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94" r:id="rId3"/>
  </p:sldMasterIdLst>
  <p:notesMasterIdLst>
    <p:notesMasterId r:id="rId23"/>
  </p:notesMasterIdLst>
  <p:sldIdLst>
    <p:sldId id="256" r:id="rId4"/>
    <p:sldId id="270" r:id="rId5"/>
    <p:sldId id="260" r:id="rId6"/>
    <p:sldId id="262" r:id="rId7"/>
    <p:sldId id="846" r:id="rId8"/>
    <p:sldId id="842" r:id="rId9"/>
    <p:sldId id="843" r:id="rId10"/>
    <p:sldId id="847" r:id="rId11"/>
    <p:sldId id="844" r:id="rId12"/>
    <p:sldId id="845" r:id="rId13"/>
    <p:sldId id="296" r:id="rId14"/>
    <p:sldId id="293" r:id="rId15"/>
    <p:sldId id="294" r:id="rId16"/>
    <p:sldId id="849" r:id="rId17"/>
    <p:sldId id="850" r:id="rId18"/>
    <p:sldId id="848" r:id="rId19"/>
    <p:sldId id="295" r:id="rId20"/>
    <p:sldId id="852" r:id="rId21"/>
    <p:sldId id="284" r:id="rId22"/>
  </p:sldIdLst>
  <p:sldSz cx="9144000" cy="5143500" type="screen16x9"/>
  <p:notesSz cx="6858000" cy="9144000"/>
  <p:embeddedFontLs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Bebas Neue" panose="020B0604020202020204" charset="0"/>
      <p:regular r:id="rId30"/>
    </p:embeddedFont>
    <p:embeddedFont>
      <p:font typeface="Nunito Sans" panose="020B0604020202020204" charset="0"/>
      <p:regular r:id="rId31"/>
      <p:bold r:id="rId32"/>
      <p:italic r:id="rId33"/>
      <p:boldItalic r:id="rId34"/>
    </p:embeddedFont>
    <p:embeddedFont>
      <p:font typeface="Poppi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787"/>
    <a:srgbClr val="EEEEEE"/>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FB31EC-7192-43BE-A425-8D2940E49484}">
  <a:tblStyle styleId="{14FB31EC-7192-43BE-A425-8D2940E494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4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151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95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61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9" name="Google Shape;1939;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2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92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5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60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4da8bd9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4da8bd9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40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7CEF4">
            <a:alpha val="24650"/>
          </a:srgbClr>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96950" y="405650"/>
            <a:ext cx="6350100" cy="2717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12305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Nunito Sans"/>
                <a:ea typeface="Nunito Sans"/>
                <a:cs typeface="Nunito Sans"/>
                <a:sym typeface="Nunito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22397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98515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260133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99147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965917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2466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433116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253667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22737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78172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67CEF4">
            <a:alpha val="24650"/>
          </a:srgbClr>
        </a:solidFill>
        <a:effectLst/>
      </p:bgPr>
    </p:bg>
    <p:spTree>
      <p:nvGrpSpPr>
        <p:cNvPr id="1" name="Shape 11"/>
        <p:cNvGrpSpPr/>
        <p:nvPr/>
      </p:nvGrpSpPr>
      <p:grpSpPr>
        <a:xfrm>
          <a:off x="0" y="0"/>
          <a:ext cx="0" cy="0"/>
          <a:chOff x="0" y="0"/>
          <a:chExt cx="0" cy="0"/>
        </a:xfrm>
      </p:grpSpPr>
      <p:sp>
        <p:nvSpPr>
          <p:cNvPr id="12" name="Google Shape;12;p3"/>
          <p:cNvSpPr/>
          <p:nvPr/>
        </p:nvSpPr>
        <p:spPr>
          <a:xfrm>
            <a:off x="553609" y="183562"/>
            <a:ext cx="3955831" cy="1505271"/>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2281500" y="2107449"/>
            <a:ext cx="4581000" cy="150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911252" y="1119788"/>
            <a:ext cx="1321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a:spLocks noGrp="1"/>
          </p:cNvSpPr>
          <p:nvPr>
            <p:ph type="subTitle" idx="1"/>
          </p:nvPr>
        </p:nvSpPr>
        <p:spPr>
          <a:xfrm>
            <a:off x="2283300" y="3601812"/>
            <a:ext cx="45774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71342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33395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092136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038136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069047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671459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407476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59745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598985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50087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p:nvPr/>
        </p:nvSpPr>
        <p:spPr>
          <a:xfrm>
            <a:off x="6972291" y="212400"/>
            <a:ext cx="2020671" cy="7689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flipH="1">
            <a:off x="120666" y="575700"/>
            <a:ext cx="2020671" cy="7689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13225" y="1307100"/>
            <a:ext cx="7717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p:nvPr/>
        </p:nvSpPr>
        <p:spPr>
          <a:xfrm>
            <a:off x="-235750" y="303825"/>
            <a:ext cx="2851067" cy="1084899"/>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p:nvPr/>
        </p:nvSpPr>
        <p:spPr>
          <a:xfrm>
            <a:off x="6785625" y="2096075"/>
            <a:ext cx="2851067" cy="1084899"/>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67CEF4">
            <a:alpha val="24650"/>
          </a:srgbClr>
        </a:solidFill>
        <a:effectLst/>
      </p:bgPr>
    </p:bg>
    <p:spTree>
      <p:nvGrpSpPr>
        <p:cNvPr id="1" name="Shape 67"/>
        <p:cNvGrpSpPr/>
        <p:nvPr/>
      </p:nvGrpSpPr>
      <p:grpSpPr>
        <a:xfrm>
          <a:off x="0" y="0"/>
          <a:ext cx="0" cy="0"/>
          <a:chOff x="0" y="0"/>
          <a:chExt cx="0" cy="0"/>
        </a:xfrm>
      </p:grpSpPr>
      <p:sp>
        <p:nvSpPr>
          <p:cNvPr id="68" name="Google Shape;68;p15"/>
          <p:cNvSpPr/>
          <p:nvPr/>
        </p:nvSpPr>
        <p:spPr>
          <a:xfrm>
            <a:off x="553609" y="183562"/>
            <a:ext cx="3955831" cy="1505271"/>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2281500" y="2107449"/>
            <a:ext cx="4581000" cy="150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 name="Google Shape;70;p15"/>
          <p:cNvSpPr txBox="1">
            <a:spLocks noGrp="1"/>
          </p:cNvSpPr>
          <p:nvPr>
            <p:ph type="title" idx="2" hasCustomPrompt="1"/>
          </p:nvPr>
        </p:nvSpPr>
        <p:spPr>
          <a:xfrm>
            <a:off x="3911265" y="1107763"/>
            <a:ext cx="1321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1" name="Google Shape;71;p15"/>
          <p:cNvSpPr txBox="1">
            <a:spLocks noGrp="1"/>
          </p:cNvSpPr>
          <p:nvPr>
            <p:ph type="subTitle" idx="1"/>
          </p:nvPr>
        </p:nvSpPr>
        <p:spPr>
          <a:xfrm>
            <a:off x="2283300" y="3601812"/>
            <a:ext cx="45774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n columns">
  <p:cSld name="CUSTOM_7_1">
    <p:spTree>
      <p:nvGrpSpPr>
        <p:cNvPr id="1" name="Shape 157"/>
        <p:cNvGrpSpPr/>
        <p:nvPr/>
      </p:nvGrpSpPr>
      <p:grpSpPr>
        <a:xfrm>
          <a:off x="0" y="0"/>
          <a:ext cx="0" cy="0"/>
          <a:chOff x="0" y="0"/>
          <a:chExt cx="0" cy="0"/>
        </a:xfrm>
      </p:grpSpPr>
      <p:grpSp>
        <p:nvGrpSpPr>
          <p:cNvPr id="2" name="Google Shape;432;p37">
            <a:extLst>
              <a:ext uri="{FF2B5EF4-FFF2-40B4-BE49-F238E27FC236}">
                <a16:creationId xmlns:a16="http://schemas.microsoft.com/office/drawing/2014/main" id="{5412A8C0-0D6A-055F-1E92-FECB12833CE8}"/>
              </a:ext>
            </a:extLst>
          </p:cNvPr>
          <p:cNvGrpSpPr/>
          <p:nvPr userDrawn="1"/>
        </p:nvGrpSpPr>
        <p:grpSpPr>
          <a:xfrm>
            <a:off x="8230721" y="1490881"/>
            <a:ext cx="1149519" cy="3521328"/>
            <a:chOff x="1201200" y="3190600"/>
            <a:chExt cx="402225" cy="1232138"/>
          </a:xfrm>
        </p:grpSpPr>
        <p:sp>
          <p:nvSpPr>
            <p:cNvPr id="3" name="Google Shape;433;p37">
              <a:extLst>
                <a:ext uri="{FF2B5EF4-FFF2-40B4-BE49-F238E27FC236}">
                  <a16:creationId xmlns:a16="http://schemas.microsoft.com/office/drawing/2014/main" id="{904FAACE-B89D-0527-21C9-D25F423B6AEE}"/>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34;p37">
              <a:extLst>
                <a:ext uri="{FF2B5EF4-FFF2-40B4-BE49-F238E27FC236}">
                  <a16:creationId xmlns:a16="http://schemas.microsoft.com/office/drawing/2014/main" id="{F8AA4BC9-B8D6-2503-064D-573F105107AB}"/>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35;p37">
              <a:extLst>
                <a:ext uri="{FF2B5EF4-FFF2-40B4-BE49-F238E27FC236}">
                  <a16:creationId xmlns:a16="http://schemas.microsoft.com/office/drawing/2014/main" id="{5E54A6A6-04B7-FD4C-69AB-DDEDF13AE3C4}"/>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6;p37">
              <a:extLst>
                <a:ext uri="{FF2B5EF4-FFF2-40B4-BE49-F238E27FC236}">
                  <a16:creationId xmlns:a16="http://schemas.microsoft.com/office/drawing/2014/main" id="{F324A228-91AB-ED26-84C4-1D37EAE50054}"/>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7;p37">
              <a:extLst>
                <a:ext uri="{FF2B5EF4-FFF2-40B4-BE49-F238E27FC236}">
                  <a16:creationId xmlns:a16="http://schemas.microsoft.com/office/drawing/2014/main" id="{28BC6500-0674-9024-0C0E-023CD9C61DD7}"/>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8;p37">
              <a:extLst>
                <a:ext uri="{FF2B5EF4-FFF2-40B4-BE49-F238E27FC236}">
                  <a16:creationId xmlns:a16="http://schemas.microsoft.com/office/drawing/2014/main" id="{B5A82317-D30D-F1F0-5474-4E2B98CF22D6}"/>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39;p37">
              <a:extLst>
                <a:ext uri="{FF2B5EF4-FFF2-40B4-BE49-F238E27FC236}">
                  <a16:creationId xmlns:a16="http://schemas.microsoft.com/office/drawing/2014/main" id="{C964592F-B42A-4B82-F4C6-99577F51AA2B}"/>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27"/>
          <p:cNvSpPr/>
          <p:nvPr/>
        </p:nvSpPr>
        <p:spPr>
          <a:xfrm>
            <a:off x="4990874" y="107251"/>
            <a:ext cx="3589114" cy="1365728"/>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19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0" name="Google Shape;160;p27"/>
          <p:cNvSpPr txBox="1">
            <a:spLocks noGrp="1"/>
          </p:cNvSpPr>
          <p:nvPr>
            <p:ph type="subTitle" idx="1"/>
          </p:nvPr>
        </p:nvSpPr>
        <p:spPr>
          <a:xfrm>
            <a:off x="1024736"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 name="Google Shape;161;p27"/>
          <p:cNvSpPr txBox="1">
            <a:spLocks noGrp="1"/>
          </p:cNvSpPr>
          <p:nvPr>
            <p:ph type="subTitle" idx="2"/>
          </p:nvPr>
        </p:nvSpPr>
        <p:spPr>
          <a:xfrm>
            <a:off x="2428940"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 name="Google Shape;162;p27"/>
          <p:cNvSpPr txBox="1">
            <a:spLocks noGrp="1"/>
          </p:cNvSpPr>
          <p:nvPr>
            <p:ph type="subTitle" idx="3"/>
          </p:nvPr>
        </p:nvSpPr>
        <p:spPr>
          <a:xfrm>
            <a:off x="1024736"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3" name="Google Shape;163;p27"/>
          <p:cNvSpPr txBox="1">
            <a:spLocks noGrp="1"/>
          </p:cNvSpPr>
          <p:nvPr>
            <p:ph type="subTitle" idx="4"/>
          </p:nvPr>
        </p:nvSpPr>
        <p:spPr>
          <a:xfrm>
            <a:off x="2428940"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4" name="Google Shape;164;p27"/>
          <p:cNvSpPr txBox="1">
            <a:spLocks noGrp="1"/>
          </p:cNvSpPr>
          <p:nvPr>
            <p:ph type="subTitle" idx="5"/>
          </p:nvPr>
        </p:nvSpPr>
        <p:spPr>
          <a:xfrm>
            <a:off x="3827661"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27"/>
          <p:cNvSpPr txBox="1">
            <a:spLocks noGrp="1"/>
          </p:cNvSpPr>
          <p:nvPr>
            <p:ph type="subTitle" idx="6"/>
          </p:nvPr>
        </p:nvSpPr>
        <p:spPr>
          <a:xfrm>
            <a:off x="3827661"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 name="Google Shape;166;p27"/>
          <p:cNvSpPr txBox="1">
            <a:spLocks noGrp="1"/>
          </p:cNvSpPr>
          <p:nvPr>
            <p:ph type="subTitle" idx="7"/>
          </p:nvPr>
        </p:nvSpPr>
        <p:spPr>
          <a:xfrm>
            <a:off x="1027659"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7" name="Google Shape;167;p27"/>
          <p:cNvSpPr txBox="1">
            <a:spLocks noGrp="1"/>
          </p:cNvSpPr>
          <p:nvPr>
            <p:ph type="subTitle" idx="8"/>
          </p:nvPr>
        </p:nvSpPr>
        <p:spPr>
          <a:xfrm>
            <a:off x="2431863"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8" name="Google Shape;168;p27"/>
          <p:cNvSpPr txBox="1">
            <a:spLocks noGrp="1"/>
          </p:cNvSpPr>
          <p:nvPr>
            <p:ph type="subTitle" idx="9"/>
          </p:nvPr>
        </p:nvSpPr>
        <p:spPr>
          <a:xfrm>
            <a:off x="3830584"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9" name="Google Shape;169;p27"/>
          <p:cNvSpPr txBox="1">
            <a:spLocks noGrp="1"/>
          </p:cNvSpPr>
          <p:nvPr>
            <p:ph type="subTitle" idx="13"/>
          </p:nvPr>
        </p:nvSpPr>
        <p:spPr>
          <a:xfrm>
            <a:off x="1027659"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 name="Google Shape;170;p27"/>
          <p:cNvSpPr txBox="1">
            <a:spLocks noGrp="1"/>
          </p:cNvSpPr>
          <p:nvPr>
            <p:ph type="subTitle" idx="14"/>
          </p:nvPr>
        </p:nvSpPr>
        <p:spPr>
          <a:xfrm>
            <a:off x="2431863"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1" name="Google Shape;171;p27"/>
          <p:cNvSpPr txBox="1">
            <a:spLocks noGrp="1"/>
          </p:cNvSpPr>
          <p:nvPr>
            <p:ph type="subTitle" idx="15"/>
          </p:nvPr>
        </p:nvSpPr>
        <p:spPr>
          <a:xfrm>
            <a:off x="3830584"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27"/>
          <p:cNvSpPr txBox="1">
            <a:spLocks noGrp="1"/>
          </p:cNvSpPr>
          <p:nvPr>
            <p:ph type="subTitle" idx="16"/>
          </p:nvPr>
        </p:nvSpPr>
        <p:spPr>
          <a:xfrm>
            <a:off x="5232243"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3" name="Google Shape;173;p27"/>
          <p:cNvSpPr txBox="1">
            <a:spLocks noGrp="1"/>
          </p:cNvSpPr>
          <p:nvPr>
            <p:ph type="subTitle" idx="17"/>
          </p:nvPr>
        </p:nvSpPr>
        <p:spPr>
          <a:xfrm>
            <a:off x="5232243"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27"/>
          <p:cNvSpPr txBox="1">
            <a:spLocks noGrp="1"/>
          </p:cNvSpPr>
          <p:nvPr>
            <p:ph type="subTitle" idx="18"/>
          </p:nvPr>
        </p:nvSpPr>
        <p:spPr>
          <a:xfrm>
            <a:off x="6630964" y="183829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5" name="Google Shape;175;p27"/>
          <p:cNvSpPr txBox="1">
            <a:spLocks noGrp="1"/>
          </p:cNvSpPr>
          <p:nvPr>
            <p:ph type="subTitle" idx="19"/>
          </p:nvPr>
        </p:nvSpPr>
        <p:spPr>
          <a:xfrm>
            <a:off x="6630964" y="3195488"/>
            <a:ext cx="1488300" cy="85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27"/>
          <p:cNvSpPr txBox="1">
            <a:spLocks noGrp="1"/>
          </p:cNvSpPr>
          <p:nvPr>
            <p:ph type="subTitle" idx="20"/>
          </p:nvPr>
        </p:nvSpPr>
        <p:spPr>
          <a:xfrm>
            <a:off x="5235165"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27"/>
          <p:cNvSpPr txBox="1">
            <a:spLocks noGrp="1"/>
          </p:cNvSpPr>
          <p:nvPr>
            <p:ph type="subTitle" idx="21"/>
          </p:nvPr>
        </p:nvSpPr>
        <p:spPr>
          <a:xfrm>
            <a:off x="6633886" y="1554712"/>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8" name="Google Shape;178;p27"/>
          <p:cNvSpPr txBox="1">
            <a:spLocks noGrp="1"/>
          </p:cNvSpPr>
          <p:nvPr>
            <p:ph type="subTitle" idx="22"/>
          </p:nvPr>
        </p:nvSpPr>
        <p:spPr>
          <a:xfrm>
            <a:off x="5235165"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9" name="Google Shape;179;p27"/>
          <p:cNvSpPr txBox="1">
            <a:spLocks noGrp="1"/>
          </p:cNvSpPr>
          <p:nvPr>
            <p:ph type="subTitle" idx="23"/>
          </p:nvPr>
        </p:nvSpPr>
        <p:spPr>
          <a:xfrm>
            <a:off x="6633886" y="2910764"/>
            <a:ext cx="1482300" cy="37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200" b="1">
                <a:solidFill>
                  <a:schemeClr val="accent4"/>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80" name="Google Shape;180;p27"/>
          <p:cNvGrpSpPr/>
          <p:nvPr/>
        </p:nvGrpSpPr>
        <p:grpSpPr>
          <a:xfrm>
            <a:off x="5323547" y="4111277"/>
            <a:ext cx="4897758" cy="941339"/>
            <a:chOff x="5323547" y="4263677"/>
            <a:chExt cx="4897758" cy="941339"/>
          </a:xfrm>
        </p:grpSpPr>
        <p:sp>
          <p:nvSpPr>
            <p:cNvPr id="181" name="Google Shape;181;p27"/>
            <p:cNvSpPr/>
            <p:nvPr/>
          </p:nvSpPr>
          <p:spPr>
            <a:xfrm>
              <a:off x="5323547" y="4781564"/>
              <a:ext cx="4825980" cy="423452"/>
            </a:xfrm>
            <a:custGeom>
              <a:avLst/>
              <a:gdLst/>
              <a:ahLst/>
              <a:cxnLst/>
              <a:rect l="l" t="t" r="r" b="b"/>
              <a:pathLst>
                <a:path w="59580" h="8411" extrusionOk="0">
                  <a:moveTo>
                    <a:pt x="38235" y="1"/>
                  </a:moveTo>
                  <a:lnTo>
                    <a:pt x="9802" y="744"/>
                  </a:lnTo>
                  <a:cubicBezTo>
                    <a:pt x="3679" y="1240"/>
                    <a:pt x="2984" y="2603"/>
                    <a:pt x="7893" y="2802"/>
                  </a:cubicBezTo>
                  <a:cubicBezTo>
                    <a:pt x="8389" y="2827"/>
                    <a:pt x="8760" y="2851"/>
                    <a:pt x="9008" y="2876"/>
                  </a:cubicBezTo>
                  <a:cubicBezTo>
                    <a:pt x="10843" y="3124"/>
                    <a:pt x="6976" y="3694"/>
                    <a:pt x="9802" y="3818"/>
                  </a:cubicBezTo>
                  <a:cubicBezTo>
                    <a:pt x="12906" y="3961"/>
                    <a:pt x="1" y="6980"/>
                    <a:pt x="6626" y="6980"/>
                  </a:cubicBezTo>
                  <a:cubicBezTo>
                    <a:pt x="6879" y="6980"/>
                    <a:pt x="7160" y="6976"/>
                    <a:pt x="7471" y="6966"/>
                  </a:cubicBezTo>
                  <a:cubicBezTo>
                    <a:pt x="11531" y="6859"/>
                    <a:pt x="17248" y="6684"/>
                    <a:pt x="21381" y="6684"/>
                  </a:cubicBezTo>
                  <a:cubicBezTo>
                    <a:pt x="25855" y="6684"/>
                    <a:pt x="28472" y="6889"/>
                    <a:pt x="25122" y="7611"/>
                  </a:cubicBezTo>
                  <a:cubicBezTo>
                    <a:pt x="22131" y="8241"/>
                    <a:pt x="24479" y="8411"/>
                    <a:pt x="28529" y="8411"/>
                  </a:cubicBezTo>
                  <a:cubicBezTo>
                    <a:pt x="33243" y="8411"/>
                    <a:pt x="40263" y="8181"/>
                    <a:pt x="43863" y="8181"/>
                  </a:cubicBezTo>
                  <a:cubicBezTo>
                    <a:pt x="44805" y="8181"/>
                    <a:pt x="45796" y="8156"/>
                    <a:pt x="46813" y="8132"/>
                  </a:cubicBezTo>
                  <a:cubicBezTo>
                    <a:pt x="53084" y="7908"/>
                    <a:pt x="59579" y="7066"/>
                    <a:pt x="50283" y="5801"/>
                  </a:cubicBezTo>
                  <a:lnTo>
                    <a:pt x="38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27"/>
            <p:cNvGrpSpPr/>
            <p:nvPr/>
          </p:nvGrpSpPr>
          <p:grpSpPr>
            <a:xfrm>
              <a:off x="8118883" y="4263677"/>
              <a:ext cx="2102422" cy="941245"/>
              <a:chOff x="5491025" y="2228475"/>
              <a:chExt cx="1517775" cy="679550"/>
            </a:xfrm>
          </p:grpSpPr>
          <p:sp>
            <p:nvSpPr>
              <p:cNvPr id="183" name="Google Shape;183;p27"/>
              <p:cNvSpPr/>
              <p:nvPr/>
            </p:nvSpPr>
            <p:spPr>
              <a:xfrm>
                <a:off x="5491025" y="2586275"/>
                <a:ext cx="1517775" cy="321750"/>
              </a:xfrm>
              <a:custGeom>
                <a:avLst/>
                <a:gdLst/>
                <a:ahLst/>
                <a:cxnLst/>
                <a:rect l="l" t="t" r="r" b="b"/>
                <a:pathLst>
                  <a:path w="60711" h="12870" extrusionOk="0">
                    <a:moveTo>
                      <a:pt x="11170" y="1"/>
                    </a:moveTo>
                    <a:cubicBezTo>
                      <a:pt x="11083" y="1"/>
                      <a:pt x="10996" y="2"/>
                      <a:pt x="10908" y="4"/>
                    </a:cubicBezTo>
                    <a:lnTo>
                      <a:pt x="10512" y="4"/>
                    </a:lnTo>
                    <a:cubicBezTo>
                      <a:pt x="7413" y="128"/>
                      <a:pt x="9966" y="648"/>
                      <a:pt x="7512" y="871"/>
                    </a:cubicBezTo>
                    <a:cubicBezTo>
                      <a:pt x="4934" y="1070"/>
                      <a:pt x="968" y="1689"/>
                      <a:pt x="5207" y="2036"/>
                    </a:cubicBezTo>
                    <a:cubicBezTo>
                      <a:pt x="9446" y="2383"/>
                      <a:pt x="6570" y="2755"/>
                      <a:pt x="4314" y="2854"/>
                    </a:cubicBezTo>
                    <a:cubicBezTo>
                      <a:pt x="2169" y="2950"/>
                      <a:pt x="0" y="3527"/>
                      <a:pt x="4775" y="3527"/>
                    </a:cubicBezTo>
                    <a:cubicBezTo>
                      <a:pt x="4966" y="3527"/>
                      <a:pt x="5167" y="3526"/>
                      <a:pt x="5380" y="3524"/>
                    </a:cubicBezTo>
                    <a:cubicBezTo>
                      <a:pt x="6020" y="3518"/>
                      <a:pt x="6626" y="3515"/>
                      <a:pt x="7191" y="3515"/>
                    </a:cubicBezTo>
                    <a:cubicBezTo>
                      <a:pt x="11550" y="3515"/>
                      <a:pt x="13486" y="3679"/>
                      <a:pt x="10041" y="3920"/>
                    </a:cubicBezTo>
                    <a:cubicBezTo>
                      <a:pt x="6149" y="4168"/>
                      <a:pt x="5207" y="5160"/>
                      <a:pt x="10933" y="5160"/>
                    </a:cubicBezTo>
                    <a:cubicBezTo>
                      <a:pt x="16635" y="5160"/>
                      <a:pt x="20775" y="5333"/>
                      <a:pt x="18246" y="5507"/>
                    </a:cubicBezTo>
                    <a:cubicBezTo>
                      <a:pt x="15717" y="5705"/>
                      <a:pt x="21246" y="6226"/>
                      <a:pt x="17230" y="6226"/>
                    </a:cubicBezTo>
                    <a:cubicBezTo>
                      <a:pt x="13189" y="6226"/>
                      <a:pt x="14205" y="6722"/>
                      <a:pt x="16387" y="6746"/>
                    </a:cubicBezTo>
                    <a:cubicBezTo>
                      <a:pt x="18544" y="6771"/>
                      <a:pt x="20304" y="7614"/>
                      <a:pt x="14528" y="7713"/>
                    </a:cubicBezTo>
                    <a:cubicBezTo>
                      <a:pt x="8752" y="7787"/>
                      <a:pt x="11751" y="8779"/>
                      <a:pt x="17007" y="8804"/>
                    </a:cubicBezTo>
                    <a:cubicBezTo>
                      <a:pt x="22262" y="8829"/>
                      <a:pt x="18667" y="9324"/>
                      <a:pt x="16312" y="9424"/>
                    </a:cubicBezTo>
                    <a:cubicBezTo>
                      <a:pt x="13957" y="9523"/>
                      <a:pt x="13437" y="10118"/>
                      <a:pt x="16684" y="10167"/>
                    </a:cubicBezTo>
                    <a:cubicBezTo>
                      <a:pt x="19738" y="10214"/>
                      <a:pt x="12577" y="11018"/>
                      <a:pt x="16075" y="11018"/>
                    </a:cubicBezTo>
                    <a:cubicBezTo>
                      <a:pt x="16269" y="11018"/>
                      <a:pt x="16495" y="11015"/>
                      <a:pt x="16759" y="11010"/>
                    </a:cubicBezTo>
                    <a:cubicBezTo>
                      <a:pt x="16853" y="11009"/>
                      <a:pt x="16943" y="11008"/>
                      <a:pt x="17031" y="11008"/>
                    </a:cubicBezTo>
                    <a:cubicBezTo>
                      <a:pt x="21573" y="11008"/>
                      <a:pt x="17311" y="12869"/>
                      <a:pt x="24121" y="12869"/>
                    </a:cubicBezTo>
                    <a:lnTo>
                      <a:pt x="51067" y="12869"/>
                    </a:lnTo>
                    <a:cubicBezTo>
                      <a:pt x="55579" y="12869"/>
                      <a:pt x="60711" y="10490"/>
                      <a:pt x="45465" y="10490"/>
                    </a:cubicBezTo>
                    <a:cubicBezTo>
                      <a:pt x="30360" y="10490"/>
                      <a:pt x="20584" y="1"/>
                      <a:pt x="1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5702975" y="2586275"/>
                <a:ext cx="1305825" cy="321750"/>
              </a:xfrm>
              <a:custGeom>
                <a:avLst/>
                <a:gdLst/>
                <a:ahLst/>
                <a:cxnLst/>
                <a:rect l="l" t="t" r="r" b="b"/>
                <a:pathLst>
                  <a:path w="52233" h="12870" extrusionOk="0">
                    <a:moveTo>
                      <a:pt x="2692" y="1"/>
                    </a:moveTo>
                    <a:cubicBezTo>
                      <a:pt x="2605" y="1"/>
                      <a:pt x="2518" y="2"/>
                      <a:pt x="2430" y="4"/>
                    </a:cubicBezTo>
                    <a:lnTo>
                      <a:pt x="2034" y="4"/>
                    </a:lnTo>
                    <a:cubicBezTo>
                      <a:pt x="3124" y="375"/>
                      <a:pt x="3422" y="896"/>
                      <a:pt x="2083" y="1169"/>
                    </a:cubicBezTo>
                    <a:cubicBezTo>
                      <a:pt x="1" y="1590"/>
                      <a:pt x="1340" y="2309"/>
                      <a:pt x="3100" y="2334"/>
                    </a:cubicBezTo>
                    <a:cubicBezTo>
                      <a:pt x="4818" y="2382"/>
                      <a:pt x="5426" y="3352"/>
                      <a:pt x="4393" y="3352"/>
                    </a:cubicBezTo>
                    <a:cubicBezTo>
                      <a:pt x="4368" y="3352"/>
                      <a:pt x="4341" y="3351"/>
                      <a:pt x="4314" y="3350"/>
                    </a:cubicBezTo>
                    <a:cubicBezTo>
                      <a:pt x="4278" y="3349"/>
                      <a:pt x="4243" y="3349"/>
                      <a:pt x="4209" y="3349"/>
                    </a:cubicBezTo>
                    <a:cubicBezTo>
                      <a:pt x="3214" y="3349"/>
                      <a:pt x="3839" y="3697"/>
                      <a:pt x="5950" y="3697"/>
                    </a:cubicBezTo>
                    <a:cubicBezTo>
                      <a:pt x="8157" y="3697"/>
                      <a:pt x="5380" y="4218"/>
                      <a:pt x="7760" y="4367"/>
                    </a:cubicBezTo>
                    <a:cubicBezTo>
                      <a:pt x="10140" y="4540"/>
                      <a:pt x="12470" y="5085"/>
                      <a:pt x="11082" y="5432"/>
                    </a:cubicBezTo>
                    <a:cubicBezTo>
                      <a:pt x="9718" y="5780"/>
                      <a:pt x="15395" y="6102"/>
                      <a:pt x="13486" y="6374"/>
                    </a:cubicBezTo>
                    <a:cubicBezTo>
                      <a:pt x="11668" y="6631"/>
                      <a:pt x="10573" y="7677"/>
                      <a:pt x="11542" y="7677"/>
                    </a:cubicBezTo>
                    <a:cubicBezTo>
                      <a:pt x="11603" y="7677"/>
                      <a:pt x="11673" y="7672"/>
                      <a:pt x="11751" y="7664"/>
                    </a:cubicBezTo>
                    <a:cubicBezTo>
                      <a:pt x="11828" y="7655"/>
                      <a:pt x="11893" y="7651"/>
                      <a:pt x="11948" y="7651"/>
                    </a:cubicBezTo>
                    <a:cubicBezTo>
                      <a:pt x="12846" y="7651"/>
                      <a:pt x="10944" y="8742"/>
                      <a:pt x="12346" y="8953"/>
                    </a:cubicBezTo>
                    <a:cubicBezTo>
                      <a:pt x="13834" y="9201"/>
                      <a:pt x="16114" y="10638"/>
                      <a:pt x="14503" y="10985"/>
                    </a:cubicBezTo>
                    <a:cubicBezTo>
                      <a:pt x="12892" y="11357"/>
                      <a:pt x="13338" y="12027"/>
                      <a:pt x="17750" y="12027"/>
                    </a:cubicBezTo>
                    <a:cubicBezTo>
                      <a:pt x="20304" y="12027"/>
                      <a:pt x="21791" y="12473"/>
                      <a:pt x="22609" y="12869"/>
                    </a:cubicBezTo>
                    <a:lnTo>
                      <a:pt x="42589" y="12869"/>
                    </a:lnTo>
                    <a:cubicBezTo>
                      <a:pt x="47101" y="12869"/>
                      <a:pt x="52233" y="10490"/>
                      <a:pt x="36987" y="10490"/>
                    </a:cubicBezTo>
                    <a:cubicBezTo>
                      <a:pt x="21882" y="10490"/>
                      <a:pt x="12106"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p:nvPr/>
            </p:nvSpPr>
            <p:spPr>
              <a:xfrm>
                <a:off x="5739550" y="2237650"/>
                <a:ext cx="916625" cy="361125"/>
              </a:xfrm>
              <a:custGeom>
                <a:avLst/>
                <a:gdLst/>
                <a:ahLst/>
                <a:cxnLst/>
                <a:rect l="l" t="t" r="r" b="b"/>
                <a:pathLst>
                  <a:path w="36665" h="14445" extrusionOk="0">
                    <a:moveTo>
                      <a:pt x="11101" y="0"/>
                    </a:moveTo>
                    <a:cubicBezTo>
                      <a:pt x="7289" y="0"/>
                      <a:pt x="4016" y="66"/>
                      <a:pt x="4016" y="66"/>
                    </a:cubicBezTo>
                    <a:lnTo>
                      <a:pt x="3273" y="537"/>
                    </a:lnTo>
                    <a:lnTo>
                      <a:pt x="3669" y="934"/>
                    </a:lnTo>
                    <a:lnTo>
                      <a:pt x="967" y="934"/>
                    </a:lnTo>
                    <a:lnTo>
                      <a:pt x="372" y="1479"/>
                    </a:lnTo>
                    <a:lnTo>
                      <a:pt x="1" y="3041"/>
                    </a:lnTo>
                    <a:lnTo>
                      <a:pt x="2380" y="4950"/>
                    </a:lnTo>
                    <a:lnTo>
                      <a:pt x="2232" y="5520"/>
                    </a:lnTo>
                    <a:lnTo>
                      <a:pt x="1711" y="5520"/>
                    </a:lnTo>
                    <a:cubicBezTo>
                      <a:pt x="1711" y="5520"/>
                      <a:pt x="3174" y="9239"/>
                      <a:pt x="2703" y="10329"/>
                    </a:cubicBezTo>
                    <a:cubicBezTo>
                      <a:pt x="2232" y="11420"/>
                      <a:pt x="2157" y="11023"/>
                      <a:pt x="2653" y="12015"/>
                    </a:cubicBezTo>
                    <a:cubicBezTo>
                      <a:pt x="3174" y="12982"/>
                      <a:pt x="2777" y="14444"/>
                      <a:pt x="2777" y="14444"/>
                    </a:cubicBezTo>
                    <a:lnTo>
                      <a:pt x="33938" y="14444"/>
                    </a:lnTo>
                    <a:lnTo>
                      <a:pt x="36664" y="66"/>
                    </a:lnTo>
                    <a:lnTo>
                      <a:pt x="36664" y="66"/>
                    </a:lnTo>
                    <a:cubicBezTo>
                      <a:pt x="36664" y="66"/>
                      <a:pt x="30318" y="144"/>
                      <a:pt x="24457" y="144"/>
                    </a:cubicBezTo>
                    <a:cubicBezTo>
                      <a:pt x="21526" y="144"/>
                      <a:pt x="18717" y="124"/>
                      <a:pt x="16882" y="66"/>
                    </a:cubicBezTo>
                    <a:cubicBezTo>
                      <a:pt x="15048" y="17"/>
                      <a:pt x="13007" y="0"/>
                      <a:pt x="1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5754425" y="2237650"/>
                <a:ext cx="901750" cy="36075"/>
              </a:xfrm>
              <a:custGeom>
                <a:avLst/>
                <a:gdLst/>
                <a:ahLst/>
                <a:cxnLst/>
                <a:rect l="l" t="t" r="r" b="b"/>
                <a:pathLst>
                  <a:path w="36070" h="1443" extrusionOk="0">
                    <a:moveTo>
                      <a:pt x="10506" y="0"/>
                    </a:moveTo>
                    <a:cubicBezTo>
                      <a:pt x="6694" y="0"/>
                      <a:pt x="3421" y="66"/>
                      <a:pt x="3421" y="66"/>
                    </a:cubicBezTo>
                    <a:lnTo>
                      <a:pt x="2678" y="537"/>
                    </a:lnTo>
                    <a:lnTo>
                      <a:pt x="3074" y="934"/>
                    </a:lnTo>
                    <a:lnTo>
                      <a:pt x="372" y="934"/>
                    </a:lnTo>
                    <a:lnTo>
                      <a:pt x="0" y="1281"/>
                    </a:lnTo>
                    <a:lnTo>
                      <a:pt x="4487" y="1281"/>
                    </a:lnTo>
                    <a:cubicBezTo>
                      <a:pt x="4487" y="1281"/>
                      <a:pt x="8824" y="760"/>
                      <a:pt x="10153" y="760"/>
                    </a:cubicBezTo>
                    <a:cubicBezTo>
                      <a:pt x="10183" y="760"/>
                      <a:pt x="10212" y="760"/>
                      <a:pt x="10239" y="761"/>
                    </a:cubicBezTo>
                    <a:cubicBezTo>
                      <a:pt x="11453" y="810"/>
                      <a:pt x="16015" y="736"/>
                      <a:pt x="19956" y="1281"/>
                    </a:cubicBezTo>
                    <a:cubicBezTo>
                      <a:pt x="20843" y="1398"/>
                      <a:pt x="21672" y="1442"/>
                      <a:pt x="22450" y="1442"/>
                    </a:cubicBezTo>
                    <a:cubicBezTo>
                      <a:pt x="23651" y="1442"/>
                      <a:pt x="24729" y="1337"/>
                      <a:pt x="25707" y="1232"/>
                    </a:cubicBezTo>
                    <a:cubicBezTo>
                      <a:pt x="26699" y="1110"/>
                      <a:pt x="27592" y="989"/>
                      <a:pt x="28426" y="989"/>
                    </a:cubicBezTo>
                    <a:cubicBezTo>
                      <a:pt x="28613" y="989"/>
                      <a:pt x="28798" y="995"/>
                      <a:pt x="28980" y="1008"/>
                    </a:cubicBezTo>
                    <a:cubicBezTo>
                      <a:pt x="30690" y="1157"/>
                      <a:pt x="34210" y="1331"/>
                      <a:pt x="35821" y="1405"/>
                    </a:cubicBezTo>
                    <a:lnTo>
                      <a:pt x="36069" y="66"/>
                    </a:lnTo>
                    <a:lnTo>
                      <a:pt x="36069" y="66"/>
                    </a:lnTo>
                    <a:cubicBezTo>
                      <a:pt x="36069" y="66"/>
                      <a:pt x="29723" y="144"/>
                      <a:pt x="23862" y="144"/>
                    </a:cubicBezTo>
                    <a:cubicBezTo>
                      <a:pt x="20931" y="144"/>
                      <a:pt x="18122" y="124"/>
                      <a:pt x="16287" y="66"/>
                    </a:cubicBezTo>
                    <a:cubicBezTo>
                      <a:pt x="14453" y="17"/>
                      <a:pt x="12412" y="0"/>
                      <a:pt x="10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5797175" y="2296300"/>
                <a:ext cx="359475" cy="427650"/>
              </a:xfrm>
              <a:custGeom>
                <a:avLst/>
                <a:gdLst/>
                <a:ahLst/>
                <a:cxnLst/>
                <a:rect l="l" t="t" r="r" b="b"/>
                <a:pathLst>
                  <a:path w="14379" h="17106" extrusionOk="0">
                    <a:moveTo>
                      <a:pt x="9999" y="1"/>
                    </a:moveTo>
                    <a:cubicBezTo>
                      <a:pt x="8603" y="1"/>
                      <a:pt x="8176" y="277"/>
                      <a:pt x="6198" y="299"/>
                    </a:cubicBezTo>
                    <a:cubicBezTo>
                      <a:pt x="3868" y="348"/>
                      <a:pt x="3025" y="2455"/>
                      <a:pt x="2455" y="4562"/>
                    </a:cubicBezTo>
                    <a:cubicBezTo>
                      <a:pt x="1910" y="6694"/>
                      <a:pt x="1" y="12594"/>
                      <a:pt x="1" y="12594"/>
                    </a:cubicBezTo>
                    <a:lnTo>
                      <a:pt x="3769" y="12594"/>
                    </a:lnTo>
                    <a:lnTo>
                      <a:pt x="11553" y="17106"/>
                    </a:lnTo>
                    <a:lnTo>
                      <a:pt x="14379" y="17106"/>
                    </a:lnTo>
                    <a:lnTo>
                      <a:pt x="14379" y="26"/>
                    </a:lnTo>
                    <a:lnTo>
                      <a:pt x="10784" y="26"/>
                    </a:lnTo>
                    <a:cubicBezTo>
                      <a:pt x="10488" y="8"/>
                      <a:pt x="10230" y="1"/>
                      <a:pt x="9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5882800" y="2297550"/>
                <a:ext cx="381075" cy="409975"/>
              </a:xfrm>
              <a:custGeom>
                <a:avLst/>
                <a:gdLst/>
                <a:ahLst/>
                <a:cxnLst/>
                <a:rect l="l" t="t" r="r" b="b"/>
                <a:pathLst>
                  <a:path w="15243" h="16399" extrusionOk="0">
                    <a:moveTo>
                      <a:pt x="7657" y="298"/>
                    </a:moveTo>
                    <a:cubicBezTo>
                      <a:pt x="2674" y="422"/>
                      <a:pt x="1336" y="1"/>
                      <a:pt x="245" y="2306"/>
                    </a:cubicBezTo>
                    <a:cubicBezTo>
                      <a:pt x="31" y="2753"/>
                      <a:pt x="0" y="2922"/>
                      <a:pt x="82" y="2922"/>
                    </a:cubicBezTo>
                    <a:cubicBezTo>
                      <a:pt x="208" y="2922"/>
                      <a:pt x="606" y="2515"/>
                      <a:pt x="1013" y="2108"/>
                    </a:cubicBezTo>
                    <a:cubicBezTo>
                      <a:pt x="1445" y="1706"/>
                      <a:pt x="1885" y="1305"/>
                      <a:pt x="2093" y="1305"/>
                    </a:cubicBezTo>
                    <a:cubicBezTo>
                      <a:pt x="2232" y="1305"/>
                      <a:pt x="2268" y="1483"/>
                      <a:pt x="2129" y="1959"/>
                    </a:cubicBezTo>
                    <a:cubicBezTo>
                      <a:pt x="1601" y="3706"/>
                      <a:pt x="1447" y="4491"/>
                      <a:pt x="1717" y="4491"/>
                    </a:cubicBezTo>
                    <a:cubicBezTo>
                      <a:pt x="1814" y="4491"/>
                      <a:pt x="1967" y="4388"/>
                      <a:pt x="2178" y="4190"/>
                    </a:cubicBezTo>
                    <a:cubicBezTo>
                      <a:pt x="2328" y="4041"/>
                      <a:pt x="2417" y="3988"/>
                      <a:pt x="2475" y="3988"/>
                    </a:cubicBezTo>
                    <a:cubicBezTo>
                      <a:pt x="2551" y="3988"/>
                      <a:pt x="2572" y="4081"/>
                      <a:pt x="2600" y="4165"/>
                    </a:cubicBezTo>
                    <a:cubicBezTo>
                      <a:pt x="2633" y="4254"/>
                      <a:pt x="2666" y="4343"/>
                      <a:pt x="2766" y="4343"/>
                    </a:cubicBezTo>
                    <a:cubicBezTo>
                      <a:pt x="2889" y="4343"/>
                      <a:pt x="3114" y="4207"/>
                      <a:pt x="3567" y="3769"/>
                    </a:cubicBezTo>
                    <a:cubicBezTo>
                      <a:pt x="3698" y="3637"/>
                      <a:pt x="3785" y="3578"/>
                      <a:pt x="3836" y="3578"/>
                    </a:cubicBezTo>
                    <a:cubicBezTo>
                      <a:pt x="4042" y="3578"/>
                      <a:pt x="3652" y="4553"/>
                      <a:pt x="3294" y="5529"/>
                    </a:cubicBezTo>
                    <a:cubicBezTo>
                      <a:pt x="2915" y="6493"/>
                      <a:pt x="2548" y="7469"/>
                      <a:pt x="2791" y="7469"/>
                    </a:cubicBezTo>
                    <a:cubicBezTo>
                      <a:pt x="2898" y="7469"/>
                      <a:pt x="3123" y="7280"/>
                      <a:pt x="3517" y="6818"/>
                    </a:cubicBezTo>
                    <a:cubicBezTo>
                      <a:pt x="3856" y="6419"/>
                      <a:pt x="4110" y="6255"/>
                      <a:pt x="4304" y="6255"/>
                    </a:cubicBezTo>
                    <a:cubicBezTo>
                      <a:pt x="4749" y="6255"/>
                      <a:pt x="4876" y="7113"/>
                      <a:pt x="4980" y="7958"/>
                    </a:cubicBezTo>
                    <a:cubicBezTo>
                      <a:pt x="5067" y="8813"/>
                      <a:pt x="5129" y="9667"/>
                      <a:pt x="5444" y="9667"/>
                    </a:cubicBezTo>
                    <a:cubicBezTo>
                      <a:pt x="5576" y="9667"/>
                      <a:pt x="5753" y="9515"/>
                      <a:pt x="5996" y="9148"/>
                    </a:cubicBezTo>
                    <a:cubicBezTo>
                      <a:pt x="6147" y="8912"/>
                      <a:pt x="6256" y="8806"/>
                      <a:pt x="6333" y="8806"/>
                    </a:cubicBezTo>
                    <a:cubicBezTo>
                      <a:pt x="6658" y="8806"/>
                      <a:pt x="6403" y="10708"/>
                      <a:pt x="6343" y="12594"/>
                    </a:cubicBezTo>
                    <a:cubicBezTo>
                      <a:pt x="6265" y="14496"/>
                      <a:pt x="6357" y="16398"/>
                      <a:pt x="7393" y="16398"/>
                    </a:cubicBezTo>
                    <a:cubicBezTo>
                      <a:pt x="7666" y="16398"/>
                      <a:pt x="8006" y="16266"/>
                      <a:pt x="8425" y="15965"/>
                    </a:cubicBezTo>
                    <a:cubicBezTo>
                      <a:pt x="15243" y="11082"/>
                      <a:pt x="7657" y="298"/>
                      <a:pt x="7657" y="2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6002950" y="2287025"/>
                <a:ext cx="588775" cy="316075"/>
              </a:xfrm>
              <a:custGeom>
                <a:avLst/>
                <a:gdLst/>
                <a:ahLst/>
                <a:cxnLst/>
                <a:rect l="l" t="t" r="r" b="b"/>
                <a:pathLst>
                  <a:path w="23551" h="12643" extrusionOk="0">
                    <a:moveTo>
                      <a:pt x="23550" y="0"/>
                    </a:moveTo>
                    <a:lnTo>
                      <a:pt x="12792" y="818"/>
                    </a:lnTo>
                    <a:lnTo>
                      <a:pt x="1884" y="372"/>
                    </a:lnTo>
                    <a:lnTo>
                      <a:pt x="372" y="719"/>
                    </a:lnTo>
                    <a:lnTo>
                      <a:pt x="1240" y="1785"/>
                    </a:lnTo>
                    <a:lnTo>
                      <a:pt x="1735" y="2107"/>
                    </a:lnTo>
                    <a:lnTo>
                      <a:pt x="372" y="2901"/>
                    </a:lnTo>
                    <a:lnTo>
                      <a:pt x="372" y="4140"/>
                    </a:lnTo>
                    <a:lnTo>
                      <a:pt x="0" y="4685"/>
                    </a:lnTo>
                    <a:lnTo>
                      <a:pt x="719" y="5256"/>
                    </a:lnTo>
                    <a:lnTo>
                      <a:pt x="372" y="6024"/>
                    </a:lnTo>
                    <a:cubicBezTo>
                      <a:pt x="372" y="6024"/>
                      <a:pt x="390" y="6024"/>
                      <a:pt x="424" y="6024"/>
                    </a:cubicBezTo>
                    <a:cubicBezTo>
                      <a:pt x="694" y="6024"/>
                      <a:pt x="1945" y="6043"/>
                      <a:pt x="2628" y="6396"/>
                    </a:cubicBezTo>
                    <a:cubicBezTo>
                      <a:pt x="3371" y="6817"/>
                      <a:pt x="3148" y="7189"/>
                      <a:pt x="3148" y="7189"/>
                    </a:cubicBezTo>
                    <a:cubicBezTo>
                      <a:pt x="3148" y="7189"/>
                      <a:pt x="1587" y="7859"/>
                      <a:pt x="1587" y="8082"/>
                    </a:cubicBezTo>
                    <a:cubicBezTo>
                      <a:pt x="1611" y="8280"/>
                      <a:pt x="1587" y="8701"/>
                      <a:pt x="1587" y="8701"/>
                    </a:cubicBezTo>
                    <a:lnTo>
                      <a:pt x="5206" y="10288"/>
                    </a:lnTo>
                    <a:lnTo>
                      <a:pt x="6148" y="12643"/>
                    </a:lnTo>
                    <a:lnTo>
                      <a:pt x="17204" y="12643"/>
                    </a:lnTo>
                    <a:lnTo>
                      <a:pt x="23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6095900" y="2287025"/>
                <a:ext cx="495825" cy="374950"/>
              </a:xfrm>
              <a:custGeom>
                <a:avLst/>
                <a:gdLst/>
                <a:ahLst/>
                <a:cxnLst/>
                <a:rect l="l" t="t" r="r" b="b"/>
                <a:pathLst>
                  <a:path w="19833" h="14998" extrusionOk="0">
                    <a:moveTo>
                      <a:pt x="19832" y="0"/>
                    </a:moveTo>
                    <a:lnTo>
                      <a:pt x="3471" y="1314"/>
                    </a:lnTo>
                    <a:lnTo>
                      <a:pt x="2008" y="2281"/>
                    </a:lnTo>
                    <a:cubicBezTo>
                      <a:pt x="843" y="3223"/>
                      <a:pt x="967" y="3644"/>
                      <a:pt x="967" y="3644"/>
                    </a:cubicBezTo>
                    <a:lnTo>
                      <a:pt x="1488" y="3818"/>
                    </a:lnTo>
                    <a:lnTo>
                      <a:pt x="1" y="5404"/>
                    </a:lnTo>
                    <a:lnTo>
                      <a:pt x="1" y="5801"/>
                    </a:lnTo>
                    <a:lnTo>
                      <a:pt x="1339" y="7809"/>
                    </a:lnTo>
                    <a:cubicBezTo>
                      <a:pt x="1339" y="7809"/>
                      <a:pt x="1116" y="8330"/>
                      <a:pt x="1190" y="8379"/>
                    </a:cubicBezTo>
                    <a:cubicBezTo>
                      <a:pt x="1290" y="8453"/>
                      <a:pt x="1637" y="8751"/>
                      <a:pt x="1637" y="8751"/>
                    </a:cubicBezTo>
                    <a:lnTo>
                      <a:pt x="1488" y="10288"/>
                    </a:lnTo>
                    <a:cubicBezTo>
                      <a:pt x="1488" y="10288"/>
                      <a:pt x="1885" y="14601"/>
                      <a:pt x="2008" y="14676"/>
                    </a:cubicBezTo>
                    <a:cubicBezTo>
                      <a:pt x="2132" y="14775"/>
                      <a:pt x="14403" y="14998"/>
                      <a:pt x="14403" y="14998"/>
                    </a:cubicBezTo>
                    <a:lnTo>
                      <a:pt x="19089" y="10536"/>
                    </a:lnTo>
                    <a:lnTo>
                      <a:pt x="19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6012225" y="2280125"/>
                <a:ext cx="579500" cy="79425"/>
              </a:xfrm>
              <a:custGeom>
                <a:avLst/>
                <a:gdLst/>
                <a:ahLst/>
                <a:cxnLst/>
                <a:rect l="l" t="t" r="r" b="b"/>
                <a:pathLst>
                  <a:path w="23180" h="3177" extrusionOk="0">
                    <a:moveTo>
                      <a:pt x="3507" y="0"/>
                    </a:moveTo>
                    <a:cubicBezTo>
                      <a:pt x="2276" y="0"/>
                      <a:pt x="1439" y="28"/>
                      <a:pt x="1439" y="28"/>
                    </a:cubicBezTo>
                    <a:lnTo>
                      <a:pt x="1" y="995"/>
                    </a:lnTo>
                    <a:lnTo>
                      <a:pt x="3794" y="1218"/>
                    </a:lnTo>
                    <a:lnTo>
                      <a:pt x="2505" y="2483"/>
                    </a:lnTo>
                    <a:lnTo>
                      <a:pt x="2629" y="2978"/>
                    </a:lnTo>
                    <a:lnTo>
                      <a:pt x="6421" y="3177"/>
                    </a:lnTo>
                    <a:cubicBezTo>
                      <a:pt x="6421" y="3177"/>
                      <a:pt x="9085" y="2357"/>
                      <a:pt x="11394" y="2357"/>
                    </a:cubicBezTo>
                    <a:cubicBezTo>
                      <a:pt x="11625" y="2357"/>
                      <a:pt x="11853" y="2365"/>
                      <a:pt x="12073" y="2383"/>
                    </a:cubicBezTo>
                    <a:cubicBezTo>
                      <a:pt x="12703" y="2428"/>
                      <a:pt x="13247" y="2445"/>
                      <a:pt x="13706" y="2445"/>
                    </a:cubicBezTo>
                    <a:cubicBezTo>
                      <a:pt x="15017" y="2445"/>
                      <a:pt x="15643" y="2309"/>
                      <a:pt x="15643" y="2309"/>
                    </a:cubicBezTo>
                    <a:lnTo>
                      <a:pt x="15023" y="2061"/>
                    </a:lnTo>
                    <a:lnTo>
                      <a:pt x="13561" y="1788"/>
                    </a:lnTo>
                    <a:lnTo>
                      <a:pt x="16982" y="1590"/>
                    </a:lnTo>
                    <a:lnTo>
                      <a:pt x="23179" y="276"/>
                    </a:lnTo>
                    <a:cubicBezTo>
                      <a:pt x="21221" y="227"/>
                      <a:pt x="18073" y="301"/>
                      <a:pt x="17106" y="78"/>
                    </a:cubicBezTo>
                    <a:cubicBezTo>
                      <a:pt x="16944" y="35"/>
                      <a:pt x="16683" y="19"/>
                      <a:pt x="16345" y="19"/>
                    </a:cubicBezTo>
                    <a:cubicBezTo>
                      <a:pt x="15698" y="19"/>
                      <a:pt x="14768" y="79"/>
                      <a:pt x="13710" y="128"/>
                    </a:cubicBezTo>
                    <a:cubicBezTo>
                      <a:pt x="12669" y="190"/>
                      <a:pt x="11512" y="242"/>
                      <a:pt x="10378" y="242"/>
                    </a:cubicBezTo>
                    <a:cubicBezTo>
                      <a:pt x="9702" y="242"/>
                      <a:pt x="9034" y="223"/>
                      <a:pt x="8405" y="177"/>
                    </a:cubicBezTo>
                    <a:cubicBezTo>
                      <a:pt x="6691" y="34"/>
                      <a:pt x="4861"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6063675" y="2334750"/>
                <a:ext cx="488375" cy="520600"/>
              </a:xfrm>
              <a:custGeom>
                <a:avLst/>
                <a:gdLst/>
                <a:ahLst/>
                <a:cxnLst/>
                <a:rect l="l" t="t" r="r" b="b"/>
                <a:pathLst>
                  <a:path w="19535" h="20824" extrusionOk="0">
                    <a:moveTo>
                      <a:pt x="19535" y="0"/>
                    </a:moveTo>
                    <a:lnTo>
                      <a:pt x="19535" y="0"/>
                    </a:lnTo>
                    <a:cubicBezTo>
                      <a:pt x="19534" y="0"/>
                      <a:pt x="11393" y="1860"/>
                      <a:pt x="8919" y="1860"/>
                    </a:cubicBezTo>
                    <a:cubicBezTo>
                      <a:pt x="8887" y="1860"/>
                      <a:pt x="8856" y="1860"/>
                      <a:pt x="8826" y="1859"/>
                    </a:cubicBezTo>
                    <a:cubicBezTo>
                      <a:pt x="8770" y="1858"/>
                      <a:pt x="8716" y="1858"/>
                      <a:pt x="8662" y="1858"/>
                    </a:cubicBezTo>
                    <a:cubicBezTo>
                      <a:pt x="6443" y="1858"/>
                      <a:pt x="5379" y="2838"/>
                      <a:pt x="5355" y="3347"/>
                    </a:cubicBezTo>
                    <a:cubicBezTo>
                      <a:pt x="5330" y="3842"/>
                      <a:pt x="5330" y="4115"/>
                      <a:pt x="4686" y="4413"/>
                    </a:cubicBezTo>
                    <a:cubicBezTo>
                      <a:pt x="4041" y="4735"/>
                      <a:pt x="4091" y="6321"/>
                      <a:pt x="3892" y="7511"/>
                    </a:cubicBezTo>
                    <a:cubicBezTo>
                      <a:pt x="3719" y="8676"/>
                      <a:pt x="4190" y="11676"/>
                      <a:pt x="2479" y="11998"/>
                    </a:cubicBezTo>
                    <a:cubicBezTo>
                      <a:pt x="794" y="12296"/>
                      <a:pt x="422" y="13510"/>
                      <a:pt x="323" y="14849"/>
                    </a:cubicBezTo>
                    <a:cubicBezTo>
                      <a:pt x="224" y="16163"/>
                      <a:pt x="0" y="17650"/>
                      <a:pt x="0" y="17650"/>
                    </a:cubicBezTo>
                    <a:lnTo>
                      <a:pt x="4587" y="20823"/>
                    </a:lnTo>
                    <a:lnTo>
                      <a:pt x="12197" y="12593"/>
                    </a:lnTo>
                    <a:lnTo>
                      <a:pt x="19064" y="1587"/>
                    </a:lnTo>
                    <a:lnTo>
                      <a:pt x="195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6170525" y="2455225"/>
                <a:ext cx="198700" cy="162475"/>
              </a:xfrm>
              <a:custGeom>
                <a:avLst/>
                <a:gdLst/>
                <a:ahLst/>
                <a:cxnLst/>
                <a:rect l="l" t="t" r="r" b="b"/>
                <a:pathLst>
                  <a:path w="7948" h="6499" extrusionOk="0">
                    <a:moveTo>
                      <a:pt x="859" y="1"/>
                    </a:moveTo>
                    <a:cubicBezTo>
                      <a:pt x="638" y="1"/>
                      <a:pt x="478" y="60"/>
                      <a:pt x="387" y="189"/>
                    </a:cubicBezTo>
                    <a:cubicBezTo>
                      <a:pt x="13" y="716"/>
                      <a:pt x="0" y="811"/>
                      <a:pt x="334" y="811"/>
                    </a:cubicBezTo>
                    <a:cubicBezTo>
                      <a:pt x="486" y="811"/>
                      <a:pt x="711" y="791"/>
                      <a:pt x="1007" y="783"/>
                    </a:cubicBezTo>
                    <a:cubicBezTo>
                      <a:pt x="1379" y="783"/>
                      <a:pt x="1354" y="1502"/>
                      <a:pt x="1230" y="2246"/>
                    </a:cubicBezTo>
                    <a:cubicBezTo>
                      <a:pt x="1110" y="2965"/>
                      <a:pt x="919" y="3685"/>
                      <a:pt x="1000" y="3685"/>
                    </a:cubicBezTo>
                    <a:cubicBezTo>
                      <a:pt x="1037" y="3685"/>
                      <a:pt x="1128" y="3541"/>
                      <a:pt x="1304" y="3188"/>
                    </a:cubicBezTo>
                    <a:cubicBezTo>
                      <a:pt x="1607" y="2596"/>
                      <a:pt x="1787" y="2417"/>
                      <a:pt x="1918" y="2417"/>
                    </a:cubicBezTo>
                    <a:cubicBezTo>
                      <a:pt x="2022" y="2417"/>
                      <a:pt x="2095" y="2532"/>
                      <a:pt x="2172" y="2643"/>
                    </a:cubicBezTo>
                    <a:cubicBezTo>
                      <a:pt x="2259" y="2773"/>
                      <a:pt x="2345" y="2895"/>
                      <a:pt x="2472" y="2895"/>
                    </a:cubicBezTo>
                    <a:cubicBezTo>
                      <a:pt x="2562" y="2895"/>
                      <a:pt x="2672" y="2833"/>
                      <a:pt x="2816" y="2667"/>
                    </a:cubicBezTo>
                    <a:cubicBezTo>
                      <a:pt x="2872" y="2601"/>
                      <a:pt x="2914" y="2570"/>
                      <a:pt x="2944" y="2570"/>
                    </a:cubicBezTo>
                    <a:cubicBezTo>
                      <a:pt x="3113" y="2570"/>
                      <a:pt x="2896" y="3557"/>
                      <a:pt x="2643" y="4527"/>
                    </a:cubicBezTo>
                    <a:cubicBezTo>
                      <a:pt x="2414" y="5513"/>
                      <a:pt x="2172" y="6499"/>
                      <a:pt x="2309" y="6499"/>
                    </a:cubicBezTo>
                    <a:cubicBezTo>
                      <a:pt x="2365" y="6499"/>
                      <a:pt x="2484" y="6335"/>
                      <a:pt x="2692" y="5940"/>
                    </a:cubicBezTo>
                    <a:cubicBezTo>
                      <a:pt x="3637" y="4139"/>
                      <a:pt x="4454" y="2735"/>
                      <a:pt x="4774" y="2735"/>
                    </a:cubicBezTo>
                    <a:cubicBezTo>
                      <a:pt x="4898" y="2735"/>
                      <a:pt x="4947" y="2949"/>
                      <a:pt x="4899" y="3436"/>
                    </a:cubicBezTo>
                    <a:cubicBezTo>
                      <a:pt x="4846" y="3858"/>
                      <a:pt x="4926" y="3992"/>
                      <a:pt x="5065" y="3992"/>
                    </a:cubicBezTo>
                    <a:cubicBezTo>
                      <a:pt x="5188" y="3992"/>
                      <a:pt x="5356" y="3888"/>
                      <a:pt x="5518" y="3783"/>
                    </a:cubicBezTo>
                    <a:cubicBezTo>
                      <a:pt x="5689" y="3677"/>
                      <a:pt x="5850" y="3566"/>
                      <a:pt x="5956" y="3566"/>
                    </a:cubicBezTo>
                    <a:cubicBezTo>
                      <a:pt x="6099" y="3566"/>
                      <a:pt x="6145" y="3762"/>
                      <a:pt x="5989" y="4428"/>
                    </a:cubicBezTo>
                    <a:cubicBezTo>
                      <a:pt x="5859" y="4954"/>
                      <a:pt x="5903" y="5154"/>
                      <a:pt x="6044" y="5154"/>
                    </a:cubicBezTo>
                    <a:cubicBezTo>
                      <a:pt x="6496" y="5154"/>
                      <a:pt x="7948" y="3114"/>
                      <a:pt x="7948" y="3114"/>
                    </a:cubicBezTo>
                    <a:cubicBezTo>
                      <a:pt x="4584" y="1463"/>
                      <a:pt x="1959" y="1"/>
                      <a:pt x="8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6202225" y="2397000"/>
                <a:ext cx="273600" cy="106000"/>
              </a:xfrm>
              <a:custGeom>
                <a:avLst/>
                <a:gdLst/>
                <a:ahLst/>
                <a:cxnLst/>
                <a:rect l="l" t="t" r="r" b="b"/>
                <a:pathLst>
                  <a:path w="10944" h="4240" extrusionOk="0">
                    <a:moveTo>
                      <a:pt x="2033" y="1"/>
                    </a:moveTo>
                    <a:cubicBezTo>
                      <a:pt x="1065" y="1"/>
                      <a:pt x="405" y="196"/>
                      <a:pt x="135" y="1005"/>
                    </a:cubicBezTo>
                    <a:cubicBezTo>
                      <a:pt x="1" y="1409"/>
                      <a:pt x="15" y="1548"/>
                      <a:pt x="120" y="1548"/>
                    </a:cubicBezTo>
                    <a:cubicBezTo>
                      <a:pt x="285" y="1548"/>
                      <a:pt x="673" y="1203"/>
                      <a:pt x="1053" y="1005"/>
                    </a:cubicBezTo>
                    <a:cubicBezTo>
                      <a:pt x="1143" y="958"/>
                      <a:pt x="1215" y="939"/>
                      <a:pt x="1273" y="939"/>
                    </a:cubicBezTo>
                    <a:cubicBezTo>
                      <a:pt x="1562" y="939"/>
                      <a:pt x="1547" y="1410"/>
                      <a:pt x="1987" y="1410"/>
                    </a:cubicBezTo>
                    <a:cubicBezTo>
                      <a:pt x="2070" y="1410"/>
                      <a:pt x="2170" y="1393"/>
                      <a:pt x="2292" y="1352"/>
                    </a:cubicBezTo>
                    <a:cubicBezTo>
                      <a:pt x="2343" y="1334"/>
                      <a:pt x="2391" y="1325"/>
                      <a:pt x="2437" y="1325"/>
                    </a:cubicBezTo>
                    <a:cubicBezTo>
                      <a:pt x="3128" y="1325"/>
                      <a:pt x="3320" y="3273"/>
                      <a:pt x="4827" y="3273"/>
                    </a:cubicBezTo>
                    <a:cubicBezTo>
                      <a:pt x="4976" y="3273"/>
                      <a:pt x="5139" y="3254"/>
                      <a:pt x="5316" y="3212"/>
                    </a:cubicBezTo>
                    <a:cubicBezTo>
                      <a:pt x="5560" y="3152"/>
                      <a:pt x="5763" y="3125"/>
                      <a:pt x="5936" y="3125"/>
                    </a:cubicBezTo>
                    <a:cubicBezTo>
                      <a:pt x="7064" y="3125"/>
                      <a:pt x="6886" y="4239"/>
                      <a:pt x="8021" y="4239"/>
                    </a:cubicBezTo>
                    <a:cubicBezTo>
                      <a:pt x="8217" y="4239"/>
                      <a:pt x="8451" y="4206"/>
                      <a:pt x="8737" y="4129"/>
                    </a:cubicBezTo>
                    <a:cubicBezTo>
                      <a:pt x="10944" y="3509"/>
                      <a:pt x="4548" y="163"/>
                      <a:pt x="2937" y="39"/>
                    </a:cubicBezTo>
                    <a:cubicBezTo>
                      <a:pt x="2612" y="17"/>
                      <a:pt x="2310"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6169025" y="2432650"/>
                <a:ext cx="360100" cy="437575"/>
              </a:xfrm>
              <a:custGeom>
                <a:avLst/>
                <a:gdLst/>
                <a:ahLst/>
                <a:cxnLst/>
                <a:rect l="l" t="t" r="r" b="b"/>
                <a:pathLst>
                  <a:path w="14404" h="17503" extrusionOk="0">
                    <a:moveTo>
                      <a:pt x="14403" y="1"/>
                    </a:moveTo>
                    <a:lnTo>
                      <a:pt x="6520" y="3570"/>
                    </a:lnTo>
                    <a:cubicBezTo>
                      <a:pt x="6520" y="3570"/>
                      <a:pt x="6620" y="3794"/>
                      <a:pt x="6719" y="4265"/>
                    </a:cubicBezTo>
                    <a:cubicBezTo>
                      <a:pt x="6818" y="4736"/>
                      <a:pt x="6446" y="8231"/>
                      <a:pt x="6446" y="8231"/>
                    </a:cubicBezTo>
                    <a:cubicBezTo>
                      <a:pt x="6446" y="8231"/>
                      <a:pt x="4116" y="9346"/>
                      <a:pt x="3942" y="9644"/>
                    </a:cubicBezTo>
                    <a:cubicBezTo>
                      <a:pt x="3818" y="9817"/>
                      <a:pt x="3769" y="9817"/>
                      <a:pt x="3570" y="9817"/>
                    </a:cubicBezTo>
                    <a:cubicBezTo>
                      <a:pt x="3508" y="9805"/>
                      <a:pt x="3440" y="9799"/>
                      <a:pt x="3357" y="9799"/>
                    </a:cubicBezTo>
                    <a:cubicBezTo>
                      <a:pt x="3273" y="9799"/>
                      <a:pt x="3174" y="9805"/>
                      <a:pt x="3050" y="9817"/>
                    </a:cubicBezTo>
                    <a:cubicBezTo>
                      <a:pt x="2405" y="9917"/>
                      <a:pt x="1686" y="13313"/>
                      <a:pt x="992" y="14453"/>
                    </a:cubicBezTo>
                    <a:cubicBezTo>
                      <a:pt x="298" y="15593"/>
                      <a:pt x="1" y="17502"/>
                      <a:pt x="1" y="17502"/>
                    </a:cubicBezTo>
                    <a:lnTo>
                      <a:pt x="10065" y="17502"/>
                    </a:lnTo>
                    <a:lnTo>
                      <a:pt x="14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6343800" y="2228475"/>
                <a:ext cx="484650" cy="664050"/>
              </a:xfrm>
              <a:custGeom>
                <a:avLst/>
                <a:gdLst/>
                <a:ahLst/>
                <a:cxnLst/>
                <a:rect l="l" t="t" r="r" b="b"/>
                <a:pathLst>
                  <a:path w="19386" h="26562" extrusionOk="0">
                    <a:moveTo>
                      <a:pt x="13292" y="0"/>
                    </a:moveTo>
                    <a:cubicBezTo>
                      <a:pt x="12314" y="0"/>
                      <a:pt x="11300" y="811"/>
                      <a:pt x="10561" y="1103"/>
                    </a:cubicBezTo>
                    <a:cubicBezTo>
                      <a:pt x="9619" y="1450"/>
                      <a:pt x="9247" y="2070"/>
                      <a:pt x="9247" y="2070"/>
                    </a:cubicBezTo>
                    <a:lnTo>
                      <a:pt x="7412" y="5937"/>
                    </a:lnTo>
                    <a:lnTo>
                      <a:pt x="2926" y="11861"/>
                    </a:lnTo>
                    <a:lnTo>
                      <a:pt x="3149" y="12258"/>
                    </a:lnTo>
                    <a:lnTo>
                      <a:pt x="2355" y="16918"/>
                    </a:lnTo>
                    <a:lnTo>
                      <a:pt x="645" y="20563"/>
                    </a:lnTo>
                    <a:lnTo>
                      <a:pt x="794" y="22471"/>
                    </a:lnTo>
                    <a:lnTo>
                      <a:pt x="100" y="23711"/>
                    </a:lnTo>
                    <a:lnTo>
                      <a:pt x="199" y="24603"/>
                    </a:lnTo>
                    <a:lnTo>
                      <a:pt x="0" y="26388"/>
                    </a:lnTo>
                    <a:lnTo>
                      <a:pt x="19386" y="26562"/>
                    </a:lnTo>
                    <a:cubicBezTo>
                      <a:pt x="19386" y="26562"/>
                      <a:pt x="19386" y="21529"/>
                      <a:pt x="18964" y="18307"/>
                    </a:cubicBezTo>
                    <a:cubicBezTo>
                      <a:pt x="18841" y="17365"/>
                      <a:pt x="18692" y="16596"/>
                      <a:pt x="18493" y="16125"/>
                    </a:cubicBezTo>
                    <a:cubicBezTo>
                      <a:pt x="17775" y="14316"/>
                      <a:pt x="17799" y="12977"/>
                      <a:pt x="17824" y="11465"/>
                    </a:cubicBezTo>
                    <a:cubicBezTo>
                      <a:pt x="17824" y="11118"/>
                      <a:pt x="17824" y="10795"/>
                      <a:pt x="17824" y="10448"/>
                    </a:cubicBezTo>
                    <a:lnTo>
                      <a:pt x="17824" y="10349"/>
                    </a:lnTo>
                    <a:cubicBezTo>
                      <a:pt x="17750" y="8366"/>
                      <a:pt x="16857" y="5292"/>
                      <a:pt x="16535" y="4449"/>
                    </a:cubicBezTo>
                    <a:cubicBezTo>
                      <a:pt x="16238" y="3582"/>
                      <a:pt x="15296" y="880"/>
                      <a:pt x="14081" y="210"/>
                    </a:cubicBezTo>
                    <a:cubicBezTo>
                      <a:pt x="13825" y="61"/>
                      <a:pt x="13560" y="0"/>
                      <a:pt x="13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6519800" y="2376875"/>
                <a:ext cx="9325" cy="11800"/>
              </a:xfrm>
              <a:custGeom>
                <a:avLst/>
                <a:gdLst/>
                <a:ahLst/>
                <a:cxnLst/>
                <a:rect l="l" t="t" r="r" b="b"/>
                <a:pathLst>
                  <a:path w="373" h="472" extrusionOk="0">
                    <a:moveTo>
                      <a:pt x="1" y="472"/>
                    </a:moveTo>
                    <a:lnTo>
                      <a:pt x="372" y="1"/>
                    </a:lnTo>
                    <a:lnTo>
                      <a:pt x="1" y="472"/>
                    </a:lnTo>
                    <a:cubicBezTo>
                      <a:pt x="1" y="472"/>
                      <a:pt x="1" y="472"/>
                      <a:pt x="1" y="472"/>
                    </a:cubicBezTo>
                    <a:close/>
                  </a:path>
                </a:pathLst>
              </a:custGeom>
              <a:solidFill>
                <a:srgbClr val="75D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6519800" y="2228775"/>
                <a:ext cx="269625" cy="258450"/>
              </a:xfrm>
              <a:custGeom>
                <a:avLst/>
                <a:gdLst/>
                <a:ahLst/>
                <a:cxnLst/>
                <a:rect l="l" t="t" r="r" b="b"/>
                <a:pathLst>
                  <a:path w="10785" h="10338" extrusionOk="0">
                    <a:moveTo>
                      <a:pt x="6248" y="0"/>
                    </a:moveTo>
                    <a:cubicBezTo>
                      <a:pt x="5281" y="0"/>
                      <a:pt x="4264" y="793"/>
                      <a:pt x="3521" y="1091"/>
                    </a:cubicBezTo>
                    <a:cubicBezTo>
                      <a:pt x="2579" y="1438"/>
                      <a:pt x="2207" y="2058"/>
                      <a:pt x="2207" y="2058"/>
                    </a:cubicBezTo>
                    <a:lnTo>
                      <a:pt x="372" y="5925"/>
                    </a:lnTo>
                    <a:lnTo>
                      <a:pt x="1" y="6396"/>
                    </a:lnTo>
                    <a:lnTo>
                      <a:pt x="1" y="6396"/>
                    </a:lnTo>
                    <a:cubicBezTo>
                      <a:pt x="1339" y="5702"/>
                      <a:pt x="2430" y="5454"/>
                      <a:pt x="3223" y="5454"/>
                    </a:cubicBezTo>
                    <a:cubicBezTo>
                      <a:pt x="4339" y="5454"/>
                      <a:pt x="4934" y="5925"/>
                      <a:pt x="5008" y="6297"/>
                    </a:cubicBezTo>
                    <a:cubicBezTo>
                      <a:pt x="5157" y="7065"/>
                      <a:pt x="5454" y="7908"/>
                      <a:pt x="6322" y="8156"/>
                    </a:cubicBezTo>
                    <a:cubicBezTo>
                      <a:pt x="6843" y="8329"/>
                      <a:pt x="7115" y="8577"/>
                      <a:pt x="7338" y="8577"/>
                    </a:cubicBezTo>
                    <a:cubicBezTo>
                      <a:pt x="7487" y="8577"/>
                      <a:pt x="7611" y="8478"/>
                      <a:pt x="7785" y="8156"/>
                    </a:cubicBezTo>
                    <a:cubicBezTo>
                      <a:pt x="8082" y="7635"/>
                      <a:pt x="8528" y="7338"/>
                      <a:pt x="8950" y="7338"/>
                    </a:cubicBezTo>
                    <a:cubicBezTo>
                      <a:pt x="9173" y="7338"/>
                      <a:pt x="9371" y="7412"/>
                      <a:pt x="9545" y="7586"/>
                    </a:cubicBezTo>
                    <a:cubicBezTo>
                      <a:pt x="9867" y="7858"/>
                      <a:pt x="10388" y="9247"/>
                      <a:pt x="10784" y="10337"/>
                    </a:cubicBezTo>
                    <a:cubicBezTo>
                      <a:pt x="10710" y="8354"/>
                      <a:pt x="9817" y="5280"/>
                      <a:pt x="9495" y="4437"/>
                    </a:cubicBezTo>
                    <a:cubicBezTo>
                      <a:pt x="9198" y="3570"/>
                      <a:pt x="8256" y="868"/>
                      <a:pt x="7041" y="198"/>
                    </a:cubicBezTo>
                    <a:cubicBezTo>
                      <a:pt x="6793" y="50"/>
                      <a:pt x="6520" y="0"/>
                      <a:pt x="6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6082275" y="2665225"/>
                <a:ext cx="66475" cy="146125"/>
              </a:xfrm>
              <a:custGeom>
                <a:avLst/>
                <a:gdLst/>
                <a:ahLst/>
                <a:cxnLst/>
                <a:rect l="l" t="t" r="r" b="b"/>
                <a:pathLst>
                  <a:path w="2659" h="5845" extrusionOk="0">
                    <a:moveTo>
                      <a:pt x="759" y="1"/>
                    </a:moveTo>
                    <a:cubicBezTo>
                      <a:pt x="569" y="1"/>
                      <a:pt x="355" y="1845"/>
                      <a:pt x="0" y="3564"/>
                    </a:cubicBezTo>
                    <a:lnTo>
                      <a:pt x="2355" y="5844"/>
                    </a:lnTo>
                    <a:cubicBezTo>
                      <a:pt x="2355" y="5844"/>
                      <a:pt x="2504" y="4010"/>
                      <a:pt x="2628" y="2473"/>
                    </a:cubicBezTo>
                    <a:cubicBezTo>
                      <a:pt x="2658" y="1999"/>
                      <a:pt x="2647" y="1813"/>
                      <a:pt x="2604" y="1813"/>
                    </a:cubicBezTo>
                    <a:cubicBezTo>
                      <a:pt x="2508" y="1813"/>
                      <a:pt x="2258" y="2752"/>
                      <a:pt x="1983" y="3489"/>
                    </a:cubicBezTo>
                    <a:cubicBezTo>
                      <a:pt x="1884" y="3773"/>
                      <a:pt x="1817" y="3895"/>
                      <a:pt x="1777" y="3895"/>
                    </a:cubicBezTo>
                    <a:cubicBezTo>
                      <a:pt x="1667" y="3895"/>
                      <a:pt x="1765" y="2965"/>
                      <a:pt x="1983" y="1927"/>
                    </a:cubicBezTo>
                    <a:cubicBezTo>
                      <a:pt x="2183" y="1052"/>
                      <a:pt x="2049" y="442"/>
                      <a:pt x="1854" y="442"/>
                    </a:cubicBezTo>
                    <a:cubicBezTo>
                      <a:pt x="1734" y="442"/>
                      <a:pt x="1591" y="671"/>
                      <a:pt x="1488" y="1209"/>
                    </a:cubicBezTo>
                    <a:cubicBezTo>
                      <a:pt x="1364" y="1848"/>
                      <a:pt x="1286" y="2183"/>
                      <a:pt x="1218" y="2183"/>
                    </a:cubicBezTo>
                    <a:cubicBezTo>
                      <a:pt x="1134" y="2183"/>
                      <a:pt x="1064" y="1694"/>
                      <a:pt x="942" y="663"/>
                    </a:cubicBezTo>
                    <a:cubicBezTo>
                      <a:pt x="881" y="198"/>
                      <a:pt x="821"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6343800" y="2522525"/>
                <a:ext cx="424550" cy="368775"/>
              </a:xfrm>
              <a:custGeom>
                <a:avLst/>
                <a:gdLst/>
                <a:ahLst/>
                <a:cxnLst/>
                <a:rect l="l" t="t" r="r" b="b"/>
                <a:pathLst>
                  <a:path w="16982" h="14751" extrusionOk="0">
                    <a:moveTo>
                      <a:pt x="8503" y="0"/>
                    </a:moveTo>
                    <a:cubicBezTo>
                      <a:pt x="8454" y="0"/>
                      <a:pt x="8404" y="0"/>
                      <a:pt x="8330" y="25"/>
                    </a:cubicBezTo>
                    <a:cubicBezTo>
                      <a:pt x="7536" y="50"/>
                      <a:pt x="5057" y="1240"/>
                      <a:pt x="2430" y="4661"/>
                    </a:cubicBezTo>
                    <a:lnTo>
                      <a:pt x="2355" y="5156"/>
                    </a:lnTo>
                    <a:lnTo>
                      <a:pt x="645" y="8801"/>
                    </a:lnTo>
                    <a:lnTo>
                      <a:pt x="794" y="10709"/>
                    </a:lnTo>
                    <a:lnTo>
                      <a:pt x="100" y="11949"/>
                    </a:lnTo>
                    <a:lnTo>
                      <a:pt x="199" y="12841"/>
                    </a:lnTo>
                    <a:lnTo>
                      <a:pt x="0" y="14626"/>
                    </a:lnTo>
                    <a:lnTo>
                      <a:pt x="9396" y="14700"/>
                    </a:lnTo>
                    <a:lnTo>
                      <a:pt x="13560" y="14750"/>
                    </a:lnTo>
                    <a:cubicBezTo>
                      <a:pt x="15072" y="13758"/>
                      <a:pt x="15866" y="12494"/>
                      <a:pt x="16386" y="11205"/>
                    </a:cubicBezTo>
                    <a:cubicBezTo>
                      <a:pt x="16981" y="9718"/>
                      <a:pt x="16609" y="6619"/>
                      <a:pt x="15444" y="6619"/>
                    </a:cubicBezTo>
                    <a:cubicBezTo>
                      <a:pt x="15370" y="6619"/>
                      <a:pt x="15296" y="6619"/>
                      <a:pt x="15196" y="6644"/>
                    </a:cubicBezTo>
                    <a:cubicBezTo>
                      <a:pt x="15023" y="6718"/>
                      <a:pt x="14825" y="6743"/>
                      <a:pt x="14676" y="6743"/>
                    </a:cubicBezTo>
                    <a:cubicBezTo>
                      <a:pt x="13759" y="6743"/>
                      <a:pt x="13461" y="5627"/>
                      <a:pt x="14081" y="3967"/>
                    </a:cubicBezTo>
                    <a:cubicBezTo>
                      <a:pt x="14601" y="2603"/>
                      <a:pt x="14007" y="2132"/>
                      <a:pt x="13312" y="2132"/>
                    </a:cubicBezTo>
                    <a:cubicBezTo>
                      <a:pt x="13015" y="2132"/>
                      <a:pt x="12693" y="2207"/>
                      <a:pt x="12420" y="2355"/>
                    </a:cubicBezTo>
                    <a:cubicBezTo>
                      <a:pt x="12172" y="2504"/>
                      <a:pt x="12023" y="2554"/>
                      <a:pt x="11924" y="2554"/>
                    </a:cubicBezTo>
                    <a:cubicBezTo>
                      <a:pt x="11825" y="2554"/>
                      <a:pt x="11775" y="2504"/>
                      <a:pt x="11701" y="2454"/>
                    </a:cubicBezTo>
                    <a:cubicBezTo>
                      <a:pt x="11652" y="2405"/>
                      <a:pt x="11577" y="2355"/>
                      <a:pt x="11478" y="2355"/>
                    </a:cubicBezTo>
                    <a:cubicBezTo>
                      <a:pt x="11404" y="2355"/>
                      <a:pt x="11354" y="2380"/>
                      <a:pt x="11280" y="2380"/>
                    </a:cubicBezTo>
                    <a:cubicBezTo>
                      <a:pt x="11007" y="2479"/>
                      <a:pt x="10734" y="2529"/>
                      <a:pt x="10486" y="2529"/>
                    </a:cubicBezTo>
                    <a:cubicBezTo>
                      <a:pt x="10139" y="2529"/>
                      <a:pt x="9891" y="2405"/>
                      <a:pt x="9966" y="2083"/>
                    </a:cubicBezTo>
                    <a:cubicBezTo>
                      <a:pt x="10065" y="1537"/>
                      <a:pt x="9891" y="1190"/>
                      <a:pt x="9693" y="694"/>
                    </a:cubicBezTo>
                    <a:cubicBezTo>
                      <a:pt x="9520" y="223"/>
                      <a:pt x="9272" y="0"/>
                      <a:pt x="8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5820125" y="2447550"/>
                <a:ext cx="112625" cy="174150"/>
              </a:xfrm>
              <a:custGeom>
                <a:avLst/>
                <a:gdLst/>
                <a:ahLst/>
                <a:cxnLst/>
                <a:rect l="l" t="t" r="r" b="b"/>
                <a:pathLst>
                  <a:path w="4505" h="6966" extrusionOk="0">
                    <a:moveTo>
                      <a:pt x="1868" y="0"/>
                    </a:moveTo>
                    <a:cubicBezTo>
                      <a:pt x="1698" y="0"/>
                      <a:pt x="762" y="2712"/>
                      <a:pt x="0" y="5453"/>
                    </a:cubicBezTo>
                    <a:lnTo>
                      <a:pt x="1983" y="6966"/>
                    </a:lnTo>
                    <a:lnTo>
                      <a:pt x="3570" y="5429"/>
                    </a:lnTo>
                    <a:cubicBezTo>
                      <a:pt x="3570" y="5429"/>
                      <a:pt x="3793" y="4313"/>
                      <a:pt x="4363" y="2380"/>
                    </a:cubicBezTo>
                    <a:cubicBezTo>
                      <a:pt x="4485" y="1966"/>
                      <a:pt x="4505" y="1797"/>
                      <a:pt x="4456" y="1797"/>
                    </a:cubicBezTo>
                    <a:cubicBezTo>
                      <a:pt x="4277" y="1797"/>
                      <a:pt x="3166" y="4096"/>
                      <a:pt x="2777" y="5032"/>
                    </a:cubicBezTo>
                    <a:cubicBezTo>
                      <a:pt x="2642" y="5349"/>
                      <a:pt x="2575" y="5480"/>
                      <a:pt x="2554" y="5480"/>
                    </a:cubicBezTo>
                    <a:cubicBezTo>
                      <a:pt x="2499" y="5480"/>
                      <a:pt x="2776" y="4535"/>
                      <a:pt x="2975" y="3669"/>
                    </a:cubicBezTo>
                    <a:cubicBezTo>
                      <a:pt x="3127" y="3046"/>
                      <a:pt x="3065" y="2652"/>
                      <a:pt x="2858" y="2652"/>
                    </a:cubicBezTo>
                    <a:cubicBezTo>
                      <a:pt x="2661" y="2652"/>
                      <a:pt x="2333" y="3009"/>
                      <a:pt x="1934" y="3867"/>
                    </a:cubicBezTo>
                    <a:cubicBezTo>
                      <a:pt x="1724" y="4340"/>
                      <a:pt x="1625" y="4524"/>
                      <a:pt x="1592" y="4524"/>
                    </a:cubicBezTo>
                    <a:cubicBezTo>
                      <a:pt x="1502" y="4524"/>
                      <a:pt x="1921" y="3105"/>
                      <a:pt x="1884" y="2503"/>
                    </a:cubicBezTo>
                    <a:cubicBezTo>
                      <a:pt x="1870" y="2267"/>
                      <a:pt x="1864" y="2163"/>
                      <a:pt x="1849" y="2163"/>
                    </a:cubicBezTo>
                    <a:cubicBezTo>
                      <a:pt x="1812" y="2163"/>
                      <a:pt x="1717" y="2844"/>
                      <a:pt x="1289" y="3718"/>
                    </a:cubicBezTo>
                    <a:cubicBezTo>
                      <a:pt x="1151" y="4005"/>
                      <a:pt x="1077" y="4135"/>
                      <a:pt x="1051" y="4135"/>
                    </a:cubicBezTo>
                    <a:cubicBezTo>
                      <a:pt x="965" y="4135"/>
                      <a:pt x="1404" y="2703"/>
                      <a:pt x="1785" y="818"/>
                    </a:cubicBezTo>
                    <a:cubicBezTo>
                      <a:pt x="1900" y="248"/>
                      <a:pt x="1919" y="0"/>
                      <a:pt x="1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6343800" y="2677450"/>
                <a:ext cx="234900" cy="212600"/>
              </a:xfrm>
              <a:custGeom>
                <a:avLst/>
                <a:gdLst/>
                <a:ahLst/>
                <a:cxnLst/>
                <a:rect l="l" t="t" r="r" b="b"/>
                <a:pathLst>
                  <a:path w="9396" h="8504" extrusionOk="0">
                    <a:moveTo>
                      <a:pt x="1860" y="1"/>
                    </a:moveTo>
                    <a:lnTo>
                      <a:pt x="645" y="2604"/>
                    </a:lnTo>
                    <a:lnTo>
                      <a:pt x="794" y="4512"/>
                    </a:lnTo>
                    <a:lnTo>
                      <a:pt x="100" y="5752"/>
                    </a:lnTo>
                    <a:lnTo>
                      <a:pt x="199" y="6644"/>
                    </a:lnTo>
                    <a:lnTo>
                      <a:pt x="0" y="8429"/>
                    </a:lnTo>
                    <a:lnTo>
                      <a:pt x="9396" y="8503"/>
                    </a:lnTo>
                    <a:cubicBezTo>
                      <a:pt x="8255" y="8231"/>
                      <a:pt x="7760" y="7785"/>
                      <a:pt x="7611" y="7512"/>
                    </a:cubicBezTo>
                    <a:cubicBezTo>
                      <a:pt x="7388" y="7090"/>
                      <a:pt x="6793" y="7388"/>
                      <a:pt x="6594" y="6768"/>
                    </a:cubicBezTo>
                    <a:cubicBezTo>
                      <a:pt x="6464" y="6405"/>
                      <a:pt x="6206" y="6204"/>
                      <a:pt x="5800" y="6204"/>
                    </a:cubicBezTo>
                    <a:cubicBezTo>
                      <a:pt x="5513" y="6204"/>
                      <a:pt x="5152" y="6305"/>
                      <a:pt x="4710" y="6520"/>
                    </a:cubicBezTo>
                    <a:cubicBezTo>
                      <a:pt x="4154" y="6792"/>
                      <a:pt x="3767" y="6949"/>
                      <a:pt x="3545" y="6949"/>
                    </a:cubicBezTo>
                    <a:cubicBezTo>
                      <a:pt x="3341" y="6949"/>
                      <a:pt x="3276" y="6817"/>
                      <a:pt x="3347" y="6520"/>
                    </a:cubicBezTo>
                    <a:cubicBezTo>
                      <a:pt x="3521" y="5901"/>
                      <a:pt x="2727" y="5578"/>
                      <a:pt x="1860" y="5281"/>
                    </a:cubicBezTo>
                    <a:cubicBezTo>
                      <a:pt x="992" y="5008"/>
                      <a:pt x="694" y="347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5746375" y="2551550"/>
                <a:ext cx="333425" cy="172400"/>
              </a:xfrm>
              <a:custGeom>
                <a:avLst/>
                <a:gdLst/>
                <a:ahLst/>
                <a:cxnLst/>
                <a:rect l="l" t="t" r="r" b="b"/>
                <a:pathLst>
                  <a:path w="13337" h="6896" extrusionOk="0">
                    <a:moveTo>
                      <a:pt x="7588" y="1"/>
                    </a:moveTo>
                    <a:cubicBezTo>
                      <a:pt x="7353" y="1"/>
                      <a:pt x="7115" y="51"/>
                      <a:pt x="6892" y="153"/>
                    </a:cubicBezTo>
                    <a:cubicBezTo>
                      <a:pt x="6337" y="394"/>
                      <a:pt x="5946" y="941"/>
                      <a:pt x="5880" y="1565"/>
                    </a:cubicBezTo>
                    <a:lnTo>
                      <a:pt x="5880" y="1565"/>
                    </a:lnTo>
                    <a:cubicBezTo>
                      <a:pt x="5882" y="1434"/>
                      <a:pt x="5809" y="1313"/>
                      <a:pt x="5677" y="1269"/>
                    </a:cubicBezTo>
                    <a:cubicBezTo>
                      <a:pt x="5628" y="1239"/>
                      <a:pt x="5575" y="1225"/>
                      <a:pt x="5522" y="1225"/>
                    </a:cubicBezTo>
                    <a:cubicBezTo>
                      <a:pt x="5440" y="1225"/>
                      <a:pt x="5355" y="1258"/>
                      <a:pt x="5280" y="1318"/>
                    </a:cubicBezTo>
                    <a:cubicBezTo>
                      <a:pt x="5404" y="748"/>
                      <a:pt x="5057" y="203"/>
                      <a:pt x="4487" y="79"/>
                    </a:cubicBezTo>
                    <a:cubicBezTo>
                      <a:pt x="4409" y="61"/>
                      <a:pt x="4330" y="52"/>
                      <a:pt x="4252" y="52"/>
                    </a:cubicBezTo>
                    <a:cubicBezTo>
                      <a:pt x="3787" y="52"/>
                      <a:pt x="3354" y="359"/>
                      <a:pt x="3248" y="847"/>
                    </a:cubicBezTo>
                    <a:cubicBezTo>
                      <a:pt x="3155" y="824"/>
                      <a:pt x="3063" y="813"/>
                      <a:pt x="2973" y="813"/>
                    </a:cubicBezTo>
                    <a:cubicBezTo>
                      <a:pt x="2576" y="813"/>
                      <a:pt x="2210" y="1025"/>
                      <a:pt x="2008" y="1368"/>
                    </a:cubicBezTo>
                    <a:cubicBezTo>
                      <a:pt x="1735" y="1789"/>
                      <a:pt x="1785" y="2335"/>
                      <a:pt x="2107" y="2706"/>
                    </a:cubicBezTo>
                    <a:cubicBezTo>
                      <a:pt x="1488" y="2905"/>
                      <a:pt x="0" y="3301"/>
                      <a:pt x="3198" y="3301"/>
                    </a:cubicBezTo>
                    <a:cubicBezTo>
                      <a:pt x="6371" y="3301"/>
                      <a:pt x="1612" y="3921"/>
                      <a:pt x="4016" y="3921"/>
                    </a:cubicBezTo>
                    <a:cubicBezTo>
                      <a:pt x="6421" y="3921"/>
                      <a:pt x="2603" y="4442"/>
                      <a:pt x="5429" y="4442"/>
                    </a:cubicBezTo>
                    <a:cubicBezTo>
                      <a:pt x="8280" y="4442"/>
                      <a:pt x="10139" y="4466"/>
                      <a:pt x="7710" y="4764"/>
                    </a:cubicBezTo>
                    <a:cubicBezTo>
                      <a:pt x="5280" y="5037"/>
                      <a:pt x="6817" y="5185"/>
                      <a:pt x="7735" y="5210"/>
                    </a:cubicBezTo>
                    <a:cubicBezTo>
                      <a:pt x="8677" y="5235"/>
                      <a:pt x="7189" y="5706"/>
                      <a:pt x="9792" y="5780"/>
                    </a:cubicBezTo>
                    <a:cubicBezTo>
                      <a:pt x="12271" y="5830"/>
                      <a:pt x="8106" y="6821"/>
                      <a:pt x="12321" y="6896"/>
                    </a:cubicBezTo>
                    <a:cubicBezTo>
                      <a:pt x="12866" y="6896"/>
                      <a:pt x="13337" y="6474"/>
                      <a:pt x="13287" y="5954"/>
                    </a:cubicBezTo>
                    <a:lnTo>
                      <a:pt x="13287" y="5929"/>
                    </a:lnTo>
                    <a:cubicBezTo>
                      <a:pt x="13238" y="5557"/>
                      <a:pt x="12990" y="5210"/>
                      <a:pt x="12643" y="5061"/>
                    </a:cubicBezTo>
                    <a:cubicBezTo>
                      <a:pt x="12990" y="4838"/>
                      <a:pt x="13188" y="4417"/>
                      <a:pt x="13139" y="3995"/>
                    </a:cubicBezTo>
                    <a:cubicBezTo>
                      <a:pt x="13089" y="3574"/>
                      <a:pt x="12792" y="3227"/>
                      <a:pt x="12395" y="3078"/>
                    </a:cubicBezTo>
                    <a:cubicBezTo>
                      <a:pt x="12281" y="3035"/>
                      <a:pt x="12163" y="3015"/>
                      <a:pt x="12045" y="3015"/>
                    </a:cubicBezTo>
                    <a:cubicBezTo>
                      <a:pt x="11754" y="3015"/>
                      <a:pt x="11467" y="3139"/>
                      <a:pt x="11255" y="3351"/>
                    </a:cubicBezTo>
                    <a:cubicBezTo>
                      <a:pt x="11354" y="3078"/>
                      <a:pt x="11230" y="2781"/>
                      <a:pt x="10982" y="2632"/>
                    </a:cubicBezTo>
                    <a:cubicBezTo>
                      <a:pt x="10902" y="2596"/>
                      <a:pt x="10821" y="2579"/>
                      <a:pt x="10741" y="2579"/>
                    </a:cubicBezTo>
                    <a:cubicBezTo>
                      <a:pt x="10548" y="2579"/>
                      <a:pt x="10368" y="2680"/>
                      <a:pt x="10263" y="2855"/>
                    </a:cubicBezTo>
                    <a:cubicBezTo>
                      <a:pt x="10313" y="2582"/>
                      <a:pt x="10189" y="2310"/>
                      <a:pt x="9966" y="2136"/>
                    </a:cubicBezTo>
                    <a:cubicBezTo>
                      <a:pt x="9845" y="2056"/>
                      <a:pt x="9702" y="2012"/>
                      <a:pt x="9558" y="2012"/>
                    </a:cubicBezTo>
                    <a:cubicBezTo>
                      <a:pt x="9435" y="2012"/>
                      <a:pt x="9311" y="2043"/>
                      <a:pt x="9197" y="2111"/>
                    </a:cubicBezTo>
                    <a:cubicBezTo>
                      <a:pt x="9371" y="1467"/>
                      <a:pt x="9148" y="822"/>
                      <a:pt x="8652" y="401"/>
                    </a:cubicBezTo>
                    <a:cubicBezTo>
                      <a:pt x="8358" y="138"/>
                      <a:pt x="7977" y="1"/>
                      <a:pt x="7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6022150" y="2743725"/>
                <a:ext cx="169825" cy="120925"/>
              </a:xfrm>
              <a:custGeom>
                <a:avLst/>
                <a:gdLst/>
                <a:ahLst/>
                <a:cxnLst/>
                <a:rect l="l" t="t" r="r" b="b"/>
                <a:pathLst>
                  <a:path w="6793" h="4837" extrusionOk="0">
                    <a:moveTo>
                      <a:pt x="3000" y="0"/>
                    </a:moveTo>
                    <a:cubicBezTo>
                      <a:pt x="2875" y="0"/>
                      <a:pt x="2749" y="25"/>
                      <a:pt x="2628" y="76"/>
                    </a:cubicBezTo>
                    <a:cubicBezTo>
                      <a:pt x="2281" y="200"/>
                      <a:pt x="2058" y="523"/>
                      <a:pt x="2009" y="895"/>
                    </a:cubicBezTo>
                    <a:cubicBezTo>
                      <a:pt x="1870" y="756"/>
                      <a:pt x="1685" y="681"/>
                      <a:pt x="1490" y="681"/>
                    </a:cubicBezTo>
                    <a:cubicBezTo>
                      <a:pt x="1440" y="681"/>
                      <a:pt x="1390" y="686"/>
                      <a:pt x="1339" y="696"/>
                    </a:cubicBezTo>
                    <a:cubicBezTo>
                      <a:pt x="1091" y="771"/>
                      <a:pt x="918" y="944"/>
                      <a:pt x="843" y="1167"/>
                    </a:cubicBezTo>
                    <a:cubicBezTo>
                      <a:pt x="761" y="1126"/>
                      <a:pt x="674" y="1106"/>
                      <a:pt x="588" y="1106"/>
                    </a:cubicBezTo>
                    <a:cubicBezTo>
                      <a:pt x="467" y="1106"/>
                      <a:pt x="350" y="1145"/>
                      <a:pt x="248" y="1217"/>
                    </a:cubicBezTo>
                    <a:cubicBezTo>
                      <a:pt x="100" y="1341"/>
                      <a:pt x="1" y="1564"/>
                      <a:pt x="75" y="1762"/>
                    </a:cubicBezTo>
                    <a:cubicBezTo>
                      <a:pt x="224" y="2184"/>
                      <a:pt x="2951" y="1861"/>
                      <a:pt x="1661" y="2233"/>
                    </a:cubicBezTo>
                    <a:cubicBezTo>
                      <a:pt x="1070" y="2415"/>
                      <a:pt x="1220" y="2460"/>
                      <a:pt x="1590" y="2460"/>
                    </a:cubicBezTo>
                    <a:cubicBezTo>
                      <a:pt x="1951" y="2460"/>
                      <a:pt x="2521" y="2417"/>
                      <a:pt x="2813" y="2417"/>
                    </a:cubicBezTo>
                    <a:cubicBezTo>
                      <a:pt x="3036" y="2417"/>
                      <a:pt x="3096" y="2442"/>
                      <a:pt x="2777" y="2531"/>
                    </a:cubicBezTo>
                    <a:cubicBezTo>
                      <a:pt x="1141" y="3002"/>
                      <a:pt x="4686" y="3200"/>
                      <a:pt x="3545" y="3274"/>
                    </a:cubicBezTo>
                    <a:cubicBezTo>
                      <a:pt x="2405" y="3349"/>
                      <a:pt x="1314" y="3497"/>
                      <a:pt x="2802" y="3621"/>
                    </a:cubicBezTo>
                    <a:cubicBezTo>
                      <a:pt x="4015" y="3702"/>
                      <a:pt x="3035" y="3964"/>
                      <a:pt x="3694" y="3964"/>
                    </a:cubicBezTo>
                    <a:cubicBezTo>
                      <a:pt x="3843" y="3964"/>
                      <a:pt x="4076" y="3951"/>
                      <a:pt x="4438" y="3919"/>
                    </a:cubicBezTo>
                    <a:cubicBezTo>
                      <a:pt x="4566" y="3909"/>
                      <a:pt x="4662" y="3905"/>
                      <a:pt x="4733" y="3905"/>
                    </a:cubicBezTo>
                    <a:cubicBezTo>
                      <a:pt x="5743" y="3905"/>
                      <a:pt x="1388" y="4836"/>
                      <a:pt x="6347" y="4836"/>
                    </a:cubicBezTo>
                    <a:cubicBezTo>
                      <a:pt x="6595" y="4811"/>
                      <a:pt x="6793" y="4588"/>
                      <a:pt x="6768" y="4340"/>
                    </a:cubicBezTo>
                    <a:cubicBezTo>
                      <a:pt x="6745" y="4106"/>
                      <a:pt x="6567" y="3917"/>
                      <a:pt x="6318" y="3917"/>
                    </a:cubicBezTo>
                    <a:cubicBezTo>
                      <a:pt x="6303" y="3917"/>
                      <a:pt x="6288" y="3917"/>
                      <a:pt x="6272" y="3919"/>
                    </a:cubicBezTo>
                    <a:cubicBezTo>
                      <a:pt x="6570" y="3671"/>
                      <a:pt x="6644" y="3250"/>
                      <a:pt x="6471" y="2903"/>
                    </a:cubicBezTo>
                    <a:cubicBezTo>
                      <a:pt x="6327" y="2616"/>
                      <a:pt x="6032" y="2431"/>
                      <a:pt x="5724" y="2431"/>
                    </a:cubicBezTo>
                    <a:cubicBezTo>
                      <a:pt x="5659" y="2431"/>
                      <a:pt x="5593" y="2439"/>
                      <a:pt x="5529" y="2456"/>
                    </a:cubicBezTo>
                    <a:cubicBezTo>
                      <a:pt x="5653" y="2308"/>
                      <a:pt x="5702" y="2109"/>
                      <a:pt x="5628" y="1911"/>
                    </a:cubicBezTo>
                    <a:cubicBezTo>
                      <a:pt x="5578" y="1737"/>
                      <a:pt x="5405" y="1589"/>
                      <a:pt x="5231" y="1564"/>
                    </a:cubicBezTo>
                    <a:cubicBezTo>
                      <a:pt x="5206" y="1561"/>
                      <a:pt x="5181" y="1559"/>
                      <a:pt x="5156" y="1559"/>
                    </a:cubicBezTo>
                    <a:cubicBezTo>
                      <a:pt x="4984" y="1559"/>
                      <a:pt x="4819" y="1632"/>
                      <a:pt x="4711" y="1762"/>
                    </a:cubicBezTo>
                    <a:cubicBezTo>
                      <a:pt x="4760" y="1564"/>
                      <a:pt x="4686" y="1341"/>
                      <a:pt x="4512" y="1242"/>
                    </a:cubicBezTo>
                    <a:cubicBezTo>
                      <a:pt x="4421" y="1176"/>
                      <a:pt x="4315" y="1145"/>
                      <a:pt x="4211" y="1145"/>
                    </a:cubicBezTo>
                    <a:cubicBezTo>
                      <a:pt x="4117" y="1145"/>
                      <a:pt x="4024" y="1170"/>
                      <a:pt x="3942" y="1217"/>
                    </a:cubicBezTo>
                    <a:cubicBezTo>
                      <a:pt x="4041" y="870"/>
                      <a:pt x="3917" y="498"/>
                      <a:pt x="3645" y="250"/>
                    </a:cubicBezTo>
                    <a:cubicBezTo>
                      <a:pt x="3466" y="88"/>
                      <a:pt x="3235" y="0"/>
                      <a:pt x="30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5759375" y="2282050"/>
                <a:ext cx="23575" cy="58300"/>
              </a:xfrm>
              <a:custGeom>
                <a:avLst/>
                <a:gdLst/>
                <a:ahLst/>
                <a:cxnLst/>
                <a:rect l="l" t="t" r="r" b="b"/>
                <a:pathLst>
                  <a:path w="943" h="2332" extrusionOk="0">
                    <a:moveTo>
                      <a:pt x="224" y="1"/>
                    </a:moveTo>
                    <a:lnTo>
                      <a:pt x="1" y="546"/>
                    </a:lnTo>
                    <a:lnTo>
                      <a:pt x="943" y="2331"/>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5819500" y="2328550"/>
                <a:ext cx="57025" cy="179125"/>
              </a:xfrm>
              <a:custGeom>
                <a:avLst/>
                <a:gdLst/>
                <a:ahLst/>
                <a:cxnLst/>
                <a:rect l="l" t="t" r="r" b="b"/>
                <a:pathLst>
                  <a:path w="2281" h="7165" extrusionOk="0">
                    <a:moveTo>
                      <a:pt x="2281" y="0"/>
                    </a:moveTo>
                    <a:lnTo>
                      <a:pt x="546" y="3223"/>
                    </a:lnTo>
                    <a:lnTo>
                      <a:pt x="0" y="7164"/>
                    </a:lnTo>
                    <a:lnTo>
                      <a:pt x="22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5811450" y="2391750"/>
                <a:ext cx="14275" cy="62625"/>
              </a:xfrm>
              <a:custGeom>
                <a:avLst/>
                <a:gdLst/>
                <a:ahLst/>
                <a:cxnLst/>
                <a:rect l="l" t="t" r="r" b="b"/>
                <a:pathLst>
                  <a:path w="571" h="2505" extrusionOk="0">
                    <a:moveTo>
                      <a:pt x="570" y="1"/>
                    </a:moveTo>
                    <a:lnTo>
                      <a:pt x="0" y="1191"/>
                    </a:lnTo>
                    <a:lnTo>
                      <a:pt x="198" y="2504"/>
                    </a:lnTo>
                    <a:lnTo>
                      <a:pt x="5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5773025" y="2277725"/>
                <a:ext cx="103500" cy="9950"/>
              </a:xfrm>
              <a:custGeom>
                <a:avLst/>
                <a:gdLst/>
                <a:ahLst/>
                <a:cxnLst/>
                <a:rect l="l" t="t" r="r" b="b"/>
                <a:pathLst>
                  <a:path w="4140" h="398" extrusionOk="0">
                    <a:moveTo>
                      <a:pt x="273" y="0"/>
                    </a:moveTo>
                    <a:lnTo>
                      <a:pt x="0" y="298"/>
                    </a:lnTo>
                    <a:lnTo>
                      <a:pt x="3421" y="397"/>
                    </a:lnTo>
                    <a:lnTo>
                      <a:pt x="4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5877125" y="2260375"/>
                <a:ext cx="145050" cy="28525"/>
              </a:xfrm>
              <a:custGeom>
                <a:avLst/>
                <a:gdLst/>
                <a:ahLst/>
                <a:cxnLst/>
                <a:rect l="l" t="t" r="r" b="b"/>
                <a:pathLst>
                  <a:path w="5802" h="1141" extrusionOk="0">
                    <a:moveTo>
                      <a:pt x="5802" y="0"/>
                    </a:moveTo>
                    <a:lnTo>
                      <a:pt x="794" y="471"/>
                    </a:lnTo>
                    <a:lnTo>
                      <a:pt x="1" y="1141"/>
                    </a:lnTo>
                    <a:lnTo>
                      <a:pt x="5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6108300" y="2397325"/>
                <a:ext cx="22950" cy="35975"/>
              </a:xfrm>
              <a:custGeom>
                <a:avLst/>
                <a:gdLst/>
                <a:ahLst/>
                <a:cxnLst/>
                <a:rect l="l" t="t" r="r" b="b"/>
                <a:pathLst>
                  <a:path w="918" h="1439" extrusionOk="0">
                    <a:moveTo>
                      <a:pt x="918" y="1"/>
                    </a:moveTo>
                    <a:lnTo>
                      <a:pt x="0" y="1191"/>
                    </a:lnTo>
                    <a:lnTo>
                      <a:pt x="372" y="1439"/>
                    </a:lnTo>
                    <a:lnTo>
                      <a:pt x="918"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6138050" y="2419650"/>
                <a:ext cx="26675" cy="151225"/>
              </a:xfrm>
              <a:custGeom>
                <a:avLst/>
                <a:gdLst/>
                <a:ahLst/>
                <a:cxnLst/>
                <a:rect l="l" t="t" r="r" b="b"/>
                <a:pathLst>
                  <a:path w="1067" h="6049" extrusionOk="0">
                    <a:moveTo>
                      <a:pt x="1066" y="0"/>
                    </a:moveTo>
                    <a:lnTo>
                      <a:pt x="0" y="4710"/>
                    </a:lnTo>
                    <a:lnTo>
                      <a:pt x="248" y="6049"/>
                    </a:lnTo>
                    <a:cubicBezTo>
                      <a:pt x="248" y="5702"/>
                      <a:pt x="1066" y="2"/>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6416925" y="2324825"/>
                <a:ext cx="13050" cy="27900"/>
              </a:xfrm>
              <a:custGeom>
                <a:avLst/>
                <a:gdLst/>
                <a:ahLst/>
                <a:cxnLst/>
                <a:rect l="l" t="t" r="r" b="b"/>
                <a:pathLst>
                  <a:path w="522" h="1116" extrusionOk="0">
                    <a:moveTo>
                      <a:pt x="1" y="0"/>
                    </a:moveTo>
                    <a:lnTo>
                      <a:pt x="472" y="1116"/>
                    </a:lnTo>
                    <a:lnTo>
                      <a:pt x="521" y="50"/>
                    </a:lnTo>
                    <a:lnTo>
                      <a:pt x="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6387800" y="2341550"/>
                <a:ext cx="13050" cy="21100"/>
              </a:xfrm>
              <a:custGeom>
                <a:avLst/>
                <a:gdLst/>
                <a:ahLst/>
                <a:cxnLst/>
                <a:rect l="l" t="t" r="r" b="b"/>
                <a:pathLst>
                  <a:path w="522" h="844" extrusionOk="0">
                    <a:moveTo>
                      <a:pt x="521" y="1"/>
                    </a:moveTo>
                    <a:lnTo>
                      <a:pt x="149" y="174"/>
                    </a:lnTo>
                    <a:lnTo>
                      <a:pt x="0" y="844"/>
                    </a:lnTo>
                    <a:lnTo>
                      <a:pt x="52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6229150" y="2694175"/>
                <a:ext cx="33475" cy="111600"/>
              </a:xfrm>
              <a:custGeom>
                <a:avLst/>
                <a:gdLst/>
                <a:ahLst/>
                <a:cxnLst/>
                <a:rect l="l" t="t" r="r" b="b"/>
                <a:pathLst>
                  <a:path w="1339" h="4464" extrusionOk="0">
                    <a:moveTo>
                      <a:pt x="1339" y="1"/>
                    </a:moveTo>
                    <a:lnTo>
                      <a:pt x="744" y="150"/>
                    </a:lnTo>
                    <a:lnTo>
                      <a:pt x="0" y="4463"/>
                    </a:lnTo>
                    <a:lnTo>
                      <a:pt x="133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6343800" y="2518800"/>
                <a:ext cx="31625" cy="106000"/>
              </a:xfrm>
              <a:custGeom>
                <a:avLst/>
                <a:gdLst/>
                <a:ahLst/>
                <a:cxnLst/>
                <a:rect l="l" t="t" r="r" b="b"/>
                <a:pathLst>
                  <a:path w="1265" h="4240" extrusionOk="0">
                    <a:moveTo>
                      <a:pt x="1265" y="1"/>
                    </a:moveTo>
                    <a:lnTo>
                      <a:pt x="174" y="868"/>
                    </a:lnTo>
                    <a:lnTo>
                      <a:pt x="0" y="4240"/>
                    </a:lnTo>
                    <a:lnTo>
                      <a:pt x="1265"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6359300" y="2490925"/>
                <a:ext cx="55800" cy="112175"/>
              </a:xfrm>
              <a:custGeom>
                <a:avLst/>
                <a:gdLst/>
                <a:ahLst/>
                <a:cxnLst/>
                <a:rect l="l" t="t" r="r" b="b"/>
                <a:pathLst>
                  <a:path w="2232" h="4487" extrusionOk="0">
                    <a:moveTo>
                      <a:pt x="2231" y="0"/>
                    </a:moveTo>
                    <a:lnTo>
                      <a:pt x="1264" y="595"/>
                    </a:lnTo>
                    <a:lnTo>
                      <a:pt x="0" y="4487"/>
                    </a:lnTo>
                    <a:lnTo>
                      <a:pt x="0" y="4487"/>
                    </a:lnTo>
                    <a:lnTo>
                      <a:pt x="22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6304750" y="2762350"/>
                <a:ext cx="47750" cy="88025"/>
              </a:xfrm>
              <a:custGeom>
                <a:avLst/>
                <a:gdLst/>
                <a:ahLst/>
                <a:cxnLst/>
                <a:rect l="l" t="t" r="r" b="b"/>
                <a:pathLst>
                  <a:path w="1910" h="3521" extrusionOk="0">
                    <a:moveTo>
                      <a:pt x="1885" y="1"/>
                    </a:moveTo>
                    <a:lnTo>
                      <a:pt x="1" y="3521"/>
                    </a:lnTo>
                    <a:lnTo>
                      <a:pt x="1909" y="720"/>
                    </a:lnTo>
                    <a:lnTo>
                      <a:pt x="1885"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6249600" y="2793975"/>
                <a:ext cx="73775" cy="67575"/>
              </a:xfrm>
              <a:custGeom>
                <a:avLst/>
                <a:gdLst/>
                <a:ahLst/>
                <a:cxnLst/>
                <a:rect l="l" t="t" r="r" b="b"/>
                <a:pathLst>
                  <a:path w="2951" h="2703" extrusionOk="0">
                    <a:moveTo>
                      <a:pt x="2950" y="0"/>
                    </a:moveTo>
                    <a:lnTo>
                      <a:pt x="0" y="2702"/>
                    </a:lnTo>
                    <a:lnTo>
                      <a:pt x="2802" y="595"/>
                    </a:lnTo>
                    <a:lnTo>
                      <a:pt x="2950"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6262600" y="2852850"/>
                <a:ext cx="19250" cy="9925"/>
              </a:xfrm>
              <a:custGeom>
                <a:avLst/>
                <a:gdLst/>
                <a:ahLst/>
                <a:cxnLst/>
                <a:rect l="l" t="t" r="r" b="b"/>
                <a:pathLst>
                  <a:path w="770" h="397" extrusionOk="0">
                    <a:moveTo>
                      <a:pt x="769" y="0"/>
                    </a:moveTo>
                    <a:lnTo>
                      <a:pt x="1" y="347"/>
                    </a:lnTo>
                    <a:lnTo>
                      <a:pt x="670" y="397"/>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6210550" y="2790875"/>
                <a:ext cx="31625" cy="66950"/>
              </a:xfrm>
              <a:custGeom>
                <a:avLst/>
                <a:gdLst/>
                <a:ahLst/>
                <a:cxnLst/>
                <a:rect l="l" t="t" r="r" b="b"/>
                <a:pathLst>
                  <a:path w="1265" h="2678" extrusionOk="0">
                    <a:moveTo>
                      <a:pt x="1265" y="0"/>
                    </a:moveTo>
                    <a:lnTo>
                      <a:pt x="1" y="2677"/>
                    </a:lnTo>
                    <a:lnTo>
                      <a:pt x="447" y="2504"/>
                    </a:lnTo>
                    <a:lnTo>
                      <a:pt x="1265"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6301025" y="2652050"/>
                <a:ext cx="24825" cy="24200"/>
              </a:xfrm>
              <a:custGeom>
                <a:avLst/>
                <a:gdLst/>
                <a:ahLst/>
                <a:cxnLst/>
                <a:rect l="l" t="t" r="r" b="b"/>
                <a:pathLst>
                  <a:path w="993" h="968" extrusionOk="0">
                    <a:moveTo>
                      <a:pt x="992" y="0"/>
                    </a:moveTo>
                    <a:lnTo>
                      <a:pt x="125" y="347"/>
                    </a:lnTo>
                    <a:lnTo>
                      <a:pt x="1" y="967"/>
                    </a:lnTo>
                    <a:lnTo>
                      <a:pt x="99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6416925" y="2431550"/>
                <a:ext cx="401000" cy="254600"/>
              </a:xfrm>
              <a:custGeom>
                <a:avLst/>
                <a:gdLst/>
                <a:ahLst/>
                <a:cxnLst/>
                <a:rect l="l" t="t" r="r" b="b"/>
                <a:pathLst>
                  <a:path w="16040" h="10184" extrusionOk="0">
                    <a:moveTo>
                      <a:pt x="3218" y="1"/>
                    </a:moveTo>
                    <a:cubicBezTo>
                      <a:pt x="3082" y="1"/>
                      <a:pt x="2944" y="7"/>
                      <a:pt x="2802" y="20"/>
                    </a:cubicBezTo>
                    <a:lnTo>
                      <a:pt x="1" y="3738"/>
                    </a:lnTo>
                    <a:lnTo>
                      <a:pt x="149" y="3986"/>
                    </a:lnTo>
                    <a:cubicBezTo>
                      <a:pt x="1877" y="2727"/>
                      <a:pt x="3199" y="2287"/>
                      <a:pt x="4276" y="2287"/>
                    </a:cubicBezTo>
                    <a:cubicBezTo>
                      <a:pt x="6774" y="2287"/>
                      <a:pt x="7960" y="4652"/>
                      <a:pt x="9862" y="4652"/>
                    </a:cubicBezTo>
                    <a:cubicBezTo>
                      <a:pt x="10046" y="4652"/>
                      <a:pt x="10237" y="4630"/>
                      <a:pt x="10437" y="4581"/>
                    </a:cubicBezTo>
                    <a:cubicBezTo>
                      <a:pt x="10652" y="4526"/>
                      <a:pt x="10842" y="4501"/>
                      <a:pt x="11010" y="4501"/>
                    </a:cubicBezTo>
                    <a:cubicBezTo>
                      <a:pt x="13201" y="4501"/>
                      <a:pt x="11609" y="8853"/>
                      <a:pt x="12748" y="8853"/>
                    </a:cubicBezTo>
                    <a:cubicBezTo>
                      <a:pt x="12859" y="8853"/>
                      <a:pt x="12995" y="8812"/>
                      <a:pt x="13164" y="8721"/>
                    </a:cubicBezTo>
                    <a:cubicBezTo>
                      <a:pt x="13306" y="8648"/>
                      <a:pt x="13459" y="8613"/>
                      <a:pt x="13620" y="8613"/>
                    </a:cubicBezTo>
                    <a:cubicBezTo>
                      <a:pt x="14327" y="8613"/>
                      <a:pt x="15191" y="9275"/>
                      <a:pt x="16039" y="10184"/>
                    </a:cubicBezTo>
                    <a:cubicBezTo>
                      <a:pt x="15916" y="9242"/>
                      <a:pt x="15767" y="8473"/>
                      <a:pt x="15568" y="8002"/>
                    </a:cubicBezTo>
                    <a:cubicBezTo>
                      <a:pt x="14850" y="6193"/>
                      <a:pt x="14874" y="4854"/>
                      <a:pt x="14899" y="3342"/>
                    </a:cubicBezTo>
                    <a:cubicBezTo>
                      <a:pt x="14188" y="2394"/>
                      <a:pt x="13628" y="1916"/>
                      <a:pt x="13000" y="1916"/>
                    </a:cubicBezTo>
                    <a:cubicBezTo>
                      <a:pt x="12380" y="1916"/>
                      <a:pt x="11695" y="2381"/>
                      <a:pt x="10734" y="3317"/>
                    </a:cubicBezTo>
                    <a:cubicBezTo>
                      <a:pt x="10387" y="3660"/>
                      <a:pt x="10060" y="3804"/>
                      <a:pt x="9737" y="3804"/>
                    </a:cubicBezTo>
                    <a:cubicBezTo>
                      <a:pt x="8079" y="3804"/>
                      <a:pt x="6559" y="1"/>
                      <a:pt x="3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6515475" y="2378750"/>
                <a:ext cx="71275" cy="42775"/>
              </a:xfrm>
              <a:custGeom>
                <a:avLst/>
                <a:gdLst/>
                <a:ahLst/>
                <a:cxnLst/>
                <a:rect l="l" t="t" r="r" b="b"/>
                <a:pathLst>
                  <a:path w="2851" h="1711" extrusionOk="0">
                    <a:moveTo>
                      <a:pt x="2851" y="0"/>
                    </a:moveTo>
                    <a:lnTo>
                      <a:pt x="570" y="769"/>
                    </a:lnTo>
                    <a:lnTo>
                      <a:pt x="0" y="1711"/>
                    </a:lnTo>
                    <a:lnTo>
                      <a:pt x="28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6535925" y="2380600"/>
                <a:ext cx="73775" cy="45275"/>
              </a:xfrm>
              <a:custGeom>
                <a:avLst/>
                <a:gdLst/>
                <a:ahLst/>
                <a:cxnLst/>
                <a:rect l="l" t="t" r="r" b="b"/>
                <a:pathLst>
                  <a:path w="2951" h="1811" extrusionOk="0">
                    <a:moveTo>
                      <a:pt x="2950" y="0"/>
                    </a:moveTo>
                    <a:lnTo>
                      <a:pt x="1215" y="571"/>
                    </a:lnTo>
                    <a:lnTo>
                      <a:pt x="0" y="1810"/>
                    </a:lnTo>
                    <a:cubicBezTo>
                      <a:pt x="99" y="1711"/>
                      <a:pt x="2950" y="1"/>
                      <a:pt x="2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6744150" y="2425225"/>
                <a:ext cx="31625" cy="63850"/>
              </a:xfrm>
              <a:custGeom>
                <a:avLst/>
                <a:gdLst/>
                <a:ahLst/>
                <a:cxnLst/>
                <a:rect l="l" t="t" r="r" b="b"/>
                <a:pathLst>
                  <a:path w="1265" h="2554" extrusionOk="0">
                    <a:moveTo>
                      <a:pt x="273" y="0"/>
                    </a:moveTo>
                    <a:lnTo>
                      <a:pt x="0" y="546"/>
                    </a:lnTo>
                    <a:lnTo>
                      <a:pt x="1265" y="2554"/>
                    </a:lnTo>
                    <a:lnTo>
                      <a:pt x="273" y="0"/>
                    </a:lnTo>
                    <a:close/>
                    <a:moveTo>
                      <a:pt x="1265" y="2554"/>
                    </a:moveTo>
                    <a:lnTo>
                      <a:pt x="1265" y="2554"/>
                    </a:lnTo>
                    <a:lnTo>
                      <a:pt x="1265" y="25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6425600" y="2522525"/>
                <a:ext cx="26675" cy="70675"/>
              </a:xfrm>
              <a:custGeom>
                <a:avLst/>
                <a:gdLst/>
                <a:ahLst/>
                <a:cxnLst/>
                <a:rect l="l" t="t" r="r" b="b"/>
                <a:pathLst>
                  <a:path w="1067" h="2827" extrusionOk="0">
                    <a:moveTo>
                      <a:pt x="1067" y="0"/>
                    </a:moveTo>
                    <a:lnTo>
                      <a:pt x="348" y="670"/>
                    </a:lnTo>
                    <a:lnTo>
                      <a:pt x="1" y="2826"/>
                    </a:lnTo>
                    <a:lnTo>
                      <a:pt x="10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6354950" y="2803825"/>
                <a:ext cx="15425" cy="38500"/>
              </a:xfrm>
              <a:custGeom>
                <a:avLst/>
                <a:gdLst/>
                <a:ahLst/>
                <a:cxnLst/>
                <a:rect l="l" t="t" r="r" b="b"/>
                <a:pathLst>
                  <a:path w="617" h="1540" extrusionOk="0">
                    <a:moveTo>
                      <a:pt x="575" y="0"/>
                    </a:moveTo>
                    <a:cubicBezTo>
                      <a:pt x="574" y="0"/>
                      <a:pt x="572" y="1"/>
                      <a:pt x="571" y="3"/>
                    </a:cubicBezTo>
                    <a:cubicBezTo>
                      <a:pt x="521" y="77"/>
                      <a:pt x="1" y="474"/>
                      <a:pt x="1" y="474"/>
                    </a:cubicBezTo>
                    <a:lnTo>
                      <a:pt x="1" y="1540"/>
                    </a:lnTo>
                    <a:cubicBezTo>
                      <a:pt x="1" y="1540"/>
                      <a:pt x="616" y="0"/>
                      <a:pt x="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6357425" y="2818750"/>
                <a:ext cx="21100" cy="55175"/>
              </a:xfrm>
              <a:custGeom>
                <a:avLst/>
                <a:gdLst/>
                <a:ahLst/>
                <a:cxnLst/>
                <a:rect l="l" t="t" r="r" b="b"/>
                <a:pathLst>
                  <a:path w="844" h="2207" extrusionOk="0">
                    <a:moveTo>
                      <a:pt x="844" y="1"/>
                    </a:moveTo>
                    <a:lnTo>
                      <a:pt x="224" y="868"/>
                    </a:lnTo>
                    <a:lnTo>
                      <a:pt x="1" y="2207"/>
                    </a:lnTo>
                    <a:cubicBezTo>
                      <a:pt x="125" y="2108"/>
                      <a:pt x="843" y="1"/>
                      <a:pt x="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6757775" y="2712150"/>
                <a:ext cx="52100" cy="158075"/>
              </a:xfrm>
              <a:custGeom>
                <a:avLst/>
                <a:gdLst/>
                <a:ahLst/>
                <a:cxnLst/>
                <a:rect l="l" t="t" r="r" b="b"/>
                <a:pathLst>
                  <a:path w="2084" h="6323" extrusionOk="0">
                    <a:moveTo>
                      <a:pt x="1934" y="1"/>
                    </a:moveTo>
                    <a:lnTo>
                      <a:pt x="1" y="6322"/>
                    </a:lnTo>
                    <a:lnTo>
                      <a:pt x="546" y="6322"/>
                    </a:lnTo>
                    <a:lnTo>
                      <a:pt x="2083" y="819"/>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6785050" y="2764225"/>
                <a:ext cx="22950" cy="97325"/>
              </a:xfrm>
              <a:custGeom>
                <a:avLst/>
                <a:gdLst/>
                <a:ahLst/>
                <a:cxnLst/>
                <a:rect l="l" t="t" r="r" b="b"/>
                <a:pathLst>
                  <a:path w="918" h="3893" extrusionOk="0">
                    <a:moveTo>
                      <a:pt x="918" y="0"/>
                    </a:moveTo>
                    <a:lnTo>
                      <a:pt x="1" y="3892"/>
                    </a:lnTo>
                    <a:lnTo>
                      <a:pt x="571" y="3124"/>
                    </a:lnTo>
                    <a:lnTo>
                      <a:pt x="9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6780100" y="2857175"/>
                <a:ext cx="24200" cy="25425"/>
              </a:xfrm>
              <a:custGeom>
                <a:avLst/>
                <a:gdLst/>
                <a:ahLst/>
                <a:cxnLst/>
                <a:rect l="l" t="t" r="r" b="b"/>
                <a:pathLst>
                  <a:path w="968" h="1017" extrusionOk="0">
                    <a:moveTo>
                      <a:pt x="967" y="1"/>
                    </a:moveTo>
                    <a:lnTo>
                      <a:pt x="967" y="1"/>
                    </a:lnTo>
                    <a:cubicBezTo>
                      <a:pt x="967" y="1"/>
                      <a:pt x="124" y="918"/>
                      <a:pt x="0" y="1017"/>
                    </a:cubicBezTo>
                    <a:lnTo>
                      <a:pt x="893" y="794"/>
                    </a:lnTo>
                    <a:lnTo>
                      <a:pt x="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6714400" y="2845400"/>
                <a:ext cx="35350" cy="34725"/>
              </a:xfrm>
              <a:custGeom>
                <a:avLst/>
                <a:gdLst/>
                <a:ahLst/>
                <a:cxnLst/>
                <a:rect l="l" t="t" r="r" b="b"/>
                <a:pathLst>
                  <a:path w="1414" h="1389" extrusionOk="0">
                    <a:moveTo>
                      <a:pt x="1414" y="1"/>
                    </a:moveTo>
                    <a:lnTo>
                      <a:pt x="1" y="1389"/>
                    </a:lnTo>
                    <a:lnTo>
                      <a:pt x="1017" y="1191"/>
                    </a:lnTo>
                    <a:lnTo>
                      <a:pt x="1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6420650" y="2664525"/>
                <a:ext cx="303375" cy="167100"/>
              </a:xfrm>
              <a:custGeom>
                <a:avLst/>
                <a:gdLst/>
                <a:ahLst/>
                <a:cxnLst/>
                <a:rect l="l" t="t" r="r" b="b"/>
                <a:pathLst>
                  <a:path w="12135" h="6684" extrusionOk="0">
                    <a:moveTo>
                      <a:pt x="4635" y="1"/>
                    </a:moveTo>
                    <a:cubicBezTo>
                      <a:pt x="3872" y="1"/>
                      <a:pt x="2930" y="515"/>
                      <a:pt x="1736" y="2030"/>
                    </a:cubicBezTo>
                    <a:cubicBezTo>
                      <a:pt x="93" y="4108"/>
                      <a:pt x="1" y="5224"/>
                      <a:pt x="861" y="5224"/>
                    </a:cubicBezTo>
                    <a:cubicBezTo>
                      <a:pt x="1519" y="5224"/>
                      <a:pt x="2735" y="4570"/>
                      <a:pt x="4239" y="3195"/>
                    </a:cubicBezTo>
                    <a:cubicBezTo>
                      <a:pt x="4769" y="2714"/>
                      <a:pt x="5198" y="2517"/>
                      <a:pt x="5555" y="2517"/>
                    </a:cubicBezTo>
                    <a:cubicBezTo>
                      <a:pt x="7194" y="2517"/>
                      <a:pt x="7316" y="6684"/>
                      <a:pt x="8712" y="6684"/>
                    </a:cubicBezTo>
                    <a:cubicBezTo>
                      <a:pt x="9017" y="6684"/>
                      <a:pt x="9384" y="6484"/>
                      <a:pt x="9842" y="5996"/>
                    </a:cubicBezTo>
                    <a:cubicBezTo>
                      <a:pt x="12134" y="3554"/>
                      <a:pt x="10909" y="627"/>
                      <a:pt x="9598" y="627"/>
                    </a:cubicBezTo>
                    <a:cubicBezTo>
                      <a:pt x="9180" y="627"/>
                      <a:pt x="8753" y="925"/>
                      <a:pt x="8429" y="1633"/>
                    </a:cubicBezTo>
                    <a:cubicBezTo>
                      <a:pt x="8216" y="2111"/>
                      <a:pt x="8013" y="2297"/>
                      <a:pt x="7804" y="2297"/>
                    </a:cubicBezTo>
                    <a:cubicBezTo>
                      <a:pt x="7067" y="2297"/>
                      <a:pt x="6248" y="1"/>
                      <a:pt x="4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6581150" y="2264125"/>
                <a:ext cx="153100" cy="124700"/>
              </a:xfrm>
              <a:custGeom>
                <a:avLst/>
                <a:gdLst/>
                <a:ahLst/>
                <a:cxnLst/>
                <a:rect l="l" t="t" r="r" b="b"/>
                <a:pathLst>
                  <a:path w="6124" h="4988" extrusionOk="0">
                    <a:moveTo>
                      <a:pt x="4264" y="0"/>
                    </a:moveTo>
                    <a:cubicBezTo>
                      <a:pt x="4001" y="0"/>
                      <a:pt x="3678" y="92"/>
                      <a:pt x="3273" y="297"/>
                    </a:cubicBezTo>
                    <a:cubicBezTo>
                      <a:pt x="1" y="1933"/>
                      <a:pt x="4017" y="619"/>
                      <a:pt x="3744" y="3271"/>
                    </a:cubicBezTo>
                    <a:cubicBezTo>
                      <a:pt x="3620" y="4487"/>
                      <a:pt x="4151" y="4987"/>
                      <a:pt x="4716" y="4987"/>
                    </a:cubicBezTo>
                    <a:cubicBezTo>
                      <a:pt x="5395" y="4987"/>
                      <a:pt x="6124" y="4266"/>
                      <a:pt x="5826" y="3197"/>
                    </a:cubicBezTo>
                    <a:cubicBezTo>
                      <a:pt x="5386" y="1615"/>
                      <a:pt x="5366" y="0"/>
                      <a:pt x="4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6409025" y="2557775"/>
                <a:ext cx="156000" cy="129525"/>
              </a:xfrm>
              <a:custGeom>
                <a:avLst/>
                <a:gdLst/>
                <a:ahLst/>
                <a:cxnLst/>
                <a:rect l="l" t="t" r="r" b="b"/>
                <a:pathLst>
                  <a:path w="6240" h="5181" extrusionOk="0">
                    <a:moveTo>
                      <a:pt x="5363" y="0"/>
                    </a:moveTo>
                    <a:cubicBezTo>
                      <a:pt x="4539" y="0"/>
                      <a:pt x="2896" y="958"/>
                      <a:pt x="986" y="3325"/>
                    </a:cubicBezTo>
                    <a:cubicBezTo>
                      <a:pt x="1" y="4554"/>
                      <a:pt x="23" y="5181"/>
                      <a:pt x="652" y="5181"/>
                    </a:cubicBezTo>
                    <a:cubicBezTo>
                      <a:pt x="1367" y="5181"/>
                      <a:pt x="2866" y="4368"/>
                      <a:pt x="4556" y="2705"/>
                    </a:cubicBezTo>
                    <a:cubicBezTo>
                      <a:pt x="6191" y="1083"/>
                      <a:pt x="6239" y="0"/>
                      <a:pt x="5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5872800" y="2369450"/>
                <a:ext cx="43400" cy="120875"/>
              </a:xfrm>
              <a:custGeom>
                <a:avLst/>
                <a:gdLst/>
                <a:ahLst/>
                <a:cxnLst/>
                <a:rect l="l" t="t" r="r" b="b"/>
                <a:pathLst>
                  <a:path w="1736" h="4835" extrusionOk="0">
                    <a:moveTo>
                      <a:pt x="1289" y="0"/>
                    </a:moveTo>
                    <a:cubicBezTo>
                      <a:pt x="1091" y="0"/>
                      <a:pt x="471" y="992"/>
                      <a:pt x="124" y="2132"/>
                    </a:cubicBezTo>
                    <a:cubicBezTo>
                      <a:pt x="0" y="2504"/>
                      <a:pt x="99" y="2901"/>
                      <a:pt x="273" y="2901"/>
                    </a:cubicBezTo>
                    <a:cubicBezTo>
                      <a:pt x="372" y="2901"/>
                      <a:pt x="521" y="2727"/>
                      <a:pt x="645" y="2330"/>
                    </a:cubicBezTo>
                    <a:cubicBezTo>
                      <a:pt x="719" y="2083"/>
                      <a:pt x="769" y="1983"/>
                      <a:pt x="794" y="1983"/>
                    </a:cubicBezTo>
                    <a:cubicBezTo>
                      <a:pt x="868" y="1983"/>
                      <a:pt x="670" y="3198"/>
                      <a:pt x="397" y="4413"/>
                    </a:cubicBezTo>
                    <a:cubicBezTo>
                      <a:pt x="347" y="4710"/>
                      <a:pt x="323" y="4834"/>
                      <a:pt x="347" y="4834"/>
                    </a:cubicBezTo>
                    <a:cubicBezTo>
                      <a:pt x="446" y="4834"/>
                      <a:pt x="1190" y="2454"/>
                      <a:pt x="1587" y="1190"/>
                    </a:cubicBezTo>
                    <a:cubicBezTo>
                      <a:pt x="1736" y="670"/>
                      <a:pt x="1736" y="521"/>
                      <a:pt x="1661" y="521"/>
                    </a:cubicBezTo>
                    <a:cubicBezTo>
                      <a:pt x="1612" y="521"/>
                      <a:pt x="1537" y="570"/>
                      <a:pt x="1488" y="620"/>
                    </a:cubicBezTo>
                    <a:cubicBezTo>
                      <a:pt x="1413" y="670"/>
                      <a:pt x="1364" y="719"/>
                      <a:pt x="1314" y="719"/>
                    </a:cubicBezTo>
                    <a:cubicBezTo>
                      <a:pt x="1265" y="719"/>
                      <a:pt x="1240" y="620"/>
                      <a:pt x="1289" y="372"/>
                    </a:cubicBezTo>
                    <a:cubicBezTo>
                      <a:pt x="1364" y="99"/>
                      <a:pt x="1339" y="0"/>
                      <a:pt x="1289"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5905650" y="2423350"/>
                <a:ext cx="48975" cy="84950"/>
              </a:xfrm>
              <a:custGeom>
                <a:avLst/>
                <a:gdLst/>
                <a:ahLst/>
                <a:cxnLst/>
                <a:rect l="l" t="t" r="r" b="b"/>
                <a:pathLst>
                  <a:path w="1959" h="3398" extrusionOk="0">
                    <a:moveTo>
                      <a:pt x="1165" y="1"/>
                    </a:moveTo>
                    <a:cubicBezTo>
                      <a:pt x="1041" y="1"/>
                      <a:pt x="595" y="869"/>
                      <a:pt x="50" y="2554"/>
                    </a:cubicBezTo>
                    <a:cubicBezTo>
                      <a:pt x="0" y="2753"/>
                      <a:pt x="0" y="2827"/>
                      <a:pt x="25" y="2827"/>
                    </a:cubicBezTo>
                    <a:cubicBezTo>
                      <a:pt x="74" y="2827"/>
                      <a:pt x="149" y="2728"/>
                      <a:pt x="223" y="2629"/>
                    </a:cubicBezTo>
                    <a:cubicBezTo>
                      <a:pt x="298" y="2554"/>
                      <a:pt x="397" y="2455"/>
                      <a:pt x="422" y="2455"/>
                    </a:cubicBezTo>
                    <a:cubicBezTo>
                      <a:pt x="446" y="2455"/>
                      <a:pt x="422" y="2554"/>
                      <a:pt x="298" y="2901"/>
                    </a:cubicBezTo>
                    <a:cubicBezTo>
                      <a:pt x="149" y="3248"/>
                      <a:pt x="124" y="3397"/>
                      <a:pt x="174" y="3397"/>
                    </a:cubicBezTo>
                    <a:cubicBezTo>
                      <a:pt x="322" y="3397"/>
                      <a:pt x="967" y="2406"/>
                      <a:pt x="1438" y="1439"/>
                    </a:cubicBezTo>
                    <a:cubicBezTo>
                      <a:pt x="1859" y="621"/>
                      <a:pt x="1959" y="199"/>
                      <a:pt x="1884" y="199"/>
                    </a:cubicBezTo>
                    <a:cubicBezTo>
                      <a:pt x="1835" y="199"/>
                      <a:pt x="1711" y="348"/>
                      <a:pt x="1537" y="645"/>
                    </a:cubicBezTo>
                    <a:cubicBezTo>
                      <a:pt x="1388" y="918"/>
                      <a:pt x="1289" y="1017"/>
                      <a:pt x="1215" y="1017"/>
                    </a:cubicBezTo>
                    <a:cubicBezTo>
                      <a:pt x="1066" y="1017"/>
                      <a:pt x="1066" y="645"/>
                      <a:pt x="1165" y="224"/>
                    </a:cubicBezTo>
                    <a:cubicBezTo>
                      <a:pt x="1190" y="75"/>
                      <a:pt x="1190" y="1"/>
                      <a:pt x="1165"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5961425" y="2473550"/>
                <a:ext cx="27900" cy="78125"/>
              </a:xfrm>
              <a:custGeom>
                <a:avLst/>
                <a:gdLst/>
                <a:ahLst/>
                <a:cxnLst/>
                <a:rect l="l" t="t" r="r" b="b"/>
                <a:pathLst>
                  <a:path w="1116" h="3125" extrusionOk="0">
                    <a:moveTo>
                      <a:pt x="744" y="1"/>
                    </a:moveTo>
                    <a:cubicBezTo>
                      <a:pt x="670" y="1"/>
                      <a:pt x="372" y="943"/>
                      <a:pt x="50" y="2083"/>
                    </a:cubicBezTo>
                    <a:cubicBezTo>
                      <a:pt x="0" y="2257"/>
                      <a:pt x="0" y="2306"/>
                      <a:pt x="50" y="2306"/>
                    </a:cubicBezTo>
                    <a:cubicBezTo>
                      <a:pt x="75" y="2306"/>
                      <a:pt x="124" y="2257"/>
                      <a:pt x="174" y="2207"/>
                    </a:cubicBezTo>
                    <a:cubicBezTo>
                      <a:pt x="248" y="2158"/>
                      <a:pt x="298" y="2133"/>
                      <a:pt x="347" y="2133"/>
                    </a:cubicBezTo>
                    <a:cubicBezTo>
                      <a:pt x="422" y="2133"/>
                      <a:pt x="422" y="2232"/>
                      <a:pt x="347" y="2604"/>
                    </a:cubicBezTo>
                    <a:cubicBezTo>
                      <a:pt x="248" y="2951"/>
                      <a:pt x="248" y="3124"/>
                      <a:pt x="298" y="3124"/>
                    </a:cubicBezTo>
                    <a:cubicBezTo>
                      <a:pt x="446" y="3124"/>
                      <a:pt x="793" y="2430"/>
                      <a:pt x="1017" y="1414"/>
                    </a:cubicBezTo>
                    <a:cubicBezTo>
                      <a:pt x="1116" y="943"/>
                      <a:pt x="1091" y="819"/>
                      <a:pt x="1041" y="819"/>
                    </a:cubicBezTo>
                    <a:cubicBezTo>
                      <a:pt x="1017" y="819"/>
                      <a:pt x="967" y="844"/>
                      <a:pt x="917" y="893"/>
                    </a:cubicBezTo>
                    <a:cubicBezTo>
                      <a:pt x="843" y="943"/>
                      <a:pt x="793" y="968"/>
                      <a:pt x="769" y="968"/>
                    </a:cubicBezTo>
                    <a:cubicBezTo>
                      <a:pt x="694" y="968"/>
                      <a:pt x="670" y="869"/>
                      <a:pt x="719" y="521"/>
                    </a:cubicBezTo>
                    <a:cubicBezTo>
                      <a:pt x="769" y="150"/>
                      <a:pt x="793" y="1"/>
                      <a:pt x="74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6250825" y="2551025"/>
                <a:ext cx="57675" cy="105375"/>
              </a:xfrm>
              <a:custGeom>
                <a:avLst/>
                <a:gdLst/>
                <a:ahLst/>
                <a:cxnLst/>
                <a:rect l="l" t="t" r="r" b="b"/>
                <a:pathLst>
                  <a:path w="2307" h="4215" extrusionOk="0">
                    <a:moveTo>
                      <a:pt x="1042" y="1"/>
                    </a:moveTo>
                    <a:cubicBezTo>
                      <a:pt x="918" y="1"/>
                      <a:pt x="373" y="1389"/>
                      <a:pt x="51" y="2876"/>
                    </a:cubicBezTo>
                    <a:cubicBezTo>
                      <a:pt x="1" y="3099"/>
                      <a:pt x="26" y="3174"/>
                      <a:pt x="75" y="3174"/>
                    </a:cubicBezTo>
                    <a:cubicBezTo>
                      <a:pt x="125" y="3174"/>
                      <a:pt x="199" y="3124"/>
                      <a:pt x="274" y="3074"/>
                    </a:cubicBezTo>
                    <a:cubicBezTo>
                      <a:pt x="348" y="3025"/>
                      <a:pt x="447" y="2975"/>
                      <a:pt x="497" y="2975"/>
                    </a:cubicBezTo>
                    <a:cubicBezTo>
                      <a:pt x="596" y="2975"/>
                      <a:pt x="621" y="3124"/>
                      <a:pt x="497" y="3645"/>
                    </a:cubicBezTo>
                    <a:cubicBezTo>
                      <a:pt x="398" y="4041"/>
                      <a:pt x="373" y="4215"/>
                      <a:pt x="422" y="4215"/>
                    </a:cubicBezTo>
                    <a:cubicBezTo>
                      <a:pt x="571" y="4215"/>
                      <a:pt x="1265" y="2727"/>
                      <a:pt x="2009" y="1017"/>
                    </a:cubicBezTo>
                    <a:cubicBezTo>
                      <a:pt x="2306" y="348"/>
                      <a:pt x="2306" y="125"/>
                      <a:pt x="2207" y="125"/>
                    </a:cubicBezTo>
                    <a:cubicBezTo>
                      <a:pt x="2083" y="125"/>
                      <a:pt x="1885" y="298"/>
                      <a:pt x="1687" y="447"/>
                    </a:cubicBezTo>
                    <a:cubicBezTo>
                      <a:pt x="1464" y="620"/>
                      <a:pt x="1265" y="794"/>
                      <a:pt x="1141" y="794"/>
                    </a:cubicBezTo>
                    <a:cubicBezTo>
                      <a:pt x="1042" y="794"/>
                      <a:pt x="993" y="695"/>
                      <a:pt x="1042" y="447"/>
                    </a:cubicBezTo>
                    <a:cubicBezTo>
                      <a:pt x="1092" y="125"/>
                      <a:pt x="1092" y="1"/>
                      <a:pt x="1042"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6186375" y="2557225"/>
                <a:ext cx="26050" cy="62625"/>
              </a:xfrm>
              <a:custGeom>
                <a:avLst/>
                <a:gdLst/>
                <a:ahLst/>
                <a:cxnLst/>
                <a:rect l="l" t="t" r="r" b="b"/>
                <a:pathLst>
                  <a:path w="1042" h="2505" extrusionOk="0">
                    <a:moveTo>
                      <a:pt x="893" y="0"/>
                    </a:moveTo>
                    <a:cubicBezTo>
                      <a:pt x="844" y="0"/>
                      <a:pt x="745" y="124"/>
                      <a:pt x="621" y="397"/>
                    </a:cubicBezTo>
                    <a:cubicBezTo>
                      <a:pt x="1" y="1810"/>
                      <a:pt x="100" y="2504"/>
                      <a:pt x="348" y="2504"/>
                    </a:cubicBezTo>
                    <a:cubicBezTo>
                      <a:pt x="497" y="2504"/>
                      <a:pt x="695" y="2232"/>
                      <a:pt x="819" y="1686"/>
                    </a:cubicBezTo>
                    <a:cubicBezTo>
                      <a:pt x="1042" y="670"/>
                      <a:pt x="1042" y="0"/>
                      <a:pt x="89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6171500" y="2529325"/>
                <a:ext cx="13050" cy="88050"/>
              </a:xfrm>
              <a:custGeom>
                <a:avLst/>
                <a:gdLst/>
                <a:ahLst/>
                <a:cxnLst/>
                <a:rect l="l" t="t" r="r" b="b"/>
                <a:pathLst>
                  <a:path w="522" h="3522" extrusionOk="0">
                    <a:moveTo>
                      <a:pt x="373" y="1"/>
                    </a:moveTo>
                    <a:cubicBezTo>
                      <a:pt x="348" y="1"/>
                      <a:pt x="274" y="224"/>
                      <a:pt x="224" y="819"/>
                    </a:cubicBezTo>
                    <a:cubicBezTo>
                      <a:pt x="1" y="2728"/>
                      <a:pt x="1" y="3521"/>
                      <a:pt x="100" y="3521"/>
                    </a:cubicBezTo>
                    <a:cubicBezTo>
                      <a:pt x="150" y="3521"/>
                      <a:pt x="249" y="3224"/>
                      <a:pt x="348" y="2678"/>
                    </a:cubicBezTo>
                    <a:cubicBezTo>
                      <a:pt x="521" y="1637"/>
                      <a:pt x="497" y="1"/>
                      <a:pt x="37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6161600" y="2703475"/>
                <a:ext cx="28525" cy="71300"/>
              </a:xfrm>
              <a:custGeom>
                <a:avLst/>
                <a:gdLst/>
                <a:ahLst/>
                <a:cxnLst/>
                <a:rect l="l" t="t" r="r" b="b"/>
                <a:pathLst>
                  <a:path w="1141" h="2852" extrusionOk="0">
                    <a:moveTo>
                      <a:pt x="1066" y="1"/>
                    </a:moveTo>
                    <a:cubicBezTo>
                      <a:pt x="1041" y="1"/>
                      <a:pt x="967" y="100"/>
                      <a:pt x="893" y="323"/>
                    </a:cubicBezTo>
                    <a:cubicBezTo>
                      <a:pt x="818" y="521"/>
                      <a:pt x="769" y="596"/>
                      <a:pt x="694" y="596"/>
                    </a:cubicBezTo>
                    <a:cubicBezTo>
                      <a:pt x="620" y="596"/>
                      <a:pt x="570" y="497"/>
                      <a:pt x="496" y="397"/>
                    </a:cubicBezTo>
                    <a:cubicBezTo>
                      <a:pt x="446" y="323"/>
                      <a:pt x="397" y="224"/>
                      <a:pt x="347" y="224"/>
                    </a:cubicBezTo>
                    <a:cubicBezTo>
                      <a:pt x="298" y="224"/>
                      <a:pt x="273" y="273"/>
                      <a:pt x="248" y="422"/>
                    </a:cubicBezTo>
                    <a:cubicBezTo>
                      <a:pt x="0" y="1786"/>
                      <a:pt x="25" y="2852"/>
                      <a:pt x="124" y="2852"/>
                    </a:cubicBezTo>
                    <a:cubicBezTo>
                      <a:pt x="149" y="2852"/>
                      <a:pt x="223" y="2703"/>
                      <a:pt x="273" y="2331"/>
                    </a:cubicBezTo>
                    <a:cubicBezTo>
                      <a:pt x="323" y="1984"/>
                      <a:pt x="372" y="1860"/>
                      <a:pt x="422" y="1860"/>
                    </a:cubicBezTo>
                    <a:cubicBezTo>
                      <a:pt x="446" y="1860"/>
                      <a:pt x="471" y="1934"/>
                      <a:pt x="521" y="2009"/>
                    </a:cubicBezTo>
                    <a:cubicBezTo>
                      <a:pt x="546" y="2083"/>
                      <a:pt x="595" y="2157"/>
                      <a:pt x="645" y="2157"/>
                    </a:cubicBezTo>
                    <a:cubicBezTo>
                      <a:pt x="694" y="2157"/>
                      <a:pt x="769" y="2058"/>
                      <a:pt x="843" y="1686"/>
                    </a:cubicBezTo>
                    <a:cubicBezTo>
                      <a:pt x="1066" y="720"/>
                      <a:pt x="1141" y="1"/>
                      <a:pt x="1066"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6323350" y="2354575"/>
                <a:ext cx="216925" cy="48350"/>
              </a:xfrm>
              <a:custGeom>
                <a:avLst/>
                <a:gdLst/>
                <a:ahLst/>
                <a:cxnLst/>
                <a:rect l="l" t="t" r="r" b="b"/>
                <a:pathLst>
                  <a:path w="8677" h="1934" extrusionOk="0">
                    <a:moveTo>
                      <a:pt x="7759" y="0"/>
                    </a:moveTo>
                    <a:cubicBezTo>
                      <a:pt x="7437" y="0"/>
                      <a:pt x="4066" y="595"/>
                      <a:pt x="2157" y="992"/>
                    </a:cubicBezTo>
                    <a:cubicBezTo>
                      <a:pt x="0" y="1438"/>
                      <a:pt x="5231" y="918"/>
                      <a:pt x="2430" y="1612"/>
                    </a:cubicBezTo>
                    <a:cubicBezTo>
                      <a:pt x="1835" y="1760"/>
                      <a:pt x="1686" y="1835"/>
                      <a:pt x="1810" y="1835"/>
                    </a:cubicBezTo>
                    <a:cubicBezTo>
                      <a:pt x="1983" y="1835"/>
                      <a:pt x="2702" y="1711"/>
                      <a:pt x="3446" y="1612"/>
                    </a:cubicBezTo>
                    <a:cubicBezTo>
                      <a:pt x="4165" y="1488"/>
                      <a:pt x="4933" y="1389"/>
                      <a:pt x="5256" y="1389"/>
                    </a:cubicBezTo>
                    <a:cubicBezTo>
                      <a:pt x="5429" y="1389"/>
                      <a:pt x="5454" y="1438"/>
                      <a:pt x="5181" y="1537"/>
                    </a:cubicBezTo>
                    <a:cubicBezTo>
                      <a:pt x="4462" y="1810"/>
                      <a:pt x="4314" y="1934"/>
                      <a:pt x="4611" y="1934"/>
                    </a:cubicBezTo>
                    <a:cubicBezTo>
                      <a:pt x="4909" y="1934"/>
                      <a:pt x="5652" y="1810"/>
                      <a:pt x="6669" y="1587"/>
                    </a:cubicBezTo>
                    <a:cubicBezTo>
                      <a:pt x="8677" y="1165"/>
                      <a:pt x="5504" y="1091"/>
                      <a:pt x="6867" y="818"/>
                    </a:cubicBezTo>
                    <a:cubicBezTo>
                      <a:pt x="8230" y="570"/>
                      <a:pt x="5057" y="645"/>
                      <a:pt x="7239" y="174"/>
                    </a:cubicBezTo>
                    <a:cubicBezTo>
                      <a:pt x="7710" y="50"/>
                      <a:pt x="7859" y="0"/>
                      <a:pt x="7759"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7"/>
        <p:cNvGrpSpPr/>
        <p:nvPr/>
      </p:nvGrpSpPr>
      <p:grpSpPr>
        <a:xfrm>
          <a:off x="0" y="0"/>
          <a:ext cx="0" cy="0"/>
          <a:chOff x="0" y="0"/>
          <a:chExt cx="0" cy="0"/>
        </a:xfrm>
      </p:grpSpPr>
      <p:grpSp>
        <p:nvGrpSpPr>
          <p:cNvPr id="278" name="Google Shape;278;p31"/>
          <p:cNvGrpSpPr/>
          <p:nvPr/>
        </p:nvGrpSpPr>
        <p:grpSpPr>
          <a:xfrm>
            <a:off x="-628997" y="863059"/>
            <a:ext cx="1832618" cy="5613868"/>
            <a:chOff x="1201200" y="3190600"/>
            <a:chExt cx="402225" cy="1232138"/>
          </a:xfrm>
        </p:grpSpPr>
        <p:sp>
          <p:nvSpPr>
            <p:cNvPr id="279" name="Google Shape;279;p31"/>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31"/>
          <p:cNvGrpSpPr/>
          <p:nvPr/>
        </p:nvGrpSpPr>
        <p:grpSpPr>
          <a:xfrm>
            <a:off x="-457212" y="3715125"/>
            <a:ext cx="2268976" cy="1386053"/>
            <a:chOff x="-283687" y="3995013"/>
            <a:chExt cx="1993828" cy="1217972"/>
          </a:xfrm>
        </p:grpSpPr>
        <p:sp>
          <p:nvSpPr>
            <p:cNvPr id="287" name="Google Shape;287;p31"/>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1"/>
          <p:cNvSpPr/>
          <p:nvPr/>
        </p:nvSpPr>
        <p:spPr>
          <a:xfrm rot="10800000">
            <a:off x="-1012229" y="4735675"/>
            <a:ext cx="7153208" cy="877378"/>
          </a:xfrm>
          <a:custGeom>
            <a:avLst/>
            <a:gdLst/>
            <a:ahLst/>
            <a:cxnLst/>
            <a:rect l="l" t="t" r="r" b="b"/>
            <a:pathLst>
              <a:path w="61132" h="7498" extrusionOk="0">
                <a:moveTo>
                  <a:pt x="30451" y="1"/>
                </a:moveTo>
                <a:cubicBezTo>
                  <a:pt x="17347" y="1"/>
                  <a:pt x="6198" y="482"/>
                  <a:pt x="6198" y="482"/>
                </a:cubicBezTo>
                <a:cubicBezTo>
                  <a:pt x="2950" y="879"/>
                  <a:pt x="0" y="1697"/>
                  <a:pt x="1636" y="2292"/>
                </a:cubicBezTo>
                <a:cubicBezTo>
                  <a:pt x="2405" y="2564"/>
                  <a:pt x="4115" y="2787"/>
                  <a:pt x="7239" y="2886"/>
                </a:cubicBezTo>
                <a:cubicBezTo>
                  <a:pt x="17105" y="3209"/>
                  <a:pt x="18419" y="3605"/>
                  <a:pt x="14031" y="3903"/>
                </a:cubicBezTo>
                <a:cubicBezTo>
                  <a:pt x="9644" y="4176"/>
                  <a:pt x="22509" y="4696"/>
                  <a:pt x="15767" y="5539"/>
                </a:cubicBezTo>
                <a:cubicBezTo>
                  <a:pt x="8999" y="6357"/>
                  <a:pt x="11627" y="7497"/>
                  <a:pt x="21443" y="7497"/>
                </a:cubicBezTo>
                <a:cubicBezTo>
                  <a:pt x="31285" y="7497"/>
                  <a:pt x="36317" y="7150"/>
                  <a:pt x="29450" y="5936"/>
                </a:cubicBezTo>
                <a:cubicBezTo>
                  <a:pt x="25815" y="5303"/>
                  <a:pt x="26722" y="5056"/>
                  <a:pt x="29664" y="5056"/>
                </a:cubicBezTo>
                <a:cubicBezTo>
                  <a:pt x="32259" y="5056"/>
                  <a:pt x="36439" y="5248"/>
                  <a:pt x="40482" y="5539"/>
                </a:cubicBezTo>
                <a:cubicBezTo>
                  <a:pt x="42879" y="5704"/>
                  <a:pt x="44741" y="5774"/>
                  <a:pt x="46051" y="5774"/>
                </a:cubicBezTo>
                <a:cubicBezTo>
                  <a:pt x="49456" y="5774"/>
                  <a:pt x="49125" y="5303"/>
                  <a:pt x="44721" y="4820"/>
                </a:cubicBezTo>
                <a:cubicBezTo>
                  <a:pt x="41505" y="4456"/>
                  <a:pt x="41257" y="4358"/>
                  <a:pt x="42927" y="4358"/>
                </a:cubicBezTo>
                <a:cubicBezTo>
                  <a:pt x="44437" y="4358"/>
                  <a:pt x="47516" y="4438"/>
                  <a:pt x="51389" y="4473"/>
                </a:cubicBezTo>
                <a:cubicBezTo>
                  <a:pt x="51885" y="4473"/>
                  <a:pt x="52331" y="4473"/>
                  <a:pt x="52777" y="4448"/>
                </a:cubicBezTo>
                <a:cubicBezTo>
                  <a:pt x="59793" y="4101"/>
                  <a:pt x="61132" y="779"/>
                  <a:pt x="44250" y="209"/>
                </a:cubicBezTo>
                <a:cubicBezTo>
                  <a:pt x="39667" y="57"/>
                  <a:pt x="34944" y="1"/>
                  <a:pt x="3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31"/>
          <p:cNvGrpSpPr/>
          <p:nvPr/>
        </p:nvGrpSpPr>
        <p:grpSpPr>
          <a:xfrm flipH="1">
            <a:off x="-1465025" y="3289524"/>
            <a:ext cx="2917454" cy="2524649"/>
            <a:chOff x="6437677" y="-55150"/>
            <a:chExt cx="2181437" cy="1887729"/>
          </a:xfrm>
        </p:grpSpPr>
        <p:sp>
          <p:nvSpPr>
            <p:cNvPr id="291" name="Google Shape;291;p31"/>
            <p:cNvSpPr/>
            <p:nvPr/>
          </p:nvSpPr>
          <p:spPr>
            <a:xfrm>
              <a:off x="6437677" y="877173"/>
              <a:ext cx="1847741" cy="955406"/>
            </a:xfrm>
            <a:custGeom>
              <a:avLst/>
              <a:gdLst/>
              <a:ahLst/>
              <a:cxnLst/>
              <a:rect l="l" t="t" r="r" b="b"/>
              <a:pathLst>
                <a:path w="13337" h="6896" extrusionOk="0">
                  <a:moveTo>
                    <a:pt x="7588" y="1"/>
                  </a:moveTo>
                  <a:cubicBezTo>
                    <a:pt x="7353" y="1"/>
                    <a:pt x="7115" y="51"/>
                    <a:pt x="6892" y="153"/>
                  </a:cubicBezTo>
                  <a:cubicBezTo>
                    <a:pt x="6337" y="394"/>
                    <a:pt x="5946" y="941"/>
                    <a:pt x="5880" y="1565"/>
                  </a:cubicBezTo>
                  <a:lnTo>
                    <a:pt x="5880" y="1565"/>
                  </a:lnTo>
                  <a:cubicBezTo>
                    <a:pt x="5882" y="1434"/>
                    <a:pt x="5809" y="1313"/>
                    <a:pt x="5677" y="1269"/>
                  </a:cubicBezTo>
                  <a:cubicBezTo>
                    <a:pt x="5628" y="1239"/>
                    <a:pt x="5575" y="1225"/>
                    <a:pt x="5522" y="1225"/>
                  </a:cubicBezTo>
                  <a:cubicBezTo>
                    <a:pt x="5440" y="1225"/>
                    <a:pt x="5355" y="1258"/>
                    <a:pt x="5280" y="1318"/>
                  </a:cubicBezTo>
                  <a:cubicBezTo>
                    <a:pt x="5404" y="748"/>
                    <a:pt x="5057" y="203"/>
                    <a:pt x="4487" y="79"/>
                  </a:cubicBezTo>
                  <a:cubicBezTo>
                    <a:pt x="4409" y="61"/>
                    <a:pt x="4330" y="52"/>
                    <a:pt x="4252" y="52"/>
                  </a:cubicBezTo>
                  <a:cubicBezTo>
                    <a:pt x="3787" y="52"/>
                    <a:pt x="3354" y="359"/>
                    <a:pt x="3248" y="847"/>
                  </a:cubicBezTo>
                  <a:cubicBezTo>
                    <a:pt x="3155" y="824"/>
                    <a:pt x="3063" y="813"/>
                    <a:pt x="2973" y="813"/>
                  </a:cubicBezTo>
                  <a:cubicBezTo>
                    <a:pt x="2576" y="813"/>
                    <a:pt x="2210" y="1025"/>
                    <a:pt x="2008" y="1368"/>
                  </a:cubicBezTo>
                  <a:cubicBezTo>
                    <a:pt x="1735" y="1789"/>
                    <a:pt x="1785" y="2335"/>
                    <a:pt x="2107" y="2706"/>
                  </a:cubicBezTo>
                  <a:cubicBezTo>
                    <a:pt x="1488" y="2905"/>
                    <a:pt x="0" y="3301"/>
                    <a:pt x="3198" y="3301"/>
                  </a:cubicBezTo>
                  <a:cubicBezTo>
                    <a:pt x="6371" y="3301"/>
                    <a:pt x="1612" y="3921"/>
                    <a:pt x="4016" y="3921"/>
                  </a:cubicBezTo>
                  <a:cubicBezTo>
                    <a:pt x="6421" y="3921"/>
                    <a:pt x="2603" y="4442"/>
                    <a:pt x="5429" y="4442"/>
                  </a:cubicBezTo>
                  <a:cubicBezTo>
                    <a:pt x="8280" y="4442"/>
                    <a:pt x="10139" y="4466"/>
                    <a:pt x="7710" y="4764"/>
                  </a:cubicBezTo>
                  <a:cubicBezTo>
                    <a:pt x="5280" y="5037"/>
                    <a:pt x="6817" y="5185"/>
                    <a:pt x="7735" y="5210"/>
                  </a:cubicBezTo>
                  <a:cubicBezTo>
                    <a:pt x="8677" y="5235"/>
                    <a:pt x="7189" y="5706"/>
                    <a:pt x="9792" y="5780"/>
                  </a:cubicBezTo>
                  <a:cubicBezTo>
                    <a:pt x="12271" y="5830"/>
                    <a:pt x="8106" y="6821"/>
                    <a:pt x="12321" y="6896"/>
                  </a:cubicBezTo>
                  <a:cubicBezTo>
                    <a:pt x="12866" y="6896"/>
                    <a:pt x="13337" y="6474"/>
                    <a:pt x="13287" y="5954"/>
                  </a:cubicBezTo>
                  <a:lnTo>
                    <a:pt x="13287" y="5929"/>
                  </a:lnTo>
                  <a:cubicBezTo>
                    <a:pt x="13238" y="5557"/>
                    <a:pt x="12990" y="5210"/>
                    <a:pt x="12643" y="5061"/>
                  </a:cubicBezTo>
                  <a:cubicBezTo>
                    <a:pt x="12990" y="4838"/>
                    <a:pt x="13188" y="4417"/>
                    <a:pt x="13139" y="3995"/>
                  </a:cubicBezTo>
                  <a:cubicBezTo>
                    <a:pt x="13089" y="3574"/>
                    <a:pt x="12792" y="3227"/>
                    <a:pt x="12395" y="3078"/>
                  </a:cubicBezTo>
                  <a:cubicBezTo>
                    <a:pt x="12281" y="3035"/>
                    <a:pt x="12163" y="3015"/>
                    <a:pt x="12045" y="3015"/>
                  </a:cubicBezTo>
                  <a:cubicBezTo>
                    <a:pt x="11754" y="3015"/>
                    <a:pt x="11467" y="3139"/>
                    <a:pt x="11255" y="3351"/>
                  </a:cubicBezTo>
                  <a:cubicBezTo>
                    <a:pt x="11354" y="3078"/>
                    <a:pt x="11230" y="2781"/>
                    <a:pt x="10982" y="2632"/>
                  </a:cubicBezTo>
                  <a:cubicBezTo>
                    <a:pt x="10902" y="2596"/>
                    <a:pt x="10821" y="2579"/>
                    <a:pt x="10741" y="2579"/>
                  </a:cubicBezTo>
                  <a:cubicBezTo>
                    <a:pt x="10548" y="2579"/>
                    <a:pt x="10368" y="2680"/>
                    <a:pt x="10263" y="2855"/>
                  </a:cubicBezTo>
                  <a:cubicBezTo>
                    <a:pt x="10313" y="2582"/>
                    <a:pt x="10189" y="2310"/>
                    <a:pt x="9966" y="2136"/>
                  </a:cubicBezTo>
                  <a:cubicBezTo>
                    <a:pt x="9845" y="2056"/>
                    <a:pt x="9702" y="2012"/>
                    <a:pt x="9558" y="2012"/>
                  </a:cubicBezTo>
                  <a:cubicBezTo>
                    <a:pt x="9435" y="2012"/>
                    <a:pt x="9311" y="2043"/>
                    <a:pt x="9197" y="2111"/>
                  </a:cubicBezTo>
                  <a:cubicBezTo>
                    <a:pt x="9371" y="1467"/>
                    <a:pt x="9148" y="822"/>
                    <a:pt x="8652" y="401"/>
                  </a:cubicBezTo>
                  <a:cubicBezTo>
                    <a:pt x="8358" y="138"/>
                    <a:pt x="7977" y="1"/>
                    <a:pt x="7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6860547" y="-55150"/>
              <a:ext cx="1354538" cy="1611428"/>
            </a:xfrm>
            <a:custGeom>
              <a:avLst/>
              <a:gdLst/>
              <a:ahLst/>
              <a:cxnLst/>
              <a:rect l="l" t="t" r="r" b="b"/>
              <a:pathLst>
                <a:path w="14379" h="17106" extrusionOk="0">
                  <a:moveTo>
                    <a:pt x="9999" y="1"/>
                  </a:moveTo>
                  <a:cubicBezTo>
                    <a:pt x="8603" y="1"/>
                    <a:pt x="8176" y="277"/>
                    <a:pt x="6198" y="299"/>
                  </a:cubicBezTo>
                  <a:cubicBezTo>
                    <a:pt x="3868" y="348"/>
                    <a:pt x="3025" y="2455"/>
                    <a:pt x="2455" y="4562"/>
                  </a:cubicBezTo>
                  <a:cubicBezTo>
                    <a:pt x="1910" y="6694"/>
                    <a:pt x="1" y="12594"/>
                    <a:pt x="1" y="12594"/>
                  </a:cubicBezTo>
                  <a:lnTo>
                    <a:pt x="3769" y="12594"/>
                  </a:lnTo>
                  <a:lnTo>
                    <a:pt x="11553" y="17106"/>
                  </a:lnTo>
                  <a:lnTo>
                    <a:pt x="14379" y="17106"/>
                  </a:lnTo>
                  <a:lnTo>
                    <a:pt x="14379" y="26"/>
                  </a:lnTo>
                  <a:lnTo>
                    <a:pt x="10784" y="26"/>
                  </a:lnTo>
                  <a:cubicBezTo>
                    <a:pt x="10488" y="8"/>
                    <a:pt x="10230" y="1"/>
                    <a:pt x="9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7183185" y="-50440"/>
              <a:ext cx="1435929" cy="1544827"/>
            </a:xfrm>
            <a:custGeom>
              <a:avLst/>
              <a:gdLst/>
              <a:ahLst/>
              <a:cxnLst/>
              <a:rect l="l" t="t" r="r" b="b"/>
              <a:pathLst>
                <a:path w="15243" h="16399" extrusionOk="0">
                  <a:moveTo>
                    <a:pt x="7657" y="298"/>
                  </a:moveTo>
                  <a:cubicBezTo>
                    <a:pt x="2674" y="422"/>
                    <a:pt x="1336" y="1"/>
                    <a:pt x="245" y="2306"/>
                  </a:cubicBezTo>
                  <a:cubicBezTo>
                    <a:pt x="31" y="2753"/>
                    <a:pt x="0" y="2922"/>
                    <a:pt x="82" y="2922"/>
                  </a:cubicBezTo>
                  <a:cubicBezTo>
                    <a:pt x="208" y="2922"/>
                    <a:pt x="606" y="2515"/>
                    <a:pt x="1013" y="2108"/>
                  </a:cubicBezTo>
                  <a:cubicBezTo>
                    <a:pt x="1445" y="1706"/>
                    <a:pt x="1885" y="1305"/>
                    <a:pt x="2093" y="1305"/>
                  </a:cubicBezTo>
                  <a:cubicBezTo>
                    <a:pt x="2232" y="1305"/>
                    <a:pt x="2268" y="1483"/>
                    <a:pt x="2129" y="1959"/>
                  </a:cubicBezTo>
                  <a:cubicBezTo>
                    <a:pt x="1601" y="3706"/>
                    <a:pt x="1447" y="4491"/>
                    <a:pt x="1717" y="4491"/>
                  </a:cubicBezTo>
                  <a:cubicBezTo>
                    <a:pt x="1814" y="4491"/>
                    <a:pt x="1967" y="4388"/>
                    <a:pt x="2178" y="4190"/>
                  </a:cubicBezTo>
                  <a:cubicBezTo>
                    <a:pt x="2328" y="4041"/>
                    <a:pt x="2417" y="3988"/>
                    <a:pt x="2475" y="3988"/>
                  </a:cubicBezTo>
                  <a:cubicBezTo>
                    <a:pt x="2551" y="3988"/>
                    <a:pt x="2572" y="4081"/>
                    <a:pt x="2600" y="4165"/>
                  </a:cubicBezTo>
                  <a:cubicBezTo>
                    <a:pt x="2633" y="4254"/>
                    <a:pt x="2666" y="4343"/>
                    <a:pt x="2766" y="4343"/>
                  </a:cubicBezTo>
                  <a:cubicBezTo>
                    <a:pt x="2889" y="4343"/>
                    <a:pt x="3114" y="4207"/>
                    <a:pt x="3567" y="3769"/>
                  </a:cubicBezTo>
                  <a:cubicBezTo>
                    <a:pt x="3698" y="3637"/>
                    <a:pt x="3785" y="3578"/>
                    <a:pt x="3836" y="3578"/>
                  </a:cubicBezTo>
                  <a:cubicBezTo>
                    <a:pt x="4042" y="3578"/>
                    <a:pt x="3652" y="4553"/>
                    <a:pt x="3294" y="5529"/>
                  </a:cubicBezTo>
                  <a:cubicBezTo>
                    <a:pt x="2915" y="6493"/>
                    <a:pt x="2548" y="7469"/>
                    <a:pt x="2791" y="7469"/>
                  </a:cubicBezTo>
                  <a:cubicBezTo>
                    <a:pt x="2898" y="7469"/>
                    <a:pt x="3123" y="7280"/>
                    <a:pt x="3517" y="6818"/>
                  </a:cubicBezTo>
                  <a:cubicBezTo>
                    <a:pt x="3856" y="6419"/>
                    <a:pt x="4110" y="6255"/>
                    <a:pt x="4304" y="6255"/>
                  </a:cubicBezTo>
                  <a:cubicBezTo>
                    <a:pt x="4749" y="6255"/>
                    <a:pt x="4876" y="7113"/>
                    <a:pt x="4980" y="7958"/>
                  </a:cubicBezTo>
                  <a:cubicBezTo>
                    <a:pt x="5067" y="8813"/>
                    <a:pt x="5129" y="9667"/>
                    <a:pt x="5444" y="9667"/>
                  </a:cubicBezTo>
                  <a:cubicBezTo>
                    <a:pt x="5576" y="9667"/>
                    <a:pt x="5753" y="9515"/>
                    <a:pt x="5996" y="9148"/>
                  </a:cubicBezTo>
                  <a:cubicBezTo>
                    <a:pt x="6147" y="8912"/>
                    <a:pt x="6256" y="8806"/>
                    <a:pt x="6333" y="8806"/>
                  </a:cubicBezTo>
                  <a:cubicBezTo>
                    <a:pt x="6658" y="8806"/>
                    <a:pt x="6403" y="10708"/>
                    <a:pt x="6343" y="12594"/>
                  </a:cubicBezTo>
                  <a:cubicBezTo>
                    <a:pt x="6265" y="14496"/>
                    <a:pt x="6357" y="16398"/>
                    <a:pt x="7393" y="16398"/>
                  </a:cubicBezTo>
                  <a:cubicBezTo>
                    <a:pt x="7666" y="16398"/>
                    <a:pt x="8006" y="16266"/>
                    <a:pt x="8425" y="15965"/>
                  </a:cubicBezTo>
                  <a:cubicBezTo>
                    <a:pt x="15243" y="11082"/>
                    <a:pt x="7657" y="298"/>
                    <a:pt x="7657" y="2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6947023" y="514766"/>
              <a:ext cx="424382" cy="656215"/>
            </a:xfrm>
            <a:custGeom>
              <a:avLst/>
              <a:gdLst/>
              <a:ahLst/>
              <a:cxnLst/>
              <a:rect l="l" t="t" r="r" b="b"/>
              <a:pathLst>
                <a:path w="4505" h="6966" extrusionOk="0">
                  <a:moveTo>
                    <a:pt x="1868" y="0"/>
                  </a:moveTo>
                  <a:cubicBezTo>
                    <a:pt x="1698" y="0"/>
                    <a:pt x="762" y="2712"/>
                    <a:pt x="0" y="5453"/>
                  </a:cubicBezTo>
                  <a:lnTo>
                    <a:pt x="1983" y="6966"/>
                  </a:lnTo>
                  <a:lnTo>
                    <a:pt x="3570" y="5429"/>
                  </a:lnTo>
                  <a:cubicBezTo>
                    <a:pt x="3570" y="5429"/>
                    <a:pt x="3793" y="4313"/>
                    <a:pt x="4363" y="2380"/>
                  </a:cubicBezTo>
                  <a:cubicBezTo>
                    <a:pt x="4485" y="1966"/>
                    <a:pt x="4505" y="1797"/>
                    <a:pt x="4456" y="1797"/>
                  </a:cubicBezTo>
                  <a:cubicBezTo>
                    <a:pt x="4277" y="1797"/>
                    <a:pt x="3166" y="4096"/>
                    <a:pt x="2777" y="5032"/>
                  </a:cubicBezTo>
                  <a:cubicBezTo>
                    <a:pt x="2642" y="5349"/>
                    <a:pt x="2575" y="5480"/>
                    <a:pt x="2554" y="5480"/>
                  </a:cubicBezTo>
                  <a:cubicBezTo>
                    <a:pt x="2499" y="5480"/>
                    <a:pt x="2776" y="4535"/>
                    <a:pt x="2975" y="3669"/>
                  </a:cubicBezTo>
                  <a:cubicBezTo>
                    <a:pt x="3127" y="3046"/>
                    <a:pt x="3065" y="2652"/>
                    <a:pt x="2858" y="2652"/>
                  </a:cubicBezTo>
                  <a:cubicBezTo>
                    <a:pt x="2661" y="2652"/>
                    <a:pt x="2333" y="3009"/>
                    <a:pt x="1934" y="3867"/>
                  </a:cubicBezTo>
                  <a:cubicBezTo>
                    <a:pt x="1724" y="4340"/>
                    <a:pt x="1625" y="4524"/>
                    <a:pt x="1592" y="4524"/>
                  </a:cubicBezTo>
                  <a:cubicBezTo>
                    <a:pt x="1502" y="4524"/>
                    <a:pt x="1921" y="3105"/>
                    <a:pt x="1884" y="2503"/>
                  </a:cubicBezTo>
                  <a:cubicBezTo>
                    <a:pt x="1870" y="2267"/>
                    <a:pt x="1864" y="2163"/>
                    <a:pt x="1849" y="2163"/>
                  </a:cubicBezTo>
                  <a:cubicBezTo>
                    <a:pt x="1812" y="2163"/>
                    <a:pt x="1717" y="2844"/>
                    <a:pt x="1289" y="3718"/>
                  </a:cubicBezTo>
                  <a:cubicBezTo>
                    <a:pt x="1151" y="4005"/>
                    <a:pt x="1077" y="4135"/>
                    <a:pt x="1051" y="4135"/>
                  </a:cubicBezTo>
                  <a:cubicBezTo>
                    <a:pt x="965" y="4135"/>
                    <a:pt x="1404" y="2703"/>
                    <a:pt x="1785" y="818"/>
                  </a:cubicBezTo>
                  <a:cubicBezTo>
                    <a:pt x="1900" y="248"/>
                    <a:pt x="1919" y="0"/>
                    <a:pt x="1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6669131" y="906643"/>
              <a:ext cx="1256379" cy="649620"/>
            </a:xfrm>
            <a:custGeom>
              <a:avLst/>
              <a:gdLst/>
              <a:ahLst/>
              <a:cxnLst/>
              <a:rect l="l" t="t" r="r" b="b"/>
              <a:pathLst>
                <a:path w="13337" h="6896" extrusionOk="0">
                  <a:moveTo>
                    <a:pt x="7588" y="1"/>
                  </a:moveTo>
                  <a:cubicBezTo>
                    <a:pt x="7353" y="1"/>
                    <a:pt x="7115" y="51"/>
                    <a:pt x="6892" y="153"/>
                  </a:cubicBezTo>
                  <a:cubicBezTo>
                    <a:pt x="6337" y="394"/>
                    <a:pt x="5946" y="941"/>
                    <a:pt x="5880" y="1565"/>
                  </a:cubicBezTo>
                  <a:lnTo>
                    <a:pt x="5880" y="1565"/>
                  </a:lnTo>
                  <a:cubicBezTo>
                    <a:pt x="5882" y="1434"/>
                    <a:pt x="5809" y="1313"/>
                    <a:pt x="5677" y="1269"/>
                  </a:cubicBezTo>
                  <a:cubicBezTo>
                    <a:pt x="5628" y="1239"/>
                    <a:pt x="5575" y="1225"/>
                    <a:pt x="5522" y="1225"/>
                  </a:cubicBezTo>
                  <a:cubicBezTo>
                    <a:pt x="5440" y="1225"/>
                    <a:pt x="5355" y="1258"/>
                    <a:pt x="5280" y="1318"/>
                  </a:cubicBezTo>
                  <a:cubicBezTo>
                    <a:pt x="5404" y="748"/>
                    <a:pt x="5057" y="203"/>
                    <a:pt x="4487" y="79"/>
                  </a:cubicBezTo>
                  <a:cubicBezTo>
                    <a:pt x="4409" y="61"/>
                    <a:pt x="4330" y="52"/>
                    <a:pt x="4252" y="52"/>
                  </a:cubicBezTo>
                  <a:cubicBezTo>
                    <a:pt x="3787" y="52"/>
                    <a:pt x="3354" y="359"/>
                    <a:pt x="3248" y="847"/>
                  </a:cubicBezTo>
                  <a:cubicBezTo>
                    <a:pt x="3155" y="824"/>
                    <a:pt x="3063" y="813"/>
                    <a:pt x="2973" y="813"/>
                  </a:cubicBezTo>
                  <a:cubicBezTo>
                    <a:pt x="2576" y="813"/>
                    <a:pt x="2210" y="1025"/>
                    <a:pt x="2008" y="1368"/>
                  </a:cubicBezTo>
                  <a:cubicBezTo>
                    <a:pt x="1735" y="1789"/>
                    <a:pt x="1785" y="2335"/>
                    <a:pt x="2107" y="2706"/>
                  </a:cubicBezTo>
                  <a:cubicBezTo>
                    <a:pt x="1488" y="2905"/>
                    <a:pt x="0" y="3301"/>
                    <a:pt x="3198" y="3301"/>
                  </a:cubicBezTo>
                  <a:cubicBezTo>
                    <a:pt x="6371" y="3301"/>
                    <a:pt x="1612" y="3921"/>
                    <a:pt x="4016" y="3921"/>
                  </a:cubicBezTo>
                  <a:cubicBezTo>
                    <a:pt x="6421" y="3921"/>
                    <a:pt x="2603" y="4442"/>
                    <a:pt x="5429" y="4442"/>
                  </a:cubicBezTo>
                  <a:cubicBezTo>
                    <a:pt x="8280" y="4442"/>
                    <a:pt x="10139" y="4466"/>
                    <a:pt x="7710" y="4764"/>
                  </a:cubicBezTo>
                  <a:cubicBezTo>
                    <a:pt x="5280" y="5037"/>
                    <a:pt x="6817" y="5185"/>
                    <a:pt x="7735" y="5210"/>
                  </a:cubicBezTo>
                  <a:cubicBezTo>
                    <a:pt x="8677" y="5235"/>
                    <a:pt x="7189" y="5706"/>
                    <a:pt x="9792" y="5780"/>
                  </a:cubicBezTo>
                  <a:cubicBezTo>
                    <a:pt x="12271" y="5830"/>
                    <a:pt x="8106" y="6821"/>
                    <a:pt x="12321" y="6896"/>
                  </a:cubicBezTo>
                  <a:cubicBezTo>
                    <a:pt x="12866" y="6896"/>
                    <a:pt x="13337" y="6474"/>
                    <a:pt x="13287" y="5954"/>
                  </a:cubicBezTo>
                  <a:lnTo>
                    <a:pt x="13287" y="5929"/>
                  </a:lnTo>
                  <a:cubicBezTo>
                    <a:pt x="13238" y="5557"/>
                    <a:pt x="12990" y="5210"/>
                    <a:pt x="12643" y="5061"/>
                  </a:cubicBezTo>
                  <a:cubicBezTo>
                    <a:pt x="12990" y="4838"/>
                    <a:pt x="13188" y="4417"/>
                    <a:pt x="13139" y="3995"/>
                  </a:cubicBezTo>
                  <a:cubicBezTo>
                    <a:pt x="13089" y="3574"/>
                    <a:pt x="12792" y="3227"/>
                    <a:pt x="12395" y="3078"/>
                  </a:cubicBezTo>
                  <a:cubicBezTo>
                    <a:pt x="12281" y="3035"/>
                    <a:pt x="12163" y="3015"/>
                    <a:pt x="12045" y="3015"/>
                  </a:cubicBezTo>
                  <a:cubicBezTo>
                    <a:pt x="11754" y="3015"/>
                    <a:pt x="11467" y="3139"/>
                    <a:pt x="11255" y="3351"/>
                  </a:cubicBezTo>
                  <a:cubicBezTo>
                    <a:pt x="11354" y="3078"/>
                    <a:pt x="11230" y="2781"/>
                    <a:pt x="10982" y="2632"/>
                  </a:cubicBezTo>
                  <a:cubicBezTo>
                    <a:pt x="10902" y="2596"/>
                    <a:pt x="10821" y="2579"/>
                    <a:pt x="10741" y="2579"/>
                  </a:cubicBezTo>
                  <a:cubicBezTo>
                    <a:pt x="10548" y="2579"/>
                    <a:pt x="10368" y="2680"/>
                    <a:pt x="10263" y="2855"/>
                  </a:cubicBezTo>
                  <a:cubicBezTo>
                    <a:pt x="10313" y="2582"/>
                    <a:pt x="10189" y="2310"/>
                    <a:pt x="9966" y="2136"/>
                  </a:cubicBezTo>
                  <a:cubicBezTo>
                    <a:pt x="9845" y="2056"/>
                    <a:pt x="9702" y="2012"/>
                    <a:pt x="9558" y="2012"/>
                  </a:cubicBezTo>
                  <a:cubicBezTo>
                    <a:pt x="9435" y="2012"/>
                    <a:pt x="9311" y="2043"/>
                    <a:pt x="9197" y="2111"/>
                  </a:cubicBezTo>
                  <a:cubicBezTo>
                    <a:pt x="9371" y="1467"/>
                    <a:pt x="9148" y="822"/>
                    <a:pt x="8652" y="401"/>
                  </a:cubicBezTo>
                  <a:cubicBezTo>
                    <a:pt x="8358" y="138"/>
                    <a:pt x="7977" y="1"/>
                    <a:pt x="7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7145505" y="220482"/>
              <a:ext cx="163536" cy="455469"/>
            </a:xfrm>
            <a:custGeom>
              <a:avLst/>
              <a:gdLst/>
              <a:ahLst/>
              <a:cxnLst/>
              <a:rect l="l" t="t" r="r" b="b"/>
              <a:pathLst>
                <a:path w="1736" h="4835" extrusionOk="0">
                  <a:moveTo>
                    <a:pt x="1289" y="0"/>
                  </a:moveTo>
                  <a:cubicBezTo>
                    <a:pt x="1091" y="0"/>
                    <a:pt x="471" y="992"/>
                    <a:pt x="124" y="2132"/>
                  </a:cubicBezTo>
                  <a:cubicBezTo>
                    <a:pt x="0" y="2504"/>
                    <a:pt x="99" y="2901"/>
                    <a:pt x="273" y="2901"/>
                  </a:cubicBezTo>
                  <a:cubicBezTo>
                    <a:pt x="372" y="2901"/>
                    <a:pt x="521" y="2727"/>
                    <a:pt x="645" y="2330"/>
                  </a:cubicBezTo>
                  <a:cubicBezTo>
                    <a:pt x="719" y="2083"/>
                    <a:pt x="769" y="1983"/>
                    <a:pt x="794" y="1983"/>
                  </a:cubicBezTo>
                  <a:cubicBezTo>
                    <a:pt x="868" y="1983"/>
                    <a:pt x="670" y="3198"/>
                    <a:pt x="397" y="4413"/>
                  </a:cubicBezTo>
                  <a:cubicBezTo>
                    <a:pt x="347" y="4710"/>
                    <a:pt x="323" y="4834"/>
                    <a:pt x="347" y="4834"/>
                  </a:cubicBezTo>
                  <a:cubicBezTo>
                    <a:pt x="446" y="4834"/>
                    <a:pt x="1190" y="2454"/>
                    <a:pt x="1587" y="1190"/>
                  </a:cubicBezTo>
                  <a:cubicBezTo>
                    <a:pt x="1736" y="670"/>
                    <a:pt x="1736" y="521"/>
                    <a:pt x="1661" y="521"/>
                  </a:cubicBezTo>
                  <a:cubicBezTo>
                    <a:pt x="1612" y="521"/>
                    <a:pt x="1537" y="570"/>
                    <a:pt x="1488" y="620"/>
                  </a:cubicBezTo>
                  <a:cubicBezTo>
                    <a:pt x="1413" y="670"/>
                    <a:pt x="1364" y="719"/>
                    <a:pt x="1314" y="719"/>
                  </a:cubicBezTo>
                  <a:cubicBezTo>
                    <a:pt x="1265" y="719"/>
                    <a:pt x="1240" y="620"/>
                    <a:pt x="1289" y="372"/>
                  </a:cubicBezTo>
                  <a:cubicBezTo>
                    <a:pt x="1364" y="99"/>
                    <a:pt x="1339" y="0"/>
                    <a:pt x="1289"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7269285" y="423580"/>
              <a:ext cx="184543" cy="320100"/>
            </a:xfrm>
            <a:custGeom>
              <a:avLst/>
              <a:gdLst/>
              <a:ahLst/>
              <a:cxnLst/>
              <a:rect l="l" t="t" r="r" b="b"/>
              <a:pathLst>
                <a:path w="1959" h="3398" extrusionOk="0">
                  <a:moveTo>
                    <a:pt x="1165" y="1"/>
                  </a:moveTo>
                  <a:cubicBezTo>
                    <a:pt x="1041" y="1"/>
                    <a:pt x="595" y="869"/>
                    <a:pt x="50" y="2554"/>
                  </a:cubicBezTo>
                  <a:cubicBezTo>
                    <a:pt x="0" y="2753"/>
                    <a:pt x="0" y="2827"/>
                    <a:pt x="25" y="2827"/>
                  </a:cubicBezTo>
                  <a:cubicBezTo>
                    <a:pt x="74" y="2827"/>
                    <a:pt x="149" y="2728"/>
                    <a:pt x="223" y="2629"/>
                  </a:cubicBezTo>
                  <a:cubicBezTo>
                    <a:pt x="298" y="2554"/>
                    <a:pt x="397" y="2455"/>
                    <a:pt x="422" y="2455"/>
                  </a:cubicBezTo>
                  <a:cubicBezTo>
                    <a:pt x="446" y="2455"/>
                    <a:pt x="422" y="2554"/>
                    <a:pt x="298" y="2901"/>
                  </a:cubicBezTo>
                  <a:cubicBezTo>
                    <a:pt x="149" y="3248"/>
                    <a:pt x="124" y="3397"/>
                    <a:pt x="174" y="3397"/>
                  </a:cubicBezTo>
                  <a:cubicBezTo>
                    <a:pt x="322" y="3397"/>
                    <a:pt x="967" y="2406"/>
                    <a:pt x="1438" y="1439"/>
                  </a:cubicBezTo>
                  <a:cubicBezTo>
                    <a:pt x="1859" y="621"/>
                    <a:pt x="1959" y="199"/>
                    <a:pt x="1884" y="199"/>
                  </a:cubicBezTo>
                  <a:cubicBezTo>
                    <a:pt x="1835" y="199"/>
                    <a:pt x="1711" y="348"/>
                    <a:pt x="1537" y="645"/>
                  </a:cubicBezTo>
                  <a:cubicBezTo>
                    <a:pt x="1388" y="918"/>
                    <a:pt x="1289" y="1017"/>
                    <a:pt x="1215" y="1017"/>
                  </a:cubicBezTo>
                  <a:cubicBezTo>
                    <a:pt x="1066" y="1017"/>
                    <a:pt x="1066" y="645"/>
                    <a:pt x="1165" y="224"/>
                  </a:cubicBezTo>
                  <a:cubicBezTo>
                    <a:pt x="1190" y="75"/>
                    <a:pt x="1190" y="1"/>
                    <a:pt x="1165"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7479447" y="612735"/>
              <a:ext cx="105130" cy="294383"/>
            </a:xfrm>
            <a:custGeom>
              <a:avLst/>
              <a:gdLst/>
              <a:ahLst/>
              <a:cxnLst/>
              <a:rect l="l" t="t" r="r" b="b"/>
              <a:pathLst>
                <a:path w="1116" h="3125" extrusionOk="0">
                  <a:moveTo>
                    <a:pt x="744" y="1"/>
                  </a:moveTo>
                  <a:cubicBezTo>
                    <a:pt x="670" y="1"/>
                    <a:pt x="372" y="943"/>
                    <a:pt x="50" y="2083"/>
                  </a:cubicBezTo>
                  <a:cubicBezTo>
                    <a:pt x="0" y="2257"/>
                    <a:pt x="0" y="2306"/>
                    <a:pt x="50" y="2306"/>
                  </a:cubicBezTo>
                  <a:cubicBezTo>
                    <a:pt x="75" y="2306"/>
                    <a:pt x="124" y="2257"/>
                    <a:pt x="174" y="2207"/>
                  </a:cubicBezTo>
                  <a:cubicBezTo>
                    <a:pt x="248" y="2158"/>
                    <a:pt x="298" y="2133"/>
                    <a:pt x="347" y="2133"/>
                  </a:cubicBezTo>
                  <a:cubicBezTo>
                    <a:pt x="422" y="2133"/>
                    <a:pt x="422" y="2232"/>
                    <a:pt x="347" y="2604"/>
                  </a:cubicBezTo>
                  <a:cubicBezTo>
                    <a:pt x="248" y="2951"/>
                    <a:pt x="248" y="3124"/>
                    <a:pt x="298" y="3124"/>
                  </a:cubicBezTo>
                  <a:cubicBezTo>
                    <a:pt x="446" y="3124"/>
                    <a:pt x="793" y="2430"/>
                    <a:pt x="1017" y="1414"/>
                  </a:cubicBezTo>
                  <a:cubicBezTo>
                    <a:pt x="1116" y="943"/>
                    <a:pt x="1091" y="819"/>
                    <a:pt x="1041" y="819"/>
                  </a:cubicBezTo>
                  <a:cubicBezTo>
                    <a:pt x="1017" y="819"/>
                    <a:pt x="967" y="844"/>
                    <a:pt x="917" y="893"/>
                  </a:cubicBezTo>
                  <a:cubicBezTo>
                    <a:pt x="843" y="943"/>
                    <a:pt x="793" y="968"/>
                    <a:pt x="769" y="968"/>
                  </a:cubicBezTo>
                  <a:cubicBezTo>
                    <a:pt x="694" y="968"/>
                    <a:pt x="670" y="869"/>
                    <a:pt x="719" y="521"/>
                  </a:cubicBezTo>
                  <a:cubicBezTo>
                    <a:pt x="769" y="150"/>
                    <a:pt x="793" y="1"/>
                    <a:pt x="74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31"/>
          <p:cNvSpPr/>
          <p:nvPr/>
        </p:nvSpPr>
        <p:spPr>
          <a:xfrm>
            <a:off x="1554041" y="247300"/>
            <a:ext cx="2020671" cy="7689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2846645" y="1397588"/>
            <a:ext cx="857297" cy="326231"/>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rgbClr val="67CEF4">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03657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60388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7CEF4">
            <a:alpha val="246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1pPr>
            <a:lvl2pPr lvl="1"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2pPr>
            <a:lvl3pPr lvl="2"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3pPr>
            <a:lvl4pPr lvl="3"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4pPr>
            <a:lvl5pPr lvl="4"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5pPr>
            <a:lvl6pPr lvl="5"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6pPr>
            <a:lvl7pPr lvl="6"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7pPr>
            <a:lvl8pPr lvl="7"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8pPr>
            <a:lvl9pPr lvl="8" algn="ctr" rtl="0">
              <a:spcBef>
                <a:spcPts val="0"/>
              </a:spcBef>
              <a:spcAft>
                <a:spcPts val="0"/>
              </a:spcAft>
              <a:buClr>
                <a:schemeClr val="accent4"/>
              </a:buClr>
              <a:buSzPts val="3500"/>
              <a:buFont typeface="Poppins"/>
              <a:buNone/>
              <a:defRPr sz="3500" b="1">
                <a:solidFill>
                  <a:schemeClr val="accent4"/>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61" r:id="rId5"/>
    <p:sldLayoutId id="2147483673" r:id="rId6"/>
    <p:sldLayoutId id="214748367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10999723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22D211-8338-4D66-BDE9-C1CF608343AF}" type="datetimeFigureOut">
              <a:rPr lang="en-US" smtClean="0"/>
              <a:t>2/14/2025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369426592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0.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8.xml"/><Relationship Id="rId18" Type="http://schemas.openxmlformats.org/officeDocument/2006/relationships/image" Target="../media/image17.gif"/><Relationship Id="rId3" Type="http://schemas.openxmlformats.org/officeDocument/2006/relationships/image" Target="../media/image6.png"/><Relationship Id="rId21" Type="http://schemas.openxmlformats.org/officeDocument/2006/relationships/image" Target="../media/image20.png"/><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6.gif"/><Relationship Id="rId2" Type="http://schemas.openxmlformats.org/officeDocument/2006/relationships/audio" Target="../media/audio1.wav"/><Relationship Id="rId16" Type="http://schemas.openxmlformats.org/officeDocument/2006/relationships/image" Target="../media/image15.png"/><Relationship Id="rId20" Type="http://schemas.openxmlformats.org/officeDocument/2006/relationships/image" Target="../media/image19.gif"/><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slide" Target="slide7.xml"/><Relationship Id="rId5" Type="http://schemas.openxmlformats.org/officeDocument/2006/relationships/image" Target="../media/image8.png"/><Relationship Id="rId15" Type="http://schemas.openxmlformats.org/officeDocument/2006/relationships/slide" Target="slide9.xml"/><Relationship Id="rId23" Type="http://schemas.openxmlformats.org/officeDocument/2006/relationships/slide" Target="slide12.xml"/><Relationship Id="rId10" Type="http://schemas.openxmlformats.org/officeDocument/2006/relationships/image" Target="../media/image12.png"/><Relationship Id="rId19" Type="http://schemas.openxmlformats.org/officeDocument/2006/relationships/image" Target="../media/image18.gif"/><Relationship Id="rId4" Type="http://schemas.openxmlformats.org/officeDocument/2006/relationships/image" Target="../media/image7.png"/><Relationship Id="rId9" Type="http://schemas.openxmlformats.org/officeDocument/2006/relationships/slide" Target="slide6.xml"/><Relationship Id="rId14" Type="http://schemas.openxmlformats.org/officeDocument/2006/relationships/image" Target="../media/image14.png"/><Relationship Id="rId22"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0.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0.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0.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0.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p:nvPr/>
        </p:nvSpPr>
        <p:spPr>
          <a:xfrm flipH="1">
            <a:off x="6625925" y="2848375"/>
            <a:ext cx="2225465" cy="1359473"/>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6"/>
          <p:cNvGrpSpPr/>
          <p:nvPr/>
        </p:nvGrpSpPr>
        <p:grpSpPr>
          <a:xfrm>
            <a:off x="51000" y="4030168"/>
            <a:ext cx="5962178" cy="1027529"/>
            <a:chOff x="659925" y="3475200"/>
            <a:chExt cx="4049292" cy="697907"/>
          </a:xfrm>
        </p:grpSpPr>
        <p:sp>
          <p:nvSpPr>
            <p:cNvPr id="330" name="Google Shape;330;p36"/>
            <p:cNvSpPr/>
            <p:nvPr/>
          </p:nvSpPr>
          <p:spPr>
            <a:xfrm>
              <a:off x="659925" y="3475200"/>
              <a:ext cx="4049292" cy="697907"/>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36"/>
            <p:cNvGrpSpPr/>
            <p:nvPr/>
          </p:nvGrpSpPr>
          <p:grpSpPr>
            <a:xfrm>
              <a:off x="3335503" y="3572350"/>
              <a:ext cx="1295316" cy="507135"/>
              <a:chOff x="3335503" y="3572350"/>
              <a:chExt cx="1295316" cy="507135"/>
            </a:xfrm>
          </p:grpSpPr>
          <p:sp>
            <p:nvSpPr>
              <p:cNvPr id="332" name="Google Shape;332;p36"/>
              <p:cNvSpPr/>
              <p:nvPr/>
            </p:nvSpPr>
            <p:spPr>
              <a:xfrm>
                <a:off x="3335503" y="3572350"/>
                <a:ext cx="1295316" cy="272116"/>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3367762" y="3862778"/>
                <a:ext cx="1136342" cy="216707"/>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36"/>
          <p:cNvGrpSpPr/>
          <p:nvPr/>
        </p:nvGrpSpPr>
        <p:grpSpPr>
          <a:xfrm>
            <a:off x="5190594" y="3666084"/>
            <a:ext cx="7691268" cy="1085788"/>
            <a:chOff x="6159002" y="3788443"/>
            <a:chExt cx="5596498" cy="790066"/>
          </a:xfrm>
        </p:grpSpPr>
        <p:sp>
          <p:nvSpPr>
            <p:cNvPr id="335" name="Google Shape;335;p36"/>
            <p:cNvSpPr/>
            <p:nvPr/>
          </p:nvSpPr>
          <p:spPr>
            <a:xfrm>
              <a:off x="6159002" y="3788443"/>
              <a:ext cx="5596498" cy="790066"/>
            </a:xfrm>
            <a:custGeom>
              <a:avLst/>
              <a:gdLst/>
              <a:ahLst/>
              <a:cxnLst/>
              <a:rect l="l" t="t" r="r" b="b"/>
              <a:pathLst>
                <a:path w="59580" h="8411" extrusionOk="0">
                  <a:moveTo>
                    <a:pt x="38235" y="1"/>
                  </a:moveTo>
                  <a:lnTo>
                    <a:pt x="9802" y="744"/>
                  </a:lnTo>
                  <a:cubicBezTo>
                    <a:pt x="3679" y="1240"/>
                    <a:pt x="2984" y="2603"/>
                    <a:pt x="7893" y="2802"/>
                  </a:cubicBezTo>
                  <a:cubicBezTo>
                    <a:pt x="8389" y="2827"/>
                    <a:pt x="8760" y="2851"/>
                    <a:pt x="9008" y="2876"/>
                  </a:cubicBezTo>
                  <a:cubicBezTo>
                    <a:pt x="10843" y="3124"/>
                    <a:pt x="6976" y="3694"/>
                    <a:pt x="9802" y="3818"/>
                  </a:cubicBezTo>
                  <a:cubicBezTo>
                    <a:pt x="12906" y="3961"/>
                    <a:pt x="1" y="6980"/>
                    <a:pt x="6626" y="6980"/>
                  </a:cubicBezTo>
                  <a:cubicBezTo>
                    <a:pt x="6879" y="6980"/>
                    <a:pt x="7160" y="6976"/>
                    <a:pt x="7471" y="6966"/>
                  </a:cubicBezTo>
                  <a:cubicBezTo>
                    <a:pt x="11531" y="6859"/>
                    <a:pt x="17248" y="6684"/>
                    <a:pt x="21381" y="6684"/>
                  </a:cubicBezTo>
                  <a:cubicBezTo>
                    <a:pt x="25855" y="6684"/>
                    <a:pt x="28472" y="6889"/>
                    <a:pt x="25122" y="7611"/>
                  </a:cubicBezTo>
                  <a:cubicBezTo>
                    <a:pt x="22131" y="8241"/>
                    <a:pt x="24479" y="8411"/>
                    <a:pt x="28529" y="8411"/>
                  </a:cubicBezTo>
                  <a:cubicBezTo>
                    <a:pt x="33243" y="8411"/>
                    <a:pt x="40263" y="8181"/>
                    <a:pt x="43863" y="8181"/>
                  </a:cubicBezTo>
                  <a:cubicBezTo>
                    <a:pt x="44805" y="8181"/>
                    <a:pt x="45796" y="8156"/>
                    <a:pt x="46813" y="8132"/>
                  </a:cubicBezTo>
                  <a:cubicBezTo>
                    <a:pt x="53084" y="7908"/>
                    <a:pt x="59579" y="7066"/>
                    <a:pt x="50283" y="5801"/>
                  </a:cubicBezTo>
                  <a:lnTo>
                    <a:pt x="38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6439297" y="3788443"/>
              <a:ext cx="5316204" cy="763859"/>
            </a:xfrm>
            <a:custGeom>
              <a:avLst/>
              <a:gdLst/>
              <a:ahLst/>
              <a:cxnLst/>
              <a:rect l="l" t="t" r="r" b="b"/>
              <a:pathLst>
                <a:path w="56596" h="8132" extrusionOk="0">
                  <a:moveTo>
                    <a:pt x="35251" y="1"/>
                  </a:moveTo>
                  <a:lnTo>
                    <a:pt x="6818" y="744"/>
                  </a:lnTo>
                  <a:cubicBezTo>
                    <a:pt x="695" y="1240"/>
                    <a:pt x="0" y="2603"/>
                    <a:pt x="4909" y="2802"/>
                  </a:cubicBezTo>
                  <a:cubicBezTo>
                    <a:pt x="5405" y="2827"/>
                    <a:pt x="5776" y="2851"/>
                    <a:pt x="6024" y="2876"/>
                  </a:cubicBezTo>
                  <a:cubicBezTo>
                    <a:pt x="9038" y="2335"/>
                    <a:pt x="11715" y="1842"/>
                    <a:pt x="12810" y="1842"/>
                  </a:cubicBezTo>
                  <a:cubicBezTo>
                    <a:pt x="13472" y="1842"/>
                    <a:pt x="13557" y="2022"/>
                    <a:pt x="12792" y="2480"/>
                  </a:cubicBezTo>
                  <a:cubicBezTo>
                    <a:pt x="11137" y="3476"/>
                    <a:pt x="10590" y="3602"/>
                    <a:pt x="11352" y="3602"/>
                  </a:cubicBezTo>
                  <a:cubicBezTo>
                    <a:pt x="11480" y="3602"/>
                    <a:pt x="11646" y="3599"/>
                    <a:pt x="11850" y="3595"/>
                  </a:cubicBezTo>
                  <a:cubicBezTo>
                    <a:pt x="12296" y="3595"/>
                    <a:pt x="12941" y="3595"/>
                    <a:pt x="13808" y="3620"/>
                  </a:cubicBezTo>
                  <a:cubicBezTo>
                    <a:pt x="17099" y="3760"/>
                    <a:pt x="10768" y="5174"/>
                    <a:pt x="14480" y="5174"/>
                  </a:cubicBezTo>
                  <a:cubicBezTo>
                    <a:pt x="14711" y="5174"/>
                    <a:pt x="14982" y="5168"/>
                    <a:pt x="15296" y="5157"/>
                  </a:cubicBezTo>
                  <a:cubicBezTo>
                    <a:pt x="19656" y="4995"/>
                    <a:pt x="21518" y="4439"/>
                    <a:pt x="24201" y="4439"/>
                  </a:cubicBezTo>
                  <a:cubicBezTo>
                    <a:pt x="24813" y="4439"/>
                    <a:pt x="25467" y="4468"/>
                    <a:pt x="26203" y="4537"/>
                  </a:cubicBezTo>
                  <a:cubicBezTo>
                    <a:pt x="27516" y="4660"/>
                    <a:pt x="28850" y="4723"/>
                    <a:pt x="30003" y="4723"/>
                  </a:cubicBezTo>
                  <a:cubicBezTo>
                    <a:pt x="32334" y="4723"/>
                    <a:pt x="33924" y="4465"/>
                    <a:pt x="33095" y="3917"/>
                  </a:cubicBezTo>
                  <a:cubicBezTo>
                    <a:pt x="32298" y="3402"/>
                    <a:pt x="32879" y="3064"/>
                    <a:pt x="33883" y="3064"/>
                  </a:cubicBezTo>
                  <a:cubicBezTo>
                    <a:pt x="34473" y="3064"/>
                    <a:pt x="35208" y="3180"/>
                    <a:pt x="35896" y="3446"/>
                  </a:cubicBezTo>
                  <a:cubicBezTo>
                    <a:pt x="37780" y="4165"/>
                    <a:pt x="31706" y="5876"/>
                    <a:pt x="37160" y="6446"/>
                  </a:cubicBezTo>
                  <a:cubicBezTo>
                    <a:pt x="41003" y="6867"/>
                    <a:pt x="42465" y="7611"/>
                    <a:pt x="43829" y="8132"/>
                  </a:cubicBezTo>
                  <a:cubicBezTo>
                    <a:pt x="50100" y="7908"/>
                    <a:pt x="56595" y="7066"/>
                    <a:pt x="47299" y="5801"/>
                  </a:cubicBezTo>
                  <a:lnTo>
                    <a:pt x="35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36"/>
          <p:cNvGrpSpPr/>
          <p:nvPr/>
        </p:nvGrpSpPr>
        <p:grpSpPr>
          <a:xfrm>
            <a:off x="7405408" y="-1"/>
            <a:ext cx="2734692" cy="4142477"/>
            <a:chOff x="7405408" y="-1"/>
            <a:chExt cx="2734692" cy="4142477"/>
          </a:xfrm>
        </p:grpSpPr>
        <p:sp>
          <p:nvSpPr>
            <p:cNvPr id="338" name="Google Shape;338;p36"/>
            <p:cNvSpPr/>
            <p:nvPr/>
          </p:nvSpPr>
          <p:spPr>
            <a:xfrm>
              <a:off x="8074250" y="-1"/>
              <a:ext cx="1334430" cy="3594806"/>
            </a:xfrm>
            <a:custGeom>
              <a:avLst/>
              <a:gdLst/>
              <a:ahLst/>
              <a:cxnLst/>
              <a:rect l="l" t="t" r="r" b="b"/>
              <a:pathLst>
                <a:path w="9000" h="24245" extrusionOk="0">
                  <a:moveTo>
                    <a:pt x="8999" y="1"/>
                  </a:moveTo>
                  <a:cubicBezTo>
                    <a:pt x="3595" y="1"/>
                    <a:pt x="2604" y="249"/>
                    <a:pt x="2356" y="1761"/>
                  </a:cubicBezTo>
                  <a:cubicBezTo>
                    <a:pt x="2108" y="3298"/>
                    <a:pt x="1" y="12817"/>
                    <a:pt x="298" y="24245"/>
                  </a:cubicBezTo>
                  <a:lnTo>
                    <a:pt x="8231" y="24245"/>
                  </a:lnTo>
                  <a:cubicBezTo>
                    <a:pt x="8231" y="24245"/>
                    <a:pt x="7760" y="9470"/>
                    <a:pt x="7710" y="6471"/>
                  </a:cubicBezTo>
                  <a:cubicBezTo>
                    <a:pt x="7686" y="4636"/>
                    <a:pt x="7636" y="2777"/>
                    <a:pt x="7909" y="1513"/>
                  </a:cubicBezTo>
                  <a:cubicBezTo>
                    <a:pt x="8033" y="968"/>
                    <a:pt x="8206" y="546"/>
                    <a:pt x="8479" y="298"/>
                  </a:cubicBezTo>
                  <a:cubicBezTo>
                    <a:pt x="8628" y="150"/>
                    <a:pt x="8801" y="50"/>
                    <a:pt x="8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8162470" y="1804130"/>
              <a:ext cx="1077182" cy="1878877"/>
            </a:xfrm>
            <a:custGeom>
              <a:avLst/>
              <a:gdLst/>
              <a:ahLst/>
              <a:cxnLst/>
              <a:rect l="l" t="t" r="r" b="b"/>
              <a:pathLst>
                <a:path w="7265" h="12672" extrusionOk="0">
                  <a:moveTo>
                    <a:pt x="4595" y="0"/>
                  </a:moveTo>
                  <a:cubicBezTo>
                    <a:pt x="4430" y="0"/>
                    <a:pt x="4185" y="5787"/>
                    <a:pt x="4041" y="8185"/>
                  </a:cubicBezTo>
                  <a:cubicBezTo>
                    <a:pt x="3995" y="8868"/>
                    <a:pt x="3940" y="9133"/>
                    <a:pt x="3883" y="9133"/>
                  </a:cubicBezTo>
                  <a:cubicBezTo>
                    <a:pt x="3699" y="9133"/>
                    <a:pt x="3496" y="6333"/>
                    <a:pt x="3496" y="5954"/>
                  </a:cubicBezTo>
                  <a:cubicBezTo>
                    <a:pt x="3496" y="5770"/>
                    <a:pt x="3445" y="5675"/>
                    <a:pt x="3375" y="5675"/>
                  </a:cubicBezTo>
                  <a:cubicBezTo>
                    <a:pt x="3257" y="5675"/>
                    <a:pt x="3087" y="5948"/>
                    <a:pt x="3025" y="6524"/>
                  </a:cubicBezTo>
                  <a:cubicBezTo>
                    <a:pt x="3009" y="6681"/>
                    <a:pt x="2991" y="6754"/>
                    <a:pt x="2972" y="6754"/>
                  </a:cubicBezTo>
                  <a:cubicBezTo>
                    <a:pt x="2879" y="6754"/>
                    <a:pt x="2769" y="4933"/>
                    <a:pt x="2728" y="2682"/>
                  </a:cubicBezTo>
                  <a:cubicBezTo>
                    <a:pt x="2724" y="2329"/>
                    <a:pt x="2713" y="2175"/>
                    <a:pt x="2696" y="2175"/>
                  </a:cubicBezTo>
                  <a:cubicBezTo>
                    <a:pt x="2583" y="2175"/>
                    <a:pt x="2199" y="8873"/>
                    <a:pt x="1984" y="9648"/>
                  </a:cubicBezTo>
                  <a:cubicBezTo>
                    <a:pt x="1928" y="9850"/>
                    <a:pt x="1882" y="9939"/>
                    <a:pt x="1844" y="9939"/>
                  </a:cubicBezTo>
                  <a:cubicBezTo>
                    <a:pt x="1716" y="9939"/>
                    <a:pt x="1686" y="8901"/>
                    <a:pt x="1686" y="7788"/>
                  </a:cubicBezTo>
                  <a:cubicBezTo>
                    <a:pt x="1686" y="7292"/>
                    <a:pt x="1636" y="7083"/>
                    <a:pt x="1563" y="7083"/>
                  </a:cubicBezTo>
                  <a:cubicBezTo>
                    <a:pt x="1425" y="7083"/>
                    <a:pt x="1205" y="7839"/>
                    <a:pt x="1091" y="8830"/>
                  </a:cubicBezTo>
                  <a:cubicBezTo>
                    <a:pt x="1055" y="9147"/>
                    <a:pt x="1024" y="9289"/>
                    <a:pt x="996" y="9289"/>
                  </a:cubicBezTo>
                  <a:cubicBezTo>
                    <a:pt x="889" y="9289"/>
                    <a:pt x="821" y="7290"/>
                    <a:pt x="645" y="5136"/>
                  </a:cubicBezTo>
                  <a:cubicBezTo>
                    <a:pt x="605" y="4577"/>
                    <a:pt x="560" y="4334"/>
                    <a:pt x="513" y="4334"/>
                  </a:cubicBezTo>
                  <a:cubicBezTo>
                    <a:pt x="331" y="4334"/>
                    <a:pt x="119" y="7976"/>
                    <a:pt x="1" y="10912"/>
                  </a:cubicBezTo>
                  <a:lnTo>
                    <a:pt x="2058" y="12672"/>
                  </a:lnTo>
                  <a:lnTo>
                    <a:pt x="7264" y="10614"/>
                  </a:lnTo>
                  <a:cubicBezTo>
                    <a:pt x="7264" y="10614"/>
                    <a:pt x="6818" y="3723"/>
                    <a:pt x="6570" y="1467"/>
                  </a:cubicBezTo>
                  <a:cubicBezTo>
                    <a:pt x="6536" y="1155"/>
                    <a:pt x="6506" y="1018"/>
                    <a:pt x="6479" y="1018"/>
                  </a:cubicBezTo>
                  <a:cubicBezTo>
                    <a:pt x="6315" y="1018"/>
                    <a:pt x="6290" y="6306"/>
                    <a:pt x="6248" y="7417"/>
                  </a:cubicBezTo>
                  <a:cubicBezTo>
                    <a:pt x="6241" y="7768"/>
                    <a:pt x="6201" y="7908"/>
                    <a:pt x="6146" y="7908"/>
                  </a:cubicBezTo>
                  <a:cubicBezTo>
                    <a:pt x="5999" y="7908"/>
                    <a:pt x="5745" y="6914"/>
                    <a:pt x="5727" y="6301"/>
                  </a:cubicBezTo>
                  <a:cubicBezTo>
                    <a:pt x="5713" y="6075"/>
                    <a:pt x="5683" y="5967"/>
                    <a:pt x="5640" y="5967"/>
                  </a:cubicBezTo>
                  <a:cubicBezTo>
                    <a:pt x="5527" y="5967"/>
                    <a:pt x="5330" y="6715"/>
                    <a:pt x="5132" y="8061"/>
                  </a:cubicBezTo>
                  <a:cubicBezTo>
                    <a:pt x="5098" y="8319"/>
                    <a:pt x="5067" y="8436"/>
                    <a:pt x="5039" y="8436"/>
                  </a:cubicBezTo>
                  <a:cubicBezTo>
                    <a:pt x="4863" y="8436"/>
                    <a:pt x="4793" y="3820"/>
                    <a:pt x="4686" y="847"/>
                  </a:cubicBezTo>
                  <a:cubicBezTo>
                    <a:pt x="4660" y="255"/>
                    <a:pt x="4629" y="0"/>
                    <a:pt x="4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7405408" y="3136025"/>
              <a:ext cx="2734692" cy="896144"/>
            </a:xfrm>
            <a:custGeom>
              <a:avLst/>
              <a:gdLst/>
              <a:ahLst/>
              <a:cxnLst/>
              <a:rect l="l" t="t" r="r" b="b"/>
              <a:pathLst>
                <a:path w="18444" h="6044" extrusionOk="0">
                  <a:moveTo>
                    <a:pt x="13580" y="0"/>
                  </a:moveTo>
                  <a:cubicBezTo>
                    <a:pt x="12591" y="0"/>
                    <a:pt x="11655" y="509"/>
                    <a:pt x="11131" y="1383"/>
                  </a:cubicBezTo>
                  <a:cubicBezTo>
                    <a:pt x="10989" y="1211"/>
                    <a:pt x="10788" y="1128"/>
                    <a:pt x="10591" y="1128"/>
                  </a:cubicBezTo>
                  <a:cubicBezTo>
                    <a:pt x="10476" y="1128"/>
                    <a:pt x="10363" y="1155"/>
                    <a:pt x="10263" y="1210"/>
                  </a:cubicBezTo>
                  <a:cubicBezTo>
                    <a:pt x="10041" y="1058"/>
                    <a:pt x="9789" y="975"/>
                    <a:pt x="9535" y="975"/>
                  </a:cubicBezTo>
                  <a:cubicBezTo>
                    <a:pt x="9335" y="975"/>
                    <a:pt x="9135" y="1026"/>
                    <a:pt x="8949" y="1136"/>
                  </a:cubicBezTo>
                  <a:cubicBezTo>
                    <a:pt x="8528" y="1359"/>
                    <a:pt x="8280" y="1805"/>
                    <a:pt x="8329" y="2301"/>
                  </a:cubicBezTo>
                  <a:cubicBezTo>
                    <a:pt x="8186" y="2157"/>
                    <a:pt x="7992" y="2065"/>
                    <a:pt x="7789" y="2065"/>
                  </a:cubicBezTo>
                  <a:cubicBezTo>
                    <a:pt x="7746" y="2065"/>
                    <a:pt x="7703" y="2069"/>
                    <a:pt x="7660" y="2078"/>
                  </a:cubicBezTo>
                  <a:cubicBezTo>
                    <a:pt x="7437" y="2127"/>
                    <a:pt x="7239" y="2301"/>
                    <a:pt x="7139" y="2524"/>
                  </a:cubicBezTo>
                  <a:cubicBezTo>
                    <a:pt x="6496" y="1684"/>
                    <a:pt x="5492" y="1218"/>
                    <a:pt x="4462" y="1218"/>
                  </a:cubicBezTo>
                  <a:cubicBezTo>
                    <a:pt x="4063" y="1218"/>
                    <a:pt x="3660" y="1288"/>
                    <a:pt x="3272" y="1433"/>
                  </a:cubicBezTo>
                  <a:cubicBezTo>
                    <a:pt x="1884" y="1978"/>
                    <a:pt x="1016" y="3367"/>
                    <a:pt x="1140" y="4854"/>
                  </a:cubicBezTo>
                  <a:cubicBezTo>
                    <a:pt x="1059" y="4829"/>
                    <a:pt x="975" y="4816"/>
                    <a:pt x="892" y="4816"/>
                  </a:cubicBezTo>
                  <a:cubicBezTo>
                    <a:pt x="650" y="4816"/>
                    <a:pt x="414" y="4923"/>
                    <a:pt x="248" y="5127"/>
                  </a:cubicBezTo>
                  <a:cubicBezTo>
                    <a:pt x="25" y="5375"/>
                    <a:pt x="0" y="5746"/>
                    <a:pt x="174" y="6044"/>
                  </a:cubicBezTo>
                  <a:lnTo>
                    <a:pt x="17997" y="6044"/>
                  </a:lnTo>
                  <a:cubicBezTo>
                    <a:pt x="18444" y="4755"/>
                    <a:pt x="17749" y="3367"/>
                    <a:pt x="16485" y="2945"/>
                  </a:cubicBezTo>
                  <a:cubicBezTo>
                    <a:pt x="16510" y="1631"/>
                    <a:pt x="15642" y="491"/>
                    <a:pt x="14403" y="119"/>
                  </a:cubicBezTo>
                  <a:cubicBezTo>
                    <a:pt x="14130" y="39"/>
                    <a:pt x="13853" y="0"/>
                    <a:pt x="13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8424906" y="34991"/>
              <a:ext cx="906523" cy="577660"/>
            </a:xfrm>
            <a:custGeom>
              <a:avLst/>
              <a:gdLst/>
              <a:ahLst/>
              <a:cxnLst/>
              <a:rect l="l" t="t" r="r" b="b"/>
              <a:pathLst>
                <a:path w="6114" h="3896" extrusionOk="0">
                  <a:moveTo>
                    <a:pt x="3731" y="1"/>
                  </a:moveTo>
                  <a:cubicBezTo>
                    <a:pt x="1724" y="1"/>
                    <a:pt x="445" y="290"/>
                    <a:pt x="115" y="1922"/>
                  </a:cubicBezTo>
                  <a:cubicBezTo>
                    <a:pt x="2" y="2449"/>
                    <a:pt x="1" y="2648"/>
                    <a:pt x="67" y="2648"/>
                  </a:cubicBezTo>
                  <a:cubicBezTo>
                    <a:pt x="272" y="2648"/>
                    <a:pt x="1112" y="767"/>
                    <a:pt x="1283" y="767"/>
                  </a:cubicBezTo>
                  <a:cubicBezTo>
                    <a:pt x="1312" y="767"/>
                    <a:pt x="1322" y="823"/>
                    <a:pt x="1305" y="955"/>
                  </a:cubicBezTo>
                  <a:cubicBezTo>
                    <a:pt x="1269" y="1232"/>
                    <a:pt x="1304" y="1322"/>
                    <a:pt x="1372" y="1322"/>
                  </a:cubicBezTo>
                  <a:cubicBezTo>
                    <a:pt x="1502" y="1322"/>
                    <a:pt x="1754" y="995"/>
                    <a:pt x="1879" y="995"/>
                  </a:cubicBezTo>
                  <a:cubicBezTo>
                    <a:pt x="1965" y="995"/>
                    <a:pt x="1990" y="1150"/>
                    <a:pt x="1875" y="1674"/>
                  </a:cubicBezTo>
                  <a:cubicBezTo>
                    <a:pt x="1724" y="2367"/>
                    <a:pt x="1777" y="2628"/>
                    <a:pt x="1906" y="2628"/>
                  </a:cubicBezTo>
                  <a:cubicBezTo>
                    <a:pt x="2096" y="2628"/>
                    <a:pt x="2451" y="2065"/>
                    <a:pt x="2569" y="1475"/>
                  </a:cubicBezTo>
                  <a:cubicBezTo>
                    <a:pt x="2660" y="1009"/>
                    <a:pt x="2860" y="699"/>
                    <a:pt x="3029" y="699"/>
                  </a:cubicBezTo>
                  <a:cubicBezTo>
                    <a:pt x="3229" y="699"/>
                    <a:pt x="3384" y="1130"/>
                    <a:pt x="3263" y="2244"/>
                  </a:cubicBezTo>
                  <a:cubicBezTo>
                    <a:pt x="3143" y="3355"/>
                    <a:pt x="3181" y="3895"/>
                    <a:pt x="3285" y="3895"/>
                  </a:cubicBezTo>
                  <a:cubicBezTo>
                    <a:pt x="3374" y="3895"/>
                    <a:pt x="3509" y="3503"/>
                    <a:pt x="3635" y="2740"/>
                  </a:cubicBezTo>
                  <a:cubicBezTo>
                    <a:pt x="3844" y="1553"/>
                    <a:pt x="4226" y="735"/>
                    <a:pt x="4424" y="735"/>
                  </a:cubicBezTo>
                  <a:cubicBezTo>
                    <a:pt x="4508" y="735"/>
                    <a:pt x="4559" y="880"/>
                    <a:pt x="4552" y="1203"/>
                  </a:cubicBezTo>
                  <a:cubicBezTo>
                    <a:pt x="4535" y="1966"/>
                    <a:pt x="4602" y="3142"/>
                    <a:pt x="4713" y="3142"/>
                  </a:cubicBezTo>
                  <a:cubicBezTo>
                    <a:pt x="4760" y="3142"/>
                    <a:pt x="4815" y="2926"/>
                    <a:pt x="4874" y="2368"/>
                  </a:cubicBezTo>
                  <a:cubicBezTo>
                    <a:pt x="4951" y="1523"/>
                    <a:pt x="5162" y="1199"/>
                    <a:pt x="5368" y="1199"/>
                  </a:cubicBezTo>
                  <a:cubicBezTo>
                    <a:pt x="5428" y="1199"/>
                    <a:pt x="5488" y="1227"/>
                    <a:pt x="5544" y="1277"/>
                  </a:cubicBezTo>
                  <a:cubicBezTo>
                    <a:pt x="5668" y="732"/>
                    <a:pt x="5841" y="310"/>
                    <a:pt x="6114" y="62"/>
                  </a:cubicBezTo>
                  <a:cubicBezTo>
                    <a:pt x="5236" y="36"/>
                    <a:pt x="4438" y="1"/>
                    <a:pt x="3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8184562" y="3584240"/>
              <a:ext cx="1698285" cy="558237"/>
            </a:xfrm>
            <a:custGeom>
              <a:avLst/>
              <a:gdLst/>
              <a:ahLst/>
              <a:cxnLst/>
              <a:rect l="l" t="t" r="r" b="b"/>
              <a:pathLst>
                <a:path w="11454" h="3765" extrusionOk="0">
                  <a:moveTo>
                    <a:pt x="3022" y="1"/>
                  </a:moveTo>
                  <a:cubicBezTo>
                    <a:pt x="2858" y="1"/>
                    <a:pt x="2692" y="24"/>
                    <a:pt x="2529" y="71"/>
                  </a:cubicBezTo>
                  <a:cubicBezTo>
                    <a:pt x="1761" y="294"/>
                    <a:pt x="1215" y="1013"/>
                    <a:pt x="1240" y="1831"/>
                  </a:cubicBezTo>
                  <a:cubicBezTo>
                    <a:pt x="447" y="2104"/>
                    <a:pt x="0" y="2971"/>
                    <a:pt x="273" y="3765"/>
                  </a:cubicBezTo>
                  <a:lnTo>
                    <a:pt x="11354" y="3765"/>
                  </a:lnTo>
                  <a:cubicBezTo>
                    <a:pt x="11453" y="3566"/>
                    <a:pt x="11453" y="3343"/>
                    <a:pt x="11305" y="3170"/>
                  </a:cubicBezTo>
                  <a:cubicBezTo>
                    <a:pt x="11214" y="3061"/>
                    <a:pt x="11070" y="2992"/>
                    <a:pt x="10922" y="2992"/>
                  </a:cubicBezTo>
                  <a:cubicBezTo>
                    <a:pt x="10867" y="2992"/>
                    <a:pt x="10812" y="3001"/>
                    <a:pt x="10759" y="3021"/>
                  </a:cubicBezTo>
                  <a:cubicBezTo>
                    <a:pt x="10834" y="2104"/>
                    <a:pt x="10288" y="1236"/>
                    <a:pt x="9421" y="889"/>
                  </a:cubicBezTo>
                  <a:cubicBezTo>
                    <a:pt x="9185" y="799"/>
                    <a:pt x="8939" y="756"/>
                    <a:pt x="8693" y="756"/>
                  </a:cubicBezTo>
                  <a:cubicBezTo>
                    <a:pt x="8057" y="756"/>
                    <a:pt x="7427" y="1047"/>
                    <a:pt x="7016" y="1583"/>
                  </a:cubicBezTo>
                  <a:cubicBezTo>
                    <a:pt x="6966" y="1434"/>
                    <a:pt x="6842" y="1335"/>
                    <a:pt x="6694" y="1286"/>
                  </a:cubicBezTo>
                  <a:cubicBezTo>
                    <a:pt x="6669" y="1282"/>
                    <a:pt x="6644" y="1279"/>
                    <a:pt x="6620" y="1279"/>
                  </a:cubicBezTo>
                  <a:cubicBezTo>
                    <a:pt x="6497" y="1279"/>
                    <a:pt x="6380" y="1331"/>
                    <a:pt x="6297" y="1434"/>
                  </a:cubicBezTo>
                  <a:cubicBezTo>
                    <a:pt x="6322" y="1137"/>
                    <a:pt x="6173" y="839"/>
                    <a:pt x="5900" y="691"/>
                  </a:cubicBezTo>
                  <a:cubicBezTo>
                    <a:pt x="5797" y="639"/>
                    <a:pt x="5681" y="613"/>
                    <a:pt x="5563" y="613"/>
                  </a:cubicBezTo>
                  <a:cubicBezTo>
                    <a:pt x="5397" y="613"/>
                    <a:pt x="5227" y="664"/>
                    <a:pt x="5082" y="765"/>
                  </a:cubicBezTo>
                  <a:cubicBezTo>
                    <a:pt x="5017" y="718"/>
                    <a:pt x="4944" y="696"/>
                    <a:pt x="4873" y="696"/>
                  </a:cubicBezTo>
                  <a:cubicBezTo>
                    <a:pt x="4754" y="696"/>
                    <a:pt x="4639" y="756"/>
                    <a:pt x="4562" y="864"/>
                  </a:cubicBezTo>
                  <a:cubicBezTo>
                    <a:pt x="4230" y="317"/>
                    <a:pt x="3635" y="1"/>
                    <a:pt x="3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8239718" y="540289"/>
              <a:ext cx="419159" cy="1418944"/>
            </a:xfrm>
            <a:custGeom>
              <a:avLst/>
              <a:gdLst/>
              <a:ahLst/>
              <a:cxnLst/>
              <a:rect l="l" t="t" r="r" b="b"/>
              <a:pathLst>
                <a:path w="2827" h="9570" extrusionOk="0">
                  <a:moveTo>
                    <a:pt x="2678" y="1"/>
                  </a:moveTo>
                  <a:lnTo>
                    <a:pt x="2678" y="1"/>
                  </a:lnTo>
                  <a:cubicBezTo>
                    <a:pt x="2628" y="1"/>
                    <a:pt x="2529" y="373"/>
                    <a:pt x="2355" y="1240"/>
                  </a:cubicBezTo>
                  <a:cubicBezTo>
                    <a:pt x="2132" y="2430"/>
                    <a:pt x="2008" y="2777"/>
                    <a:pt x="1934" y="2777"/>
                  </a:cubicBezTo>
                  <a:cubicBezTo>
                    <a:pt x="1884" y="2777"/>
                    <a:pt x="1860" y="2579"/>
                    <a:pt x="1835" y="2381"/>
                  </a:cubicBezTo>
                  <a:cubicBezTo>
                    <a:pt x="1810" y="2207"/>
                    <a:pt x="1785" y="2009"/>
                    <a:pt x="1736" y="2009"/>
                  </a:cubicBezTo>
                  <a:cubicBezTo>
                    <a:pt x="1711" y="2009"/>
                    <a:pt x="1686" y="2083"/>
                    <a:pt x="1636" y="2232"/>
                  </a:cubicBezTo>
                  <a:cubicBezTo>
                    <a:pt x="1612" y="2381"/>
                    <a:pt x="1587" y="2430"/>
                    <a:pt x="1562" y="2430"/>
                  </a:cubicBezTo>
                  <a:cubicBezTo>
                    <a:pt x="1512" y="2430"/>
                    <a:pt x="1512" y="1959"/>
                    <a:pt x="1512" y="1488"/>
                  </a:cubicBezTo>
                  <a:cubicBezTo>
                    <a:pt x="1512" y="1017"/>
                    <a:pt x="1512" y="546"/>
                    <a:pt x="1463" y="546"/>
                  </a:cubicBezTo>
                  <a:cubicBezTo>
                    <a:pt x="1438" y="546"/>
                    <a:pt x="1389" y="745"/>
                    <a:pt x="1289" y="1290"/>
                  </a:cubicBezTo>
                  <a:cubicBezTo>
                    <a:pt x="471" y="5876"/>
                    <a:pt x="0" y="9570"/>
                    <a:pt x="149" y="9570"/>
                  </a:cubicBezTo>
                  <a:cubicBezTo>
                    <a:pt x="223" y="9570"/>
                    <a:pt x="347" y="9074"/>
                    <a:pt x="595" y="7884"/>
                  </a:cubicBezTo>
                  <a:cubicBezTo>
                    <a:pt x="1091" y="5430"/>
                    <a:pt x="1438" y="4488"/>
                    <a:pt x="1587" y="4488"/>
                  </a:cubicBezTo>
                  <a:cubicBezTo>
                    <a:pt x="1711" y="4488"/>
                    <a:pt x="1711" y="5033"/>
                    <a:pt x="1612" y="5901"/>
                  </a:cubicBezTo>
                  <a:cubicBezTo>
                    <a:pt x="1463" y="7115"/>
                    <a:pt x="1364" y="8603"/>
                    <a:pt x="1488" y="8603"/>
                  </a:cubicBezTo>
                  <a:cubicBezTo>
                    <a:pt x="1562" y="8603"/>
                    <a:pt x="1711" y="7983"/>
                    <a:pt x="2008" y="6322"/>
                  </a:cubicBezTo>
                  <a:cubicBezTo>
                    <a:pt x="2529" y="3174"/>
                    <a:pt x="2826" y="1"/>
                    <a:pt x="267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8769039" y="665280"/>
              <a:ext cx="235304" cy="999933"/>
            </a:xfrm>
            <a:custGeom>
              <a:avLst/>
              <a:gdLst/>
              <a:ahLst/>
              <a:cxnLst/>
              <a:rect l="l" t="t" r="r" b="b"/>
              <a:pathLst>
                <a:path w="1587" h="6744" extrusionOk="0">
                  <a:moveTo>
                    <a:pt x="1487" y="1"/>
                  </a:moveTo>
                  <a:lnTo>
                    <a:pt x="1487" y="1"/>
                  </a:lnTo>
                  <a:cubicBezTo>
                    <a:pt x="1438" y="1"/>
                    <a:pt x="1363" y="422"/>
                    <a:pt x="1239" y="1265"/>
                  </a:cubicBezTo>
                  <a:cubicBezTo>
                    <a:pt x="1041" y="2504"/>
                    <a:pt x="843" y="3025"/>
                    <a:pt x="669" y="3025"/>
                  </a:cubicBezTo>
                  <a:cubicBezTo>
                    <a:pt x="496" y="3025"/>
                    <a:pt x="397" y="2381"/>
                    <a:pt x="471" y="1339"/>
                  </a:cubicBezTo>
                  <a:cubicBezTo>
                    <a:pt x="521" y="571"/>
                    <a:pt x="496" y="249"/>
                    <a:pt x="446" y="249"/>
                  </a:cubicBezTo>
                  <a:cubicBezTo>
                    <a:pt x="347" y="249"/>
                    <a:pt x="174" y="1042"/>
                    <a:pt x="149" y="2083"/>
                  </a:cubicBezTo>
                  <a:cubicBezTo>
                    <a:pt x="124" y="3323"/>
                    <a:pt x="0" y="4661"/>
                    <a:pt x="124" y="4661"/>
                  </a:cubicBezTo>
                  <a:cubicBezTo>
                    <a:pt x="149" y="4661"/>
                    <a:pt x="223" y="4488"/>
                    <a:pt x="322" y="4091"/>
                  </a:cubicBezTo>
                  <a:cubicBezTo>
                    <a:pt x="471" y="3620"/>
                    <a:pt x="570" y="3446"/>
                    <a:pt x="645" y="3446"/>
                  </a:cubicBezTo>
                  <a:cubicBezTo>
                    <a:pt x="818" y="3446"/>
                    <a:pt x="868" y="4364"/>
                    <a:pt x="843" y="5207"/>
                  </a:cubicBezTo>
                  <a:cubicBezTo>
                    <a:pt x="818" y="6000"/>
                    <a:pt x="1066" y="6743"/>
                    <a:pt x="1239" y="6743"/>
                  </a:cubicBezTo>
                  <a:cubicBezTo>
                    <a:pt x="1339" y="6743"/>
                    <a:pt x="1438" y="6520"/>
                    <a:pt x="1438" y="5950"/>
                  </a:cubicBezTo>
                  <a:cubicBezTo>
                    <a:pt x="1537" y="1959"/>
                    <a:pt x="1587" y="1"/>
                    <a:pt x="148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36"/>
          <p:cNvSpPr/>
          <p:nvPr/>
        </p:nvSpPr>
        <p:spPr>
          <a:xfrm rot="10800000" flipH="1">
            <a:off x="3199550" y="4091851"/>
            <a:ext cx="8190067" cy="1086574"/>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rot="10800000">
            <a:off x="-1459420" y="3475211"/>
            <a:ext cx="6350065" cy="868422"/>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txBox="1">
            <a:spLocks noGrp="1"/>
          </p:cNvSpPr>
          <p:nvPr>
            <p:ph type="ctrTitle"/>
          </p:nvPr>
        </p:nvSpPr>
        <p:spPr>
          <a:xfrm>
            <a:off x="1795513" y="-25602"/>
            <a:ext cx="5341010" cy="271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dirty="0">
                <a:latin typeface="Times New Roman" panose="02020603050405020304" pitchFamily="18" charset="0"/>
                <a:cs typeface="Times New Roman" panose="02020603050405020304" pitchFamily="18" charset="0"/>
              </a:rPr>
              <a:t>Bài ca </a:t>
            </a:r>
            <a:r>
              <a:rPr lang="en" sz="9600" dirty="0">
                <a:solidFill>
                  <a:schemeClr val="accent3"/>
                </a:solidFill>
                <a:latin typeface="Times New Roman" panose="02020603050405020304" pitchFamily="18" charset="0"/>
                <a:cs typeface="Times New Roman" panose="02020603050405020304" pitchFamily="18" charset="0"/>
              </a:rPr>
              <a:t>Côn Sơn</a:t>
            </a:r>
            <a:endParaRPr sz="9600" dirty="0">
              <a:solidFill>
                <a:schemeClr val="accent3"/>
              </a:solidFill>
              <a:latin typeface="Times New Roman" panose="02020603050405020304" pitchFamily="18" charset="0"/>
              <a:cs typeface="Times New Roman" panose="02020603050405020304" pitchFamily="18" charset="0"/>
            </a:endParaRPr>
          </a:p>
        </p:txBody>
      </p:sp>
      <p:sp>
        <p:nvSpPr>
          <p:cNvPr id="348" name="Google Shape;348;p36"/>
          <p:cNvSpPr txBox="1">
            <a:spLocks noGrp="1"/>
          </p:cNvSpPr>
          <p:nvPr>
            <p:ph type="subTitle" idx="1"/>
          </p:nvPr>
        </p:nvSpPr>
        <p:spPr>
          <a:xfrm>
            <a:off x="3230388" y="2650812"/>
            <a:ext cx="2605062" cy="475800"/>
          </a:xfrm>
          <a:prstGeom prst="rect">
            <a:avLst/>
          </a:prstGeom>
          <a:solidFill>
            <a:srgbClr val="D6A300"/>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Times New Roman" panose="02020603050405020304" pitchFamily="18" charset="0"/>
                <a:ea typeface="Poppins"/>
                <a:cs typeface="Times New Roman" panose="02020603050405020304" pitchFamily="18" charset="0"/>
                <a:sym typeface="Poppins"/>
              </a:rPr>
              <a:t>N</a:t>
            </a:r>
            <a:r>
              <a:rPr lang="en" sz="2400" b="1" dirty="0">
                <a:latin typeface="Times New Roman" panose="02020603050405020304" pitchFamily="18" charset="0"/>
                <a:ea typeface="Poppins"/>
                <a:cs typeface="Times New Roman" panose="02020603050405020304" pitchFamily="18" charset="0"/>
                <a:sym typeface="Poppins"/>
              </a:rPr>
              <a:t>guyễn Trãi</a:t>
            </a:r>
            <a:endParaRPr sz="2400" b="1" dirty="0">
              <a:latin typeface="Times New Roman" panose="02020603050405020304" pitchFamily="18" charset="0"/>
              <a:ea typeface="Poppins"/>
              <a:cs typeface="Times New Roman" panose="02020603050405020304" pitchFamily="18" charset="0"/>
              <a:sym typeface="Poppins"/>
            </a:endParaRPr>
          </a:p>
        </p:txBody>
      </p:sp>
      <p:sp>
        <p:nvSpPr>
          <p:cNvPr id="349" name="Google Shape;349;p36"/>
          <p:cNvSpPr/>
          <p:nvPr/>
        </p:nvSpPr>
        <p:spPr>
          <a:xfrm>
            <a:off x="-1185025" y="3895841"/>
            <a:ext cx="4327153" cy="377679"/>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36"/>
          <p:cNvGrpSpPr/>
          <p:nvPr/>
        </p:nvGrpSpPr>
        <p:grpSpPr>
          <a:xfrm flipH="1">
            <a:off x="-936917" y="-1"/>
            <a:ext cx="2734692" cy="4142477"/>
            <a:chOff x="7405408" y="-1"/>
            <a:chExt cx="2734692" cy="4142477"/>
          </a:xfrm>
        </p:grpSpPr>
        <p:sp>
          <p:nvSpPr>
            <p:cNvPr id="351" name="Google Shape;351;p36"/>
            <p:cNvSpPr/>
            <p:nvPr/>
          </p:nvSpPr>
          <p:spPr>
            <a:xfrm>
              <a:off x="8074250" y="-1"/>
              <a:ext cx="1334430" cy="3594806"/>
            </a:xfrm>
            <a:custGeom>
              <a:avLst/>
              <a:gdLst/>
              <a:ahLst/>
              <a:cxnLst/>
              <a:rect l="l" t="t" r="r" b="b"/>
              <a:pathLst>
                <a:path w="9000" h="24245" extrusionOk="0">
                  <a:moveTo>
                    <a:pt x="8999" y="1"/>
                  </a:moveTo>
                  <a:cubicBezTo>
                    <a:pt x="3595" y="1"/>
                    <a:pt x="2604" y="249"/>
                    <a:pt x="2356" y="1761"/>
                  </a:cubicBezTo>
                  <a:cubicBezTo>
                    <a:pt x="2108" y="3298"/>
                    <a:pt x="1" y="12817"/>
                    <a:pt x="298" y="24245"/>
                  </a:cubicBezTo>
                  <a:lnTo>
                    <a:pt x="8231" y="24245"/>
                  </a:lnTo>
                  <a:cubicBezTo>
                    <a:pt x="8231" y="24245"/>
                    <a:pt x="7760" y="9470"/>
                    <a:pt x="7710" y="6471"/>
                  </a:cubicBezTo>
                  <a:cubicBezTo>
                    <a:pt x="7686" y="4636"/>
                    <a:pt x="7636" y="2777"/>
                    <a:pt x="7909" y="1513"/>
                  </a:cubicBezTo>
                  <a:cubicBezTo>
                    <a:pt x="8033" y="968"/>
                    <a:pt x="8206" y="546"/>
                    <a:pt x="8479" y="298"/>
                  </a:cubicBezTo>
                  <a:cubicBezTo>
                    <a:pt x="8628" y="150"/>
                    <a:pt x="8801" y="50"/>
                    <a:pt x="8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8162470" y="1804130"/>
              <a:ext cx="1077182" cy="1878877"/>
            </a:xfrm>
            <a:custGeom>
              <a:avLst/>
              <a:gdLst/>
              <a:ahLst/>
              <a:cxnLst/>
              <a:rect l="l" t="t" r="r" b="b"/>
              <a:pathLst>
                <a:path w="7265" h="12672" extrusionOk="0">
                  <a:moveTo>
                    <a:pt x="4595" y="0"/>
                  </a:moveTo>
                  <a:cubicBezTo>
                    <a:pt x="4430" y="0"/>
                    <a:pt x="4185" y="5787"/>
                    <a:pt x="4041" y="8185"/>
                  </a:cubicBezTo>
                  <a:cubicBezTo>
                    <a:pt x="3995" y="8868"/>
                    <a:pt x="3940" y="9133"/>
                    <a:pt x="3883" y="9133"/>
                  </a:cubicBezTo>
                  <a:cubicBezTo>
                    <a:pt x="3699" y="9133"/>
                    <a:pt x="3496" y="6333"/>
                    <a:pt x="3496" y="5954"/>
                  </a:cubicBezTo>
                  <a:cubicBezTo>
                    <a:pt x="3496" y="5770"/>
                    <a:pt x="3445" y="5675"/>
                    <a:pt x="3375" y="5675"/>
                  </a:cubicBezTo>
                  <a:cubicBezTo>
                    <a:pt x="3257" y="5675"/>
                    <a:pt x="3087" y="5948"/>
                    <a:pt x="3025" y="6524"/>
                  </a:cubicBezTo>
                  <a:cubicBezTo>
                    <a:pt x="3009" y="6681"/>
                    <a:pt x="2991" y="6754"/>
                    <a:pt x="2972" y="6754"/>
                  </a:cubicBezTo>
                  <a:cubicBezTo>
                    <a:pt x="2879" y="6754"/>
                    <a:pt x="2769" y="4933"/>
                    <a:pt x="2728" y="2682"/>
                  </a:cubicBezTo>
                  <a:cubicBezTo>
                    <a:pt x="2724" y="2329"/>
                    <a:pt x="2713" y="2175"/>
                    <a:pt x="2696" y="2175"/>
                  </a:cubicBezTo>
                  <a:cubicBezTo>
                    <a:pt x="2583" y="2175"/>
                    <a:pt x="2199" y="8873"/>
                    <a:pt x="1984" y="9648"/>
                  </a:cubicBezTo>
                  <a:cubicBezTo>
                    <a:pt x="1928" y="9850"/>
                    <a:pt x="1882" y="9939"/>
                    <a:pt x="1844" y="9939"/>
                  </a:cubicBezTo>
                  <a:cubicBezTo>
                    <a:pt x="1716" y="9939"/>
                    <a:pt x="1686" y="8901"/>
                    <a:pt x="1686" y="7788"/>
                  </a:cubicBezTo>
                  <a:cubicBezTo>
                    <a:pt x="1686" y="7292"/>
                    <a:pt x="1636" y="7083"/>
                    <a:pt x="1563" y="7083"/>
                  </a:cubicBezTo>
                  <a:cubicBezTo>
                    <a:pt x="1425" y="7083"/>
                    <a:pt x="1205" y="7839"/>
                    <a:pt x="1091" y="8830"/>
                  </a:cubicBezTo>
                  <a:cubicBezTo>
                    <a:pt x="1055" y="9147"/>
                    <a:pt x="1024" y="9289"/>
                    <a:pt x="996" y="9289"/>
                  </a:cubicBezTo>
                  <a:cubicBezTo>
                    <a:pt x="889" y="9289"/>
                    <a:pt x="821" y="7290"/>
                    <a:pt x="645" y="5136"/>
                  </a:cubicBezTo>
                  <a:cubicBezTo>
                    <a:pt x="605" y="4577"/>
                    <a:pt x="560" y="4334"/>
                    <a:pt x="513" y="4334"/>
                  </a:cubicBezTo>
                  <a:cubicBezTo>
                    <a:pt x="331" y="4334"/>
                    <a:pt x="119" y="7976"/>
                    <a:pt x="1" y="10912"/>
                  </a:cubicBezTo>
                  <a:lnTo>
                    <a:pt x="2058" y="12672"/>
                  </a:lnTo>
                  <a:lnTo>
                    <a:pt x="7264" y="10614"/>
                  </a:lnTo>
                  <a:cubicBezTo>
                    <a:pt x="7264" y="10614"/>
                    <a:pt x="6818" y="3723"/>
                    <a:pt x="6570" y="1467"/>
                  </a:cubicBezTo>
                  <a:cubicBezTo>
                    <a:pt x="6536" y="1155"/>
                    <a:pt x="6506" y="1018"/>
                    <a:pt x="6479" y="1018"/>
                  </a:cubicBezTo>
                  <a:cubicBezTo>
                    <a:pt x="6315" y="1018"/>
                    <a:pt x="6290" y="6306"/>
                    <a:pt x="6248" y="7417"/>
                  </a:cubicBezTo>
                  <a:cubicBezTo>
                    <a:pt x="6241" y="7768"/>
                    <a:pt x="6201" y="7908"/>
                    <a:pt x="6146" y="7908"/>
                  </a:cubicBezTo>
                  <a:cubicBezTo>
                    <a:pt x="5999" y="7908"/>
                    <a:pt x="5745" y="6914"/>
                    <a:pt x="5727" y="6301"/>
                  </a:cubicBezTo>
                  <a:cubicBezTo>
                    <a:pt x="5713" y="6075"/>
                    <a:pt x="5683" y="5967"/>
                    <a:pt x="5640" y="5967"/>
                  </a:cubicBezTo>
                  <a:cubicBezTo>
                    <a:pt x="5527" y="5967"/>
                    <a:pt x="5330" y="6715"/>
                    <a:pt x="5132" y="8061"/>
                  </a:cubicBezTo>
                  <a:cubicBezTo>
                    <a:pt x="5098" y="8319"/>
                    <a:pt x="5067" y="8436"/>
                    <a:pt x="5039" y="8436"/>
                  </a:cubicBezTo>
                  <a:cubicBezTo>
                    <a:pt x="4863" y="8436"/>
                    <a:pt x="4793" y="3820"/>
                    <a:pt x="4686" y="847"/>
                  </a:cubicBezTo>
                  <a:cubicBezTo>
                    <a:pt x="4660" y="255"/>
                    <a:pt x="4629" y="0"/>
                    <a:pt x="4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405408" y="3136025"/>
              <a:ext cx="2734692" cy="896144"/>
            </a:xfrm>
            <a:custGeom>
              <a:avLst/>
              <a:gdLst/>
              <a:ahLst/>
              <a:cxnLst/>
              <a:rect l="l" t="t" r="r" b="b"/>
              <a:pathLst>
                <a:path w="18444" h="6044" extrusionOk="0">
                  <a:moveTo>
                    <a:pt x="13580" y="0"/>
                  </a:moveTo>
                  <a:cubicBezTo>
                    <a:pt x="12591" y="0"/>
                    <a:pt x="11655" y="509"/>
                    <a:pt x="11131" y="1383"/>
                  </a:cubicBezTo>
                  <a:cubicBezTo>
                    <a:pt x="10989" y="1211"/>
                    <a:pt x="10788" y="1128"/>
                    <a:pt x="10591" y="1128"/>
                  </a:cubicBezTo>
                  <a:cubicBezTo>
                    <a:pt x="10476" y="1128"/>
                    <a:pt x="10363" y="1155"/>
                    <a:pt x="10263" y="1210"/>
                  </a:cubicBezTo>
                  <a:cubicBezTo>
                    <a:pt x="10041" y="1058"/>
                    <a:pt x="9789" y="975"/>
                    <a:pt x="9535" y="975"/>
                  </a:cubicBezTo>
                  <a:cubicBezTo>
                    <a:pt x="9335" y="975"/>
                    <a:pt x="9135" y="1026"/>
                    <a:pt x="8949" y="1136"/>
                  </a:cubicBezTo>
                  <a:cubicBezTo>
                    <a:pt x="8528" y="1359"/>
                    <a:pt x="8280" y="1805"/>
                    <a:pt x="8329" y="2301"/>
                  </a:cubicBezTo>
                  <a:cubicBezTo>
                    <a:pt x="8186" y="2157"/>
                    <a:pt x="7992" y="2065"/>
                    <a:pt x="7789" y="2065"/>
                  </a:cubicBezTo>
                  <a:cubicBezTo>
                    <a:pt x="7746" y="2065"/>
                    <a:pt x="7703" y="2069"/>
                    <a:pt x="7660" y="2078"/>
                  </a:cubicBezTo>
                  <a:cubicBezTo>
                    <a:pt x="7437" y="2127"/>
                    <a:pt x="7239" y="2301"/>
                    <a:pt x="7139" y="2524"/>
                  </a:cubicBezTo>
                  <a:cubicBezTo>
                    <a:pt x="6496" y="1684"/>
                    <a:pt x="5492" y="1218"/>
                    <a:pt x="4462" y="1218"/>
                  </a:cubicBezTo>
                  <a:cubicBezTo>
                    <a:pt x="4063" y="1218"/>
                    <a:pt x="3660" y="1288"/>
                    <a:pt x="3272" y="1433"/>
                  </a:cubicBezTo>
                  <a:cubicBezTo>
                    <a:pt x="1884" y="1978"/>
                    <a:pt x="1016" y="3367"/>
                    <a:pt x="1140" y="4854"/>
                  </a:cubicBezTo>
                  <a:cubicBezTo>
                    <a:pt x="1059" y="4829"/>
                    <a:pt x="975" y="4816"/>
                    <a:pt x="892" y="4816"/>
                  </a:cubicBezTo>
                  <a:cubicBezTo>
                    <a:pt x="650" y="4816"/>
                    <a:pt x="414" y="4923"/>
                    <a:pt x="248" y="5127"/>
                  </a:cubicBezTo>
                  <a:cubicBezTo>
                    <a:pt x="25" y="5375"/>
                    <a:pt x="0" y="5746"/>
                    <a:pt x="174" y="6044"/>
                  </a:cubicBezTo>
                  <a:lnTo>
                    <a:pt x="17997" y="6044"/>
                  </a:lnTo>
                  <a:cubicBezTo>
                    <a:pt x="18444" y="4755"/>
                    <a:pt x="17749" y="3367"/>
                    <a:pt x="16485" y="2945"/>
                  </a:cubicBezTo>
                  <a:cubicBezTo>
                    <a:pt x="16510" y="1631"/>
                    <a:pt x="15642" y="491"/>
                    <a:pt x="14403" y="119"/>
                  </a:cubicBezTo>
                  <a:cubicBezTo>
                    <a:pt x="14130" y="39"/>
                    <a:pt x="13853" y="0"/>
                    <a:pt x="13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8424906" y="34991"/>
              <a:ext cx="906523" cy="577660"/>
            </a:xfrm>
            <a:custGeom>
              <a:avLst/>
              <a:gdLst/>
              <a:ahLst/>
              <a:cxnLst/>
              <a:rect l="l" t="t" r="r" b="b"/>
              <a:pathLst>
                <a:path w="6114" h="3896" extrusionOk="0">
                  <a:moveTo>
                    <a:pt x="3731" y="1"/>
                  </a:moveTo>
                  <a:cubicBezTo>
                    <a:pt x="1724" y="1"/>
                    <a:pt x="445" y="290"/>
                    <a:pt x="115" y="1922"/>
                  </a:cubicBezTo>
                  <a:cubicBezTo>
                    <a:pt x="2" y="2449"/>
                    <a:pt x="1" y="2648"/>
                    <a:pt x="67" y="2648"/>
                  </a:cubicBezTo>
                  <a:cubicBezTo>
                    <a:pt x="272" y="2648"/>
                    <a:pt x="1112" y="767"/>
                    <a:pt x="1283" y="767"/>
                  </a:cubicBezTo>
                  <a:cubicBezTo>
                    <a:pt x="1312" y="767"/>
                    <a:pt x="1322" y="823"/>
                    <a:pt x="1305" y="955"/>
                  </a:cubicBezTo>
                  <a:cubicBezTo>
                    <a:pt x="1269" y="1232"/>
                    <a:pt x="1304" y="1322"/>
                    <a:pt x="1372" y="1322"/>
                  </a:cubicBezTo>
                  <a:cubicBezTo>
                    <a:pt x="1502" y="1322"/>
                    <a:pt x="1754" y="995"/>
                    <a:pt x="1879" y="995"/>
                  </a:cubicBezTo>
                  <a:cubicBezTo>
                    <a:pt x="1965" y="995"/>
                    <a:pt x="1990" y="1150"/>
                    <a:pt x="1875" y="1674"/>
                  </a:cubicBezTo>
                  <a:cubicBezTo>
                    <a:pt x="1724" y="2367"/>
                    <a:pt x="1777" y="2628"/>
                    <a:pt x="1906" y="2628"/>
                  </a:cubicBezTo>
                  <a:cubicBezTo>
                    <a:pt x="2096" y="2628"/>
                    <a:pt x="2451" y="2065"/>
                    <a:pt x="2569" y="1475"/>
                  </a:cubicBezTo>
                  <a:cubicBezTo>
                    <a:pt x="2660" y="1009"/>
                    <a:pt x="2860" y="699"/>
                    <a:pt x="3029" y="699"/>
                  </a:cubicBezTo>
                  <a:cubicBezTo>
                    <a:pt x="3229" y="699"/>
                    <a:pt x="3384" y="1130"/>
                    <a:pt x="3263" y="2244"/>
                  </a:cubicBezTo>
                  <a:cubicBezTo>
                    <a:pt x="3143" y="3355"/>
                    <a:pt x="3181" y="3895"/>
                    <a:pt x="3285" y="3895"/>
                  </a:cubicBezTo>
                  <a:cubicBezTo>
                    <a:pt x="3374" y="3895"/>
                    <a:pt x="3509" y="3503"/>
                    <a:pt x="3635" y="2740"/>
                  </a:cubicBezTo>
                  <a:cubicBezTo>
                    <a:pt x="3844" y="1553"/>
                    <a:pt x="4226" y="735"/>
                    <a:pt x="4424" y="735"/>
                  </a:cubicBezTo>
                  <a:cubicBezTo>
                    <a:pt x="4508" y="735"/>
                    <a:pt x="4559" y="880"/>
                    <a:pt x="4552" y="1203"/>
                  </a:cubicBezTo>
                  <a:cubicBezTo>
                    <a:pt x="4535" y="1966"/>
                    <a:pt x="4602" y="3142"/>
                    <a:pt x="4713" y="3142"/>
                  </a:cubicBezTo>
                  <a:cubicBezTo>
                    <a:pt x="4760" y="3142"/>
                    <a:pt x="4815" y="2926"/>
                    <a:pt x="4874" y="2368"/>
                  </a:cubicBezTo>
                  <a:cubicBezTo>
                    <a:pt x="4951" y="1523"/>
                    <a:pt x="5162" y="1199"/>
                    <a:pt x="5368" y="1199"/>
                  </a:cubicBezTo>
                  <a:cubicBezTo>
                    <a:pt x="5428" y="1199"/>
                    <a:pt x="5488" y="1227"/>
                    <a:pt x="5544" y="1277"/>
                  </a:cubicBezTo>
                  <a:cubicBezTo>
                    <a:pt x="5668" y="732"/>
                    <a:pt x="5841" y="310"/>
                    <a:pt x="6114" y="62"/>
                  </a:cubicBezTo>
                  <a:cubicBezTo>
                    <a:pt x="5236" y="36"/>
                    <a:pt x="4438" y="1"/>
                    <a:pt x="3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8184562" y="3584240"/>
              <a:ext cx="1698285" cy="558237"/>
            </a:xfrm>
            <a:custGeom>
              <a:avLst/>
              <a:gdLst/>
              <a:ahLst/>
              <a:cxnLst/>
              <a:rect l="l" t="t" r="r" b="b"/>
              <a:pathLst>
                <a:path w="11454" h="3765" extrusionOk="0">
                  <a:moveTo>
                    <a:pt x="3022" y="1"/>
                  </a:moveTo>
                  <a:cubicBezTo>
                    <a:pt x="2858" y="1"/>
                    <a:pt x="2692" y="24"/>
                    <a:pt x="2529" y="71"/>
                  </a:cubicBezTo>
                  <a:cubicBezTo>
                    <a:pt x="1761" y="294"/>
                    <a:pt x="1215" y="1013"/>
                    <a:pt x="1240" y="1831"/>
                  </a:cubicBezTo>
                  <a:cubicBezTo>
                    <a:pt x="447" y="2104"/>
                    <a:pt x="0" y="2971"/>
                    <a:pt x="273" y="3765"/>
                  </a:cubicBezTo>
                  <a:lnTo>
                    <a:pt x="11354" y="3765"/>
                  </a:lnTo>
                  <a:cubicBezTo>
                    <a:pt x="11453" y="3566"/>
                    <a:pt x="11453" y="3343"/>
                    <a:pt x="11305" y="3170"/>
                  </a:cubicBezTo>
                  <a:cubicBezTo>
                    <a:pt x="11214" y="3061"/>
                    <a:pt x="11070" y="2992"/>
                    <a:pt x="10922" y="2992"/>
                  </a:cubicBezTo>
                  <a:cubicBezTo>
                    <a:pt x="10867" y="2992"/>
                    <a:pt x="10812" y="3001"/>
                    <a:pt x="10759" y="3021"/>
                  </a:cubicBezTo>
                  <a:cubicBezTo>
                    <a:pt x="10834" y="2104"/>
                    <a:pt x="10288" y="1236"/>
                    <a:pt x="9421" y="889"/>
                  </a:cubicBezTo>
                  <a:cubicBezTo>
                    <a:pt x="9185" y="799"/>
                    <a:pt x="8939" y="756"/>
                    <a:pt x="8693" y="756"/>
                  </a:cubicBezTo>
                  <a:cubicBezTo>
                    <a:pt x="8057" y="756"/>
                    <a:pt x="7427" y="1047"/>
                    <a:pt x="7016" y="1583"/>
                  </a:cubicBezTo>
                  <a:cubicBezTo>
                    <a:pt x="6966" y="1434"/>
                    <a:pt x="6842" y="1335"/>
                    <a:pt x="6694" y="1286"/>
                  </a:cubicBezTo>
                  <a:cubicBezTo>
                    <a:pt x="6669" y="1282"/>
                    <a:pt x="6644" y="1279"/>
                    <a:pt x="6620" y="1279"/>
                  </a:cubicBezTo>
                  <a:cubicBezTo>
                    <a:pt x="6497" y="1279"/>
                    <a:pt x="6380" y="1331"/>
                    <a:pt x="6297" y="1434"/>
                  </a:cubicBezTo>
                  <a:cubicBezTo>
                    <a:pt x="6322" y="1137"/>
                    <a:pt x="6173" y="839"/>
                    <a:pt x="5900" y="691"/>
                  </a:cubicBezTo>
                  <a:cubicBezTo>
                    <a:pt x="5797" y="639"/>
                    <a:pt x="5681" y="613"/>
                    <a:pt x="5563" y="613"/>
                  </a:cubicBezTo>
                  <a:cubicBezTo>
                    <a:pt x="5397" y="613"/>
                    <a:pt x="5227" y="664"/>
                    <a:pt x="5082" y="765"/>
                  </a:cubicBezTo>
                  <a:cubicBezTo>
                    <a:pt x="5017" y="718"/>
                    <a:pt x="4944" y="696"/>
                    <a:pt x="4873" y="696"/>
                  </a:cubicBezTo>
                  <a:cubicBezTo>
                    <a:pt x="4754" y="696"/>
                    <a:pt x="4639" y="756"/>
                    <a:pt x="4562" y="864"/>
                  </a:cubicBezTo>
                  <a:cubicBezTo>
                    <a:pt x="4230" y="317"/>
                    <a:pt x="3635" y="1"/>
                    <a:pt x="3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8239718" y="540289"/>
              <a:ext cx="419159" cy="1418944"/>
            </a:xfrm>
            <a:custGeom>
              <a:avLst/>
              <a:gdLst/>
              <a:ahLst/>
              <a:cxnLst/>
              <a:rect l="l" t="t" r="r" b="b"/>
              <a:pathLst>
                <a:path w="2827" h="9570" extrusionOk="0">
                  <a:moveTo>
                    <a:pt x="2678" y="1"/>
                  </a:moveTo>
                  <a:lnTo>
                    <a:pt x="2678" y="1"/>
                  </a:lnTo>
                  <a:cubicBezTo>
                    <a:pt x="2628" y="1"/>
                    <a:pt x="2529" y="373"/>
                    <a:pt x="2355" y="1240"/>
                  </a:cubicBezTo>
                  <a:cubicBezTo>
                    <a:pt x="2132" y="2430"/>
                    <a:pt x="2008" y="2777"/>
                    <a:pt x="1934" y="2777"/>
                  </a:cubicBezTo>
                  <a:cubicBezTo>
                    <a:pt x="1884" y="2777"/>
                    <a:pt x="1860" y="2579"/>
                    <a:pt x="1835" y="2381"/>
                  </a:cubicBezTo>
                  <a:cubicBezTo>
                    <a:pt x="1810" y="2207"/>
                    <a:pt x="1785" y="2009"/>
                    <a:pt x="1736" y="2009"/>
                  </a:cubicBezTo>
                  <a:cubicBezTo>
                    <a:pt x="1711" y="2009"/>
                    <a:pt x="1686" y="2083"/>
                    <a:pt x="1636" y="2232"/>
                  </a:cubicBezTo>
                  <a:cubicBezTo>
                    <a:pt x="1612" y="2381"/>
                    <a:pt x="1587" y="2430"/>
                    <a:pt x="1562" y="2430"/>
                  </a:cubicBezTo>
                  <a:cubicBezTo>
                    <a:pt x="1512" y="2430"/>
                    <a:pt x="1512" y="1959"/>
                    <a:pt x="1512" y="1488"/>
                  </a:cubicBezTo>
                  <a:cubicBezTo>
                    <a:pt x="1512" y="1017"/>
                    <a:pt x="1512" y="546"/>
                    <a:pt x="1463" y="546"/>
                  </a:cubicBezTo>
                  <a:cubicBezTo>
                    <a:pt x="1438" y="546"/>
                    <a:pt x="1389" y="745"/>
                    <a:pt x="1289" y="1290"/>
                  </a:cubicBezTo>
                  <a:cubicBezTo>
                    <a:pt x="471" y="5876"/>
                    <a:pt x="0" y="9570"/>
                    <a:pt x="149" y="9570"/>
                  </a:cubicBezTo>
                  <a:cubicBezTo>
                    <a:pt x="223" y="9570"/>
                    <a:pt x="347" y="9074"/>
                    <a:pt x="595" y="7884"/>
                  </a:cubicBezTo>
                  <a:cubicBezTo>
                    <a:pt x="1091" y="5430"/>
                    <a:pt x="1438" y="4488"/>
                    <a:pt x="1587" y="4488"/>
                  </a:cubicBezTo>
                  <a:cubicBezTo>
                    <a:pt x="1711" y="4488"/>
                    <a:pt x="1711" y="5033"/>
                    <a:pt x="1612" y="5901"/>
                  </a:cubicBezTo>
                  <a:cubicBezTo>
                    <a:pt x="1463" y="7115"/>
                    <a:pt x="1364" y="8603"/>
                    <a:pt x="1488" y="8603"/>
                  </a:cubicBezTo>
                  <a:cubicBezTo>
                    <a:pt x="1562" y="8603"/>
                    <a:pt x="1711" y="7983"/>
                    <a:pt x="2008" y="6322"/>
                  </a:cubicBezTo>
                  <a:cubicBezTo>
                    <a:pt x="2529" y="3174"/>
                    <a:pt x="2826" y="1"/>
                    <a:pt x="267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8769039" y="665280"/>
              <a:ext cx="235304" cy="999933"/>
            </a:xfrm>
            <a:custGeom>
              <a:avLst/>
              <a:gdLst/>
              <a:ahLst/>
              <a:cxnLst/>
              <a:rect l="l" t="t" r="r" b="b"/>
              <a:pathLst>
                <a:path w="1587" h="6744" extrusionOk="0">
                  <a:moveTo>
                    <a:pt x="1487" y="1"/>
                  </a:moveTo>
                  <a:lnTo>
                    <a:pt x="1487" y="1"/>
                  </a:lnTo>
                  <a:cubicBezTo>
                    <a:pt x="1438" y="1"/>
                    <a:pt x="1363" y="422"/>
                    <a:pt x="1239" y="1265"/>
                  </a:cubicBezTo>
                  <a:cubicBezTo>
                    <a:pt x="1041" y="2504"/>
                    <a:pt x="843" y="3025"/>
                    <a:pt x="669" y="3025"/>
                  </a:cubicBezTo>
                  <a:cubicBezTo>
                    <a:pt x="496" y="3025"/>
                    <a:pt x="397" y="2381"/>
                    <a:pt x="471" y="1339"/>
                  </a:cubicBezTo>
                  <a:cubicBezTo>
                    <a:pt x="521" y="571"/>
                    <a:pt x="496" y="249"/>
                    <a:pt x="446" y="249"/>
                  </a:cubicBezTo>
                  <a:cubicBezTo>
                    <a:pt x="347" y="249"/>
                    <a:pt x="174" y="1042"/>
                    <a:pt x="149" y="2083"/>
                  </a:cubicBezTo>
                  <a:cubicBezTo>
                    <a:pt x="124" y="3323"/>
                    <a:pt x="0" y="4661"/>
                    <a:pt x="124" y="4661"/>
                  </a:cubicBezTo>
                  <a:cubicBezTo>
                    <a:pt x="149" y="4661"/>
                    <a:pt x="223" y="4488"/>
                    <a:pt x="322" y="4091"/>
                  </a:cubicBezTo>
                  <a:cubicBezTo>
                    <a:pt x="471" y="3620"/>
                    <a:pt x="570" y="3446"/>
                    <a:pt x="645" y="3446"/>
                  </a:cubicBezTo>
                  <a:cubicBezTo>
                    <a:pt x="818" y="3446"/>
                    <a:pt x="868" y="4364"/>
                    <a:pt x="843" y="5207"/>
                  </a:cubicBezTo>
                  <a:cubicBezTo>
                    <a:pt x="818" y="6000"/>
                    <a:pt x="1066" y="6743"/>
                    <a:pt x="1239" y="6743"/>
                  </a:cubicBezTo>
                  <a:cubicBezTo>
                    <a:pt x="1339" y="6743"/>
                    <a:pt x="1438" y="6520"/>
                    <a:pt x="1438" y="5950"/>
                  </a:cubicBezTo>
                  <a:cubicBezTo>
                    <a:pt x="1537" y="1959"/>
                    <a:pt x="1587" y="1"/>
                    <a:pt x="148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6"/>
          <p:cNvGrpSpPr/>
          <p:nvPr/>
        </p:nvGrpSpPr>
        <p:grpSpPr>
          <a:xfrm>
            <a:off x="1523153" y="3666068"/>
            <a:ext cx="6223898" cy="1359467"/>
            <a:chOff x="713225" y="539500"/>
            <a:chExt cx="3199125" cy="698775"/>
          </a:xfrm>
        </p:grpSpPr>
        <p:sp>
          <p:nvSpPr>
            <p:cNvPr id="360" name="Google Shape;360;p36"/>
            <p:cNvSpPr/>
            <p:nvPr/>
          </p:nvSpPr>
          <p:spPr>
            <a:xfrm>
              <a:off x="713225" y="931625"/>
              <a:ext cx="3199125" cy="306650"/>
            </a:xfrm>
            <a:custGeom>
              <a:avLst/>
              <a:gdLst/>
              <a:ahLst/>
              <a:cxnLst/>
              <a:rect l="l" t="t" r="r" b="b"/>
              <a:pathLst>
                <a:path w="127965" h="12266" extrusionOk="0">
                  <a:moveTo>
                    <a:pt x="53754" y="1"/>
                  </a:moveTo>
                  <a:cubicBezTo>
                    <a:pt x="50931" y="1"/>
                    <a:pt x="49331" y="10"/>
                    <a:pt x="49331" y="10"/>
                  </a:cubicBezTo>
                  <a:lnTo>
                    <a:pt x="9916" y="5166"/>
                  </a:lnTo>
                  <a:cubicBezTo>
                    <a:pt x="3793" y="5463"/>
                    <a:pt x="0" y="7050"/>
                    <a:pt x="7462" y="7199"/>
                  </a:cubicBezTo>
                  <a:lnTo>
                    <a:pt x="7710" y="7199"/>
                  </a:lnTo>
                  <a:cubicBezTo>
                    <a:pt x="15518" y="7323"/>
                    <a:pt x="17972" y="8265"/>
                    <a:pt x="14799" y="8612"/>
                  </a:cubicBezTo>
                  <a:cubicBezTo>
                    <a:pt x="11626" y="8959"/>
                    <a:pt x="14527" y="8835"/>
                    <a:pt x="16460" y="8959"/>
                  </a:cubicBezTo>
                  <a:cubicBezTo>
                    <a:pt x="18369" y="9083"/>
                    <a:pt x="35251" y="9008"/>
                    <a:pt x="30665" y="9430"/>
                  </a:cubicBezTo>
                  <a:cubicBezTo>
                    <a:pt x="26079" y="9851"/>
                    <a:pt x="27492" y="10173"/>
                    <a:pt x="31879" y="10372"/>
                  </a:cubicBezTo>
                  <a:cubicBezTo>
                    <a:pt x="36267" y="10570"/>
                    <a:pt x="28508" y="11314"/>
                    <a:pt x="32747" y="11314"/>
                  </a:cubicBezTo>
                  <a:cubicBezTo>
                    <a:pt x="36753" y="11314"/>
                    <a:pt x="35955" y="12266"/>
                    <a:pt x="39287" y="12266"/>
                  </a:cubicBezTo>
                  <a:cubicBezTo>
                    <a:pt x="39480" y="12266"/>
                    <a:pt x="39688" y="12263"/>
                    <a:pt x="39911" y="12256"/>
                  </a:cubicBezTo>
                  <a:cubicBezTo>
                    <a:pt x="44002" y="12132"/>
                    <a:pt x="61404" y="12132"/>
                    <a:pt x="56743" y="11512"/>
                  </a:cubicBezTo>
                  <a:cubicBezTo>
                    <a:pt x="52058" y="10868"/>
                    <a:pt x="48265" y="10694"/>
                    <a:pt x="57512" y="10644"/>
                  </a:cubicBezTo>
                  <a:cubicBezTo>
                    <a:pt x="66758" y="10595"/>
                    <a:pt x="63387" y="9578"/>
                    <a:pt x="60214" y="9554"/>
                  </a:cubicBezTo>
                  <a:cubicBezTo>
                    <a:pt x="57041" y="9504"/>
                    <a:pt x="60189" y="8711"/>
                    <a:pt x="69857" y="8711"/>
                  </a:cubicBezTo>
                  <a:cubicBezTo>
                    <a:pt x="79525" y="8711"/>
                    <a:pt x="90978" y="9107"/>
                    <a:pt x="83343" y="10049"/>
                  </a:cubicBezTo>
                  <a:cubicBezTo>
                    <a:pt x="78908" y="10588"/>
                    <a:pt x="81421" y="10677"/>
                    <a:pt x="85594" y="10677"/>
                  </a:cubicBezTo>
                  <a:cubicBezTo>
                    <a:pt x="86413" y="10677"/>
                    <a:pt x="87295" y="10673"/>
                    <a:pt x="88202" y="10669"/>
                  </a:cubicBezTo>
                  <a:cubicBezTo>
                    <a:pt x="89218" y="10659"/>
                    <a:pt x="90264" y="10653"/>
                    <a:pt x="91284" y="10653"/>
                  </a:cubicBezTo>
                  <a:cubicBezTo>
                    <a:pt x="92726" y="10653"/>
                    <a:pt x="94115" y="10665"/>
                    <a:pt x="95291" y="10694"/>
                  </a:cubicBezTo>
                  <a:cubicBezTo>
                    <a:pt x="96663" y="10725"/>
                    <a:pt x="98122" y="10741"/>
                    <a:pt x="99513" y="10741"/>
                  </a:cubicBezTo>
                  <a:cubicBezTo>
                    <a:pt x="104762" y="10741"/>
                    <a:pt x="109059" y="10515"/>
                    <a:pt x="104141" y="10025"/>
                  </a:cubicBezTo>
                  <a:cubicBezTo>
                    <a:pt x="98027" y="9391"/>
                    <a:pt x="102468" y="8710"/>
                    <a:pt x="109163" y="8710"/>
                  </a:cubicBezTo>
                  <a:cubicBezTo>
                    <a:pt x="109281" y="8710"/>
                    <a:pt x="109401" y="8710"/>
                    <a:pt x="109521" y="8711"/>
                  </a:cubicBezTo>
                  <a:cubicBezTo>
                    <a:pt x="116412" y="8711"/>
                    <a:pt x="127567" y="7893"/>
                    <a:pt x="114751" y="6653"/>
                  </a:cubicBezTo>
                  <a:cubicBezTo>
                    <a:pt x="101935" y="5389"/>
                    <a:pt x="112322" y="5191"/>
                    <a:pt x="116635" y="5166"/>
                  </a:cubicBezTo>
                  <a:cubicBezTo>
                    <a:pt x="120205" y="5116"/>
                    <a:pt x="127964" y="2761"/>
                    <a:pt x="114900" y="1447"/>
                  </a:cubicBezTo>
                  <a:cubicBezTo>
                    <a:pt x="112148" y="1150"/>
                    <a:pt x="108504" y="927"/>
                    <a:pt x="103695" y="778"/>
                  </a:cubicBezTo>
                  <a:cubicBezTo>
                    <a:pt x="82786" y="86"/>
                    <a:pt x="62457" y="1"/>
                    <a:pt x="5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713225" y="931625"/>
              <a:ext cx="2890475" cy="207225"/>
            </a:xfrm>
            <a:custGeom>
              <a:avLst/>
              <a:gdLst/>
              <a:ahLst/>
              <a:cxnLst/>
              <a:rect l="l" t="t" r="r" b="b"/>
              <a:pathLst>
                <a:path w="115619" h="8289" extrusionOk="0">
                  <a:moveTo>
                    <a:pt x="53754" y="1"/>
                  </a:moveTo>
                  <a:cubicBezTo>
                    <a:pt x="50931" y="1"/>
                    <a:pt x="49331" y="10"/>
                    <a:pt x="49331" y="10"/>
                  </a:cubicBezTo>
                  <a:lnTo>
                    <a:pt x="9916" y="5166"/>
                  </a:lnTo>
                  <a:cubicBezTo>
                    <a:pt x="3793" y="5463"/>
                    <a:pt x="0" y="7050"/>
                    <a:pt x="7462" y="7199"/>
                  </a:cubicBezTo>
                  <a:cubicBezTo>
                    <a:pt x="9978" y="6604"/>
                    <a:pt x="11990" y="6281"/>
                    <a:pt x="13852" y="6281"/>
                  </a:cubicBezTo>
                  <a:cubicBezTo>
                    <a:pt x="14631" y="6281"/>
                    <a:pt x="15385" y="6338"/>
                    <a:pt x="16138" y="6455"/>
                  </a:cubicBezTo>
                  <a:cubicBezTo>
                    <a:pt x="18756" y="6869"/>
                    <a:pt x="16460" y="7879"/>
                    <a:pt x="18539" y="7879"/>
                  </a:cubicBezTo>
                  <a:cubicBezTo>
                    <a:pt x="18823" y="7879"/>
                    <a:pt x="19188" y="7860"/>
                    <a:pt x="19658" y="7818"/>
                  </a:cubicBezTo>
                  <a:cubicBezTo>
                    <a:pt x="22984" y="7524"/>
                    <a:pt x="19858" y="6496"/>
                    <a:pt x="21706" y="6496"/>
                  </a:cubicBezTo>
                  <a:cubicBezTo>
                    <a:pt x="22035" y="6496"/>
                    <a:pt x="22521" y="6529"/>
                    <a:pt x="23228" y="6604"/>
                  </a:cubicBezTo>
                  <a:cubicBezTo>
                    <a:pt x="27938" y="7124"/>
                    <a:pt x="30392" y="6876"/>
                    <a:pt x="29425" y="7496"/>
                  </a:cubicBezTo>
                  <a:cubicBezTo>
                    <a:pt x="28654" y="7997"/>
                    <a:pt x="27794" y="8289"/>
                    <a:pt x="30582" y="8289"/>
                  </a:cubicBezTo>
                  <a:cubicBezTo>
                    <a:pt x="31381" y="8289"/>
                    <a:pt x="32478" y="8265"/>
                    <a:pt x="33962" y="8215"/>
                  </a:cubicBezTo>
                  <a:cubicBezTo>
                    <a:pt x="40630" y="7967"/>
                    <a:pt x="48811" y="8091"/>
                    <a:pt x="51562" y="7942"/>
                  </a:cubicBezTo>
                  <a:cubicBezTo>
                    <a:pt x="54289" y="7794"/>
                    <a:pt x="50744" y="7075"/>
                    <a:pt x="53273" y="6951"/>
                  </a:cubicBezTo>
                  <a:cubicBezTo>
                    <a:pt x="55826" y="6852"/>
                    <a:pt x="59718" y="6852"/>
                    <a:pt x="57909" y="6182"/>
                  </a:cubicBezTo>
                  <a:cubicBezTo>
                    <a:pt x="57122" y="5891"/>
                    <a:pt x="57633" y="5778"/>
                    <a:pt x="58445" y="5778"/>
                  </a:cubicBezTo>
                  <a:cubicBezTo>
                    <a:pt x="59499" y="5778"/>
                    <a:pt x="61059" y="5969"/>
                    <a:pt x="60933" y="6207"/>
                  </a:cubicBezTo>
                  <a:cubicBezTo>
                    <a:pt x="60742" y="6550"/>
                    <a:pt x="63208" y="6835"/>
                    <a:pt x="66965" y="6835"/>
                  </a:cubicBezTo>
                  <a:cubicBezTo>
                    <a:pt x="68090" y="6835"/>
                    <a:pt x="69331" y="6810"/>
                    <a:pt x="70650" y="6752"/>
                  </a:cubicBezTo>
                  <a:cubicBezTo>
                    <a:pt x="75027" y="6581"/>
                    <a:pt x="79125" y="6103"/>
                    <a:pt x="79819" y="6103"/>
                  </a:cubicBezTo>
                  <a:cubicBezTo>
                    <a:pt x="80029" y="6103"/>
                    <a:pt x="79927" y="6147"/>
                    <a:pt x="79426" y="6257"/>
                  </a:cubicBezTo>
                  <a:cubicBezTo>
                    <a:pt x="77438" y="6691"/>
                    <a:pt x="77346" y="6957"/>
                    <a:pt x="81150" y="6957"/>
                  </a:cubicBezTo>
                  <a:cubicBezTo>
                    <a:pt x="81473" y="6957"/>
                    <a:pt x="81823" y="6955"/>
                    <a:pt x="82202" y="6951"/>
                  </a:cubicBezTo>
                  <a:cubicBezTo>
                    <a:pt x="84433" y="6951"/>
                    <a:pt x="84483" y="7075"/>
                    <a:pt x="84706" y="7199"/>
                  </a:cubicBezTo>
                  <a:cubicBezTo>
                    <a:pt x="84903" y="7317"/>
                    <a:pt x="85242" y="7451"/>
                    <a:pt x="87617" y="7451"/>
                  </a:cubicBezTo>
                  <a:cubicBezTo>
                    <a:pt x="88228" y="7451"/>
                    <a:pt x="88974" y="7442"/>
                    <a:pt x="89887" y="7422"/>
                  </a:cubicBezTo>
                  <a:cubicBezTo>
                    <a:pt x="98142" y="7273"/>
                    <a:pt x="107364" y="6926"/>
                    <a:pt x="105579" y="6405"/>
                  </a:cubicBezTo>
                  <a:cubicBezTo>
                    <a:pt x="103819" y="5910"/>
                    <a:pt x="103348" y="4720"/>
                    <a:pt x="105852" y="4422"/>
                  </a:cubicBezTo>
                  <a:cubicBezTo>
                    <a:pt x="108380" y="4100"/>
                    <a:pt x="100720" y="2885"/>
                    <a:pt x="105678" y="2811"/>
                  </a:cubicBezTo>
                  <a:cubicBezTo>
                    <a:pt x="110611" y="2737"/>
                    <a:pt x="115619" y="2935"/>
                    <a:pt x="114726" y="2365"/>
                  </a:cubicBezTo>
                  <a:cubicBezTo>
                    <a:pt x="114330" y="2142"/>
                    <a:pt x="114528" y="1770"/>
                    <a:pt x="114900" y="1447"/>
                  </a:cubicBezTo>
                  <a:cubicBezTo>
                    <a:pt x="112148" y="1150"/>
                    <a:pt x="108504" y="927"/>
                    <a:pt x="103695" y="778"/>
                  </a:cubicBezTo>
                  <a:cubicBezTo>
                    <a:pt x="82786" y="86"/>
                    <a:pt x="62457" y="1"/>
                    <a:pt x="53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894175" y="727350"/>
              <a:ext cx="728225" cy="364425"/>
            </a:xfrm>
            <a:custGeom>
              <a:avLst/>
              <a:gdLst/>
              <a:ahLst/>
              <a:cxnLst/>
              <a:rect l="l" t="t" r="r" b="b"/>
              <a:pathLst>
                <a:path w="29129" h="14577" extrusionOk="0">
                  <a:moveTo>
                    <a:pt x="26402" y="0"/>
                  </a:moveTo>
                  <a:lnTo>
                    <a:pt x="7933" y="645"/>
                  </a:lnTo>
                  <a:cubicBezTo>
                    <a:pt x="7446" y="627"/>
                    <a:pt x="7007" y="620"/>
                    <a:pt x="6609" y="620"/>
                  </a:cubicBezTo>
                  <a:cubicBezTo>
                    <a:pt x="2438" y="620"/>
                    <a:pt x="2932" y="1488"/>
                    <a:pt x="1959" y="1488"/>
                  </a:cubicBezTo>
                  <a:cubicBezTo>
                    <a:pt x="918" y="1488"/>
                    <a:pt x="2901" y="2157"/>
                    <a:pt x="1488" y="2553"/>
                  </a:cubicBezTo>
                  <a:cubicBezTo>
                    <a:pt x="546" y="2826"/>
                    <a:pt x="744" y="3148"/>
                    <a:pt x="794" y="3545"/>
                  </a:cubicBezTo>
                  <a:cubicBezTo>
                    <a:pt x="843" y="3743"/>
                    <a:pt x="819" y="3966"/>
                    <a:pt x="645" y="4214"/>
                  </a:cubicBezTo>
                  <a:cubicBezTo>
                    <a:pt x="50" y="4983"/>
                    <a:pt x="1" y="6074"/>
                    <a:pt x="125" y="6718"/>
                  </a:cubicBezTo>
                  <a:cubicBezTo>
                    <a:pt x="248" y="7338"/>
                    <a:pt x="1017" y="9247"/>
                    <a:pt x="1661" y="9842"/>
                  </a:cubicBezTo>
                  <a:cubicBezTo>
                    <a:pt x="2281" y="10437"/>
                    <a:pt x="2083" y="11850"/>
                    <a:pt x="2083" y="11850"/>
                  </a:cubicBezTo>
                  <a:lnTo>
                    <a:pt x="1562" y="14205"/>
                  </a:lnTo>
                  <a:cubicBezTo>
                    <a:pt x="1562" y="14205"/>
                    <a:pt x="2067" y="14238"/>
                    <a:pt x="2871" y="14238"/>
                  </a:cubicBezTo>
                  <a:cubicBezTo>
                    <a:pt x="4028" y="14238"/>
                    <a:pt x="5803" y="14169"/>
                    <a:pt x="7586" y="13833"/>
                  </a:cubicBezTo>
                  <a:cubicBezTo>
                    <a:pt x="8079" y="13736"/>
                    <a:pt x="8516" y="13697"/>
                    <a:pt x="8910" y="13697"/>
                  </a:cubicBezTo>
                  <a:cubicBezTo>
                    <a:pt x="9726" y="13697"/>
                    <a:pt x="10356" y="13864"/>
                    <a:pt x="10908" y="14031"/>
                  </a:cubicBezTo>
                  <a:cubicBezTo>
                    <a:pt x="11473" y="14181"/>
                    <a:pt x="11949" y="14341"/>
                    <a:pt x="12456" y="14341"/>
                  </a:cubicBezTo>
                  <a:cubicBezTo>
                    <a:pt x="12704" y="14341"/>
                    <a:pt x="12961" y="14303"/>
                    <a:pt x="13238" y="14205"/>
                  </a:cubicBezTo>
                  <a:cubicBezTo>
                    <a:pt x="14214" y="13855"/>
                    <a:pt x="14908" y="13728"/>
                    <a:pt x="15495" y="13728"/>
                  </a:cubicBezTo>
                  <a:cubicBezTo>
                    <a:pt x="15907" y="13728"/>
                    <a:pt x="16267" y="13790"/>
                    <a:pt x="16634" y="13882"/>
                  </a:cubicBezTo>
                  <a:cubicBezTo>
                    <a:pt x="17527" y="14081"/>
                    <a:pt x="19361" y="14576"/>
                    <a:pt x="19361" y="14576"/>
                  </a:cubicBezTo>
                  <a:lnTo>
                    <a:pt x="29128" y="12792"/>
                  </a:lnTo>
                  <a:lnTo>
                    <a:pt x="26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907800" y="727350"/>
              <a:ext cx="667500" cy="106275"/>
            </a:xfrm>
            <a:custGeom>
              <a:avLst/>
              <a:gdLst/>
              <a:ahLst/>
              <a:cxnLst/>
              <a:rect l="l" t="t" r="r" b="b"/>
              <a:pathLst>
                <a:path w="26700" h="4251" extrusionOk="0">
                  <a:moveTo>
                    <a:pt x="25857" y="0"/>
                  </a:moveTo>
                  <a:lnTo>
                    <a:pt x="7388" y="645"/>
                  </a:lnTo>
                  <a:cubicBezTo>
                    <a:pt x="6901" y="627"/>
                    <a:pt x="6462" y="620"/>
                    <a:pt x="6064" y="620"/>
                  </a:cubicBezTo>
                  <a:cubicBezTo>
                    <a:pt x="1893" y="620"/>
                    <a:pt x="2387" y="1488"/>
                    <a:pt x="1414" y="1488"/>
                  </a:cubicBezTo>
                  <a:cubicBezTo>
                    <a:pt x="373" y="1488"/>
                    <a:pt x="2356" y="2157"/>
                    <a:pt x="943" y="2553"/>
                  </a:cubicBezTo>
                  <a:cubicBezTo>
                    <a:pt x="1" y="2826"/>
                    <a:pt x="199" y="3148"/>
                    <a:pt x="249" y="3545"/>
                  </a:cubicBezTo>
                  <a:cubicBezTo>
                    <a:pt x="601" y="3712"/>
                    <a:pt x="1032" y="3771"/>
                    <a:pt x="1489" y="3771"/>
                  </a:cubicBezTo>
                  <a:cubicBezTo>
                    <a:pt x="2255" y="3771"/>
                    <a:pt x="3092" y="3604"/>
                    <a:pt x="3744" y="3495"/>
                  </a:cubicBezTo>
                  <a:cubicBezTo>
                    <a:pt x="4678" y="3312"/>
                    <a:pt x="7942" y="2983"/>
                    <a:pt x="9891" y="2983"/>
                  </a:cubicBezTo>
                  <a:cubicBezTo>
                    <a:pt x="10840" y="2983"/>
                    <a:pt x="11477" y="3061"/>
                    <a:pt x="11379" y="3272"/>
                  </a:cubicBezTo>
                  <a:cubicBezTo>
                    <a:pt x="11103" y="3825"/>
                    <a:pt x="12852" y="4251"/>
                    <a:pt x="14748" y="4251"/>
                  </a:cubicBezTo>
                  <a:cubicBezTo>
                    <a:pt x="15062" y="4251"/>
                    <a:pt x="15380" y="4239"/>
                    <a:pt x="15693" y="4214"/>
                  </a:cubicBezTo>
                  <a:cubicBezTo>
                    <a:pt x="17296" y="4087"/>
                    <a:pt x="20708" y="3866"/>
                    <a:pt x="22945" y="3866"/>
                  </a:cubicBezTo>
                  <a:cubicBezTo>
                    <a:pt x="23751" y="3866"/>
                    <a:pt x="24405" y="3894"/>
                    <a:pt x="24766" y="3966"/>
                  </a:cubicBezTo>
                  <a:cubicBezTo>
                    <a:pt x="24923" y="4000"/>
                    <a:pt x="25107" y="4013"/>
                    <a:pt x="25311" y="4013"/>
                  </a:cubicBezTo>
                  <a:cubicBezTo>
                    <a:pt x="25719" y="4013"/>
                    <a:pt x="26204" y="3958"/>
                    <a:pt x="26699" y="3892"/>
                  </a:cubicBezTo>
                  <a:lnTo>
                    <a:pt x="258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997675" y="584400"/>
              <a:ext cx="694750" cy="196400"/>
            </a:xfrm>
            <a:custGeom>
              <a:avLst/>
              <a:gdLst/>
              <a:ahLst/>
              <a:cxnLst/>
              <a:rect l="l" t="t" r="r" b="b"/>
              <a:pathLst>
                <a:path w="27790" h="7856" extrusionOk="0">
                  <a:moveTo>
                    <a:pt x="16729" y="1"/>
                  </a:moveTo>
                  <a:cubicBezTo>
                    <a:pt x="13193" y="1"/>
                    <a:pt x="9530" y="183"/>
                    <a:pt x="8826" y="438"/>
                  </a:cubicBezTo>
                  <a:cubicBezTo>
                    <a:pt x="7685" y="884"/>
                    <a:pt x="6272" y="1008"/>
                    <a:pt x="5380" y="1107"/>
                  </a:cubicBezTo>
                  <a:cubicBezTo>
                    <a:pt x="4636" y="1182"/>
                    <a:pt x="1463" y="2000"/>
                    <a:pt x="471" y="2520"/>
                  </a:cubicBezTo>
                  <a:cubicBezTo>
                    <a:pt x="298" y="2619"/>
                    <a:pt x="199" y="2694"/>
                    <a:pt x="174" y="2768"/>
                  </a:cubicBezTo>
                  <a:cubicBezTo>
                    <a:pt x="0" y="3239"/>
                    <a:pt x="1314" y="3289"/>
                    <a:pt x="1215" y="4330"/>
                  </a:cubicBezTo>
                  <a:cubicBezTo>
                    <a:pt x="1166" y="4727"/>
                    <a:pt x="1339" y="5074"/>
                    <a:pt x="1562" y="5396"/>
                  </a:cubicBezTo>
                  <a:cubicBezTo>
                    <a:pt x="1959" y="5941"/>
                    <a:pt x="2479" y="6412"/>
                    <a:pt x="2207" y="6735"/>
                  </a:cubicBezTo>
                  <a:cubicBezTo>
                    <a:pt x="1785" y="7255"/>
                    <a:pt x="942" y="7701"/>
                    <a:pt x="2777" y="7701"/>
                  </a:cubicBezTo>
                  <a:cubicBezTo>
                    <a:pt x="3979" y="7685"/>
                    <a:pt x="7215" y="7530"/>
                    <a:pt x="9910" y="7530"/>
                  </a:cubicBezTo>
                  <a:cubicBezTo>
                    <a:pt x="11327" y="7530"/>
                    <a:pt x="12594" y="7573"/>
                    <a:pt x="13337" y="7701"/>
                  </a:cubicBezTo>
                  <a:cubicBezTo>
                    <a:pt x="14048" y="7817"/>
                    <a:pt x="15282" y="7856"/>
                    <a:pt x="16611" y="7856"/>
                  </a:cubicBezTo>
                  <a:cubicBezTo>
                    <a:pt x="19270" y="7856"/>
                    <a:pt x="22311" y="7701"/>
                    <a:pt x="22311" y="7701"/>
                  </a:cubicBezTo>
                  <a:cubicBezTo>
                    <a:pt x="22311" y="7701"/>
                    <a:pt x="23575" y="6462"/>
                    <a:pt x="24889" y="4974"/>
                  </a:cubicBezTo>
                  <a:cubicBezTo>
                    <a:pt x="25955" y="3785"/>
                    <a:pt x="27046" y="2396"/>
                    <a:pt x="27542" y="1355"/>
                  </a:cubicBezTo>
                  <a:cubicBezTo>
                    <a:pt x="27690" y="1008"/>
                    <a:pt x="27790" y="711"/>
                    <a:pt x="27790" y="438"/>
                  </a:cubicBezTo>
                  <a:cubicBezTo>
                    <a:pt x="26738" y="210"/>
                    <a:pt x="26140" y="137"/>
                    <a:pt x="25747" y="137"/>
                  </a:cubicBezTo>
                  <a:cubicBezTo>
                    <a:pt x="25370" y="137"/>
                    <a:pt x="25182" y="204"/>
                    <a:pt x="24964" y="264"/>
                  </a:cubicBezTo>
                  <a:cubicBezTo>
                    <a:pt x="24745" y="323"/>
                    <a:pt x="24510" y="390"/>
                    <a:pt x="24041" y="390"/>
                  </a:cubicBezTo>
                  <a:cubicBezTo>
                    <a:pt x="23712" y="390"/>
                    <a:pt x="23268" y="357"/>
                    <a:pt x="22633" y="264"/>
                  </a:cubicBezTo>
                  <a:cubicBezTo>
                    <a:pt x="21292" y="78"/>
                    <a:pt x="19037" y="1"/>
                    <a:pt x="16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009450" y="584400"/>
              <a:ext cx="682975" cy="63025"/>
            </a:xfrm>
            <a:custGeom>
              <a:avLst/>
              <a:gdLst/>
              <a:ahLst/>
              <a:cxnLst/>
              <a:rect l="l" t="t" r="r" b="b"/>
              <a:pathLst>
                <a:path w="27319" h="2521" extrusionOk="0">
                  <a:moveTo>
                    <a:pt x="16258" y="1"/>
                  </a:moveTo>
                  <a:cubicBezTo>
                    <a:pt x="12722" y="1"/>
                    <a:pt x="9059" y="183"/>
                    <a:pt x="8355" y="438"/>
                  </a:cubicBezTo>
                  <a:cubicBezTo>
                    <a:pt x="7214" y="884"/>
                    <a:pt x="5801" y="1008"/>
                    <a:pt x="4909" y="1107"/>
                  </a:cubicBezTo>
                  <a:cubicBezTo>
                    <a:pt x="4165" y="1182"/>
                    <a:pt x="992" y="2000"/>
                    <a:pt x="0" y="2520"/>
                  </a:cubicBezTo>
                  <a:cubicBezTo>
                    <a:pt x="1166" y="2446"/>
                    <a:pt x="2579" y="2223"/>
                    <a:pt x="4686" y="2049"/>
                  </a:cubicBezTo>
                  <a:cubicBezTo>
                    <a:pt x="5160" y="2011"/>
                    <a:pt x="5596" y="1995"/>
                    <a:pt x="6003" y="1995"/>
                  </a:cubicBezTo>
                  <a:cubicBezTo>
                    <a:pt x="8011" y="1995"/>
                    <a:pt x="9338" y="2380"/>
                    <a:pt x="11320" y="2380"/>
                  </a:cubicBezTo>
                  <a:cubicBezTo>
                    <a:pt x="11813" y="2380"/>
                    <a:pt x="12346" y="2357"/>
                    <a:pt x="12941" y="2297"/>
                  </a:cubicBezTo>
                  <a:cubicBezTo>
                    <a:pt x="16436" y="1975"/>
                    <a:pt x="20006" y="1975"/>
                    <a:pt x="20948" y="1603"/>
                  </a:cubicBezTo>
                  <a:cubicBezTo>
                    <a:pt x="21486" y="1401"/>
                    <a:pt x="22776" y="1177"/>
                    <a:pt x="24455" y="1177"/>
                  </a:cubicBezTo>
                  <a:cubicBezTo>
                    <a:pt x="25252" y="1177"/>
                    <a:pt x="26137" y="1228"/>
                    <a:pt x="27071" y="1355"/>
                  </a:cubicBezTo>
                  <a:cubicBezTo>
                    <a:pt x="27219" y="1008"/>
                    <a:pt x="27319" y="711"/>
                    <a:pt x="27319" y="438"/>
                  </a:cubicBezTo>
                  <a:cubicBezTo>
                    <a:pt x="26253" y="212"/>
                    <a:pt x="25652" y="139"/>
                    <a:pt x="25258" y="139"/>
                  </a:cubicBezTo>
                  <a:cubicBezTo>
                    <a:pt x="24533" y="139"/>
                    <a:pt x="24513" y="387"/>
                    <a:pt x="23597" y="387"/>
                  </a:cubicBezTo>
                  <a:cubicBezTo>
                    <a:pt x="23264" y="387"/>
                    <a:pt x="22811" y="354"/>
                    <a:pt x="22162" y="264"/>
                  </a:cubicBezTo>
                  <a:cubicBezTo>
                    <a:pt x="20821" y="78"/>
                    <a:pt x="18566" y="1"/>
                    <a:pt x="16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194125" y="829600"/>
              <a:ext cx="30400" cy="243575"/>
            </a:xfrm>
            <a:custGeom>
              <a:avLst/>
              <a:gdLst/>
              <a:ahLst/>
              <a:cxnLst/>
              <a:rect l="l" t="t" r="r" b="b"/>
              <a:pathLst>
                <a:path w="1216" h="9743" extrusionOk="0">
                  <a:moveTo>
                    <a:pt x="1" y="0"/>
                  </a:moveTo>
                  <a:lnTo>
                    <a:pt x="1215" y="9743"/>
                  </a:lnTo>
                  <a:lnTo>
                    <a:pt x="1067" y="69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233175" y="845700"/>
              <a:ext cx="13650" cy="137000"/>
            </a:xfrm>
            <a:custGeom>
              <a:avLst/>
              <a:gdLst/>
              <a:ahLst/>
              <a:cxnLst/>
              <a:rect l="l" t="t" r="r" b="b"/>
              <a:pathLst>
                <a:path w="546" h="5480" extrusionOk="0">
                  <a:moveTo>
                    <a:pt x="1" y="1"/>
                  </a:moveTo>
                  <a:lnTo>
                    <a:pt x="149" y="5479"/>
                  </a:lnTo>
                  <a:lnTo>
                    <a:pt x="546" y="17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145175" y="809775"/>
              <a:ext cx="44650" cy="75000"/>
            </a:xfrm>
            <a:custGeom>
              <a:avLst/>
              <a:gdLst/>
              <a:ahLst/>
              <a:cxnLst/>
              <a:rect l="l" t="t" r="r" b="b"/>
              <a:pathLst>
                <a:path w="1786" h="3000" extrusionOk="0">
                  <a:moveTo>
                    <a:pt x="843" y="0"/>
                  </a:moveTo>
                  <a:lnTo>
                    <a:pt x="0" y="50"/>
                  </a:lnTo>
                  <a:lnTo>
                    <a:pt x="1785" y="3000"/>
                  </a:lnTo>
                  <a:lnTo>
                    <a:pt x="843" y="0"/>
                  </a:lnTo>
                  <a:close/>
                  <a:moveTo>
                    <a:pt x="1785" y="3000"/>
                  </a:moveTo>
                  <a:lnTo>
                    <a:pt x="1785" y="3000"/>
                  </a:lnTo>
                  <a:lnTo>
                    <a:pt x="1785" y="30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922675" y="832075"/>
              <a:ext cx="25525" cy="117200"/>
            </a:xfrm>
            <a:custGeom>
              <a:avLst/>
              <a:gdLst/>
              <a:ahLst/>
              <a:cxnLst/>
              <a:rect l="l" t="t" r="r" b="b"/>
              <a:pathLst>
                <a:path w="1021" h="4688" extrusionOk="0">
                  <a:moveTo>
                    <a:pt x="398" y="1"/>
                  </a:moveTo>
                  <a:lnTo>
                    <a:pt x="1" y="323"/>
                  </a:lnTo>
                  <a:cubicBezTo>
                    <a:pt x="1" y="323"/>
                    <a:pt x="755" y="3393"/>
                    <a:pt x="964" y="4384"/>
                  </a:cubicBezTo>
                  <a:lnTo>
                    <a:pt x="964" y="4384"/>
                  </a:lnTo>
                  <a:cubicBezTo>
                    <a:pt x="814" y="3346"/>
                    <a:pt x="398" y="1"/>
                    <a:pt x="398" y="1"/>
                  </a:cubicBezTo>
                  <a:close/>
                  <a:moveTo>
                    <a:pt x="964" y="4384"/>
                  </a:moveTo>
                  <a:cubicBezTo>
                    <a:pt x="992" y="4575"/>
                    <a:pt x="1011" y="4687"/>
                    <a:pt x="1016" y="4687"/>
                  </a:cubicBezTo>
                  <a:cubicBezTo>
                    <a:pt x="1017" y="4687"/>
                    <a:pt x="1017" y="4687"/>
                    <a:pt x="1017" y="4686"/>
                  </a:cubicBezTo>
                  <a:cubicBezTo>
                    <a:pt x="1021" y="4667"/>
                    <a:pt x="1001" y="4557"/>
                    <a:pt x="964" y="43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950575" y="943625"/>
              <a:ext cx="34725" cy="123350"/>
            </a:xfrm>
            <a:custGeom>
              <a:avLst/>
              <a:gdLst/>
              <a:ahLst/>
              <a:cxnLst/>
              <a:rect l="l" t="t" r="r" b="b"/>
              <a:pathLst>
                <a:path w="1389" h="4934" extrusionOk="0">
                  <a:moveTo>
                    <a:pt x="1389" y="1"/>
                  </a:moveTo>
                  <a:lnTo>
                    <a:pt x="0" y="4934"/>
                  </a:lnTo>
                  <a:lnTo>
                    <a:pt x="422" y="4686"/>
                  </a:lnTo>
                  <a:lnTo>
                    <a:pt x="13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1213350" y="644300"/>
              <a:ext cx="59525" cy="120875"/>
            </a:xfrm>
            <a:custGeom>
              <a:avLst/>
              <a:gdLst/>
              <a:ahLst/>
              <a:cxnLst/>
              <a:rect l="l" t="t" r="r" b="b"/>
              <a:pathLst>
                <a:path w="2381" h="4835" extrusionOk="0">
                  <a:moveTo>
                    <a:pt x="0" y="0"/>
                  </a:moveTo>
                  <a:lnTo>
                    <a:pt x="2380" y="4834"/>
                  </a:lnTo>
                  <a:lnTo>
                    <a:pt x="496" y="17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1044150" y="652975"/>
              <a:ext cx="33500" cy="45275"/>
            </a:xfrm>
            <a:custGeom>
              <a:avLst/>
              <a:gdLst/>
              <a:ahLst/>
              <a:cxnLst/>
              <a:rect l="l" t="t" r="r" b="b"/>
              <a:pathLst>
                <a:path w="1340" h="1811" extrusionOk="0">
                  <a:moveTo>
                    <a:pt x="298" y="0"/>
                  </a:moveTo>
                  <a:lnTo>
                    <a:pt x="1" y="174"/>
                  </a:lnTo>
                  <a:lnTo>
                    <a:pt x="1339" y="1810"/>
                  </a:lnTo>
                  <a:lnTo>
                    <a:pt x="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933225" y="993200"/>
              <a:ext cx="689175" cy="98575"/>
            </a:xfrm>
            <a:custGeom>
              <a:avLst/>
              <a:gdLst/>
              <a:ahLst/>
              <a:cxnLst/>
              <a:rect l="l" t="t" r="r" b="b"/>
              <a:pathLst>
                <a:path w="27567" h="3943" extrusionOk="0">
                  <a:moveTo>
                    <a:pt x="21666" y="1"/>
                  </a:moveTo>
                  <a:cubicBezTo>
                    <a:pt x="21443" y="75"/>
                    <a:pt x="21220" y="125"/>
                    <a:pt x="21022" y="199"/>
                  </a:cubicBezTo>
                  <a:cubicBezTo>
                    <a:pt x="19163" y="745"/>
                    <a:pt x="17303" y="1290"/>
                    <a:pt x="15593" y="1290"/>
                  </a:cubicBezTo>
                  <a:cubicBezTo>
                    <a:pt x="14750" y="1290"/>
                    <a:pt x="13932" y="1141"/>
                    <a:pt x="13188" y="819"/>
                  </a:cubicBezTo>
                  <a:cubicBezTo>
                    <a:pt x="12593" y="571"/>
                    <a:pt x="12073" y="397"/>
                    <a:pt x="11602" y="323"/>
                  </a:cubicBezTo>
                  <a:lnTo>
                    <a:pt x="11602" y="323"/>
                  </a:lnTo>
                  <a:lnTo>
                    <a:pt x="11651" y="3199"/>
                  </a:lnTo>
                  <a:lnTo>
                    <a:pt x="11280" y="274"/>
                  </a:lnTo>
                  <a:cubicBezTo>
                    <a:pt x="11106" y="249"/>
                    <a:pt x="10933" y="249"/>
                    <a:pt x="10734" y="249"/>
                  </a:cubicBezTo>
                  <a:cubicBezTo>
                    <a:pt x="8602" y="249"/>
                    <a:pt x="6768" y="1637"/>
                    <a:pt x="1314" y="1761"/>
                  </a:cubicBezTo>
                  <a:lnTo>
                    <a:pt x="1116" y="2703"/>
                  </a:lnTo>
                  <a:lnTo>
                    <a:pt x="694" y="2951"/>
                  </a:lnTo>
                  <a:lnTo>
                    <a:pt x="694" y="2951"/>
                  </a:lnTo>
                  <a:lnTo>
                    <a:pt x="1041" y="1786"/>
                  </a:lnTo>
                  <a:lnTo>
                    <a:pt x="397" y="1786"/>
                  </a:lnTo>
                  <a:lnTo>
                    <a:pt x="0" y="3571"/>
                  </a:lnTo>
                  <a:cubicBezTo>
                    <a:pt x="0" y="3571"/>
                    <a:pt x="496" y="3595"/>
                    <a:pt x="1265" y="3595"/>
                  </a:cubicBezTo>
                  <a:cubicBezTo>
                    <a:pt x="2405" y="3595"/>
                    <a:pt x="4215" y="3546"/>
                    <a:pt x="6024" y="3199"/>
                  </a:cubicBezTo>
                  <a:cubicBezTo>
                    <a:pt x="6520" y="3100"/>
                    <a:pt x="6941" y="3050"/>
                    <a:pt x="7338" y="3050"/>
                  </a:cubicBezTo>
                  <a:cubicBezTo>
                    <a:pt x="8156" y="3050"/>
                    <a:pt x="8801" y="3224"/>
                    <a:pt x="9346" y="3397"/>
                  </a:cubicBezTo>
                  <a:cubicBezTo>
                    <a:pt x="9916" y="3546"/>
                    <a:pt x="10387" y="3719"/>
                    <a:pt x="10883" y="3719"/>
                  </a:cubicBezTo>
                  <a:cubicBezTo>
                    <a:pt x="11131" y="3719"/>
                    <a:pt x="11404" y="3670"/>
                    <a:pt x="11676" y="3571"/>
                  </a:cubicBezTo>
                  <a:cubicBezTo>
                    <a:pt x="12668" y="3224"/>
                    <a:pt x="13362" y="3100"/>
                    <a:pt x="13957" y="3100"/>
                  </a:cubicBezTo>
                  <a:cubicBezTo>
                    <a:pt x="14354" y="3100"/>
                    <a:pt x="14701" y="3149"/>
                    <a:pt x="15072" y="3248"/>
                  </a:cubicBezTo>
                  <a:cubicBezTo>
                    <a:pt x="15965" y="3447"/>
                    <a:pt x="17799" y="3942"/>
                    <a:pt x="17799" y="3942"/>
                  </a:cubicBezTo>
                  <a:lnTo>
                    <a:pt x="27566" y="2158"/>
                  </a:lnTo>
                  <a:lnTo>
                    <a:pt x="21766" y="2158"/>
                  </a:lnTo>
                  <a:cubicBezTo>
                    <a:pt x="21766" y="2158"/>
                    <a:pt x="21716" y="1290"/>
                    <a:pt x="216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1215200" y="1000025"/>
              <a:ext cx="9325" cy="73150"/>
            </a:xfrm>
            <a:custGeom>
              <a:avLst/>
              <a:gdLst/>
              <a:ahLst/>
              <a:cxnLst/>
              <a:rect l="l" t="t" r="r" b="b"/>
              <a:pathLst>
                <a:path w="373" h="2926" extrusionOk="0">
                  <a:moveTo>
                    <a:pt x="1" y="1"/>
                  </a:moveTo>
                  <a:lnTo>
                    <a:pt x="372" y="2926"/>
                  </a:lnTo>
                  <a:lnTo>
                    <a:pt x="323" y="50"/>
                  </a:lnTo>
                  <a:cubicBezTo>
                    <a:pt x="224" y="25"/>
                    <a:pt x="100" y="2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950575" y="1037200"/>
              <a:ext cx="15525" cy="29775"/>
            </a:xfrm>
            <a:custGeom>
              <a:avLst/>
              <a:gdLst/>
              <a:ahLst/>
              <a:cxnLst/>
              <a:rect l="l" t="t" r="r" b="b"/>
              <a:pathLst>
                <a:path w="621" h="1191" extrusionOk="0">
                  <a:moveTo>
                    <a:pt x="620" y="1"/>
                  </a:moveTo>
                  <a:cubicBezTo>
                    <a:pt x="521" y="1"/>
                    <a:pt x="422" y="26"/>
                    <a:pt x="347" y="26"/>
                  </a:cubicBezTo>
                  <a:lnTo>
                    <a:pt x="0" y="1191"/>
                  </a:lnTo>
                  <a:lnTo>
                    <a:pt x="0" y="1191"/>
                  </a:lnTo>
                  <a:lnTo>
                    <a:pt x="422" y="943"/>
                  </a:lnTo>
                  <a:lnTo>
                    <a:pt x="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1316225" y="654225"/>
              <a:ext cx="29150" cy="104750"/>
            </a:xfrm>
            <a:custGeom>
              <a:avLst/>
              <a:gdLst/>
              <a:ahLst/>
              <a:cxnLst/>
              <a:rect l="l" t="t" r="r" b="b"/>
              <a:pathLst>
                <a:path w="1166" h="4190" extrusionOk="0">
                  <a:moveTo>
                    <a:pt x="0" y="0"/>
                  </a:moveTo>
                  <a:lnTo>
                    <a:pt x="1165" y="4189"/>
                  </a:lnTo>
                  <a:lnTo>
                    <a:pt x="372" y="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1036725" y="707500"/>
              <a:ext cx="441275" cy="73175"/>
            </a:xfrm>
            <a:custGeom>
              <a:avLst/>
              <a:gdLst/>
              <a:ahLst/>
              <a:cxnLst/>
              <a:rect l="l" t="t" r="r" b="b"/>
              <a:pathLst>
                <a:path w="17651" h="2927" extrusionOk="0">
                  <a:moveTo>
                    <a:pt x="9743" y="1"/>
                  </a:moveTo>
                  <a:cubicBezTo>
                    <a:pt x="9321" y="1"/>
                    <a:pt x="8949" y="50"/>
                    <a:pt x="8553" y="125"/>
                  </a:cubicBezTo>
                  <a:lnTo>
                    <a:pt x="9445" y="2306"/>
                  </a:lnTo>
                  <a:lnTo>
                    <a:pt x="8379" y="174"/>
                  </a:lnTo>
                  <a:cubicBezTo>
                    <a:pt x="8007" y="249"/>
                    <a:pt x="7611" y="373"/>
                    <a:pt x="7214" y="472"/>
                  </a:cubicBezTo>
                  <a:cubicBezTo>
                    <a:pt x="6322" y="720"/>
                    <a:pt x="5305" y="943"/>
                    <a:pt x="3892" y="943"/>
                  </a:cubicBezTo>
                  <a:cubicBezTo>
                    <a:pt x="2851" y="943"/>
                    <a:pt x="1587" y="819"/>
                    <a:pt x="0" y="472"/>
                  </a:cubicBezTo>
                  <a:lnTo>
                    <a:pt x="0" y="472"/>
                  </a:lnTo>
                  <a:cubicBezTo>
                    <a:pt x="322" y="918"/>
                    <a:pt x="719" y="1315"/>
                    <a:pt x="719" y="1612"/>
                  </a:cubicBezTo>
                  <a:cubicBezTo>
                    <a:pt x="719" y="1687"/>
                    <a:pt x="694" y="1761"/>
                    <a:pt x="645" y="1811"/>
                  </a:cubicBezTo>
                  <a:cubicBezTo>
                    <a:pt x="422" y="2108"/>
                    <a:pt x="75" y="2356"/>
                    <a:pt x="75" y="2529"/>
                  </a:cubicBezTo>
                  <a:cubicBezTo>
                    <a:pt x="75" y="2678"/>
                    <a:pt x="347" y="2777"/>
                    <a:pt x="1190" y="2777"/>
                  </a:cubicBezTo>
                  <a:lnTo>
                    <a:pt x="1215" y="2777"/>
                  </a:lnTo>
                  <a:cubicBezTo>
                    <a:pt x="2430" y="2753"/>
                    <a:pt x="5727" y="2604"/>
                    <a:pt x="8429" y="2604"/>
                  </a:cubicBezTo>
                  <a:cubicBezTo>
                    <a:pt x="9817" y="2604"/>
                    <a:pt x="11056" y="2653"/>
                    <a:pt x="11775" y="2777"/>
                  </a:cubicBezTo>
                  <a:cubicBezTo>
                    <a:pt x="12469" y="2876"/>
                    <a:pt x="13709" y="2926"/>
                    <a:pt x="15048" y="2926"/>
                  </a:cubicBezTo>
                  <a:cubicBezTo>
                    <a:pt x="15742" y="2926"/>
                    <a:pt x="16461" y="2926"/>
                    <a:pt x="17155" y="2901"/>
                  </a:cubicBezTo>
                  <a:cubicBezTo>
                    <a:pt x="17130" y="2257"/>
                    <a:pt x="17105" y="1736"/>
                    <a:pt x="17105" y="1439"/>
                  </a:cubicBezTo>
                  <a:cubicBezTo>
                    <a:pt x="17080" y="893"/>
                    <a:pt x="17279" y="546"/>
                    <a:pt x="17650" y="323"/>
                  </a:cubicBezTo>
                  <a:lnTo>
                    <a:pt x="17650" y="323"/>
                  </a:lnTo>
                  <a:cubicBezTo>
                    <a:pt x="17477" y="348"/>
                    <a:pt x="17303" y="373"/>
                    <a:pt x="17130" y="398"/>
                  </a:cubicBezTo>
                  <a:cubicBezTo>
                    <a:pt x="16039" y="621"/>
                    <a:pt x="15147" y="844"/>
                    <a:pt x="14180" y="844"/>
                  </a:cubicBezTo>
                  <a:cubicBezTo>
                    <a:pt x="13535" y="844"/>
                    <a:pt x="12841" y="745"/>
                    <a:pt x="12048" y="472"/>
                  </a:cubicBezTo>
                  <a:lnTo>
                    <a:pt x="12048" y="472"/>
                  </a:lnTo>
                  <a:lnTo>
                    <a:pt x="12345" y="2058"/>
                  </a:lnTo>
                  <a:lnTo>
                    <a:pt x="12345" y="2058"/>
                  </a:lnTo>
                  <a:lnTo>
                    <a:pt x="11899" y="422"/>
                  </a:lnTo>
                  <a:lnTo>
                    <a:pt x="11850" y="422"/>
                  </a:lnTo>
                  <a:cubicBezTo>
                    <a:pt x="11032" y="100"/>
                    <a:pt x="10362" y="1"/>
                    <a:pt x="974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1246200" y="710600"/>
              <a:ext cx="26675" cy="54575"/>
            </a:xfrm>
            <a:custGeom>
              <a:avLst/>
              <a:gdLst/>
              <a:ahLst/>
              <a:cxnLst/>
              <a:rect l="l" t="t" r="r" b="b"/>
              <a:pathLst>
                <a:path w="1067" h="2183" extrusionOk="0">
                  <a:moveTo>
                    <a:pt x="174" y="1"/>
                  </a:moveTo>
                  <a:cubicBezTo>
                    <a:pt x="124" y="26"/>
                    <a:pt x="74" y="26"/>
                    <a:pt x="0" y="50"/>
                  </a:cubicBezTo>
                  <a:lnTo>
                    <a:pt x="1066" y="2182"/>
                  </a:lnTo>
                  <a:lnTo>
                    <a:pt x="1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1334200" y="718050"/>
              <a:ext cx="11175" cy="40925"/>
            </a:xfrm>
            <a:custGeom>
              <a:avLst/>
              <a:gdLst/>
              <a:ahLst/>
              <a:cxnLst/>
              <a:rect l="l" t="t" r="r" b="b"/>
              <a:pathLst>
                <a:path w="447" h="1637" extrusionOk="0">
                  <a:moveTo>
                    <a:pt x="0" y="0"/>
                  </a:moveTo>
                  <a:lnTo>
                    <a:pt x="446" y="1636"/>
                  </a:lnTo>
                  <a:lnTo>
                    <a:pt x="446" y="1636"/>
                  </a:lnTo>
                  <a:lnTo>
                    <a:pt x="149" y="50"/>
                  </a:lnTo>
                  <a:cubicBezTo>
                    <a:pt x="99" y="25"/>
                    <a:pt x="50" y="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1461850" y="581700"/>
              <a:ext cx="621025" cy="465450"/>
            </a:xfrm>
            <a:custGeom>
              <a:avLst/>
              <a:gdLst/>
              <a:ahLst/>
              <a:cxnLst/>
              <a:rect l="l" t="t" r="r" b="b"/>
              <a:pathLst>
                <a:path w="24841" h="18618" extrusionOk="0">
                  <a:moveTo>
                    <a:pt x="24840" y="1"/>
                  </a:moveTo>
                  <a:cubicBezTo>
                    <a:pt x="24840" y="1"/>
                    <a:pt x="10983" y="546"/>
                    <a:pt x="9223" y="546"/>
                  </a:cubicBezTo>
                  <a:cubicBezTo>
                    <a:pt x="7487" y="546"/>
                    <a:pt x="6198" y="720"/>
                    <a:pt x="6297" y="1662"/>
                  </a:cubicBezTo>
                  <a:cubicBezTo>
                    <a:pt x="6421" y="2604"/>
                    <a:pt x="7289" y="4661"/>
                    <a:pt x="5157" y="4810"/>
                  </a:cubicBezTo>
                  <a:cubicBezTo>
                    <a:pt x="3025" y="4983"/>
                    <a:pt x="1" y="4537"/>
                    <a:pt x="100" y="6471"/>
                  </a:cubicBezTo>
                  <a:cubicBezTo>
                    <a:pt x="174" y="8404"/>
                    <a:pt x="621" y="18618"/>
                    <a:pt x="621" y="18618"/>
                  </a:cubicBezTo>
                  <a:lnTo>
                    <a:pt x="23080" y="18618"/>
                  </a:lnTo>
                  <a:lnTo>
                    <a:pt x="24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3013075" y="539500"/>
              <a:ext cx="522450" cy="481000"/>
            </a:xfrm>
            <a:custGeom>
              <a:avLst/>
              <a:gdLst/>
              <a:ahLst/>
              <a:cxnLst/>
              <a:rect l="l" t="t" r="r" b="b"/>
              <a:pathLst>
                <a:path w="20898" h="19240" extrusionOk="0">
                  <a:moveTo>
                    <a:pt x="4360" y="0"/>
                  </a:moveTo>
                  <a:cubicBezTo>
                    <a:pt x="3206" y="0"/>
                    <a:pt x="2034" y="211"/>
                    <a:pt x="0" y="2060"/>
                  </a:cubicBezTo>
                  <a:lnTo>
                    <a:pt x="2132" y="19240"/>
                  </a:lnTo>
                  <a:cubicBezTo>
                    <a:pt x="8825" y="19240"/>
                    <a:pt x="12827" y="17838"/>
                    <a:pt x="14747" y="17838"/>
                  </a:cubicBezTo>
                  <a:cubicBezTo>
                    <a:pt x="14853" y="17838"/>
                    <a:pt x="14954" y="17842"/>
                    <a:pt x="15048" y="17851"/>
                  </a:cubicBezTo>
                  <a:cubicBezTo>
                    <a:pt x="15643" y="17901"/>
                    <a:pt x="16510" y="17901"/>
                    <a:pt x="17403" y="17901"/>
                  </a:cubicBezTo>
                  <a:cubicBezTo>
                    <a:pt x="19113" y="17901"/>
                    <a:pt x="20898" y="17851"/>
                    <a:pt x="20898" y="17851"/>
                  </a:cubicBezTo>
                  <a:cubicBezTo>
                    <a:pt x="20625" y="17108"/>
                    <a:pt x="19163" y="14753"/>
                    <a:pt x="18221" y="13588"/>
                  </a:cubicBezTo>
                  <a:cubicBezTo>
                    <a:pt x="17279" y="12422"/>
                    <a:pt x="17601" y="10315"/>
                    <a:pt x="17502" y="9497"/>
                  </a:cubicBezTo>
                  <a:cubicBezTo>
                    <a:pt x="17403" y="8654"/>
                    <a:pt x="15667" y="4663"/>
                    <a:pt x="14254" y="3374"/>
                  </a:cubicBezTo>
                  <a:cubicBezTo>
                    <a:pt x="12841" y="2060"/>
                    <a:pt x="12643" y="2531"/>
                    <a:pt x="10759" y="2060"/>
                  </a:cubicBezTo>
                  <a:cubicBezTo>
                    <a:pt x="10318" y="1957"/>
                    <a:pt x="9959" y="1921"/>
                    <a:pt x="9656" y="1921"/>
                  </a:cubicBezTo>
                  <a:cubicBezTo>
                    <a:pt x="9379" y="1921"/>
                    <a:pt x="9150" y="1951"/>
                    <a:pt x="8949" y="1986"/>
                  </a:cubicBezTo>
                  <a:cubicBezTo>
                    <a:pt x="8743" y="2014"/>
                    <a:pt x="8562" y="2042"/>
                    <a:pt x="8388" y="2042"/>
                  </a:cubicBezTo>
                  <a:cubicBezTo>
                    <a:pt x="8102" y="2042"/>
                    <a:pt x="7835" y="1966"/>
                    <a:pt x="7512" y="1689"/>
                  </a:cubicBezTo>
                  <a:cubicBezTo>
                    <a:pt x="6570" y="920"/>
                    <a:pt x="5875" y="3"/>
                    <a:pt x="4611" y="3"/>
                  </a:cubicBezTo>
                  <a:cubicBezTo>
                    <a:pt x="4527" y="1"/>
                    <a:pt x="4444" y="0"/>
                    <a:pt x="4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3033525" y="659025"/>
              <a:ext cx="436950" cy="361475"/>
            </a:xfrm>
            <a:custGeom>
              <a:avLst/>
              <a:gdLst/>
              <a:ahLst/>
              <a:cxnLst/>
              <a:rect l="l" t="t" r="r" b="b"/>
              <a:pathLst>
                <a:path w="17478" h="14459" extrusionOk="0">
                  <a:moveTo>
                    <a:pt x="6179" y="1"/>
                  </a:moveTo>
                  <a:cubicBezTo>
                    <a:pt x="4465" y="1"/>
                    <a:pt x="2319" y="1004"/>
                    <a:pt x="0" y="3849"/>
                  </a:cubicBezTo>
                  <a:lnTo>
                    <a:pt x="1314" y="14459"/>
                  </a:lnTo>
                  <a:lnTo>
                    <a:pt x="2256" y="14459"/>
                  </a:lnTo>
                  <a:cubicBezTo>
                    <a:pt x="7313" y="14359"/>
                    <a:pt x="10734" y="13467"/>
                    <a:pt x="12792" y="13170"/>
                  </a:cubicBezTo>
                  <a:cubicBezTo>
                    <a:pt x="13209" y="13097"/>
                    <a:pt x="13587" y="13051"/>
                    <a:pt x="13905" y="13051"/>
                  </a:cubicBezTo>
                  <a:cubicBezTo>
                    <a:pt x="14021" y="13051"/>
                    <a:pt x="14130" y="13057"/>
                    <a:pt x="14230" y="13070"/>
                  </a:cubicBezTo>
                  <a:cubicBezTo>
                    <a:pt x="14825" y="13120"/>
                    <a:pt x="15692" y="13120"/>
                    <a:pt x="16585" y="13120"/>
                  </a:cubicBezTo>
                  <a:cubicBezTo>
                    <a:pt x="17477" y="11310"/>
                    <a:pt x="13362" y="12029"/>
                    <a:pt x="14378" y="10963"/>
                  </a:cubicBezTo>
                  <a:cubicBezTo>
                    <a:pt x="15519" y="9773"/>
                    <a:pt x="12767" y="10071"/>
                    <a:pt x="14949" y="7889"/>
                  </a:cubicBezTo>
                  <a:cubicBezTo>
                    <a:pt x="17058" y="5780"/>
                    <a:pt x="15859" y="4260"/>
                    <a:pt x="14061" y="4260"/>
                  </a:cubicBezTo>
                  <a:cubicBezTo>
                    <a:pt x="13978" y="4260"/>
                    <a:pt x="13893" y="4264"/>
                    <a:pt x="13808" y="4270"/>
                  </a:cubicBezTo>
                  <a:cubicBezTo>
                    <a:pt x="12837" y="4357"/>
                    <a:pt x="12067" y="4744"/>
                    <a:pt x="11452" y="4744"/>
                  </a:cubicBezTo>
                  <a:cubicBezTo>
                    <a:pt x="10842" y="4744"/>
                    <a:pt x="10386" y="4363"/>
                    <a:pt x="10040" y="2931"/>
                  </a:cubicBezTo>
                  <a:cubicBezTo>
                    <a:pt x="9700" y="1477"/>
                    <a:pt x="8258" y="1"/>
                    <a:pt x="6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3068225" y="775000"/>
              <a:ext cx="291550" cy="245500"/>
            </a:xfrm>
            <a:custGeom>
              <a:avLst/>
              <a:gdLst/>
              <a:ahLst/>
              <a:cxnLst/>
              <a:rect l="l" t="t" r="r" b="b"/>
              <a:pathLst>
                <a:path w="11662" h="9820" extrusionOk="0">
                  <a:moveTo>
                    <a:pt x="4214" y="1"/>
                  </a:moveTo>
                  <a:cubicBezTo>
                    <a:pt x="3042" y="1"/>
                    <a:pt x="1576" y="686"/>
                    <a:pt x="1" y="2631"/>
                  </a:cubicBezTo>
                  <a:lnTo>
                    <a:pt x="868" y="9820"/>
                  </a:lnTo>
                  <a:cubicBezTo>
                    <a:pt x="5925" y="9720"/>
                    <a:pt x="9346" y="8828"/>
                    <a:pt x="11404" y="8531"/>
                  </a:cubicBezTo>
                  <a:cubicBezTo>
                    <a:pt x="11156" y="7861"/>
                    <a:pt x="9247" y="8109"/>
                    <a:pt x="9842" y="7514"/>
                  </a:cubicBezTo>
                  <a:cubicBezTo>
                    <a:pt x="10611" y="6696"/>
                    <a:pt x="8727" y="6894"/>
                    <a:pt x="10239" y="5407"/>
                  </a:cubicBezTo>
                  <a:cubicBezTo>
                    <a:pt x="11662" y="3960"/>
                    <a:pt x="10838" y="2922"/>
                    <a:pt x="9613" y="2922"/>
                  </a:cubicBezTo>
                  <a:cubicBezTo>
                    <a:pt x="9558" y="2922"/>
                    <a:pt x="9502" y="2924"/>
                    <a:pt x="9445" y="2928"/>
                  </a:cubicBezTo>
                  <a:cubicBezTo>
                    <a:pt x="8772" y="2978"/>
                    <a:pt x="8243" y="3241"/>
                    <a:pt x="7824" y="3241"/>
                  </a:cubicBezTo>
                  <a:cubicBezTo>
                    <a:pt x="7409" y="3241"/>
                    <a:pt x="7101" y="2984"/>
                    <a:pt x="6867" y="2011"/>
                  </a:cubicBezTo>
                  <a:cubicBezTo>
                    <a:pt x="6636" y="1017"/>
                    <a:pt x="5642" y="1"/>
                    <a:pt x="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1634650" y="593150"/>
              <a:ext cx="432100" cy="79625"/>
            </a:xfrm>
            <a:custGeom>
              <a:avLst/>
              <a:gdLst/>
              <a:ahLst/>
              <a:cxnLst/>
              <a:rect l="l" t="t" r="r" b="b"/>
              <a:pathLst>
                <a:path w="17284" h="3185" extrusionOk="0">
                  <a:moveTo>
                    <a:pt x="13299" y="1"/>
                  </a:moveTo>
                  <a:cubicBezTo>
                    <a:pt x="6118" y="1"/>
                    <a:pt x="118" y="162"/>
                    <a:pt x="55" y="980"/>
                  </a:cubicBezTo>
                  <a:cubicBezTo>
                    <a:pt x="1" y="1702"/>
                    <a:pt x="130" y="3184"/>
                    <a:pt x="444" y="3184"/>
                  </a:cubicBezTo>
                  <a:cubicBezTo>
                    <a:pt x="561" y="3184"/>
                    <a:pt x="704" y="2977"/>
                    <a:pt x="873" y="2443"/>
                  </a:cubicBezTo>
                  <a:cubicBezTo>
                    <a:pt x="1020" y="1977"/>
                    <a:pt x="1234" y="1820"/>
                    <a:pt x="1497" y="1820"/>
                  </a:cubicBezTo>
                  <a:cubicBezTo>
                    <a:pt x="1765" y="1820"/>
                    <a:pt x="2084" y="1983"/>
                    <a:pt x="2435" y="2146"/>
                  </a:cubicBezTo>
                  <a:cubicBezTo>
                    <a:pt x="2797" y="2309"/>
                    <a:pt x="3192" y="2473"/>
                    <a:pt x="3613" y="2473"/>
                  </a:cubicBezTo>
                  <a:cubicBezTo>
                    <a:pt x="4084" y="2473"/>
                    <a:pt x="4588" y="2267"/>
                    <a:pt x="5112" y="1625"/>
                  </a:cubicBezTo>
                  <a:cubicBezTo>
                    <a:pt x="5489" y="1146"/>
                    <a:pt x="5815" y="969"/>
                    <a:pt x="6112" y="969"/>
                  </a:cubicBezTo>
                  <a:cubicBezTo>
                    <a:pt x="6538" y="969"/>
                    <a:pt x="6903" y="1334"/>
                    <a:pt x="7269" y="1699"/>
                  </a:cubicBezTo>
                  <a:cubicBezTo>
                    <a:pt x="7637" y="2054"/>
                    <a:pt x="8014" y="2416"/>
                    <a:pt x="8468" y="2416"/>
                  </a:cubicBezTo>
                  <a:cubicBezTo>
                    <a:pt x="8808" y="2416"/>
                    <a:pt x="9192" y="2213"/>
                    <a:pt x="9648" y="1650"/>
                  </a:cubicBezTo>
                  <a:cubicBezTo>
                    <a:pt x="10035" y="1166"/>
                    <a:pt x="10417" y="990"/>
                    <a:pt x="10807" y="990"/>
                  </a:cubicBezTo>
                  <a:cubicBezTo>
                    <a:pt x="11316" y="990"/>
                    <a:pt x="11838" y="1291"/>
                    <a:pt x="12400" y="1600"/>
                  </a:cubicBezTo>
                  <a:cubicBezTo>
                    <a:pt x="12961" y="1902"/>
                    <a:pt x="13559" y="2204"/>
                    <a:pt x="14229" y="2204"/>
                  </a:cubicBezTo>
                  <a:cubicBezTo>
                    <a:pt x="15100" y="2204"/>
                    <a:pt x="16093" y="1694"/>
                    <a:pt x="17284" y="14"/>
                  </a:cubicBezTo>
                  <a:cubicBezTo>
                    <a:pt x="15935" y="6"/>
                    <a:pt x="14598" y="1"/>
                    <a:pt x="1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1474525" y="711525"/>
              <a:ext cx="548225" cy="109650"/>
            </a:xfrm>
            <a:custGeom>
              <a:avLst/>
              <a:gdLst/>
              <a:ahLst/>
              <a:cxnLst/>
              <a:rect l="l" t="t" r="r" b="b"/>
              <a:pathLst>
                <a:path w="21929" h="4386" extrusionOk="0">
                  <a:moveTo>
                    <a:pt x="6127" y="1"/>
                  </a:moveTo>
                  <a:cubicBezTo>
                    <a:pt x="2189" y="1"/>
                    <a:pt x="1" y="340"/>
                    <a:pt x="64" y="1451"/>
                  </a:cubicBezTo>
                  <a:cubicBezTo>
                    <a:pt x="103" y="2081"/>
                    <a:pt x="310" y="2280"/>
                    <a:pt x="602" y="2280"/>
                  </a:cubicBezTo>
                  <a:cubicBezTo>
                    <a:pt x="861" y="2280"/>
                    <a:pt x="1188" y="2123"/>
                    <a:pt x="1527" y="1972"/>
                  </a:cubicBezTo>
                  <a:cubicBezTo>
                    <a:pt x="1849" y="1811"/>
                    <a:pt x="2178" y="1650"/>
                    <a:pt x="2447" y="1650"/>
                  </a:cubicBezTo>
                  <a:cubicBezTo>
                    <a:pt x="2676" y="1650"/>
                    <a:pt x="2862" y="1766"/>
                    <a:pt x="2964" y="2096"/>
                  </a:cubicBezTo>
                  <a:cubicBezTo>
                    <a:pt x="3259" y="3042"/>
                    <a:pt x="3137" y="4385"/>
                    <a:pt x="3416" y="4385"/>
                  </a:cubicBezTo>
                  <a:cubicBezTo>
                    <a:pt x="3583" y="4385"/>
                    <a:pt x="3895" y="3904"/>
                    <a:pt x="4526" y="2567"/>
                  </a:cubicBezTo>
                  <a:cubicBezTo>
                    <a:pt x="4850" y="1890"/>
                    <a:pt x="5090" y="1631"/>
                    <a:pt x="5284" y="1631"/>
                  </a:cubicBezTo>
                  <a:cubicBezTo>
                    <a:pt x="5594" y="1631"/>
                    <a:pt x="5785" y="2292"/>
                    <a:pt x="6014" y="2963"/>
                  </a:cubicBezTo>
                  <a:cubicBezTo>
                    <a:pt x="6234" y="3625"/>
                    <a:pt x="6481" y="4286"/>
                    <a:pt x="6893" y="4286"/>
                  </a:cubicBezTo>
                  <a:cubicBezTo>
                    <a:pt x="7176" y="4286"/>
                    <a:pt x="7537" y="3974"/>
                    <a:pt x="8022" y="3137"/>
                  </a:cubicBezTo>
                  <a:cubicBezTo>
                    <a:pt x="8943" y="1571"/>
                    <a:pt x="9494" y="1120"/>
                    <a:pt x="9867" y="1120"/>
                  </a:cubicBezTo>
                  <a:cubicBezTo>
                    <a:pt x="10125" y="1120"/>
                    <a:pt x="10299" y="1337"/>
                    <a:pt x="10451" y="1550"/>
                  </a:cubicBezTo>
                  <a:cubicBezTo>
                    <a:pt x="10608" y="1766"/>
                    <a:pt x="10750" y="1967"/>
                    <a:pt x="10925" y="1967"/>
                  </a:cubicBezTo>
                  <a:cubicBezTo>
                    <a:pt x="10971" y="1967"/>
                    <a:pt x="11019" y="1953"/>
                    <a:pt x="11071" y="1922"/>
                  </a:cubicBezTo>
                  <a:cubicBezTo>
                    <a:pt x="11229" y="1838"/>
                    <a:pt x="11367" y="1800"/>
                    <a:pt x="11489" y="1800"/>
                  </a:cubicBezTo>
                  <a:cubicBezTo>
                    <a:pt x="11939" y="1800"/>
                    <a:pt x="12165" y="2308"/>
                    <a:pt x="12360" y="2815"/>
                  </a:cubicBezTo>
                  <a:cubicBezTo>
                    <a:pt x="12547" y="3334"/>
                    <a:pt x="12701" y="3844"/>
                    <a:pt x="13002" y="3844"/>
                  </a:cubicBezTo>
                  <a:cubicBezTo>
                    <a:pt x="13218" y="3844"/>
                    <a:pt x="13511" y="3580"/>
                    <a:pt x="13946" y="2864"/>
                  </a:cubicBezTo>
                  <a:cubicBezTo>
                    <a:pt x="14293" y="2294"/>
                    <a:pt x="14695" y="2092"/>
                    <a:pt x="15139" y="2092"/>
                  </a:cubicBezTo>
                  <a:cubicBezTo>
                    <a:pt x="15679" y="2092"/>
                    <a:pt x="16281" y="2391"/>
                    <a:pt x="16921" y="2691"/>
                  </a:cubicBezTo>
                  <a:cubicBezTo>
                    <a:pt x="17566" y="2998"/>
                    <a:pt x="18249" y="3305"/>
                    <a:pt x="18945" y="3305"/>
                  </a:cubicBezTo>
                  <a:cubicBezTo>
                    <a:pt x="19935" y="3305"/>
                    <a:pt x="20953" y="2684"/>
                    <a:pt x="21928" y="559"/>
                  </a:cubicBezTo>
                  <a:cubicBezTo>
                    <a:pt x="15336" y="316"/>
                    <a:pt x="9920" y="1"/>
                    <a:pt x="6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2687700" y="581700"/>
              <a:ext cx="513175" cy="438800"/>
            </a:xfrm>
            <a:custGeom>
              <a:avLst/>
              <a:gdLst/>
              <a:ahLst/>
              <a:cxnLst/>
              <a:rect l="l" t="t" r="r" b="b"/>
              <a:pathLst>
                <a:path w="20527" h="17552" extrusionOk="0">
                  <a:moveTo>
                    <a:pt x="1" y="1"/>
                  </a:moveTo>
                  <a:lnTo>
                    <a:pt x="1141" y="17552"/>
                  </a:lnTo>
                  <a:lnTo>
                    <a:pt x="20527" y="16163"/>
                  </a:lnTo>
                  <a:cubicBezTo>
                    <a:pt x="18816" y="2157"/>
                    <a:pt x="16040" y="1"/>
                    <a:pt x="11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2682750" y="584625"/>
              <a:ext cx="420775" cy="75800"/>
            </a:xfrm>
            <a:custGeom>
              <a:avLst/>
              <a:gdLst/>
              <a:ahLst/>
              <a:cxnLst/>
              <a:rect l="l" t="t" r="r" b="b"/>
              <a:pathLst>
                <a:path w="16831" h="3032" extrusionOk="0">
                  <a:moveTo>
                    <a:pt x="9541" y="1"/>
                  </a:moveTo>
                  <a:cubicBezTo>
                    <a:pt x="8462" y="1"/>
                    <a:pt x="7274" y="40"/>
                    <a:pt x="5975" y="82"/>
                  </a:cubicBezTo>
                  <a:cubicBezTo>
                    <a:pt x="4720" y="122"/>
                    <a:pt x="3333" y="163"/>
                    <a:pt x="1854" y="163"/>
                  </a:cubicBezTo>
                  <a:cubicBezTo>
                    <a:pt x="1521" y="163"/>
                    <a:pt x="1184" y="161"/>
                    <a:pt x="843" y="156"/>
                  </a:cubicBezTo>
                  <a:lnTo>
                    <a:pt x="843" y="156"/>
                  </a:lnTo>
                  <a:cubicBezTo>
                    <a:pt x="843" y="156"/>
                    <a:pt x="0" y="528"/>
                    <a:pt x="1934" y="1842"/>
                  </a:cubicBezTo>
                  <a:cubicBezTo>
                    <a:pt x="2311" y="2112"/>
                    <a:pt x="2637" y="2208"/>
                    <a:pt x="2936" y="2208"/>
                  </a:cubicBezTo>
                  <a:cubicBezTo>
                    <a:pt x="3324" y="2208"/>
                    <a:pt x="3666" y="2046"/>
                    <a:pt x="4016" y="1892"/>
                  </a:cubicBezTo>
                  <a:cubicBezTo>
                    <a:pt x="4370" y="1727"/>
                    <a:pt x="4729" y="1562"/>
                    <a:pt x="5152" y="1562"/>
                  </a:cubicBezTo>
                  <a:cubicBezTo>
                    <a:pt x="5619" y="1562"/>
                    <a:pt x="6165" y="1763"/>
                    <a:pt x="6867" y="2387"/>
                  </a:cubicBezTo>
                  <a:cubicBezTo>
                    <a:pt x="7384" y="2855"/>
                    <a:pt x="7735" y="3032"/>
                    <a:pt x="7993" y="3032"/>
                  </a:cubicBezTo>
                  <a:cubicBezTo>
                    <a:pt x="8391" y="3032"/>
                    <a:pt x="8565" y="2610"/>
                    <a:pt x="8776" y="2189"/>
                  </a:cubicBezTo>
                  <a:cubicBezTo>
                    <a:pt x="9001" y="1773"/>
                    <a:pt x="9251" y="1345"/>
                    <a:pt x="9804" y="1345"/>
                  </a:cubicBezTo>
                  <a:cubicBezTo>
                    <a:pt x="10042" y="1345"/>
                    <a:pt x="10336" y="1425"/>
                    <a:pt x="10710" y="1619"/>
                  </a:cubicBezTo>
                  <a:cubicBezTo>
                    <a:pt x="11349" y="1954"/>
                    <a:pt x="11793" y="2077"/>
                    <a:pt x="12117" y="2077"/>
                  </a:cubicBezTo>
                  <a:cubicBezTo>
                    <a:pt x="12560" y="2077"/>
                    <a:pt x="12779" y="1848"/>
                    <a:pt x="12965" y="1619"/>
                  </a:cubicBezTo>
                  <a:cubicBezTo>
                    <a:pt x="13143" y="1382"/>
                    <a:pt x="13289" y="1146"/>
                    <a:pt x="13590" y="1146"/>
                  </a:cubicBezTo>
                  <a:cubicBezTo>
                    <a:pt x="13668" y="1146"/>
                    <a:pt x="13756" y="1162"/>
                    <a:pt x="13858" y="1197"/>
                  </a:cubicBezTo>
                  <a:cubicBezTo>
                    <a:pt x="14662" y="1460"/>
                    <a:pt x="16355" y="2428"/>
                    <a:pt x="16670" y="2428"/>
                  </a:cubicBezTo>
                  <a:cubicBezTo>
                    <a:pt x="16830" y="2428"/>
                    <a:pt x="16630" y="2175"/>
                    <a:pt x="15767" y="1445"/>
                  </a:cubicBezTo>
                  <a:cubicBezTo>
                    <a:pt x="14390" y="265"/>
                    <a:pt x="12330" y="1"/>
                    <a:pt x="9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a:off x="1946500" y="546325"/>
              <a:ext cx="912275" cy="536225"/>
            </a:xfrm>
            <a:custGeom>
              <a:avLst/>
              <a:gdLst/>
              <a:ahLst/>
              <a:cxnLst/>
              <a:rect l="l" t="t" r="r" b="b"/>
              <a:pathLst>
                <a:path w="36491" h="21449" extrusionOk="0">
                  <a:moveTo>
                    <a:pt x="9670" y="1"/>
                  </a:moveTo>
                  <a:cubicBezTo>
                    <a:pt x="7453" y="1"/>
                    <a:pt x="5634" y="186"/>
                    <a:pt x="5454" y="672"/>
                  </a:cubicBezTo>
                  <a:cubicBezTo>
                    <a:pt x="5107" y="1664"/>
                    <a:pt x="1909" y="1862"/>
                    <a:pt x="1760" y="3572"/>
                  </a:cubicBezTo>
                  <a:cubicBezTo>
                    <a:pt x="1760" y="3597"/>
                    <a:pt x="1760" y="3647"/>
                    <a:pt x="1760" y="3671"/>
                  </a:cubicBezTo>
                  <a:lnTo>
                    <a:pt x="2033" y="7886"/>
                  </a:lnTo>
                  <a:lnTo>
                    <a:pt x="0" y="8704"/>
                  </a:lnTo>
                  <a:cubicBezTo>
                    <a:pt x="0" y="8704"/>
                    <a:pt x="75" y="9150"/>
                    <a:pt x="248" y="9819"/>
                  </a:cubicBezTo>
                  <a:cubicBezTo>
                    <a:pt x="546" y="11009"/>
                    <a:pt x="1116" y="12918"/>
                    <a:pt x="1884" y="13934"/>
                  </a:cubicBezTo>
                  <a:cubicBezTo>
                    <a:pt x="1984" y="14108"/>
                    <a:pt x="2107" y="14232"/>
                    <a:pt x="2231" y="14331"/>
                  </a:cubicBezTo>
                  <a:cubicBezTo>
                    <a:pt x="2603" y="14678"/>
                    <a:pt x="2851" y="15298"/>
                    <a:pt x="3025" y="16017"/>
                  </a:cubicBezTo>
                  <a:cubicBezTo>
                    <a:pt x="3520" y="17950"/>
                    <a:pt x="3397" y="20652"/>
                    <a:pt x="3397" y="20652"/>
                  </a:cubicBezTo>
                  <a:cubicBezTo>
                    <a:pt x="3397" y="20652"/>
                    <a:pt x="4747" y="20611"/>
                    <a:pt x="6403" y="20611"/>
                  </a:cubicBezTo>
                  <a:cubicBezTo>
                    <a:pt x="8804" y="20611"/>
                    <a:pt x="11847" y="20698"/>
                    <a:pt x="12346" y="21123"/>
                  </a:cubicBezTo>
                  <a:cubicBezTo>
                    <a:pt x="12633" y="21367"/>
                    <a:pt x="13503" y="21449"/>
                    <a:pt x="14811" y="21449"/>
                  </a:cubicBezTo>
                  <a:cubicBezTo>
                    <a:pt x="17223" y="21449"/>
                    <a:pt x="21124" y="21172"/>
                    <a:pt x="25608" y="21123"/>
                  </a:cubicBezTo>
                  <a:cubicBezTo>
                    <a:pt x="32549" y="21049"/>
                    <a:pt x="35623" y="20033"/>
                    <a:pt x="35623" y="20033"/>
                  </a:cubicBezTo>
                  <a:cubicBezTo>
                    <a:pt x="36491" y="17330"/>
                    <a:pt x="36268" y="15620"/>
                    <a:pt x="35896" y="14554"/>
                  </a:cubicBezTo>
                  <a:cubicBezTo>
                    <a:pt x="35573" y="13538"/>
                    <a:pt x="35127" y="13042"/>
                    <a:pt x="35301" y="12769"/>
                  </a:cubicBezTo>
                  <a:cubicBezTo>
                    <a:pt x="35648" y="12174"/>
                    <a:pt x="35970" y="10191"/>
                    <a:pt x="35970" y="10191"/>
                  </a:cubicBezTo>
                  <a:lnTo>
                    <a:pt x="35921" y="9819"/>
                  </a:lnTo>
                  <a:cubicBezTo>
                    <a:pt x="35846" y="9348"/>
                    <a:pt x="35697" y="8456"/>
                    <a:pt x="35499" y="7464"/>
                  </a:cubicBezTo>
                  <a:cubicBezTo>
                    <a:pt x="35450" y="7291"/>
                    <a:pt x="35425" y="7142"/>
                    <a:pt x="35375" y="6968"/>
                  </a:cubicBezTo>
                  <a:cubicBezTo>
                    <a:pt x="35202" y="6175"/>
                    <a:pt x="35003" y="5332"/>
                    <a:pt x="34755" y="4564"/>
                  </a:cubicBezTo>
                  <a:cubicBezTo>
                    <a:pt x="34706" y="4390"/>
                    <a:pt x="34656" y="4242"/>
                    <a:pt x="34582" y="4068"/>
                  </a:cubicBezTo>
                  <a:cubicBezTo>
                    <a:pt x="34235" y="3052"/>
                    <a:pt x="33590" y="2630"/>
                    <a:pt x="32946" y="2457"/>
                  </a:cubicBezTo>
                  <a:cubicBezTo>
                    <a:pt x="32053" y="2209"/>
                    <a:pt x="31161" y="2432"/>
                    <a:pt x="30987" y="2184"/>
                  </a:cubicBezTo>
                  <a:cubicBezTo>
                    <a:pt x="30665" y="1812"/>
                    <a:pt x="31880" y="1416"/>
                    <a:pt x="31880" y="1416"/>
                  </a:cubicBezTo>
                  <a:cubicBezTo>
                    <a:pt x="31338" y="1041"/>
                    <a:pt x="29975" y="922"/>
                    <a:pt x="28311" y="922"/>
                  </a:cubicBezTo>
                  <a:cubicBezTo>
                    <a:pt x="26779" y="922"/>
                    <a:pt x="24992" y="1023"/>
                    <a:pt x="23352" y="1118"/>
                  </a:cubicBezTo>
                  <a:cubicBezTo>
                    <a:pt x="21744" y="1216"/>
                    <a:pt x="20270" y="1314"/>
                    <a:pt x="19335" y="1314"/>
                  </a:cubicBezTo>
                  <a:cubicBezTo>
                    <a:pt x="18613" y="1314"/>
                    <a:pt x="18212" y="1255"/>
                    <a:pt x="18320" y="1093"/>
                  </a:cubicBezTo>
                  <a:cubicBezTo>
                    <a:pt x="18683" y="572"/>
                    <a:pt x="13563" y="1"/>
                    <a:pt x="9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a:off x="1990500" y="546325"/>
              <a:ext cx="779650" cy="89600"/>
            </a:xfrm>
            <a:custGeom>
              <a:avLst/>
              <a:gdLst/>
              <a:ahLst/>
              <a:cxnLst/>
              <a:rect l="l" t="t" r="r" b="b"/>
              <a:pathLst>
                <a:path w="31186" h="3584" extrusionOk="0">
                  <a:moveTo>
                    <a:pt x="7910" y="1"/>
                  </a:moveTo>
                  <a:cubicBezTo>
                    <a:pt x="5693" y="1"/>
                    <a:pt x="3874" y="186"/>
                    <a:pt x="3694" y="672"/>
                  </a:cubicBezTo>
                  <a:cubicBezTo>
                    <a:pt x="3347" y="1664"/>
                    <a:pt x="100" y="1862"/>
                    <a:pt x="0" y="3572"/>
                  </a:cubicBezTo>
                  <a:cubicBezTo>
                    <a:pt x="66" y="3580"/>
                    <a:pt x="136" y="3584"/>
                    <a:pt x="211" y="3584"/>
                  </a:cubicBezTo>
                  <a:cubicBezTo>
                    <a:pt x="618" y="3584"/>
                    <a:pt x="1143" y="3479"/>
                    <a:pt x="1562" y="3374"/>
                  </a:cubicBezTo>
                  <a:cubicBezTo>
                    <a:pt x="1856" y="3291"/>
                    <a:pt x="2088" y="3265"/>
                    <a:pt x="2314" y="3265"/>
                  </a:cubicBezTo>
                  <a:cubicBezTo>
                    <a:pt x="2670" y="3265"/>
                    <a:pt x="3015" y="3328"/>
                    <a:pt x="3571" y="3328"/>
                  </a:cubicBezTo>
                  <a:cubicBezTo>
                    <a:pt x="4034" y="3328"/>
                    <a:pt x="4643" y="3285"/>
                    <a:pt x="5529" y="3126"/>
                  </a:cubicBezTo>
                  <a:cubicBezTo>
                    <a:pt x="8156" y="2655"/>
                    <a:pt x="8652" y="3126"/>
                    <a:pt x="11354" y="2556"/>
                  </a:cubicBezTo>
                  <a:cubicBezTo>
                    <a:pt x="11859" y="2445"/>
                    <a:pt x="12321" y="2399"/>
                    <a:pt x="12747" y="2399"/>
                  </a:cubicBezTo>
                  <a:cubicBezTo>
                    <a:pt x="14602" y="2399"/>
                    <a:pt x="15766" y="3259"/>
                    <a:pt x="16733" y="3300"/>
                  </a:cubicBezTo>
                  <a:cubicBezTo>
                    <a:pt x="16752" y="3300"/>
                    <a:pt x="16772" y="3300"/>
                    <a:pt x="16793" y="3300"/>
                  </a:cubicBezTo>
                  <a:cubicBezTo>
                    <a:pt x="17874" y="3300"/>
                    <a:pt x="22382" y="2799"/>
                    <a:pt x="25003" y="2799"/>
                  </a:cubicBezTo>
                  <a:cubicBezTo>
                    <a:pt x="25565" y="2799"/>
                    <a:pt x="26040" y="2822"/>
                    <a:pt x="26377" y="2878"/>
                  </a:cubicBezTo>
                  <a:cubicBezTo>
                    <a:pt x="26618" y="2921"/>
                    <a:pt x="26869" y="2938"/>
                    <a:pt x="27128" y="2938"/>
                  </a:cubicBezTo>
                  <a:cubicBezTo>
                    <a:pt x="28387" y="2938"/>
                    <a:pt x="29829" y="2518"/>
                    <a:pt x="31186" y="2457"/>
                  </a:cubicBezTo>
                  <a:cubicBezTo>
                    <a:pt x="30293" y="2209"/>
                    <a:pt x="29401" y="2432"/>
                    <a:pt x="29227" y="2184"/>
                  </a:cubicBezTo>
                  <a:cubicBezTo>
                    <a:pt x="28905" y="1812"/>
                    <a:pt x="30120" y="1416"/>
                    <a:pt x="30120" y="1416"/>
                  </a:cubicBezTo>
                  <a:cubicBezTo>
                    <a:pt x="29575" y="1041"/>
                    <a:pt x="28194" y="920"/>
                    <a:pt x="26510" y="920"/>
                  </a:cubicBezTo>
                  <a:cubicBezTo>
                    <a:pt x="23465" y="920"/>
                    <a:pt x="19431" y="1315"/>
                    <a:pt x="17567" y="1315"/>
                  </a:cubicBezTo>
                  <a:cubicBezTo>
                    <a:pt x="16847" y="1315"/>
                    <a:pt x="16451" y="1256"/>
                    <a:pt x="16560" y="1093"/>
                  </a:cubicBezTo>
                  <a:cubicBezTo>
                    <a:pt x="16923" y="572"/>
                    <a:pt x="11803" y="1"/>
                    <a:pt x="7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2351800" y="633750"/>
              <a:ext cx="50225" cy="143825"/>
            </a:xfrm>
            <a:custGeom>
              <a:avLst/>
              <a:gdLst/>
              <a:ahLst/>
              <a:cxnLst/>
              <a:rect l="l" t="t" r="r" b="b"/>
              <a:pathLst>
                <a:path w="2009" h="5753" extrusionOk="0">
                  <a:moveTo>
                    <a:pt x="1538" y="1"/>
                  </a:moveTo>
                  <a:lnTo>
                    <a:pt x="1" y="5752"/>
                  </a:lnTo>
                  <a:lnTo>
                    <a:pt x="1" y="5752"/>
                  </a:lnTo>
                  <a:lnTo>
                    <a:pt x="2009" y="348"/>
                  </a:lnTo>
                  <a:lnTo>
                    <a:pt x="1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2364200" y="626950"/>
              <a:ext cx="13050" cy="81200"/>
            </a:xfrm>
            <a:custGeom>
              <a:avLst/>
              <a:gdLst/>
              <a:ahLst/>
              <a:cxnLst/>
              <a:rect l="l" t="t" r="r" b="b"/>
              <a:pathLst>
                <a:path w="522" h="3248" extrusionOk="0">
                  <a:moveTo>
                    <a:pt x="100" y="0"/>
                  </a:moveTo>
                  <a:lnTo>
                    <a:pt x="1" y="3248"/>
                  </a:lnTo>
                  <a:lnTo>
                    <a:pt x="521" y="496"/>
                  </a:lnTo>
                  <a:lnTo>
                    <a:pt x="1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2012800" y="811000"/>
              <a:ext cx="37225" cy="160550"/>
            </a:xfrm>
            <a:custGeom>
              <a:avLst/>
              <a:gdLst/>
              <a:ahLst/>
              <a:cxnLst/>
              <a:rect l="l" t="t" r="r" b="b"/>
              <a:pathLst>
                <a:path w="1489" h="6422" extrusionOk="0">
                  <a:moveTo>
                    <a:pt x="1" y="1"/>
                  </a:moveTo>
                  <a:lnTo>
                    <a:pt x="1488" y="6421"/>
                  </a:lnTo>
                  <a:lnTo>
                    <a:pt x="794" y="74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6"/>
            <p:cNvSpPr/>
            <p:nvPr/>
          </p:nvSpPr>
          <p:spPr>
            <a:xfrm>
              <a:off x="2116300" y="821550"/>
              <a:ext cx="29150" cy="192125"/>
            </a:xfrm>
            <a:custGeom>
              <a:avLst/>
              <a:gdLst/>
              <a:ahLst/>
              <a:cxnLst/>
              <a:rect l="l" t="t" r="r" b="b"/>
              <a:pathLst>
                <a:path w="1166" h="7685" extrusionOk="0">
                  <a:moveTo>
                    <a:pt x="497" y="0"/>
                  </a:moveTo>
                  <a:lnTo>
                    <a:pt x="1" y="7685"/>
                  </a:lnTo>
                  <a:lnTo>
                    <a:pt x="11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6"/>
            <p:cNvSpPr/>
            <p:nvPr/>
          </p:nvSpPr>
          <p:spPr>
            <a:xfrm>
              <a:off x="2232825" y="815350"/>
              <a:ext cx="21100" cy="241725"/>
            </a:xfrm>
            <a:custGeom>
              <a:avLst/>
              <a:gdLst/>
              <a:ahLst/>
              <a:cxnLst/>
              <a:rect l="l" t="t" r="r" b="b"/>
              <a:pathLst>
                <a:path w="844" h="9669" extrusionOk="0">
                  <a:moveTo>
                    <a:pt x="669" y="0"/>
                  </a:moveTo>
                  <a:lnTo>
                    <a:pt x="0" y="323"/>
                  </a:lnTo>
                  <a:lnTo>
                    <a:pt x="843" y="9668"/>
                  </a:lnTo>
                  <a:lnTo>
                    <a:pt x="6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2628825" y="628800"/>
              <a:ext cx="42800" cy="137000"/>
            </a:xfrm>
            <a:custGeom>
              <a:avLst/>
              <a:gdLst/>
              <a:ahLst/>
              <a:cxnLst/>
              <a:rect l="l" t="t" r="r" b="b"/>
              <a:pathLst>
                <a:path w="1712" h="5480" extrusionOk="0">
                  <a:moveTo>
                    <a:pt x="1" y="1"/>
                  </a:moveTo>
                  <a:lnTo>
                    <a:pt x="1711" y="5479"/>
                  </a:lnTo>
                  <a:lnTo>
                    <a:pt x="720" y="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1490375" y="813075"/>
              <a:ext cx="128825" cy="187000"/>
            </a:xfrm>
            <a:custGeom>
              <a:avLst/>
              <a:gdLst/>
              <a:ahLst/>
              <a:cxnLst/>
              <a:rect l="l" t="t" r="r" b="b"/>
              <a:pathLst>
                <a:path w="5153" h="7480" extrusionOk="0">
                  <a:moveTo>
                    <a:pt x="387" y="1"/>
                  </a:moveTo>
                  <a:cubicBezTo>
                    <a:pt x="244" y="1"/>
                    <a:pt x="74" y="2829"/>
                    <a:pt x="0" y="6165"/>
                  </a:cubicBezTo>
                  <a:cubicBezTo>
                    <a:pt x="0" y="6165"/>
                    <a:pt x="2666" y="7479"/>
                    <a:pt x="4132" y="7479"/>
                  </a:cubicBezTo>
                  <a:cubicBezTo>
                    <a:pt x="4748" y="7479"/>
                    <a:pt x="5153" y="7247"/>
                    <a:pt x="5057" y="6586"/>
                  </a:cubicBezTo>
                  <a:cubicBezTo>
                    <a:pt x="4840" y="4940"/>
                    <a:pt x="4782" y="2687"/>
                    <a:pt x="4438" y="2687"/>
                  </a:cubicBezTo>
                  <a:cubicBezTo>
                    <a:pt x="4311" y="2687"/>
                    <a:pt x="4145" y="2996"/>
                    <a:pt x="3917" y="3760"/>
                  </a:cubicBezTo>
                  <a:cubicBezTo>
                    <a:pt x="3677" y="4563"/>
                    <a:pt x="3430" y="4872"/>
                    <a:pt x="3187" y="4872"/>
                  </a:cubicBezTo>
                  <a:cubicBezTo>
                    <a:pt x="2577" y="4872"/>
                    <a:pt x="1998" y="2916"/>
                    <a:pt x="1661" y="1975"/>
                  </a:cubicBezTo>
                  <a:cubicBezTo>
                    <a:pt x="1525" y="1603"/>
                    <a:pt x="1468" y="1446"/>
                    <a:pt x="1455" y="1446"/>
                  </a:cubicBezTo>
                  <a:cubicBezTo>
                    <a:pt x="1423" y="1446"/>
                    <a:pt x="1661" y="2398"/>
                    <a:pt x="1661" y="3438"/>
                  </a:cubicBezTo>
                  <a:cubicBezTo>
                    <a:pt x="1661" y="3911"/>
                    <a:pt x="1557" y="4145"/>
                    <a:pt x="1412" y="4145"/>
                  </a:cubicBezTo>
                  <a:cubicBezTo>
                    <a:pt x="1108" y="4145"/>
                    <a:pt x="621" y="3120"/>
                    <a:pt x="521" y="1108"/>
                  </a:cubicBezTo>
                  <a:cubicBezTo>
                    <a:pt x="483" y="338"/>
                    <a:pt x="436" y="1"/>
                    <a:pt x="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a:off x="2851325" y="683450"/>
              <a:ext cx="321050" cy="311025"/>
            </a:xfrm>
            <a:custGeom>
              <a:avLst/>
              <a:gdLst/>
              <a:ahLst/>
              <a:cxnLst/>
              <a:rect l="l" t="t" r="r" b="b"/>
              <a:pathLst>
                <a:path w="12842" h="12441" extrusionOk="0">
                  <a:moveTo>
                    <a:pt x="9483" y="1"/>
                  </a:moveTo>
                  <a:cubicBezTo>
                    <a:pt x="9145" y="1"/>
                    <a:pt x="10065" y="3706"/>
                    <a:pt x="10759" y="6541"/>
                  </a:cubicBezTo>
                  <a:cubicBezTo>
                    <a:pt x="11095" y="7921"/>
                    <a:pt x="11065" y="8410"/>
                    <a:pt x="10870" y="8410"/>
                  </a:cubicBezTo>
                  <a:cubicBezTo>
                    <a:pt x="10547" y="8410"/>
                    <a:pt x="9770" y="7069"/>
                    <a:pt x="9445" y="6218"/>
                  </a:cubicBezTo>
                  <a:cubicBezTo>
                    <a:pt x="9284" y="5804"/>
                    <a:pt x="9187" y="5627"/>
                    <a:pt x="9128" y="5627"/>
                  </a:cubicBezTo>
                  <a:cubicBezTo>
                    <a:pt x="8998" y="5627"/>
                    <a:pt x="9058" y="6504"/>
                    <a:pt x="9024" y="7582"/>
                  </a:cubicBezTo>
                  <a:cubicBezTo>
                    <a:pt x="9017" y="7789"/>
                    <a:pt x="8993" y="7882"/>
                    <a:pt x="8953" y="7882"/>
                  </a:cubicBezTo>
                  <a:cubicBezTo>
                    <a:pt x="8687" y="7882"/>
                    <a:pt x="7725" y="3731"/>
                    <a:pt x="6669" y="1360"/>
                  </a:cubicBezTo>
                  <a:cubicBezTo>
                    <a:pt x="6435" y="829"/>
                    <a:pt x="6320" y="600"/>
                    <a:pt x="6290" y="600"/>
                  </a:cubicBezTo>
                  <a:cubicBezTo>
                    <a:pt x="6167" y="600"/>
                    <a:pt x="7475" y="4455"/>
                    <a:pt x="7933" y="7284"/>
                  </a:cubicBezTo>
                  <a:cubicBezTo>
                    <a:pt x="8118" y="8420"/>
                    <a:pt x="8099" y="8867"/>
                    <a:pt x="7957" y="8867"/>
                  </a:cubicBezTo>
                  <a:cubicBezTo>
                    <a:pt x="7662" y="8867"/>
                    <a:pt x="6834" y="6934"/>
                    <a:pt x="6198" y="5227"/>
                  </a:cubicBezTo>
                  <a:cubicBezTo>
                    <a:pt x="5902" y="4440"/>
                    <a:pt x="5721" y="4143"/>
                    <a:pt x="5607" y="4143"/>
                  </a:cubicBezTo>
                  <a:cubicBezTo>
                    <a:pt x="5359" y="4143"/>
                    <a:pt x="5432" y="5559"/>
                    <a:pt x="5330" y="6392"/>
                  </a:cubicBezTo>
                  <a:cubicBezTo>
                    <a:pt x="5311" y="6525"/>
                    <a:pt x="5288" y="6586"/>
                    <a:pt x="5262" y="6586"/>
                  </a:cubicBezTo>
                  <a:cubicBezTo>
                    <a:pt x="5057" y="6586"/>
                    <a:pt x="4643" y="2773"/>
                    <a:pt x="3917" y="1012"/>
                  </a:cubicBezTo>
                  <a:cubicBezTo>
                    <a:pt x="3763" y="651"/>
                    <a:pt x="3662" y="487"/>
                    <a:pt x="3602" y="487"/>
                  </a:cubicBezTo>
                  <a:cubicBezTo>
                    <a:pt x="3332" y="487"/>
                    <a:pt x="3901" y="3786"/>
                    <a:pt x="4388" y="7334"/>
                  </a:cubicBezTo>
                  <a:cubicBezTo>
                    <a:pt x="4561" y="8653"/>
                    <a:pt x="4561" y="9153"/>
                    <a:pt x="4450" y="9153"/>
                  </a:cubicBezTo>
                  <a:cubicBezTo>
                    <a:pt x="4198" y="9153"/>
                    <a:pt x="3373" y="6527"/>
                    <a:pt x="2752" y="5078"/>
                  </a:cubicBezTo>
                  <a:cubicBezTo>
                    <a:pt x="2531" y="4562"/>
                    <a:pt x="2404" y="4350"/>
                    <a:pt x="2338" y="4350"/>
                  </a:cubicBezTo>
                  <a:cubicBezTo>
                    <a:pt x="2139" y="4350"/>
                    <a:pt x="2504" y="6295"/>
                    <a:pt x="2504" y="7582"/>
                  </a:cubicBezTo>
                  <a:cubicBezTo>
                    <a:pt x="2504" y="7877"/>
                    <a:pt x="2490" y="8010"/>
                    <a:pt x="2464" y="8010"/>
                  </a:cubicBezTo>
                  <a:cubicBezTo>
                    <a:pt x="2334" y="8010"/>
                    <a:pt x="1898" y="4847"/>
                    <a:pt x="1240" y="1905"/>
                  </a:cubicBezTo>
                  <a:cubicBezTo>
                    <a:pt x="999" y="786"/>
                    <a:pt x="843" y="322"/>
                    <a:pt x="744" y="322"/>
                  </a:cubicBezTo>
                  <a:cubicBezTo>
                    <a:pt x="529" y="322"/>
                    <a:pt x="586" y="2545"/>
                    <a:pt x="620" y="4979"/>
                  </a:cubicBezTo>
                  <a:cubicBezTo>
                    <a:pt x="670" y="8524"/>
                    <a:pt x="0" y="7755"/>
                    <a:pt x="868" y="10978"/>
                  </a:cubicBezTo>
                  <a:lnTo>
                    <a:pt x="1562" y="12440"/>
                  </a:lnTo>
                  <a:lnTo>
                    <a:pt x="12841" y="10680"/>
                  </a:lnTo>
                  <a:cubicBezTo>
                    <a:pt x="12841" y="10680"/>
                    <a:pt x="11651" y="4186"/>
                    <a:pt x="10114" y="1012"/>
                  </a:cubicBezTo>
                  <a:cubicBezTo>
                    <a:pt x="9779" y="302"/>
                    <a:pt x="9580" y="1"/>
                    <a:pt x="94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6"/>
            <p:cNvSpPr/>
            <p:nvPr/>
          </p:nvSpPr>
          <p:spPr>
            <a:xfrm>
              <a:off x="2022100" y="910175"/>
              <a:ext cx="829875" cy="172300"/>
            </a:xfrm>
            <a:custGeom>
              <a:avLst/>
              <a:gdLst/>
              <a:ahLst/>
              <a:cxnLst/>
              <a:rect l="l" t="t" r="r" b="b"/>
              <a:pathLst>
                <a:path w="33195" h="6892" extrusionOk="0">
                  <a:moveTo>
                    <a:pt x="32872" y="0"/>
                  </a:moveTo>
                  <a:cubicBezTo>
                    <a:pt x="27889" y="198"/>
                    <a:pt x="21047" y="3570"/>
                    <a:pt x="15519" y="3570"/>
                  </a:cubicBezTo>
                  <a:cubicBezTo>
                    <a:pt x="14255" y="3570"/>
                    <a:pt x="13040" y="3396"/>
                    <a:pt x="11949" y="2950"/>
                  </a:cubicBezTo>
                  <a:cubicBezTo>
                    <a:pt x="10883" y="2553"/>
                    <a:pt x="9966" y="2256"/>
                    <a:pt x="9198" y="2082"/>
                  </a:cubicBezTo>
                  <a:lnTo>
                    <a:pt x="9198" y="2082"/>
                  </a:lnTo>
                  <a:lnTo>
                    <a:pt x="9272" y="5875"/>
                  </a:lnTo>
                  <a:lnTo>
                    <a:pt x="8925" y="2033"/>
                  </a:lnTo>
                  <a:cubicBezTo>
                    <a:pt x="8107" y="1859"/>
                    <a:pt x="7413" y="1810"/>
                    <a:pt x="6793" y="1810"/>
                  </a:cubicBezTo>
                  <a:cubicBezTo>
                    <a:pt x="6198" y="1810"/>
                    <a:pt x="5653" y="1859"/>
                    <a:pt x="5132" y="1909"/>
                  </a:cubicBezTo>
                  <a:cubicBezTo>
                    <a:pt x="4785" y="1958"/>
                    <a:pt x="4438" y="1983"/>
                    <a:pt x="4091" y="2008"/>
                  </a:cubicBezTo>
                  <a:lnTo>
                    <a:pt x="3769" y="4140"/>
                  </a:lnTo>
                  <a:lnTo>
                    <a:pt x="3917" y="2008"/>
                  </a:lnTo>
                  <a:cubicBezTo>
                    <a:pt x="3769" y="2008"/>
                    <a:pt x="3595" y="2033"/>
                    <a:pt x="3446" y="2033"/>
                  </a:cubicBezTo>
                  <a:cubicBezTo>
                    <a:pt x="2752" y="2033"/>
                    <a:pt x="1984" y="1958"/>
                    <a:pt x="1017" y="1735"/>
                  </a:cubicBezTo>
                  <a:lnTo>
                    <a:pt x="1017" y="1735"/>
                  </a:lnTo>
                  <a:lnTo>
                    <a:pt x="1116" y="2454"/>
                  </a:lnTo>
                  <a:lnTo>
                    <a:pt x="943" y="1711"/>
                  </a:lnTo>
                  <a:cubicBezTo>
                    <a:pt x="645" y="1636"/>
                    <a:pt x="323" y="1562"/>
                    <a:pt x="1" y="1463"/>
                  </a:cubicBezTo>
                  <a:lnTo>
                    <a:pt x="1" y="1463"/>
                  </a:lnTo>
                  <a:cubicBezTo>
                    <a:pt x="348" y="2801"/>
                    <a:pt x="397" y="4512"/>
                    <a:pt x="397" y="5429"/>
                  </a:cubicBezTo>
                  <a:cubicBezTo>
                    <a:pt x="397" y="5850"/>
                    <a:pt x="373" y="6098"/>
                    <a:pt x="373" y="6098"/>
                  </a:cubicBezTo>
                  <a:cubicBezTo>
                    <a:pt x="373" y="6098"/>
                    <a:pt x="1662" y="6049"/>
                    <a:pt x="3273" y="6049"/>
                  </a:cubicBezTo>
                  <a:cubicBezTo>
                    <a:pt x="5678" y="6049"/>
                    <a:pt x="8826" y="6148"/>
                    <a:pt x="9322" y="6569"/>
                  </a:cubicBezTo>
                  <a:cubicBezTo>
                    <a:pt x="9594" y="6817"/>
                    <a:pt x="10487" y="6892"/>
                    <a:pt x="11776" y="6892"/>
                  </a:cubicBezTo>
                  <a:cubicBezTo>
                    <a:pt x="14205" y="6892"/>
                    <a:pt x="18097" y="6619"/>
                    <a:pt x="22584" y="6569"/>
                  </a:cubicBezTo>
                  <a:cubicBezTo>
                    <a:pt x="29525" y="6495"/>
                    <a:pt x="32599" y="5479"/>
                    <a:pt x="32599" y="5479"/>
                  </a:cubicBezTo>
                  <a:cubicBezTo>
                    <a:pt x="33045" y="4090"/>
                    <a:pt x="33194" y="2950"/>
                    <a:pt x="33194" y="2058"/>
                  </a:cubicBezTo>
                  <a:cubicBezTo>
                    <a:pt x="33194" y="1190"/>
                    <a:pt x="33070" y="521"/>
                    <a:pt x="3287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a:off x="2045650" y="952925"/>
              <a:ext cx="4375" cy="18625"/>
            </a:xfrm>
            <a:custGeom>
              <a:avLst/>
              <a:gdLst/>
              <a:ahLst/>
              <a:cxnLst/>
              <a:rect l="l" t="t" r="r" b="b"/>
              <a:pathLst>
                <a:path w="175" h="745" extrusionOk="0">
                  <a:moveTo>
                    <a:pt x="1" y="1"/>
                  </a:moveTo>
                  <a:lnTo>
                    <a:pt x="174" y="744"/>
                  </a:lnTo>
                  <a:lnTo>
                    <a:pt x="75" y="25"/>
                  </a:lnTo>
                  <a:cubicBezTo>
                    <a:pt x="50" y="25"/>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6"/>
            <p:cNvSpPr/>
            <p:nvPr/>
          </p:nvSpPr>
          <p:spPr>
            <a:xfrm>
              <a:off x="2116300" y="960375"/>
              <a:ext cx="8075" cy="53300"/>
            </a:xfrm>
            <a:custGeom>
              <a:avLst/>
              <a:gdLst/>
              <a:ahLst/>
              <a:cxnLst/>
              <a:rect l="l" t="t" r="r" b="b"/>
              <a:pathLst>
                <a:path w="323" h="2132" extrusionOk="0">
                  <a:moveTo>
                    <a:pt x="149" y="0"/>
                  </a:moveTo>
                  <a:lnTo>
                    <a:pt x="1" y="2132"/>
                  </a:lnTo>
                  <a:lnTo>
                    <a:pt x="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2245200" y="960975"/>
              <a:ext cx="8725" cy="96100"/>
            </a:xfrm>
            <a:custGeom>
              <a:avLst/>
              <a:gdLst/>
              <a:ahLst/>
              <a:cxnLst/>
              <a:rect l="l" t="t" r="r" b="b"/>
              <a:pathLst>
                <a:path w="349" h="3844" extrusionOk="0">
                  <a:moveTo>
                    <a:pt x="1" y="1"/>
                  </a:moveTo>
                  <a:lnTo>
                    <a:pt x="348" y="3843"/>
                  </a:lnTo>
                  <a:lnTo>
                    <a:pt x="274" y="50"/>
                  </a:lnTo>
                  <a:cubicBezTo>
                    <a:pt x="174" y="26"/>
                    <a:pt x="75" y="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6"/>
            <p:cNvSpPr/>
            <p:nvPr/>
          </p:nvSpPr>
          <p:spPr>
            <a:xfrm>
              <a:off x="1789075" y="832050"/>
              <a:ext cx="194625" cy="169250"/>
            </a:xfrm>
            <a:custGeom>
              <a:avLst/>
              <a:gdLst/>
              <a:ahLst/>
              <a:cxnLst/>
              <a:rect l="l" t="t" r="r" b="b"/>
              <a:pathLst>
                <a:path w="7785" h="6770" extrusionOk="0">
                  <a:moveTo>
                    <a:pt x="4470" y="0"/>
                  </a:moveTo>
                  <a:cubicBezTo>
                    <a:pt x="4167" y="0"/>
                    <a:pt x="3893" y="635"/>
                    <a:pt x="3868" y="2059"/>
                  </a:cubicBezTo>
                  <a:cubicBezTo>
                    <a:pt x="3845" y="3325"/>
                    <a:pt x="3477" y="3916"/>
                    <a:pt x="3018" y="3916"/>
                  </a:cubicBezTo>
                  <a:cubicBezTo>
                    <a:pt x="2470" y="3916"/>
                    <a:pt x="1791" y="3076"/>
                    <a:pt x="1414" y="1539"/>
                  </a:cubicBezTo>
                  <a:cubicBezTo>
                    <a:pt x="1221" y="725"/>
                    <a:pt x="1109" y="359"/>
                    <a:pt x="1021" y="359"/>
                  </a:cubicBezTo>
                  <a:cubicBezTo>
                    <a:pt x="805" y="359"/>
                    <a:pt x="742" y="2597"/>
                    <a:pt x="1" y="5827"/>
                  </a:cubicBezTo>
                  <a:lnTo>
                    <a:pt x="7785" y="6769"/>
                  </a:lnTo>
                  <a:cubicBezTo>
                    <a:pt x="7785" y="6769"/>
                    <a:pt x="6744" y="3670"/>
                    <a:pt x="6322" y="1811"/>
                  </a:cubicBezTo>
                  <a:cubicBezTo>
                    <a:pt x="6236" y="1403"/>
                    <a:pt x="6150" y="1256"/>
                    <a:pt x="6067" y="1256"/>
                  </a:cubicBezTo>
                  <a:cubicBezTo>
                    <a:pt x="5957" y="1256"/>
                    <a:pt x="5850" y="1509"/>
                    <a:pt x="5752" y="1762"/>
                  </a:cubicBezTo>
                  <a:cubicBezTo>
                    <a:pt x="5644" y="2004"/>
                    <a:pt x="5551" y="2246"/>
                    <a:pt x="5461" y="2246"/>
                  </a:cubicBezTo>
                  <a:cubicBezTo>
                    <a:pt x="5385" y="2246"/>
                    <a:pt x="5311" y="2075"/>
                    <a:pt x="5231" y="1588"/>
                  </a:cubicBezTo>
                  <a:cubicBezTo>
                    <a:pt x="5074" y="574"/>
                    <a:pt x="475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6"/>
            <p:cNvSpPr/>
            <p:nvPr/>
          </p:nvSpPr>
          <p:spPr>
            <a:xfrm>
              <a:off x="2715600" y="895075"/>
              <a:ext cx="597450" cy="196700"/>
            </a:xfrm>
            <a:custGeom>
              <a:avLst/>
              <a:gdLst/>
              <a:ahLst/>
              <a:cxnLst/>
              <a:rect l="l" t="t" r="r" b="b"/>
              <a:pathLst>
                <a:path w="23898" h="7868" extrusionOk="0">
                  <a:moveTo>
                    <a:pt x="11852" y="1"/>
                  </a:moveTo>
                  <a:cubicBezTo>
                    <a:pt x="11580" y="1"/>
                    <a:pt x="11305" y="28"/>
                    <a:pt x="11032" y="83"/>
                  </a:cubicBezTo>
                  <a:cubicBezTo>
                    <a:pt x="9594" y="356"/>
                    <a:pt x="8404" y="1397"/>
                    <a:pt x="7933" y="2786"/>
                  </a:cubicBezTo>
                  <a:cubicBezTo>
                    <a:pt x="7568" y="2228"/>
                    <a:pt x="6963" y="1893"/>
                    <a:pt x="6308" y="1893"/>
                  </a:cubicBezTo>
                  <a:cubicBezTo>
                    <a:pt x="6206" y="1893"/>
                    <a:pt x="6103" y="1901"/>
                    <a:pt x="5999" y="1918"/>
                  </a:cubicBezTo>
                  <a:cubicBezTo>
                    <a:pt x="5256" y="2017"/>
                    <a:pt x="4636" y="2587"/>
                    <a:pt x="4462" y="3331"/>
                  </a:cubicBezTo>
                  <a:cubicBezTo>
                    <a:pt x="4074" y="2969"/>
                    <a:pt x="3578" y="2789"/>
                    <a:pt x="3082" y="2789"/>
                  </a:cubicBezTo>
                  <a:cubicBezTo>
                    <a:pt x="2659" y="2789"/>
                    <a:pt x="2238" y="2920"/>
                    <a:pt x="1884" y="3182"/>
                  </a:cubicBezTo>
                  <a:cubicBezTo>
                    <a:pt x="1116" y="3777"/>
                    <a:pt x="893" y="4843"/>
                    <a:pt x="1339" y="5711"/>
                  </a:cubicBezTo>
                  <a:cubicBezTo>
                    <a:pt x="471" y="6033"/>
                    <a:pt x="0" y="7000"/>
                    <a:pt x="298" y="7867"/>
                  </a:cubicBezTo>
                  <a:lnTo>
                    <a:pt x="22410" y="7867"/>
                  </a:lnTo>
                  <a:cubicBezTo>
                    <a:pt x="23501" y="7124"/>
                    <a:pt x="23897" y="5711"/>
                    <a:pt x="23402" y="4471"/>
                  </a:cubicBezTo>
                  <a:cubicBezTo>
                    <a:pt x="22952" y="3421"/>
                    <a:pt x="21928" y="2760"/>
                    <a:pt x="20810" y="2760"/>
                  </a:cubicBezTo>
                  <a:cubicBezTo>
                    <a:pt x="20634" y="2760"/>
                    <a:pt x="20456" y="2777"/>
                    <a:pt x="20278" y="2810"/>
                  </a:cubicBezTo>
                  <a:cubicBezTo>
                    <a:pt x="20501" y="1620"/>
                    <a:pt x="19758" y="480"/>
                    <a:pt x="18593" y="183"/>
                  </a:cubicBezTo>
                  <a:cubicBezTo>
                    <a:pt x="18418" y="143"/>
                    <a:pt x="18244" y="123"/>
                    <a:pt x="18074" y="123"/>
                  </a:cubicBezTo>
                  <a:cubicBezTo>
                    <a:pt x="17079" y="123"/>
                    <a:pt x="16187" y="775"/>
                    <a:pt x="15890" y="1769"/>
                  </a:cubicBezTo>
                  <a:cubicBezTo>
                    <a:pt x="15915" y="1521"/>
                    <a:pt x="15791" y="1298"/>
                    <a:pt x="15568" y="1199"/>
                  </a:cubicBezTo>
                  <a:cubicBezTo>
                    <a:pt x="15511" y="1180"/>
                    <a:pt x="15453" y="1171"/>
                    <a:pt x="15394" y="1171"/>
                  </a:cubicBezTo>
                  <a:cubicBezTo>
                    <a:pt x="15225" y="1171"/>
                    <a:pt x="15059" y="1250"/>
                    <a:pt x="14948" y="1397"/>
                  </a:cubicBezTo>
                  <a:cubicBezTo>
                    <a:pt x="14163" y="511"/>
                    <a:pt x="13033" y="1"/>
                    <a:pt x="11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2879825" y="989450"/>
              <a:ext cx="332825" cy="109750"/>
            </a:xfrm>
            <a:custGeom>
              <a:avLst/>
              <a:gdLst/>
              <a:ahLst/>
              <a:cxnLst/>
              <a:rect l="l" t="t" r="r" b="b"/>
              <a:pathLst>
                <a:path w="13313" h="4390" extrusionOk="0">
                  <a:moveTo>
                    <a:pt x="6688" y="0"/>
                  </a:moveTo>
                  <a:cubicBezTo>
                    <a:pt x="6048" y="0"/>
                    <a:pt x="5420" y="274"/>
                    <a:pt x="4983" y="771"/>
                  </a:cubicBezTo>
                  <a:cubicBezTo>
                    <a:pt x="4929" y="698"/>
                    <a:pt x="4835" y="652"/>
                    <a:pt x="4739" y="652"/>
                  </a:cubicBezTo>
                  <a:cubicBezTo>
                    <a:pt x="4704" y="652"/>
                    <a:pt x="4669" y="658"/>
                    <a:pt x="4636" y="671"/>
                  </a:cubicBezTo>
                  <a:cubicBezTo>
                    <a:pt x="4512" y="721"/>
                    <a:pt x="4438" y="845"/>
                    <a:pt x="4463" y="969"/>
                  </a:cubicBezTo>
                  <a:cubicBezTo>
                    <a:pt x="4294" y="420"/>
                    <a:pt x="3801" y="69"/>
                    <a:pt x="3245" y="69"/>
                  </a:cubicBezTo>
                  <a:cubicBezTo>
                    <a:pt x="3148" y="69"/>
                    <a:pt x="3050" y="79"/>
                    <a:pt x="2951" y="101"/>
                  </a:cubicBezTo>
                  <a:cubicBezTo>
                    <a:pt x="2306" y="250"/>
                    <a:pt x="1885" y="895"/>
                    <a:pt x="2009" y="1564"/>
                  </a:cubicBezTo>
                  <a:cubicBezTo>
                    <a:pt x="1907" y="1543"/>
                    <a:pt x="1806" y="1533"/>
                    <a:pt x="1706" y="1533"/>
                  </a:cubicBezTo>
                  <a:cubicBezTo>
                    <a:pt x="1095" y="1533"/>
                    <a:pt x="529" y="1910"/>
                    <a:pt x="273" y="2506"/>
                  </a:cubicBezTo>
                  <a:cubicBezTo>
                    <a:pt x="1" y="3175"/>
                    <a:pt x="224" y="3968"/>
                    <a:pt x="843" y="4390"/>
                  </a:cubicBezTo>
                  <a:lnTo>
                    <a:pt x="13164" y="4390"/>
                  </a:lnTo>
                  <a:cubicBezTo>
                    <a:pt x="13313" y="3894"/>
                    <a:pt x="13065" y="3349"/>
                    <a:pt x="12569" y="3175"/>
                  </a:cubicBezTo>
                  <a:cubicBezTo>
                    <a:pt x="12842" y="2704"/>
                    <a:pt x="12718" y="2109"/>
                    <a:pt x="12271" y="1787"/>
                  </a:cubicBezTo>
                  <a:cubicBezTo>
                    <a:pt x="12079" y="1628"/>
                    <a:pt x="11845" y="1553"/>
                    <a:pt x="11609" y="1553"/>
                  </a:cubicBezTo>
                  <a:cubicBezTo>
                    <a:pt x="11330" y="1553"/>
                    <a:pt x="11049" y="1659"/>
                    <a:pt x="10834" y="1861"/>
                  </a:cubicBezTo>
                  <a:cubicBezTo>
                    <a:pt x="10734" y="1440"/>
                    <a:pt x="10412" y="1118"/>
                    <a:pt x="9966" y="1068"/>
                  </a:cubicBezTo>
                  <a:cubicBezTo>
                    <a:pt x="9907" y="1058"/>
                    <a:pt x="9847" y="1053"/>
                    <a:pt x="9788" y="1053"/>
                  </a:cubicBezTo>
                  <a:cubicBezTo>
                    <a:pt x="9430" y="1053"/>
                    <a:pt x="9092" y="1241"/>
                    <a:pt x="8900" y="1539"/>
                  </a:cubicBezTo>
                  <a:cubicBezTo>
                    <a:pt x="8627" y="771"/>
                    <a:pt x="7983" y="200"/>
                    <a:pt x="7165" y="52"/>
                  </a:cubicBezTo>
                  <a:cubicBezTo>
                    <a:pt x="7007" y="17"/>
                    <a:pt x="6847" y="0"/>
                    <a:pt x="6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1378200" y="879075"/>
              <a:ext cx="726975" cy="212700"/>
            </a:xfrm>
            <a:custGeom>
              <a:avLst/>
              <a:gdLst/>
              <a:ahLst/>
              <a:cxnLst/>
              <a:rect l="l" t="t" r="r" b="b"/>
              <a:pathLst>
                <a:path w="29079" h="8508" extrusionOk="0">
                  <a:moveTo>
                    <a:pt x="12954" y="0"/>
                  </a:moveTo>
                  <a:cubicBezTo>
                    <a:pt x="12439" y="0"/>
                    <a:pt x="11924" y="149"/>
                    <a:pt x="11478" y="451"/>
                  </a:cubicBezTo>
                  <a:cubicBezTo>
                    <a:pt x="10660" y="996"/>
                    <a:pt x="10189" y="1988"/>
                    <a:pt x="10313" y="2979"/>
                  </a:cubicBezTo>
                  <a:cubicBezTo>
                    <a:pt x="10152" y="2831"/>
                    <a:pt x="9953" y="2756"/>
                    <a:pt x="9755" y="2756"/>
                  </a:cubicBezTo>
                  <a:cubicBezTo>
                    <a:pt x="9557" y="2756"/>
                    <a:pt x="9358" y="2831"/>
                    <a:pt x="9197" y="2979"/>
                  </a:cubicBezTo>
                  <a:cubicBezTo>
                    <a:pt x="8544" y="2399"/>
                    <a:pt x="7713" y="2099"/>
                    <a:pt x="6872" y="2099"/>
                  </a:cubicBezTo>
                  <a:cubicBezTo>
                    <a:pt x="6277" y="2099"/>
                    <a:pt x="5677" y="2250"/>
                    <a:pt x="5132" y="2558"/>
                  </a:cubicBezTo>
                  <a:cubicBezTo>
                    <a:pt x="3843" y="3302"/>
                    <a:pt x="3149" y="4789"/>
                    <a:pt x="3446" y="6276"/>
                  </a:cubicBezTo>
                  <a:cubicBezTo>
                    <a:pt x="3328" y="6159"/>
                    <a:pt x="3180" y="6088"/>
                    <a:pt x="3024" y="6088"/>
                  </a:cubicBezTo>
                  <a:cubicBezTo>
                    <a:pt x="2983" y="6088"/>
                    <a:pt x="2942" y="6092"/>
                    <a:pt x="2901" y="6103"/>
                  </a:cubicBezTo>
                  <a:cubicBezTo>
                    <a:pt x="2702" y="6128"/>
                    <a:pt x="2529" y="6252"/>
                    <a:pt x="2454" y="6425"/>
                  </a:cubicBezTo>
                  <a:cubicBezTo>
                    <a:pt x="2314" y="6323"/>
                    <a:pt x="2153" y="6273"/>
                    <a:pt x="1996" y="6273"/>
                  </a:cubicBezTo>
                  <a:cubicBezTo>
                    <a:pt x="1850" y="6273"/>
                    <a:pt x="1707" y="6316"/>
                    <a:pt x="1587" y="6400"/>
                  </a:cubicBezTo>
                  <a:cubicBezTo>
                    <a:pt x="1314" y="6599"/>
                    <a:pt x="1215" y="6921"/>
                    <a:pt x="1314" y="7243"/>
                  </a:cubicBezTo>
                  <a:cubicBezTo>
                    <a:pt x="595" y="7243"/>
                    <a:pt x="25" y="7789"/>
                    <a:pt x="0" y="8507"/>
                  </a:cubicBezTo>
                  <a:lnTo>
                    <a:pt x="28955" y="8507"/>
                  </a:lnTo>
                  <a:cubicBezTo>
                    <a:pt x="29079" y="8309"/>
                    <a:pt x="29029" y="8036"/>
                    <a:pt x="28855" y="7863"/>
                  </a:cubicBezTo>
                  <a:cubicBezTo>
                    <a:pt x="28754" y="7762"/>
                    <a:pt x="28619" y="7711"/>
                    <a:pt x="28480" y="7711"/>
                  </a:cubicBezTo>
                  <a:cubicBezTo>
                    <a:pt x="28381" y="7711"/>
                    <a:pt x="28279" y="7737"/>
                    <a:pt x="28186" y="7789"/>
                  </a:cubicBezTo>
                  <a:cubicBezTo>
                    <a:pt x="28657" y="7020"/>
                    <a:pt x="28558" y="6028"/>
                    <a:pt x="27938" y="5384"/>
                  </a:cubicBezTo>
                  <a:cubicBezTo>
                    <a:pt x="27557" y="4972"/>
                    <a:pt x="27034" y="4757"/>
                    <a:pt x="26503" y="4757"/>
                  </a:cubicBezTo>
                  <a:cubicBezTo>
                    <a:pt x="26172" y="4757"/>
                    <a:pt x="25838" y="4841"/>
                    <a:pt x="25534" y="5012"/>
                  </a:cubicBezTo>
                  <a:cubicBezTo>
                    <a:pt x="25707" y="3723"/>
                    <a:pt x="24889" y="2508"/>
                    <a:pt x="23625" y="2186"/>
                  </a:cubicBezTo>
                  <a:cubicBezTo>
                    <a:pt x="23411" y="2132"/>
                    <a:pt x="23196" y="2105"/>
                    <a:pt x="22984" y="2105"/>
                  </a:cubicBezTo>
                  <a:cubicBezTo>
                    <a:pt x="21941" y="2105"/>
                    <a:pt x="20971" y="2738"/>
                    <a:pt x="20600" y="3748"/>
                  </a:cubicBezTo>
                  <a:cubicBezTo>
                    <a:pt x="20774" y="3252"/>
                    <a:pt x="20576" y="2707"/>
                    <a:pt x="20105" y="2434"/>
                  </a:cubicBezTo>
                  <a:cubicBezTo>
                    <a:pt x="19933" y="2335"/>
                    <a:pt x="19748" y="2288"/>
                    <a:pt x="19566" y="2288"/>
                  </a:cubicBezTo>
                  <a:cubicBezTo>
                    <a:pt x="19248" y="2288"/>
                    <a:pt x="18937" y="2430"/>
                    <a:pt x="18716" y="2682"/>
                  </a:cubicBezTo>
                  <a:cubicBezTo>
                    <a:pt x="18518" y="2484"/>
                    <a:pt x="18243" y="2373"/>
                    <a:pt x="17971" y="2373"/>
                  </a:cubicBezTo>
                  <a:cubicBezTo>
                    <a:pt x="17835" y="2373"/>
                    <a:pt x="17700" y="2401"/>
                    <a:pt x="17576" y="2459"/>
                  </a:cubicBezTo>
                  <a:cubicBezTo>
                    <a:pt x="17179" y="2632"/>
                    <a:pt x="16932" y="3054"/>
                    <a:pt x="16956" y="3475"/>
                  </a:cubicBezTo>
                  <a:cubicBezTo>
                    <a:pt x="16818" y="3040"/>
                    <a:pt x="16411" y="2747"/>
                    <a:pt x="15975" y="2747"/>
                  </a:cubicBezTo>
                  <a:cubicBezTo>
                    <a:pt x="15865" y="2747"/>
                    <a:pt x="15753" y="2766"/>
                    <a:pt x="15643" y="2806"/>
                  </a:cubicBezTo>
                  <a:cubicBezTo>
                    <a:pt x="15667" y="1789"/>
                    <a:pt x="15147" y="847"/>
                    <a:pt x="14279" y="352"/>
                  </a:cubicBezTo>
                  <a:cubicBezTo>
                    <a:pt x="13871" y="118"/>
                    <a:pt x="13412" y="0"/>
                    <a:pt x="1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472400" y="969000"/>
              <a:ext cx="474125" cy="138875"/>
            </a:xfrm>
            <a:custGeom>
              <a:avLst/>
              <a:gdLst/>
              <a:ahLst/>
              <a:cxnLst/>
              <a:rect l="l" t="t" r="r" b="b"/>
              <a:pathLst>
                <a:path w="18965" h="5555" extrusionOk="0">
                  <a:moveTo>
                    <a:pt x="10502" y="1"/>
                  </a:moveTo>
                  <a:cubicBezTo>
                    <a:pt x="10205" y="1"/>
                    <a:pt x="9908" y="76"/>
                    <a:pt x="9643" y="225"/>
                  </a:cubicBezTo>
                  <a:cubicBezTo>
                    <a:pt x="9073" y="547"/>
                    <a:pt x="8726" y="1167"/>
                    <a:pt x="8776" y="1836"/>
                  </a:cubicBezTo>
                  <a:cubicBezTo>
                    <a:pt x="8700" y="1811"/>
                    <a:pt x="8624" y="1799"/>
                    <a:pt x="8549" y="1799"/>
                  </a:cubicBezTo>
                  <a:cubicBezTo>
                    <a:pt x="8255" y="1799"/>
                    <a:pt x="7987" y="1981"/>
                    <a:pt x="7908" y="2258"/>
                  </a:cubicBezTo>
                  <a:cubicBezTo>
                    <a:pt x="7908" y="1985"/>
                    <a:pt x="7759" y="1737"/>
                    <a:pt x="7512" y="1613"/>
                  </a:cubicBezTo>
                  <a:cubicBezTo>
                    <a:pt x="7429" y="1572"/>
                    <a:pt x="7338" y="1553"/>
                    <a:pt x="7247" y="1553"/>
                  </a:cubicBezTo>
                  <a:cubicBezTo>
                    <a:pt x="7065" y="1553"/>
                    <a:pt x="6884" y="1630"/>
                    <a:pt x="6768" y="1762"/>
                  </a:cubicBezTo>
                  <a:cubicBezTo>
                    <a:pt x="6626" y="1588"/>
                    <a:pt x="6413" y="1495"/>
                    <a:pt x="6201" y="1495"/>
                  </a:cubicBezTo>
                  <a:cubicBezTo>
                    <a:pt x="6080" y="1495"/>
                    <a:pt x="5959" y="1526"/>
                    <a:pt x="5851" y="1589"/>
                  </a:cubicBezTo>
                  <a:cubicBezTo>
                    <a:pt x="5555" y="1761"/>
                    <a:pt x="5407" y="2128"/>
                    <a:pt x="5526" y="2449"/>
                  </a:cubicBezTo>
                  <a:lnTo>
                    <a:pt x="5526" y="2449"/>
                  </a:lnTo>
                  <a:cubicBezTo>
                    <a:pt x="5274" y="1787"/>
                    <a:pt x="4641" y="1368"/>
                    <a:pt x="3962" y="1368"/>
                  </a:cubicBezTo>
                  <a:cubicBezTo>
                    <a:pt x="3832" y="1368"/>
                    <a:pt x="3701" y="1383"/>
                    <a:pt x="3570" y="1415"/>
                  </a:cubicBezTo>
                  <a:cubicBezTo>
                    <a:pt x="2727" y="1638"/>
                    <a:pt x="2207" y="2431"/>
                    <a:pt x="2306" y="3274"/>
                  </a:cubicBezTo>
                  <a:cubicBezTo>
                    <a:pt x="2113" y="3159"/>
                    <a:pt x="1897" y="3103"/>
                    <a:pt x="1681" y="3103"/>
                  </a:cubicBezTo>
                  <a:cubicBezTo>
                    <a:pt x="1342" y="3103"/>
                    <a:pt x="1001" y="3240"/>
                    <a:pt x="744" y="3497"/>
                  </a:cubicBezTo>
                  <a:cubicBezTo>
                    <a:pt x="347" y="3919"/>
                    <a:pt x="273" y="4563"/>
                    <a:pt x="570" y="5084"/>
                  </a:cubicBezTo>
                  <a:cubicBezTo>
                    <a:pt x="519" y="5043"/>
                    <a:pt x="458" y="5023"/>
                    <a:pt x="397" y="5023"/>
                  </a:cubicBezTo>
                  <a:cubicBezTo>
                    <a:pt x="310" y="5023"/>
                    <a:pt x="221" y="5061"/>
                    <a:pt x="149" y="5134"/>
                  </a:cubicBezTo>
                  <a:cubicBezTo>
                    <a:pt x="50" y="5233"/>
                    <a:pt x="0" y="5406"/>
                    <a:pt x="99" y="5555"/>
                  </a:cubicBezTo>
                  <a:lnTo>
                    <a:pt x="18964" y="5555"/>
                  </a:lnTo>
                  <a:cubicBezTo>
                    <a:pt x="18940" y="5084"/>
                    <a:pt x="18543" y="4712"/>
                    <a:pt x="18097" y="4712"/>
                  </a:cubicBezTo>
                  <a:cubicBezTo>
                    <a:pt x="18171" y="4514"/>
                    <a:pt x="18097" y="4291"/>
                    <a:pt x="17923" y="4167"/>
                  </a:cubicBezTo>
                  <a:cubicBezTo>
                    <a:pt x="17845" y="4111"/>
                    <a:pt x="17757" y="4085"/>
                    <a:pt x="17668" y="4085"/>
                  </a:cubicBezTo>
                  <a:cubicBezTo>
                    <a:pt x="17559" y="4085"/>
                    <a:pt x="17448" y="4123"/>
                    <a:pt x="17353" y="4192"/>
                  </a:cubicBezTo>
                  <a:cubicBezTo>
                    <a:pt x="17303" y="4068"/>
                    <a:pt x="17180" y="3993"/>
                    <a:pt x="17056" y="3968"/>
                  </a:cubicBezTo>
                  <a:cubicBezTo>
                    <a:pt x="17034" y="3964"/>
                    <a:pt x="17013" y="3962"/>
                    <a:pt x="16992" y="3962"/>
                  </a:cubicBezTo>
                  <a:cubicBezTo>
                    <a:pt x="16890" y="3962"/>
                    <a:pt x="16791" y="4010"/>
                    <a:pt x="16709" y="4092"/>
                  </a:cubicBezTo>
                  <a:cubicBezTo>
                    <a:pt x="16907" y="3126"/>
                    <a:pt x="16461" y="2159"/>
                    <a:pt x="15593" y="1663"/>
                  </a:cubicBezTo>
                  <a:cubicBezTo>
                    <a:pt x="15242" y="1467"/>
                    <a:pt x="14852" y="1369"/>
                    <a:pt x="14462" y="1369"/>
                  </a:cubicBezTo>
                  <a:cubicBezTo>
                    <a:pt x="13917" y="1369"/>
                    <a:pt x="13374" y="1560"/>
                    <a:pt x="12940" y="1936"/>
                  </a:cubicBezTo>
                  <a:cubicBezTo>
                    <a:pt x="12841" y="1849"/>
                    <a:pt x="12717" y="1806"/>
                    <a:pt x="12593" y="1806"/>
                  </a:cubicBezTo>
                  <a:cubicBezTo>
                    <a:pt x="12469" y="1806"/>
                    <a:pt x="12346" y="1849"/>
                    <a:pt x="12246" y="1936"/>
                  </a:cubicBezTo>
                  <a:cubicBezTo>
                    <a:pt x="12321" y="1291"/>
                    <a:pt x="12023" y="647"/>
                    <a:pt x="11478" y="300"/>
                  </a:cubicBezTo>
                  <a:cubicBezTo>
                    <a:pt x="11186" y="100"/>
                    <a:pt x="10844"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1983675" y="660400"/>
              <a:ext cx="847225" cy="141325"/>
            </a:xfrm>
            <a:custGeom>
              <a:avLst/>
              <a:gdLst/>
              <a:ahLst/>
              <a:cxnLst/>
              <a:rect l="l" t="t" r="r" b="b"/>
              <a:pathLst>
                <a:path w="33889" h="5653" extrusionOk="0">
                  <a:moveTo>
                    <a:pt x="33268" y="1"/>
                  </a:moveTo>
                  <a:cubicBezTo>
                    <a:pt x="31186" y="199"/>
                    <a:pt x="29104" y="968"/>
                    <a:pt x="27046" y="1711"/>
                  </a:cubicBezTo>
                  <a:lnTo>
                    <a:pt x="27517" y="4215"/>
                  </a:lnTo>
                  <a:lnTo>
                    <a:pt x="26774" y="1811"/>
                  </a:lnTo>
                  <a:cubicBezTo>
                    <a:pt x="24518" y="2629"/>
                    <a:pt x="22262" y="3397"/>
                    <a:pt x="20105" y="3397"/>
                  </a:cubicBezTo>
                  <a:cubicBezTo>
                    <a:pt x="19138" y="3397"/>
                    <a:pt x="18196" y="3248"/>
                    <a:pt x="17254" y="2876"/>
                  </a:cubicBezTo>
                  <a:cubicBezTo>
                    <a:pt x="16684" y="2653"/>
                    <a:pt x="16139" y="2480"/>
                    <a:pt x="15593" y="2331"/>
                  </a:cubicBezTo>
                  <a:lnTo>
                    <a:pt x="14726" y="4686"/>
                  </a:lnTo>
                  <a:lnTo>
                    <a:pt x="15370" y="2282"/>
                  </a:lnTo>
                  <a:cubicBezTo>
                    <a:pt x="14131" y="2009"/>
                    <a:pt x="12916" y="1934"/>
                    <a:pt x="11701" y="1934"/>
                  </a:cubicBezTo>
                  <a:cubicBezTo>
                    <a:pt x="10933" y="1934"/>
                    <a:pt x="10140" y="1959"/>
                    <a:pt x="9346" y="1984"/>
                  </a:cubicBezTo>
                  <a:cubicBezTo>
                    <a:pt x="8553" y="2034"/>
                    <a:pt x="7760" y="2058"/>
                    <a:pt x="6942" y="2058"/>
                  </a:cubicBezTo>
                  <a:cubicBezTo>
                    <a:pt x="4934" y="2058"/>
                    <a:pt x="2802" y="1860"/>
                    <a:pt x="397" y="1042"/>
                  </a:cubicBezTo>
                  <a:lnTo>
                    <a:pt x="397" y="1042"/>
                  </a:lnTo>
                  <a:lnTo>
                    <a:pt x="546" y="3323"/>
                  </a:lnTo>
                  <a:cubicBezTo>
                    <a:pt x="1" y="4413"/>
                    <a:pt x="1910" y="4612"/>
                    <a:pt x="3967" y="4612"/>
                  </a:cubicBezTo>
                  <a:cubicBezTo>
                    <a:pt x="5306" y="4612"/>
                    <a:pt x="6694" y="4537"/>
                    <a:pt x="7512" y="4537"/>
                  </a:cubicBezTo>
                  <a:cubicBezTo>
                    <a:pt x="9594" y="4537"/>
                    <a:pt x="14404" y="4711"/>
                    <a:pt x="14503" y="5108"/>
                  </a:cubicBezTo>
                  <a:cubicBezTo>
                    <a:pt x="14552" y="5455"/>
                    <a:pt x="15172" y="5653"/>
                    <a:pt x="16635" y="5653"/>
                  </a:cubicBezTo>
                  <a:cubicBezTo>
                    <a:pt x="16907" y="5653"/>
                    <a:pt x="17205" y="5653"/>
                    <a:pt x="17552" y="5628"/>
                  </a:cubicBezTo>
                  <a:cubicBezTo>
                    <a:pt x="19659" y="5529"/>
                    <a:pt x="21419" y="5579"/>
                    <a:pt x="26055" y="5033"/>
                  </a:cubicBezTo>
                  <a:cubicBezTo>
                    <a:pt x="30542" y="4513"/>
                    <a:pt x="27963" y="4042"/>
                    <a:pt x="33888" y="2405"/>
                  </a:cubicBezTo>
                  <a:cubicBezTo>
                    <a:pt x="33715" y="1612"/>
                    <a:pt x="33516" y="769"/>
                    <a:pt x="332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a:off x="2351800" y="717425"/>
              <a:ext cx="21725" cy="60150"/>
            </a:xfrm>
            <a:custGeom>
              <a:avLst/>
              <a:gdLst/>
              <a:ahLst/>
              <a:cxnLst/>
              <a:rect l="l" t="t" r="r" b="b"/>
              <a:pathLst>
                <a:path w="869" h="2406" extrusionOk="0">
                  <a:moveTo>
                    <a:pt x="645" y="1"/>
                  </a:moveTo>
                  <a:lnTo>
                    <a:pt x="1" y="2405"/>
                  </a:lnTo>
                  <a:lnTo>
                    <a:pt x="868" y="50"/>
                  </a:lnTo>
                  <a:cubicBezTo>
                    <a:pt x="794" y="50"/>
                    <a:pt x="720" y="25"/>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p:nvPr/>
          </p:nvSpPr>
          <p:spPr>
            <a:xfrm>
              <a:off x="2653000" y="703175"/>
              <a:ext cx="18625" cy="62625"/>
            </a:xfrm>
            <a:custGeom>
              <a:avLst/>
              <a:gdLst/>
              <a:ahLst/>
              <a:cxnLst/>
              <a:rect l="l" t="t" r="r" b="b"/>
              <a:pathLst>
                <a:path w="745" h="2505" extrusionOk="0">
                  <a:moveTo>
                    <a:pt x="273" y="0"/>
                  </a:moveTo>
                  <a:cubicBezTo>
                    <a:pt x="174" y="25"/>
                    <a:pt x="100" y="50"/>
                    <a:pt x="1" y="100"/>
                  </a:cubicBezTo>
                  <a:lnTo>
                    <a:pt x="744" y="2504"/>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p:nvPr/>
          </p:nvSpPr>
          <p:spPr>
            <a:xfrm>
              <a:off x="1946500" y="720525"/>
              <a:ext cx="887500" cy="112350"/>
            </a:xfrm>
            <a:custGeom>
              <a:avLst/>
              <a:gdLst/>
              <a:ahLst/>
              <a:cxnLst/>
              <a:rect l="l" t="t" r="r" b="b"/>
              <a:pathLst>
                <a:path w="35500" h="4494" extrusionOk="0">
                  <a:moveTo>
                    <a:pt x="35375" y="0"/>
                  </a:moveTo>
                  <a:cubicBezTo>
                    <a:pt x="29450" y="1637"/>
                    <a:pt x="32029" y="2108"/>
                    <a:pt x="27542" y="2628"/>
                  </a:cubicBezTo>
                  <a:cubicBezTo>
                    <a:pt x="22906" y="3174"/>
                    <a:pt x="21146" y="3124"/>
                    <a:pt x="19039" y="3223"/>
                  </a:cubicBezTo>
                  <a:cubicBezTo>
                    <a:pt x="18664" y="3245"/>
                    <a:pt x="18328" y="3255"/>
                    <a:pt x="18030" y="3255"/>
                  </a:cubicBezTo>
                  <a:cubicBezTo>
                    <a:pt x="16634" y="3255"/>
                    <a:pt x="16051" y="3029"/>
                    <a:pt x="15990" y="2703"/>
                  </a:cubicBezTo>
                  <a:cubicBezTo>
                    <a:pt x="15891" y="2306"/>
                    <a:pt x="11081" y="2132"/>
                    <a:pt x="8999" y="2132"/>
                  </a:cubicBezTo>
                  <a:cubicBezTo>
                    <a:pt x="8197" y="2132"/>
                    <a:pt x="6826" y="2219"/>
                    <a:pt x="5504" y="2219"/>
                  </a:cubicBezTo>
                  <a:cubicBezTo>
                    <a:pt x="3436" y="2219"/>
                    <a:pt x="1489" y="2007"/>
                    <a:pt x="2033" y="918"/>
                  </a:cubicBezTo>
                  <a:lnTo>
                    <a:pt x="2033" y="918"/>
                  </a:lnTo>
                  <a:lnTo>
                    <a:pt x="0" y="1736"/>
                  </a:lnTo>
                  <a:cubicBezTo>
                    <a:pt x="0" y="1736"/>
                    <a:pt x="75" y="2182"/>
                    <a:pt x="248" y="2851"/>
                  </a:cubicBezTo>
                  <a:cubicBezTo>
                    <a:pt x="852" y="3083"/>
                    <a:pt x="1499" y="3250"/>
                    <a:pt x="2108" y="3250"/>
                  </a:cubicBezTo>
                  <a:cubicBezTo>
                    <a:pt x="2149" y="3250"/>
                    <a:pt x="2190" y="3249"/>
                    <a:pt x="2231" y="3248"/>
                  </a:cubicBezTo>
                  <a:cubicBezTo>
                    <a:pt x="2275" y="3246"/>
                    <a:pt x="2318" y="3245"/>
                    <a:pt x="2358" y="3245"/>
                  </a:cubicBezTo>
                  <a:cubicBezTo>
                    <a:pt x="3652" y="3245"/>
                    <a:pt x="3169" y="4096"/>
                    <a:pt x="4053" y="4096"/>
                  </a:cubicBezTo>
                  <a:cubicBezTo>
                    <a:pt x="4340" y="4096"/>
                    <a:pt x="4771" y="4006"/>
                    <a:pt x="5454" y="3768"/>
                  </a:cubicBezTo>
                  <a:cubicBezTo>
                    <a:pt x="6228" y="3495"/>
                    <a:pt x="6817" y="3401"/>
                    <a:pt x="7292" y="3401"/>
                  </a:cubicBezTo>
                  <a:cubicBezTo>
                    <a:pt x="8338" y="3401"/>
                    <a:pt x="8835" y="3856"/>
                    <a:pt x="9545" y="3856"/>
                  </a:cubicBezTo>
                  <a:cubicBezTo>
                    <a:pt x="9711" y="3856"/>
                    <a:pt x="9890" y="3831"/>
                    <a:pt x="10090" y="3768"/>
                  </a:cubicBezTo>
                  <a:cubicBezTo>
                    <a:pt x="10658" y="3585"/>
                    <a:pt x="11271" y="3500"/>
                    <a:pt x="11906" y="3500"/>
                  </a:cubicBezTo>
                  <a:cubicBezTo>
                    <a:pt x="12905" y="3500"/>
                    <a:pt x="13958" y="3712"/>
                    <a:pt x="14973" y="4091"/>
                  </a:cubicBezTo>
                  <a:cubicBezTo>
                    <a:pt x="15726" y="4376"/>
                    <a:pt x="16620" y="4493"/>
                    <a:pt x="17688" y="4493"/>
                  </a:cubicBezTo>
                  <a:cubicBezTo>
                    <a:pt x="18941" y="4493"/>
                    <a:pt x="20432" y="4332"/>
                    <a:pt x="22212" y="4091"/>
                  </a:cubicBezTo>
                  <a:cubicBezTo>
                    <a:pt x="25509" y="3645"/>
                    <a:pt x="26525" y="3471"/>
                    <a:pt x="28360" y="3223"/>
                  </a:cubicBezTo>
                  <a:cubicBezTo>
                    <a:pt x="30045" y="3000"/>
                    <a:pt x="32723" y="744"/>
                    <a:pt x="35499" y="496"/>
                  </a:cubicBezTo>
                  <a:cubicBezTo>
                    <a:pt x="35450" y="323"/>
                    <a:pt x="35425" y="174"/>
                    <a:pt x="35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6"/>
            <p:cNvSpPr/>
            <p:nvPr/>
          </p:nvSpPr>
          <p:spPr>
            <a:xfrm>
              <a:off x="1512050" y="776300"/>
              <a:ext cx="22975" cy="53325"/>
            </a:xfrm>
            <a:custGeom>
              <a:avLst/>
              <a:gdLst/>
              <a:ahLst/>
              <a:cxnLst/>
              <a:rect l="l" t="t" r="r" b="b"/>
              <a:pathLst>
                <a:path w="919" h="2133" extrusionOk="0">
                  <a:moveTo>
                    <a:pt x="323" y="1"/>
                  </a:moveTo>
                  <a:cubicBezTo>
                    <a:pt x="224" y="1"/>
                    <a:pt x="150" y="75"/>
                    <a:pt x="125" y="273"/>
                  </a:cubicBezTo>
                  <a:cubicBezTo>
                    <a:pt x="1" y="1562"/>
                    <a:pt x="298" y="2132"/>
                    <a:pt x="571" y="2132"/>
                  </a:cubicBezTo>
                  <a:cubicBezTo>
                    <a:pt x="745" y="2132"/>
                    <a:pt x="918" y="1885"/>
                    <a:pt x="918" y="1414"/>
                  </a:cubicBezTo>
                  <a:cubicBezTo>
                    <a:pt x="918" y="571"/>
                    <a:pt x="546" y="1"/>
                    <a:pt x="32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p:cNvSpPr/>
            <p:nvPr/>
          </p:nvSpPr>
          <p:spPr>
            <a:xfrm>
              <a:off x="1582700" y="768250"/>
              <a:ext cx="39075" cy="107850"/>
            </a:xfrm>
            <a:custGeom>
              <a:avLst/>
              <a:gdLst/>
              <a:ahLst/>
              <a:cxnLst/>
              <a:rect l="l" t="t" r="r" b="b"/>
              <a:pathLst>
                <a:path w="1563" h="4314" extrusionOk="0">
                  <a:moveTo>
                    <a:pt x="745" y="0"/>
                  </a:moveTo>
                  <a:cubicBezTo>
                    <a:pt x="670" y="0"/>
                    <a:pt x="621" y="174"/>
                    <a:pt x="645" y="595"/>
                  </a:cubicBezTo>
                  <a:cubicBezTo>
                    <a:pt x="670" y="2405"/>
                    <a:pt x="447" y="1314"/>
                    <a:pt x="174" y="2132"/>
                  </a:cubicBezTo>
                  <a:cubicBezTo>
                    <a:pt x="1" y="2653"/>
                    <a:pt x="26" y="2801"/>
                    <a:pt x="150" y="2801"/>
                  </a:cubicBezTo>
                  <a:cubicBezTo>
                    <a:pt x="199" y="2801"/>
                    <a:pt x="298" y="2752"/>
                    <a:pt x="397" y="2727"/>
                  </a:cubicBezTo>
                  <a:cubicBezTo>
                    <a:pt x="497" y="2678"/>
                    <a:pt x="596" y="2628"/>
                    <a:pt x="670" y="2628"/>
                  </a:cubicBezTo>
                  <a:cubicBezTo>
                    <a:pt x="844" y="2628"/>
                    <a:pt x="943" y="2752"/>
                    <a:pt x="943" y="3149"/>
                  </a:cubicBezTo>
                  <a:cubicBezTo>
                    <a:pt x="943" y="3867"/>
                    <a:pt x="1141" y="4314"/>
                    <a:pt x="1315" y="4314"/>
                  </a:cubicBezTo>
                  <a:cubicBezTo>
                    <a:pt x="1439" y="4314"/>
                    <a:pt x="1563" y="3967"/>
                    <a:pt x="1538" y="3149"/>
                  </a:cubicBezTo>
                  <a:cubicBezTo>
                    <a:pt x="1488" y="1835"/>
                    <a:pt x="968" y="0"/>
                    <a:pt x="74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a:off x="1694250" y="770725"/>
              <a:ext cx="77500" cy="125825"/>
            </a:xfrm>
            <a:custGeom>
              <a:avLst/>
              <a:gdLst/>
              <a:ahLst/>
              <a:cxnLst/>
              <a:rect l="l" t="t" r="r" b="b"/>
              <a:pathLst>
                <a:path w="3100" h="5033" extrusionOk="0">
                  <a:moveTo>
                    <a:pt x="621" y="0"/>
                  </a:moveTo>
                  <a:cubicBezTo>
                    <a:pt x="546" y="0"/>
                    <a:pt x="472" y="100"/>
                    <a:pt x="373" y="397"/>
                  </a:cubicBezTo>
                  <a:cubicBezTo>
                    <a:pt x="51" y="1215"/>
                    <a:pt x="1" y="1438"/>
                    <a:pt x="75" y="1438"/>
                  </a:cubicBezTo>
                  <a:cubicBezTo>
                    <a:pt x="125" y="1438"/>
                    <a:pt x="175" y="1389"/>
                    <a:pt x="249" y="1314"/>
                  </a:cubicBezTo>
                  <a:cubicBezTo>
                    <a:pt x="323" y="1265"/>
                    <a:pt x="398" y="1215"/>
                    <a:pt x="472" y="1215"/>
                  </a:cubicBezTo>
                  <a:cubicBezTo>
                    <a:pt x="571" y="1215"/>
                    <a:pt x="670" y="1364"/>
                    <a:pt x="646" y="1835"/>
                  </a:cubicBezTo>
                  <a:cubicBezTo>
                    <a:pt x="621" y="2132"/>
                    <a:pt x="646" y="2256"/>
                    <a:pt x="695" y="2256"/>
                  </a:cubicBezTo>
                  <a:cubicBezTo>
                    <a:pt x="769" y="2256"/>
                    <a:pt x="918" y="1959"/>
                    <a:pt x="1067" y="1661"/>
                  </a:cubicBezTo>
                  <a:cubicBezTo>
                    <a:pt x="1240" y="1364"/>
                    <a:pt x="1414" y="1066"/>
                    <a:pt x="1538" y="1066"/>
                  </a:cubicBezTo>
                  <a:cubicBezTo>
                    <a:pt x="1662" y="1066"/>
                    <a:pt x="1761" y="1289"/>
                    <a:pt x="1786" y="1909"/>
                  </a:cubicBezTo>
                  <a:cubicBezTo>
                    <a:pt x="1860" y="3595"/>
                    <a:pt x="2430" y="5033"/>
                    <a:pt x="2777" y="5033"/>
                  </a:cubicBezTo>
                  <a:cubicBezTo>
                    <a:pt x="2976" y="5033"/>
                    <a:pt x="3100" y="4661"/>
                    <a:pt x="3075" y="3719"/>
                  </a:cubicBezTo>
                  <a:cubicBezTo>
                    <a:pt x="3025" y="1711"/>
                    <a:pt x="2827" y="0"/>
                    <a:pt x="2678" y="0"/>
                  </a:cubicBezTo>
                  <a:cubicBezTo>
                    <a:pt x="2629" y="0"/>
                    <a:pt x="2554" y="224"/>
                    <a:pt x="2530" y="744"/>
                  </a:cubicBezTo>
                  <a:cubicBezTo>
                    <a:pt x="2480" y="1166"/>
                    <a:pt x="2430" y="1314"/>
                    <a:pt x="2381" y="1314"/>
                  </a:cubicBezTo>
                  <a:cubicBezTo>
                    <a:pt x="2306" y="1314"/>
                    <a:pt x="2207" y="1017"/>
                    <a:pt x="2083" y="695"/>
                  </a:cubicBezTo>
                  <a:cubicBezTo>
                    <a:pt x="1959" y="372"/>
                    <a:pt x="1811" y="75"/>
                    <a:pt x="1637" y="75"/>
                  </a:cubicBezTo>
                  <a:cubicBezTo>
                    <a:pt x="1563" y="75"/>
                    <a:pt x="1464" y="124"/>
                    <a:pt x="1389" y="298"/>
                  </a:cubicBezTo>
                  <a:cubicBezTo>
                    <a:pt x="1265" y="571"/>
                    <a:pt x="1166" y="645"/>
                    <a:pt x="1092" y="645"/>
                  </a:cubicBezTo>
                  <a:cubicBezTo>
                    <a:pt x="993" y="645"/>
                    <a:pt x="918" y="496"/>
                    <a:pt x="844" y="323"/>
                  </a:cubicBezTo>
                  <a:cubicBezTo>
                    <a:pt x="769" y="174"/>
                    <a:pt x="695" y="0"/>
                    <a:pt x="6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6"/>
            <p:cNvSpPr/>
            <p:nvPr/>
          </p:nvSpPr>
          <p:spPr>
            <a:xfrm>
              <a:off x="1831850" y="781250"/>
              <a:ext cx="42150" cy="131425"/>
            </a:xfrm>
            <a:custGeom>
              <a:avLst/>
              <a:gdLst/>
              <a:ahLst/>
              <a:cxnLst/>
              <a:rect l="l" t="t" r="r" b="b"/>
              <a:pathLst>
                <a:path w="1686" h="5257" extrusionOk="0">
                  <a:moveTo>
                    <a:pt x="1364" y="1"/>
                  </a:moveTo>
                  <a:cubicBezTo>
                    <a:pt x="1314" y="1"/>
                    <a:pt x="1265" y="150"/>
                    <a:pt x="1240" y="472"/>
                  </a:cubicBezTo>
                  <a:cubicBezTo>
                    <a:pt x="1215" y="844"/>
                    <a:pt x="1141" y="968"/>
                    <a:pt x="1066" y="968"/>
                  </a:cubicBezTo>
                  <a:cubicBezTo>
                    <a:pt x="967" y="968"/>
                    <a:pt x="868" y="868"/>
                    <a:pt x="769" y="769"/>
                  </a:cubicBezTo>
                  <a:cubicBezTo>
                    <a:pt x="670" y="670"/>
                    <a:pt x="546" y="571"/>
                    <a:pt x="447" y="571"/>
                  </a:cubicBezTo>
                  <a:cubicBezTo>
                    <a:pt x="323" y="571"/>
                    <a:pt x="223" y="695"/>
                    <a:pt x="149" y="1092"/>
                  </a:cubicBezTo>
                  <a:cubicBezTo>
                    <a:pt x="25" y="1786"/>
                    <a:pt x="0" y="2009"/>
                    <a:pt x="0" y="2009"/>
                  </a:cubicBezTo>
                  <a:cubicBezTo>
                    <a:pt x="25" y="2009"/>
                    <a:pt x="99" y="1810"/>
                    <a:pt x="174" y="1587"/>
                  </a:cubicBezTo>
                  <a:cubicBezTo>
                    <a:pt x="273" y="1389"/>
                    <a:pt x="372" y="1191"/>
                    <a:pt x="471" y="1191"/>
                  </a:cubicBezTo>
                  <a:cubicBezTo>
                    <a:pt x="570" y="1191"/>
                    <a:pt x="645" y="1389"/>
                    <a:pt x="694" y="2009"/>
                  </a:cubicBezTo>
                  <a:cubicBezTo>
                    <a:pt x="843" y="3694"/>
                    <a:pt x="1141" y="5256"/>
                    <a:pt x="1364" y="5256"/>
                  </a:cubicBezTo>
                  <a:cubicBezTo>
                    <a:pt x="1463" y="5256"/>
                    <a:pt x="1562" y="4860"/>
                    <a:pt x="1612" y="3918"/>
                  </a:cubicBezTo>
                  <a:cubicBezTo>
                    <a:pt x="1686" y="1711"/>
                    <a:pt x="1512" y="1"/>
                    <a:pt x="136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1889475" y="627575"/>
              <a:ext cx="39075" cy="63225"/>
            </a:xfrm>
            <a:custGeom>
              <a:avLst/>
              <a:gdLst/>
              <a:ahLst/>
              <a:cxnLst/>
              <a:rect l="l" t="t" r="r" b="b"/>
              <a:pathLst>
                <a:path w="1563" h="2529" extrusionOk="0">
                  <a:moveTo>
                    <a:pt x="992" y="0"/>
                  </a:moveTo>
                  <a:cubicBezTo>
                    <a:pt x="943" y="0"/>
                    <a:pt x="893" y="99"/>
                    <a:pt x="893" y="322"/>
                  </a:cubicBezTo>
                  <a:cubicBezTo>
                    <a:pt x="893" y="1264"/>
                    <a:pt x="472" y="620"/>
                    <a:pt x="323" y="1066"/>
                  </a:cubicBezTo>
                  <a:cubicBezTo>
                    <a:pt x="1" y="1958"/>
                    <a:pt x="75" y="2529"/>
                    <a:pt x="249" y="2529"/>
                  </a:cubicBezTo>
                  <a:cubicBezTo>
                    <a:pt x="348" y="2529"/>
                    <a:pt x="472" y="2380"/>
                    <a:pt x="596" y="2008"/>
                  </a:cubicBezTo>
                  <a:cubicBezTo>
                    <a:pt x="645" y="1785"/>
                    <a:pt x="720" y="1711"/>
                    <a:pt x="794" y="1711"/>
                  </a:cubicBezTo>
                  <a:cubicBezTo>
                    <a:pt x="918" y="1711"/>
                    <a:pt x="1042" y="1884"/>
                    <a:pt x="1141" y="2058"/>
                  </a:cubicBezTo>
                  <a:cubicBezTo>
                    <a:pt x="1265" y="2231"/>
                    <a:pt x="1364" y="2405"/>
                    <a:pt x="1439" y="2405"/>
                  </a:cubicBezTo>
                  <a:cubicBezTo>
                    <a:pt x="1488" y="2405"/>
                    <a:pt x="1513" y="2305"/>
                    <a:pt x="1538" y="2008"/>
                  </a:cubicBezTo>
                  <a:cubicBezTo>
                    <a:pt x="1562" y="1016"/>
                    <a:pt x="1166"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6"/>
            <p:cNvSpPr/>
            <p:nvPr/>
          </p:nvSpPr>
          <p:spPr>
            <a:xfrm>
              <a:off x="1750650" y="636250"/>
              <a:ext cx="60775" cy="71900"/>
            </a:xfrm>
            <a:custGeom>
              <a:avLst/>
              <a:gdLst/>
              <a:ahLst/>
              <a:cxnLst/>
              <a:rect l="l" t="t" r="r" b="b"/>
              <a:pathLst>
                <a:path w="2431" h="2876" extrusionOk="0">
                  <a:moveTo>
                    <a:pt x="1017" y="0"/>
                  </a:moveTo>
                  <a:cubicBezTo>
                    <a:pt x="819" y="0"/>
                    <a:pt x="447" y="719"/>
                    <a:pt x="75" y="1859"/>
                  </a:cubicBezTo>
                  <a:cubicBezTo>
                    <a:pt x="1" y="2058"/>
                    <a:pt x="50" y="2132"/>
                    <a:pt x="150" y="2132"/>
                  </a:cubicBezTo>
                  <a:cubicBezTo>
                    <a:pt x="274" y="2132"/>
                    <a:pt x="472" y="2058"/>
                    <a:pt x="670" y="1983"/>
                  </a:cubicBezTo>
                  <a:cubicBezTo>
                    <a:pt x="893" y="1909"/>
                    <a:pt x="1116" y="1835"/>
                    <a:pt x="1315" y="1835"/>
                  </a:cubicBezTo>
                  <a:cubicBezTo>
                    <a:pt x="1587" y="1835"/>
                    <a:pt x="1810" y="1958"/>
                    <a:pt x="1885" y="2355"/>
                  </a:cubicBezTo>
                  <a:cubicBezTo>
                    <a:pt x="1934" y="2727"/>
                    <a:pt x="2009" y="2876"/>
                    <a:pt x="2083" y="2876"/>
                  </a:cubicBezTo>
                  <a:cubicBezTo>
                    <a:pt x="2281" y="2876"/>
                    <a:pt x="2430" y="1835"/>
                    <a:pt x="2182" y="942"/>
                  </a:cubicBezTo>
                  <a:cubicBezTo>
                    <a:pt x="2083" y="620"/>
                    <a:pt x="1984" y="521"/>
                    <a:pt x="1885" y="521"/>
                  </a:cubicBezTo>
                  <a:cubicBezTo>
                    <a:pt x="1761" y="521"/>
                    <a:pt x="1662" y="620"/>
                    <a:pt x="1563" y="719"/>
                  </a:cubicBezTo>
                  <a:cubicBezTo>
                    <a:pt x="1488" y="793"/>
                    <a:pt x="1389" y="893"/>
                    <a:pt x="1315" y="893"/>
                  </a:cubicBezTo>
                  <a:cubicBezTo>
                    <a:pt x="1265" y="893"/>
                    <a:pt x="1216" y="793"/>
                    <a:pt x="1216" y="521"/>
                  </a:cubicBezTo>
                  <a:cubicBezTo>
                    <a:pt x="1191" y="149"/>
                    <a:pt x="1141" y="0"/>
                    <a:pt x="101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p:nvPr/>
          </p:nvSpPr>
          <p:spPr>
            <a:xfrm>
              <a:off x="1653350" y="658550"/>
              <a:ext cx="23575" cy="26050"/>
            </a:xfrm>
            <a:custGeom>
              <a:avLst/>
              <a:gdLst/>
              <a:ahLst/>
              <a:cxnLst/>
              <a:rect l="l" t="t" r="r" b="b"/>
              <a:pathLst>
                <a:path w="943" h="1042" extrusionOk="0">
                  <a:moveTo>
                    <a:pt x="621" y="1"/>
                  </a:moveTo>
                  <a:cubicBezTo>
                    <a:pt x="497" y="1"/>
                    <a:pt x="323" y="149"/>
                    <a:pt x="150" y="521"/>
                  </a:cubicBezTo>
                  <a:cubicBezTo>
                    <a:pt x="1" y="893"/>
                    <a:pt x="174" y="1042"/>
                    <a:pt x="398" y="1042"/>
                  </a:cubicBezTo>
                  <a:cubicBezTo>
                    <a:pt x="645" y="1042"/>
                    <a:pt x="943" y="868"/>
                    <a:pt x="943" y="595"/>
                  </a:cubicBezTo>
                  <a:cubicBezTo>
                    <a:pt x="943" y="298"/>
                    <a:pt x="819" y="1"/>
                    <a:pt x="621"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6"/>
            <p:cNvSpPr/>
            <p:nvPr/>
          </p:nvSpPr>
          <p:spPr>
            <a:xfrm>
              <a:off x="2888500" y="628800"/>
              <a:ext cx="61375" cy="157450"/>
            </a:xfrm>
            <a:custGeom>
              <a:avLst/>
              <a:gdLst/>
              <a:ahLst/>
              <a:cxnLst/>
              <a:rect l="l" t="t" r="r" b="b"/>
              <a:pathLst>
                <a:path w="2455" h="6298" extrusionOk="0">
                  <a:moveTo>
                    <a:pt x="1438" y="1"/>
                  </a:moveTo>
                  <a:cubicBezTo>
                    <a:pt x="1215" y="1"/>
                    <a:pt x="1017" y="224"/>
                    <a:pt x="992" y="744"/>
                  </a:cubicBezTo>
                  <a:cubicBezTo>
                    <a:pt x="893" y="1785"/>
                    <a:pt x="719" y="2554"/>
                    <a:pt x="596" y="2554"/>
                  </a:cubicBezTo>
                  <a:cubicBezTo>
                    <a:pt x="571" y="2554"/>
                    <a:pt x="521" y="2430"/>
                    <a:pt x="521" y="2157"/>
                  </a:cubicBezTo>
                  <a:cubicBezTo>
                    <a:pt x="496" y="1761"/>
                    <a:pt x="422" y="1612"/>
                    <a:pt x="323" y="1612"/>
                  </a:cubicBezTo>
                  <a:cubicBezTo>
                    <a:pt x="174" y="1612"/>
                    <a:pt x="1" y="1984"/>
                    <a:pt x="75" y="2455"/>
                  </a:cubicBezTo>
                  <a:cubicBezTo>
                    <a:pt x="372" y="4364"/>
                    <a:pt x="695" y="6297"/>
                    <a:pt x="843" y="6297"/>
                  </a:cubicBezTo>
                  <a:cubicBezTo>
                    <a:pt x="893" y="6297"/>
                    <a:pt x="943" y="6074"/>
                    <a:pt x="943" y="5529"/>
                  </a:cubicBezTo>
                  <a:cubicBezTo>
                    <a:pt x="967" y="5033"/>
                    <a:pt x="992" y="4859"/>
                    <a:pt x="1042" y="4859"/>
                  </a:cubicBezTo>
                  <a:cubicBezTo>
                    <a:pt x="1116" y="4859"/>
                    <a:pt x="1191" y="5082"/>
                    <a:pt x="1265" y="5306"/>
                  </a:cubicBezTo>
                  <a:cubicBezTo>
                    <a:pt x="1339" y="5553"/>
                    <a:pt x="1414" y="5777"/>
                    <a:pt x="1463" y="5777"/>
                  </a:cubicBezTo>
                  <a:cubicBezTo>
                    <a:pt x="1488" y="5777"/>
                    <a:pt x="1488" y="5578"/>
                    <a:pt x="1463" y="5058"/>
                  </a:cubicBezTo>
                  <a:cubicBezTo>
                    <a:pt x="1314" y="3149"/>
                    <a:pt x="1215" y="992"/>
                    <a:pt x="1314" y="992"/>
                  </a:cubicBezTo>
                  <a:cubicBezTo>
                    <a:pt x="1339" y="992"/>
                    <a:pt x="1389" y="1091"/>
                    <a:pt x="1414" y="1290"/>
                  </a:cubicBezTo>
                  <a:cubicBezTo>
                    <a:pt x="1538" y="1885"/>
                    <a:pt x="1810" y="2157"/>
                    <a:pt x="2033" y="2157"/>
                  </a:cubicBezTo>
                  <a:cubicBezTo>
                    <a:pt x="2256" y="2157"/>
                    <a:pt x="2455" y="1885"/>
                    <a:pt x="2430" y="1364"/>
                  </a:cubicBezTo>
                  <a:cubicBezTo>
                    <a:pt x="2405" y="695"/>
                    <a:pt x="1860" y="1"/>
                    <a:pt x="143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p:nvPr/>
          </p:nvSpPr>
          <p:spPr>
            <a:xfrm>
              <a:off x="2965975" y="648025"/>
              <a:ext cx="34725" cy="123975"/>
            </a:xfrm>
            <a:custGeom>
              <a:avLst/>
              <a:gdLst/>
              <a:ahLst/>
              <a:cxnLst/>
              <a:rect l="l" t="t" r="r" b="b"/>
              <a:pathLst>
                <a:path w="1389" h="4959" extrusionOk="0">
                  <a:moveTo>
                    <a:pt x="75" y="0"/>
                  </a:moveTo>
                  <a:cubicBezTo>
                    <a:pt x="0" y="0"/>
                    <a:pt x="372" y="1810"/>
                    <a:pt x="546" y="3446"/>
                  </a:cubicBezTo>
                  <a:cubicBezTo>
                    <a:pt x="546" y="3446"/>
                    <a:pt x="893" y="3818"/>
                    <a:pt x="1215" y="4760"/>
                  </a:cubicBezTo>
                  <a:cubicBezTo>
                    <a:pt x="1265" y="4884"/>
                    <a:pt x="1289" y="4958"/>
                    <a:pt x="1314" y="4958"/>
                  </a:cubicBezTo>
                  <a:cubicBezTo>
                    <a:pt x="1389" y="4958"/>
                    <a:pt x="918" y="2777"/>
                    <a:pt x="347" y="868"/>
                  </a:cubicBezTo>
                  <a:cubicBezTo>
                    <a:pt x="174" y="248"/>
                    <a:pt x="99" y="0"/>
                    <a:pt x="7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6"/>
            <p:cNvSpPr/>
            <p:nvPr/>
          </p:nvSpPr>
          <p:spPr>
            <a:xfrm>
              <a:off x="3024225" y="640575"/>
              <a:ext cx="48375" cy="140700"/>
            </a:xfrm>
            <a:custGeom>
              <a:avLst/>
              <a:gdLst/>
              <a:ahLst/>
              <a:cxnLst/>
              <a:rect l="l" t="t" r="r" b="b"/>
              <a:pathLst>
                <a:path w="1935" h="5628" extrusionOk="0">
                  <a:moveTo>
                    <a:pt x="819" y="1"/>
                  </a:moveTo>
                  <a:cubicBezTo>
                    <a:pt x="719" y="1"/>
                    <a:pt x="670" y="224"/>
                    <a:pt x="695" y="769"/>
                  </a:cubicBezTo>
                  <a:cubicBezTo>
                    <a:pt x="695" y="1240"/>
                    <a:pt x="620" y="1389"/>
                    <a:pt x="496" y="1389"/>
                  </a:cubicBezTo>
                  <a:cubicBezTo>
                    <a:pt x="422" y="1389"/>
                    <a:pt x="298" y="1290"/>
                    <a:pt x="224" y="1215"/>
                  </a:cubicBezTo>
                  <a:cubicBezTo>
                    <a:pt x="124" y="1116"/>
                    <a:pt x="50" y="1042"/>
                    <a:pt x="25" y="1042"/>
                  </a:cubicBezTo>
                  <a:cubicBezTo>
                    <a:pt x="1" y="1042"/>
                    <a:pt x="50" y="1166"/>
                    <a:pt x="224" y="1562"/>
                  </a:cubicBezTo>
                  <a:cubicBezTo>
                    <a:pt x="943" y="3298"/>
                    <a:pt x="1562" y="5628"/>
                    <a:pt x="1612" y="5628"/>
                  </a:cubicBezTo>
                  <a:cubicBezTo>
                    <a:pt x="1637" y="5628"/>
                    <a:pt x="1587" y="5231"/>
                    <a:pt x="1389" y="4264"/>
                  </a:cubicBezTo>
                  <a:cubicBezTo>
                    <a:pt x="769" y="893"/>
                    <a:pt x="1934" y="2901"/>
                    <a:pt x="1562" y="1637"/>
                  </a:cubicBezTo>
                  <a:cubicBezTo>
                    <a:pt x="1290" y="819"/>
                    <a:pt x="992"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oogle Shape;314;p29">
            <a:extLst>
              <a:ext uri="{FF2B5EF4-FFF2-40B4-BE49-F238E27FC236}">
                <a16:creationId xmlns:a16="http://schemas.microsoft.com/office/drawing/2014/main" id="{DBAF7F43-6022-3D3B-5FCB-2FFA481A3D44}"/>
              </a:ext>
            </a:extLst>
          </p:cNvPr>
          <p:cNvPicPr preferRelativeResize="0"/>
          <p:nvPr/>
        </p:nvPicPr>
        <p:blipFill>
          <a:blip r:embed="rId3">
            <a:alphaModFix/>
          </a:blip>
          <a:stretch>
            <a:fillRect/>
          </a:stretch>
        </p:blipFill>
        <p:spPr>
          <a:xfrm>
            <a:off x="1410596" y="1667834"/>
            <a:ext cx="393013" cy="319274"/>
          </a:xfrm>
          <a:prstGeom prst="rect">
            <a:avLst/>
          </a:prstGeom>
          <a:noFill/>
          <a:ln>
            <a:noFill/>
          </a:ln>
        </p:spPr>
      </p:pic>
      <p:pic>
        <p:nvPicPr>
          <p:cNvPr id="6" name="Google Shape;315;p29">
            <a:extLst>
              <a:ext uri="{FF2B5EF4-FFF2-40B4-BE49-F238E27FC236}">
                <a16:creationId xmlns:a16="http://schemas.microsoft.com/office/drawing/2014/main" id="{8AF0950F-6C52-4CAF-E5BE-F1B45A6B09CE}"/>
              </a:ext>
            </a:extLst>
          </p:cNvPr>
          <p:cNvPicPr preferRelativeResize="0"/>
          <p:nvPr/>
        </p:nvPicPr>
        <p:blipFill>
          <a:blip r:embed="rId4">
            <a:alphaModFix/>
          </a:blip>
          <a:stretch>
            <a:fillRect/>
          </a:stretch>
        </p:blipFill>
        <p:spPr>
          <a:xfrm>
            <a:off x="2356269" y="570975"/>
            <a:ext cx="393013" cy="140876"/>
          </a:xfrm>
          <a:prstGeom prst="rect">
            <a:avLst/>
          </a:prstGeom>
          <a:noFill/>
          <a:ln>
            <a:noFill/>
          </a:ln>
        </p:spPr>
      </p:pic>
      <p:pic>
        <p:nvPicPr>
          <p:cNvPr id="7" name="Google Shape;314;p29">
            <a:extLst>
              <a:ext uri="{FF2B5EF4-FFF2-40B4-BE49-F238E27FC236}">
                <a16:creationId xmlns:a16="http://schemas.microsoft.com/office/drawing/2014/main" id="{F72E4BAD-0A30-025E-8372-B2AB1D4FB36F}"/>
              </a:ext>
            </a:extLst>
          </p:cNvPr>
          <p:cNvPicPr preferRelativeResize="0"/>
          <p:nvPr/>
        </p:nvPicPr>
        <p:blipFill>
          <a:blip r:embed="rId3">
            <a:alphaModFix/>
          </a:blip>
          <a:stretch>
            <a:fillRect/>
          </a:stretch>
        </p:blipFill>
        <p:spPr>
          <a:xfrm>
            <a:off x="7780182" y="2686786"/>
            <a:ext cx="393013" cy="319274"/>
          </a:xfrm>
          <a:prstGeom prst="rect">
            <a:avLst/>
          </a:prstGeom>
          <a:noFill/>
          <a:ln>
            <a:noFill/>
          </a:ln>
        </p:spPr>
      </p:pic>
      <p:pic>
        <p:nvPicPr>
          <p:cNvPr id="8" name="Google Shape;315;p29">
            <a:extLst>
              <a:ext uri="{FF2B5EF4-FFF2-40B4-BE49-F238E27FC236}">
                <a16:creationId xmlns:a16="http://schemas.microsoft.com/office/drawing/2014/main" id="{2BB989F9-A602-7931-BD88-723BDF2192DE}"/>
              </a:ext>
            </a:extLst>
          </p:cNvPr>
          <p:cNvPicPr preferRelativeResize="0"/>
          <p:nvPr/>
        </p:nvPicPr>
        <p:blipFill>
          <a:blip r:embed="rId4">
            <a:alphaModFix/>
          </a:blip>
          <a:stretch>
            <a:fillRect/>
          </a:stretch>
        </p:blipFill>
        <p:spPr>
          <a:xfrm>
            <a:off x="7019320" y="2541553"/>
            <a:ext cx="393013" cy="140876"/>
          </a:xfrm>
          <a:prstGeom prst="rect">
            <a:avLst/>
          </a:prstGeom>
          <a:noFill/>
          <a:ln>
            <a:noFill/>
          </a:ln>
        </p:spPr>
      </p:pic>
      <p:grpSp>
        <p:nvGrpSpPr>
          <p:cNvPr id="9" name="Google Shape;1488;p51">
            <a:extLst>
              <a:ext uri="{FF2B5EF4-FFF2-40B4-BE49-F238E27FC236}">
                <a16:creationId xmlns:a16="http://schemas.microsoft.com/office/drawing/2014/main" id="{BF159B91-F12D-978C-0591-38272743A80A}"/>
              </a:ext>
            </a:extLst>
          </p:cNvPr>
          <p:cNvGrpSpPr/>
          <p:nvPr/>
        </p:nvGrpSpPr>
        <p:grpSpPr>
          <a:xfrm>
            <a:off x="-46724" y="199999"/>
            <a:ext cx="1832618" cy="5613868"/>
            <a:chOff x="1201200" y="3190600"/>
            <a:chExt cx="402225" cy="1232138"/>
          </a:xfrm>
        </p:grpSpPr>
        <p:sp>
          <p:nvSpPr>
            <p:cNvPr id="10" name="Google Shape;1489;p51">
              <a:extLst>
                <a:ext uri="{FF2B5EF4-FFF2-40B4-BE49-F238E27FC236}">
                  <a16:creationId xmlns:a16="http://schemas.microsoft.com/office/drawing/2014/main" id="{BEF344FF-FDD9-1E5F-2360-3FC87D85171C}"/>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90;p51">
              <a:extLst>
                <a:ext uri="{FF2B5EF4-FFF2-40B4-BE49-F238E27FC236}">
                  <a16:creationId xmlns:a16="http://schemas.microsoft.com/office/drawing/2014/main" id="{DE3CB4E8-8FEB-F268-E08F-532A84DA34A4}"/>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1;p51">
              <a:extLst>
                <a:ext uri="{FF2B5EF4-FFF2-40B4-BE49-F238E27FC236}">
                  <a16:creationId xmlns:a16="http://schemas.microsoft.com/office/drawing/2014/main" id="{DCAAD837-959B-18E2-5A56-0901BDBFC722}"/>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2;p51">
              <a:extLst>
                <a:ext uri="{FF2B5EF4-FFF2-40B4-BE49-F238E27FC236}">
                  <a16:creationId xmlns:a16="http://schemas.microsoft.com/office/drawing/2014/main" id="{FECF0873-0FEB-4504-9868-5718462425DC}"/>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93;p51">
              <a:extLst>
                <a:ext uri="{FF2B5EF4-FFF2-40B4-BE49-F238E27FC236}">
                  <a16:creationId xmlns:a16="http://schemas.microsoft.com/office/drawing/2014/main" id="{F7346BC6-85CE-4B5B-7E39-89F0E10A93ED}"/>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4;p51">
              <a:extLst>
                <a:ext uri="{FF2B5EF4-FFF2-40B4-BE49-F238E27FC236}">
                  <a16:creationId xmlns:a16="http://schemas.microsoft.com/office/drawing/2014/main" id="{CB9B30D3-20B1-79C5-42B8-139924A1B027}"/>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5;p51">
              <a:extLst>
                <a:ext uri="{FF2B5EF4-FFF2-40B4-BE49-F238E27FC236}">
                  <a16:creationId xmlns:a16="http://schemas.microsoft.com/office/drawing/2014/main" id="{6421DDFC-5CD7-F1DC-88AC-D2450CDDFE0D}"/>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36"/>
          <p:cNvSpPr/>
          <p:nvPr/>
        </p:nvSpPr>
        <p:spPr>
          <a:xfrm>
            <a:off x="-308800" y="4142485"/>
            <a:ext cx="1777466" cy="1085803"/>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2159;p69">
            <a:extLst>
              <a:ext uri="{FF2B5EF4-FFF2-40B4-BE49-F238E27FC236}">
                <a16:creationId xmlns:a16="http://schemas.microsoft.com/office/drawing/2014/main" id="{F0A1BA25-9C7A-3322-EDD4-E474D0BA7E25}"/>
              </a:ext>
            </a:extLst>
          </p:cNvPr>
          <p:cNvGrpSpPr/>
          <p:nvPr/>
        </p:nvGrpSpPr>
        <p:grpSpPr>
          <a:xfrm flipH="1">
            <a:off x="8140736" y="1789499"/>
            <a:ext cx="1278794" cy="3917337"/>
            <a:chOff x="1201200" y="3190600"/>
            <a:chExt cx="402225" cy="1232138"/>
          </a:xfrm>
        </p:grpSpPr>
        <p:sp>
          <p:nvSpPr>
            <p:cNvPr id="18" name="Google Shape;2160;p69">
              <a:extLst>
                <a:ext uri="{FF2B5EF4-FFF2-40B4-BE49-F238E27FC236}">
                  <a16:creationId xmlns:a16="http://schemas.microsoft.com/office/drawing/2014/main" id="{FC66FDD1-E0AD-17AE-517E-A52C83AF67EA}"/>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1;p69">
              <a:extLst>
                <a:ext uri="{FF2B5EF4-FFF2-40B4-BE49-F238E27FC236}">
                  <a16:creationId xmlns:a16="http://schemas.microsoft.com/office/drawing/2014/main" id="{4BB335CB-ACCD-12C6-41AA-113D3AE886F8}"/>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2;p69">
              <a:extLst>
                <a:ext uri="{FF2B5EF4-FFF2-40B4-BE49-F238E27FC236}">
                  <a16:creationId xmlns:a16="http://schemas.microsoft.com/office/drawing/2014/main" id="{A70BAA05-FF29-F25C-E585-062CB88CE007}"/>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3;p69">
              <a:extLst>
                <a:ext uri="{FF2B5EF4-FFF2-40B4-BE49-F238E27FC236}">
                  <a16:creationId xmlns:a16="http://schemas.microsoft.com/office/drawing/2014/main" id="{99E930C6-7B92-6411-11F7-E1D5BE986FCF}"/>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4;p69">
              <a:extLst>
                <a:ext uri="{FF2B5EF4-FFF2-40B4-BE49-F238E27FC236}">
                  <a16:creationId xmlns:a16="http://schemas.microsoft.com/office/drawing/2014/main" id="{1F84D56E-FDF3-1CEA-50A8-E9F51F1661A3}"/>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5;p69">
              <a:extLst>
                <a:ext uri="{FF2B5EF4-FFF2-40B4-BE49-F238E27FC236}">
                  <a16:creationId xmlns:a16="http://schemas.microsoft.com/office/drawing/2014/main" id="{A04805DD-A089-91B8-664A-292C5C1463C8}"/>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6;p69">
              <a:extLst>
                <a:ext uri="{FF2B5EF4-FFF2-40B4-BE49-F238E27FC236}">
                  <a16:creationId xmlns:a16="http://schemas.microsoft.com/office/drawing/2014/main" id="{8FBEAC59-2AB3-5334-BA5F-4556BCBA0FA2}"/>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wipe(up)">
                                      <p:cBhvr>
                                        <p:cTn id="7" dur="500"/>
                                        <p:tgtEl>
                                          <p:spTgt spid="328"/>
                                        </p:tgtEl>
                                      </p:cBhvr>
                                    </p:animEffect>
                                  </p:childTnLst>
                                </p:cTn>
                              </p:par>
                              <p:par>
                                <p:cTn id="8" presetID="22" presetClass="entr" presetSubtype="1"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wipe(up)">
                                      <p:cBhvr>
                                        <p:cTn id="10" dur="500"/>
                                        <p:tgtEl>
                                          <p:spTgt spid="329"/>
                                        </p:tgtEl>
                                      </p:cBhvr>
                                    </p:animEffect>
                                  </p:childTnLst>
                                </p:cTn>
                              </p:par>
                              <p:par>
                                <p:cTn id="11" presetID="22" presetClass="entr" presetSubtype="1" fill="hold" nodeType="withEffect">
                                  <p:stCondLst>
                                    <p:cond delay="0"/>
                                  </p:stCondLst>
                                  <p:childTnLst>
                                    <p:set>
                                      <p:cBhvr>
                                        <p:cTn id="12" dur="1" fill="hold">
                                          <p:stCondLst>
                                            <p:cond delay="0"/>
                                          </p:stCondLst>
                                        </p:cTn>
                                        <p:tgtEl>
                                          <p:spTgt spid="334"/>
                                        </p:tgtEl>
                                        <p:attrNameLst>
                                          <p:attrName>style.visibility</p:attrName>
                                        </p:attrNameLst>
                                      </p:cBhvr>
                                      <p:to>
                                        <p:strVal val="visible"/>
                                      </p:to>
                                    </p:set>
                                    <p:animEffect transition="in" filter="wipe(up)">
                                      <p:cBhvr>
                                        <p:cTn id="13" dur="500"/>
                                        <p:tgtEl>
                                          <p:spTgt spid="334"/>
                                        </p:tgtEl>
                                      </p:cBhvr>
                                    </p:animEffect>
                                  </p:childTnLst>
                                </p:cTn>
                              </p:par>
                              <p:par>
                                <p:cTn id="14" presetID="22" presetClass="entr" presetSubtype="1" fill="hold" nodeType="withEffect">
                                  <p:stCondLst>
                                    <p:cond delay="0"/>
                                  </p:stCondLst>
                                  <p:childTnLst>
                                    <p:set>
                                      <p:cBhvr>
                                        <p:cTn id="15" dur="1" fill="hold">
                                          <p:stCondLst>
                                            <p:cond delay="0"/>
                                          </p:stCondLst>
                                        </p:cTn>
                                        <p:tgtEl>
                                          <p:spTgt spid="337"/>
                                        </p:tgtEl>
                                        <p:attrNameLst>
                                          <p:attrName>style.visibility</p:attrName>
                                        </p:attrNameLst>
                                      </p:cBhvr>
                                      <p:to>
                                        <p:strVal val="visible"/>
                                      </p:to>
                                    </p:set>
                                    <p:animEffect transition="in" filter="wipe(up)">
                                      <p:cBhvr>
                                        <p:cTn id="16" dur="500"/>
                                        <p:tgtEl>
                                          <p:spTgt spid="33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45"/>
                                        </p:tgtEl>
                                        <p:attrNameLst>
                                          <p:attrName>style.visibility</p:attrName>
                                        </p:attrNameLst>
                                      </p:cBhvr>
                                      <p:to>
                                        <p:strVal val="visible"/>
                                      </p:to>
                                    </p:set>
                                    <p:animEffect transition="in" filter="wipe(up)">
                                      <p:cBhvr>
                                        <p:cTn id="19" dur="500"/>
                                        <p:tgtEl>
                                          <p:spTgt spid="34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46"/>
                                        </p:tgtEl>
                                        <p:attrNameLst>
                                          <p:attrName>style.visibility</p:attrName>
                                        </p:attrNameLst>
                                      </p:cBhvr>
                                      <p:to>
                                        <p:strVal val="visible"/>
                                      </p:to>
                                    </p:set>
                                    <p:animEffect transition="in" filter="wipe(up)">
                                      <p:cBhvr>
                                        <p:cTn id="22" dur="500"/>
                                        <p:tgtEl>
                                          <p:spTgt spid="34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49"/>
                                        </p:tgtEl>
                                        <p:attrNameLst>
                                          <p:attrName>style.visibility</p:attrName>
                                        </p:attrNameLst>
                                      </p:cBhvr>
                                      <p:to>
                                        <p:strVal val="visible"/>
                                      </p:to>
                                    </p:set>
                                    <p:animEffect transition="in" filter="wipe(up)">
                                      <p:cBhvr>
                                        <p:cTn id="25" dur="500"/>
                                        <p:tgtEl>
                                          <p:spTgt spid="349"/>
                                        </p:tgtEl>
                                      </p:cBhvr>
                                    </p:animEffect>
                                  </p:childTnLst>
                                </p:cTn>
                              </p:par>
                              <p:par>
                                <p:cTn id="26" presetID="22" presetClass="entr" presetSubtype="1" fill="hold" nodeType="withEffect">
                                  <p:stCondLst>
                                    <p:cond delay="0"/>
                                  </p:stCondLst>
                                  <p:childTnLst>
                                    <p:set>
                                      <p:cBhvr>
                                        <p:cTn id="27" dur="1" fill="hold">
                                          <p:stCondLst>
                                            <p:cond delay="0"/>
                                          </p:stCondLst>
                                        </p:cTn>
                                        <p:tgtEl>
                                          <p:spTgt spid="350"/>
                                        </p:tgtEl>
                                        <p:attrNameLst>
                                          <p:attrName>style.visibility</p:attrName>
                                        </p:attrNameLst>
                                      </p:cBhvr>
                                      <p:to>
                                        <p:strVal val="visible"/>
                                      </p:to>
                                    </p:set>
                                    <p:animEffect transition="in" filter="wipe(up)">
                                      <p:cBhvr>
                                        <p:cTn id="28" dur="500"/>
                                        <p:tgtEl>
                                          <p:spTgt spid="350"/>
                                        </p:tgtEl>
                                      </p:cBhvr>
                                    </p:animEffect>
                                  </p:childTnLst>
                                </p:cTn>
                              </p:par>
                              <p:par>
                                <p:cTn id="29" presetID="22" presetClass="entr" presetSubtype="1" fill="hold" nodeType="withEffect">
                                  <p:stCondLst>
                                    <p:cond delay="0"/>
                                  </p:stCondLst>
                                  <p:childTnLst>
                                    <p:set>
                                      <p:cBhvr>
                                        <p:cTn id="30" dur="1" fill="hold">
                                          <p:stCondLst>
                                            <p:cond delay="0"/>
                                          </p:stCondLst>
                                        </p:cTn>
                                        <p:tgtEl>
                                          <p:spTgt spid="359"/>
                                        </p:tgtEl>
                                        <p:attrNameLst>
                                          <p:attrName>style.visibility</p:attrName>
                                        </p:attrNameLst>
                                      </p:cBhvr>
                                      <p:to>
                                        <p:strVal val="visible"/>
                                      </p:to>
                                    </p:set>
                                    <p:animEffect transition="in" filter="wipe(up)">
                                      <p:cBhvr>
                                        <p:cTn id="31" dur="500"/>
                                        <p:tgtEl>
                                          <p:spTgt spid="359"/>
                                        </p:tgtEl>
                                      </p:cBhvr>
                                    </p:animEffect>
                                  </p:childTnLst>
                                </p:cTn>
                              </p:par>
                              <p:par>
                                <p:cTn id="32" presetID="22" presetClass="entr" presetSubtype="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par>
                                <p:cTn id="35" presetID="22" presetClass="entr" presetSubtype="1"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par>
                                <p:cTn id="38" presetID="22" presetClass="entr" presetSubtype="1"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par>
                                <p:cTn id="41" presetID="22" presetClass="entr" presetSubtype="1"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58"/>
                                        </p:tgtEl>
                                        <p:attrNameLst>
                                          <p:attrName>style.visibility</p:attrName>
                                        </p:attrNameLst>
                                      </p:cBhvr>
                                      <p:to>
                                        <p:strVal val="visible"/>
                                      </p:to>
                                    </p:set>
                                    <p:animEffect transition="in" filter="wipe(up)">
                                      <p:cBhvr>
                                        <p:cTn id="49" dur="500"/>
                                        <p:tgtEl>
                                          <p:spTgt spid="358"/>
                                        </p:tgtEl>
                                      </p:cBhvr>
                                    </p:animEffect>
                                  </p:childTnLst>
                                </p:cTn>
                              </p:par>
                              <p:par>
                                <p:cTn id="50" presetID="22" presetClass="entr" presetSubtype="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7"/>
                                        </p:tgtEl>
                                        <p:attrNameLst>
                                          <p:attrName>style.visibility</p:attrName>
                                        </p:attrNameLst>
                                      </p:cBhvr>
                                      <p:to>
                                        <p:strVal val="visible"/>
                                      </p:to>
                                    </p:set>
                                    <p:animEffect transition="in" filter="wipe(down)">
                                      <p:cBhvr>
                                        <p:cTn id="57" dur="500"/>
                                        <p:tgtEl>
                                          <p:spTgt spid="3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48">
                                            <p:bg/>
                                          </p:spTgt>
                                        </p:tgtEl>
                                        <p:attrNameLst>
                                          <p:attrName>style.visibility</p:attrName>
                                        </p:attrNameLst>
                                      </p:cBhvr>
                                      <p:to>
                                        <p:strVal val="visible"/>
                                      </p:to>
                                    </p:set>
                                    <p:animEffect transition="in" filter="wipe(down)">
                                      <p:cBhvr>
                                        <p:cTn id="62" dur="500"/>
                                        <p:tgtEl>
                                          <p:spTgt spid="348">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48">
                                            <p:txEl>
                                              <p:pRg st="0" end="0"/>
                                            </p:txEl>
                                          </p:spTgt>
                                        </p:tgtEl>
                                        <p:attrNameLst>
                                          <p:attrName>style.visibility</p:attrName>
                                        </p:attrNameLst>
                                      </p:cBhvr>
                                      <p:to>
                                        <p:strVal val="visible"/>
                                      </p:to>
                                    </p:set>
                                    <p:animEffect transition="in" filter="wipe(down)">
                                      <p:cBhvr>
                                        <p:cTn id="67" dur="500"/>
                                        <p:tgtEl>
                                          <p:spTgt spid="3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P spid="345" grpId="0" animBg="1"/>
      <p:bldP spid="346" grpId="0" animBg="1"/>
      <p:bldP spid="347" grpId="0"/>
      <p:bldP spid="348" grpId="0" build="p" animBg="1"/>
      <p:bldP spid="349" grpId="0" animBg="1"/>
      <p:bldP spid="35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C209F-471B-0F2D-54C4-434CE2ECAD33}"/>
              </a:ext>
            </a:extLst>
          </p:cNvPr>
          <p:cNvPicPr>
            <a:picLocks noChangeAspect="1"/>
          </p:cNvPicPr>
          <p:nvPr/>
        </p:nvPicPr>
        <p:blipFill>
          <a:blip r:embed="rId3"/>
          <a:stretch>
            <a:fillRect/>
          </a:stretch>
        </p:blipFill>
        <p:spPr>
          <a:xfrm>
            <a:off x="0" y="1255"/>
            <a:ext cx="9144000" cy="5140990"/>
          </a:xfrm>
          <a:prstGeom prst="rect">
            <a:avLst/>
          </a:prstGeom>
        </p:spPr>
      </p:pic>
      <p:sp>
        <p:nvSpPr>
          <p:cNvPr id="4" name="Snip Diagonal Corner Rectangle 3"/>
          <p:cNvSpPr/>
          <p:nvPr/>
        </p:nvSpPr>
        <p:spPr>
          <a:xfrm>
            <a:off x="1339596" y="628859"/>
            <a:ext cx="6464808" cy="954538"/>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Lánh</a:t>
            </a:r>
            <a:r>
              <a:rPr kumimoji="0" lang="en-US" sz="4000" b="1"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đục về trong</a:t>
            </a:r>
            <a:endParaRPr kumimoji="0" lang="en-US" sz="40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Snip Diagonal Corner Rectangle 4"/>
          <p:cNvSpPr/>
          <p:nvPr/>
        </p:nvSpPr>
        <p:spPr>
          <a:xfrm>
            <a:off x="850900" y="1786597"/>
            <a:ext cx="7531100" cy="1770374"/>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a:latin typeface="+mj-lt"/>
              </a:rPr>
              <a:t>Trong xã hội phong kiến, có một số vị quan do không chấp nhận cảnh quan lại đấu đá lẫn nhau lại hà hiếp dân lành nên đã từ quan về quê ở ẩn, rời xa chốn quan trường xô bồ để   sống cuộc đời bình dị, gắn bó với thiên nhiên</a:t>
            </a:r>
            <a:endParaRPr kumimoji="0" lang="en-US" sz="4400" b="1" i="0" u="none" strike="noStrike" kern="0" cap="none" spc="0" normalizeH="0" baseline="0" noProof="0">
              <a:ln>
                <a:noFill/>
              </a:ln>
              <a:solidFill>
                <a:prstClr val="white"/>
              </a:solidFill>
              <a:effectLst/>
              <a:uLnTx/>
              <a:uFillTx/>
              <a:latin typeface="+mj-lt"/>
              <a:sym typeface="Arial"/>
            </a:endParaRPr>
          </a:p>
        </p:txBody>
      </p:sp>
      <p:sp>
        <p:nvSpPr>
          <p:cNvPr id="3" name="Pentagon 5">
            <a:hlinkClick r:id="rId4" action="ppaction://hlinksldjump"/>
            <a:extLst>
              <a:ext uri="{FF2B5EF4-FFF2-40B4-BE49-F238E27FC236}">
                <a16:creationId xmlns:a16="http://schemas.microsoft.com/office/drawing/2014/main" id="{9AF1B0CE-4FC5-59D8-63DC-FD73E35CEBE2}"/>
              </a:ext>
            </a:extLst>
          </p:cNvPr>
          <p:cNvSpPr/>
          <p:nvPr/>
        </p:nvSpPr>
        <p:spPr>
          <a:xfrm flipH="1">
            <a:off x="7542724" y="4539010"/>
            <a:ext cx="1499616" cy="566928"/>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Quay lại </a:t>
            </a:r>
          </a:p>
        </p:txBody>
      </p:sp>
    </p:spTree>
    <p:extLst>
      <p:ext uri="{BB962C8B-B14F-4D97-AF65-F5344CB8AC3E}">
        <p14:creationId xmlns:p14="http://schemas.microsoft.com/office/powerpoint/2010/main" val="42519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5" name="Picture 4">
            <a:extLst>
              <a:ext uri="{FF2B5EF4-FFF2-40B4-BE49-F238E27FC236}">
                <a16:creationId xmlns:a16="http://schemas.microsoft.com/office/drawing/2014/main" id="{F5A606B6-2A0C-8284-A00C-5FACA11F24EE}"/>
              </a:ext>
            </a:extLst>
          </p:cNvPr>
          <p:cNvPicPr>
            <a:picLocks noChangeAspect="1"/>
          </p:cNvPicPr>
          <p:nvPr/>
        </p:nvPicPr>
        <p:blipFill>
          <a:blip r:embed="rId3"/>
          <a:stretch>
            <a:fillRect/>
          </a:stretch>
        </p:blipFill>
        <p:spPr>
          <a:xfrm>
            <a:off x="4123475" y="1537854"/>
            <a:ext cx="4114036" cy="2201717"/>
          </a:xfrm>
          <a:prstGeom prst="rect">
            <a:avLst/>
          </a:prstGeom>
        </p:spPr>
      </p:pic>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I. Chuẩn bị đọc</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456660" y="203508"/>
            <a:ext cx="5619165"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F057E1A1-A100-D1D3-9249-1BE49375FE56}"/>
              </a:ext>
            </a:extLst>
          </p:cNvPr>
          <p:cNvPicPr>
            <a:picLocks noChangeAspect="1"/>
          </p:cNvPicPr>
          <p:nvPr/>
        </p:nvPicPr>
        <p:blipFill>
          <a:blip r:embed="rId4"/>
          <a:stretch>
            <a:fillRect/>
          </a:stretch>
        </p:blipFill>
        <p:spPr>
          <a:xfrm>
            <a:off x="386007" y="2914125"/>
            <a:ext cx="3403013" cy="2229375"/>
          </a:xfrm>
          <a:prstGeom prst="rect">
            <a:avLst/>
          </a:prstGeom>
        </p:spPr>
      </p:pic>
      <p:sp>
        <p:nvSpPr>
          <p:cNvPr id="4" name="TextBox 3">
            <a:extLst>
              <a:ext uri="{FF2B5EF4-FFF2-40B4-BE49-F238E27FC236}">
                <a16:creationId xmlns:a16="http://schemas.microsoft.com/office/drawing/2014/main" id="{E64CA32A-0FFE-9E83-F0AE-4A0D2475E33B}"/>
              </a:ext>
            </a:extLst>
          </p:cNvPr>
          <p:cNvSpPr txBox="1"/>
          <p:nvPr/>
        </p:nvSpPr>
        <p:spPr>
          <a:xfrm>
            <a:off x="4318704" y="1712759"/>
            <a:ext cx="3734758" cy="1938992"/>
          </a:xfrm>
          <a:prstGeom prst="rect">
            <a:avLst/>
          </a:prstGeom>
          <a:noFill/>
        </p:spPr>
        <p:txBody>
          <a:bodyPr wrap="square">
            <a:spAutoFit/>
          </a:bodyPr>
          <a:lstStyle/>
          <a:p>
            <a:pPr algn="just"/>
            <a:r>
              <a:rPr lang="vi-VN" sz="2400" i="1">
                <a:solidFill>
                  <a:schemeClr val="bg1"/>
                </a:solidFill>
                <a:latin typeface="+mj-lt"/>
              </a:rPr>
              <a:t>Khi gặp biến cố, áp lực hay những điều không vui trong cuộc sống, theo em người ta thường làm gì? Với riêng bản thân em thì sao?</a:t>
            </a:r>
            <a:endParaRPr lang="en-US" sz="2400">
              <a:solidFill>
                <a:schemeClr val="bg1"/>
              </a:solidFill>
              <a:latin typeface="+mj-lt"/>
            </a:endParaRPr>
          </a:p>
        </p:txBody>
      </p:sp>
    </p:spTree>
    <p:extLst>
      <p:ext uri="{BB962C8B-B14F-4D97-AF65-F5344CB8AC3E}">
        <p14:creationId xmlns:p14="http://schemas.microsoft.com/office/powerpoint/2010/main" val="19520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grpSp>
        <p:nvGrpSpPr>
          <p:cNvPr id="1475" name="Google Shape;1488;p51">
            <a:extLst>
              <a:ext uri="{FF2B5EF4-FFF2-40B4-BE49-F238E27FC236}">
                <a16:creationId xmlns:a16="http://schemas.microsoft.com/office/drawing/2014/main" id="{0760C2C3-7E5A-04F1-2DF4-3FAD38579030}"/>
              </a:ext>
            </a:extLst>
          </p:cNvPr>
          <p:cNvGrpSpPr/>
          <p:nvPr/>
        </p:nvGrpSpPr>
        <p:grpSpPr>
          <a:xfrm>
            <a:off x="-46724" y="199999"/>
            <a:ext cx="1832618" cy="5613868"/>
            <a:chOff x="1201200" y="3190600"/>
            <a:chExt cx="402225" cy="1232138"/>
          </a:xfrm>
        </p:grpSpPr>
        <p:sp>
          <p:nvSpPr>
            <p:cNvPr id="1476" name="Google Shape;1489;p51">
              <a:extLst>
                <a:ext uri="{FF2B5EF4-FFF2-40B4-BE49-F238E27FC236}">
                  <a16:creationId xmlns:a16="http://schemas.microsoft.com/office/drawing/2014/main" id="{564AC996-FC13-3027-52E4-8B78CBD53F16}"/>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90;p51">
              <a:extLst>
                <a:ext uri="{FF2B5EF4-FFF2-40B4-BE49-F238E27FC236}">
                  <a16:creationId xmlns:a16="http://schemas.microsoft.com/office/drawing/2014/main" id="{81BA1DE6-7503-418E-5AF6-EE5BFCD38AAD}"/>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91;p51">
              <a:extLst>
                <a:ext uri="{FF2B5EF4-FFF2-40B4-BE49-F238E27FC236}">
                  <a16:creationId xmlns:a16="http://schemas.microsoft.com/office/drawing/2014/main" id="{DF2B8851-1A4A-DEBE-6459-50E27063953C}"/>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92;p51">
              <a:extLst>
                <a:ext uri="{FF2B5EF4-FFF2-40B4-BE49-F238E27FC236}">
                  <a16:creationId xmlns:a16="http://schemas.microsoft.com/office/drawing/2014/main" id="{F8937D94-B08A-C64A-D8BF-183818E3175A}"/>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93;p51">
              <a:extLst>
                <a:ext uri="{FF2B5EF4-FFF2-40B4-BE49-F238E27FC236}">
                  <a16:creationId xmlns:a16="http://schemas.microsoft.com/office/drawing/2014/main" id="{74B302B2-A1B4-E4FB-883D-348C1F32E384}"/>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94;p51">
              <a:extLst>
                <a:ext uri="{FF2B5EF4-FFF2-40B4-BE49-F238E27FC236}">
                  <a16:creationId xmlns:a16="http://schemas.microsoft.com/office/drawing/2014/main" id="{EA00F715-3C9E-0644-2B22-0C9D4A252978}"/>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95;p51">
              <a:extLst>
                <a:ext uri="{FF2B5EF4-FFF2-40B4-BE49-F238E27FC236}">
                  <a16:creationId xmlns:a16="http://schemas.microsoft.com/office/drawing/2014/main" id="{61AD4468-CEAB-62BC-6B3F-79AFDB4BC639}"/>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50"/>
          <p:cNvSpPr txBox="1">
            <a:spLocks noGrp="1"/>
          </p:cNvSpPr>
          <p:nvPr>
            <p:ph type="title"/>
          </p:nvPr>
        </p:nvSpPr>
        <p:spPr>
          <a:xfrm>
            <a:off x="1862769" y="1307917"/>
            <a:ext cx="5191732"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Hình thành kiến thức</a:t>
            </a:r>
            <a:endParaRPr>
              <a:latin typeface="Times New Roman" panose="02020603050405020304" pitchFamily="18" charset="0"/>
              <a:cs typeface="Times New Roman" panose="02020603050405020304" pitchFamily="18" charset="0"/>
            </a:endParaRPr>
          </a:p>
        </p:txBody>
      </p:sp>
      <p:grpSp>
        <p:nvGrpSpPr>
          <p:cNvPr id="1354" name="Google Shape;1354;p50"/>
          <p:cNvGrpSpPr/>
          <p:nvPr/>
        </p:nvGrpSpPr>
        <p:grpSpPr>
          <a:xfrm>
            <a:off x="-762665" y="3106098"/>
            <a:ext cx="11423180" cy="2112028"/>
            <a:chOff x="-815828" y="3127411"/>
            <a:chExt cx="11423180" cy="2112028"/>
          </a:xfrm>
        </p:grpSpPr>
        <p:sp>
          <p:nvSpPr>
            <p:cNvPr id="1355" name="Google Shape;1355;p50"/>
            <p:cNvSpPr/>
            <p:nvPr/>
          </p:nvSpPr>
          <p:spPr>
            <a:xfrm rot="10800000" flipH="1">
              <a:off x="1284875" y="4096013"/>
              <a:ext cx="9322477" cy="1143426"/>
            </a:xfrm>
            <a:custGeom>
              <a:avLst/>
              <a:gdLst/>
              <a:ahLst/>
              <a:cxnLst/>
              <a:rect l="l" t="t" r="r" b="b"/>
              <a:pathLst>
                <a:path w="61132" h="7498" extrusionOk="0">
                  <a:moveTo>
                    <a:pt x="30451" y="1"/>
                  </a:moveTo>
                  <a:cubicBezTo>
                    <a:pt x="17347" y="1"/>
                    <a:pt x="6198" y="482"/>
                    <a:pt x="6198" y="482"/>
                  </a:cubicBezTo>
                  <a:cubicBezTo>
                    <a:pt x="2950" y="879"/>
                    <a:pt x="0" y="1697"/>
                    <a:pt x="1636" y="2292"/>
                  </a:cubicBezTo>
                  <a:cubicBezTo>
                    <a:pt x="2405" y="2564"/>
                    <a:pt x="4115" y="2787"/>
                    <a:pt x="7239" y="2886"/>
                  </a:cubicBezTo>
                  <a:cubicBezTo>
                    <a:pt x="17105" y="3209"/>
                    <a:pt x="18419" y="3605"/>
                    <a:pt x="14031" y="3903"/>
                  </a:cubicBezTo>
                  <a:cubicBezTo>
                    <a:pt x="9644" y="4176"/>
                    <a:pt x="22509" y="4696"/>
                    <a:pt x="15767" y="5539"/>
                  </a:cubicBezTo>
                  <a:cubicBezTo>
                    <a:pt x="8999" y="6357"/>
                    <a:pt x="11627" y="7497"/>
                    <a:pt x="21443" y="7497"/>
                  </a:cubicBezTo>
                  <a:cubicBezTo>
                    <a:pt x="31285" y="7497"/>
                    <a:pt x="36317" y="7150"/>
                    <a:pt x="29450" y="5936"/>
                  </a:cubicBezTo>
                  <a:cubicBezTo>
                    <a:pt x="25815" y="5303"/>
                    <a:pt x="26722" y="5056"/>
                    <a:pt x="29664" y="5056"/>
                  </a:cubicBezTo>
                  <a:cubicBezTo>
                    <a:pt x="32259" y="5056"/>
                    <a:pt x="36439" y="5248"/>
                    <a:pt x="40482" y="5539"/>
                  </a:cubicBezTo>
                  <a:cubicBezTo>
                    <a:pt x="42879" y="5704"/>
                    <a:pt x="44741" y="5774"/>
                    <a:pt x="46051" y="5774"/>
                  </a:cubicBezTo>
                  <a:cubicBezTo>
                    <a:pt x="49456" y="5774"/>
                    <a:pt x="49125" y="5303"/>
                    <a:pt x="44721" y="4820"/>
                  </a:cubicBezTo>
                  <a:cubicBezTo>
                    <a:pt x="41505" y="4456"/>
                    <a:pt x="41257" y="4358"/>
                    <a:pt x="42927" y="4358"/>
                  </a:cubicBezTo>
                  <a:cubicBezTo>
                    <a:pt x="44437" y="4358"/>
                    <a:pt x="47516" y="4438"/>
                    <a:pt x="51389" y="4473"/>
                  </a:cubicBezTo>
                  <a:cubicBezTo>
                    <a:pt x="51885" y="4473"/>
                    <a:pt x="52331" y="4473"/>
                    <a:pt x="52777" y="4448"/>
                  </a:cubicBezTo>
                  <a:cubicBezTo>
                    <a:pt x="59793" y="4101"/>
                    <a:pt x="61132" y="779"/>
                    <a:pt x="44250" y="209"/>
                  </a:cubicBezTo>
                  <a:cubicBezTo>
                    <a:pt x="39667" y="57"/>
                    <a:pt x="34944" y="1"/>
                    <a:pt x="3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50"/>
            <p:cNvGrpSpPr/>
            <p:nvPr/>
          </p:nvGrpSpPr>
          <p:grpSpPr>
            <a:xfrm>
              <a:off x="-815828" y="3127411"/>
              <a:ext cx="4276707" cy="2081438"/>
              <a:chOff x="-815828" y="3127411"/>
              <a:chExt cx="4276707" cy="2081438"/>
            </a:xfrm>
          </p:grpSpPr>
          <p:sp>
            <p:nvSpPr>
              <p:cNvPr id="1357" name="Google Shape;1357;p50"/>
              <p:cNvSpPr/>
              <p:nvPr/>
            </p:nvSpPr>
            <p:spPr>
              <a:xfrm>
                <a:off x="-815828" y="4602109"/>
                <a:ext cx="4276707" cy="606741"/>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15828" y="4602109"/>
                <a:ext cx="4276707" cy="373276"/>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1914755" y="3598165"/>
                <a:ext cx="840631" cy="570072"/>
              </a:xfrm>
              <a:custGeom>
                <a:avLst/>
                <a:gdLst/>
                <a:ahLst/>
                <a:cxnLst/>
                <a:rect l="l" t="t" r="r" b="b"/>
                <a:pathLst>
                  <a:path w="11875" h="8053" extrusionOk="0">
                    <a:moveTo>
                      <a:pt x="6588" y="1"/>
                    </a:moveTo>
                    <a:cubicBezTo>
                      <a:pt x="6302" y="1"/>
                      <a:pt x="6014" y="72"/>
                      <a:pt x="5752" y="219"/>
                    </a:cubicBezTo>
                    <a:cubicBezTo>
                      <a:pt x="5157" y="566"/>
                      <a:pt x="4810" y="1260"/>
                      <a:pt x="4884" y="1954"/>
                    </a:cubicBezTo>
                    <a:cubicBezTo>
                      <a:pt x="4665" y="1720"/>
                      <a:pt x="4360" y="1599"/>
                      <a:pt x="4051" y="1599"/>
                    </a:cubicBezTo>
                    <a:cubicBezTo>
                      <a:pt x="3834" y="1599"/>
                      <a:pt x="3615" y="1658"/>
                      <a:pt x="3422" y="1780"/>
                    </a:cubicBezTo>
                    <a:cubicBezTo>
                      <a:pt x="3052" y="1503"/>
                      <a:pt x="2618" y="1366"/>
                      <a:pt x="2187" y="1366"/>
                    </a:cubicBezTo>
                    <a:cubicBezTo>
                      <a:pt x="1693" y="1366"/>
                      <a:pt x="1203" y="1547"/>
                      <a:pt x="819" y="1904"/>
                    </a:cubicBezTo>
                    <a:cubicBezTo>
                      <a:pt x="100" y="2599"/>
                      <a:pt x="1" y="3689"/>
                      <a:pt x="546" y="4507"/>
                    </a:cubicBezTo>
                    <a:lnTo>
                      <a:pt x="2380" y="7581"/>
                    </a:lnTo>
                    <a:lnTo>
                      <a:pt x="11379" y="8052"/>
                    </a:lnTo>
                    <a:cubicBezTo>
                      <a:pt x="11751" y="7755"/>
                      <a:pt x="11875" y="7234"/>
                      <a:pt x="11677" y="6813"/>
                    </a:cubicBezTo>
                    <a:cubicBezTo>
                      <a:pt x="11508" y="6454"/>
                      <a:pt x="11123" y="6221"/>
                      <a:pt x="10737" y="6221"/>
                    </a:cubicBezTo>
                    <a:cubicBezTo>
                      <a:pt x="10693" y="6221"/>
                      <a:pt x="10649" y="6224"/>
                      <a:pt x="10606" y="6230"/>
                    </a:cubicBezTo>
                    <a:lnTo>
                      <a:pt x="10606" y="6230"/>
                    </a:lnTo>
                    <a:cubicBezTo>
                      <a:pt x="11361" y="6073"/>
                      <a:pt x="11871" y="5327"/>
                      <a:pt x="11751" y="4557"/>
                    </a:cubicBezTo>
                    <a:cubicBezTo>
                      <a:pt x="11637" y="3803"/>
                      <a:pt x="10997" y="3281"/>
                      <a:pt x="10257" y="3281"/>
                    </a:cubicBezTo>
                    <a:cubicBezTo>
                      <a:pt x="10194" y="3281"/>
                      <a:pt x="10130" y="3285"/>
                      <a:pt x="10065" y="3293"/>
                    </a:cubicBezTo>
                    <a:cubicBezTo>
                      <a:pt x="10214" y="3070"/>
                      <a:pt x="10239" y="2772"/>
                      <a:pt x="10090" y="2549"/>
                    </a:cubicBezTo>
                    <a:cubicBezTo>
                      <a:pt x="9966" y="2326"/>
                      <a:pt x="9718" y="2177"/>
                      <a:pt x="9445" y="2177"/>
                    </a:cubicBezTo>
                    <a:cubicBezTo>
                      <a:pt x="9198" y="2177"/>
                      <a:pt x="8950" y="2326"/>
                      <a:pt x="8826" y="2574"/>
                    </a:cubicBezTo>
                    <a:cubicBezTo>
                      <a:pt x="8875" y="2425"/>
                      <a:pt x="8826" y="2251"/>
                      <a:pt x="8677" y="2177"/>
                    </a:cubicBezTo>
                    <a:cubicBezTo>
                      <a:pt x="8628" y="2148"/>
                      <a:pt x="8572" y="2134"/>
                      <a:pt x="8513" y="2134"/>
                    </a:cubicBezTo>
                    <a:cubicBezTo>
                      <a:pt x="8424" y="2134"/>
                      <a:pt x="8331" y="2167"/>
                      <a:pt x="8256" y="2227"/>
                    </a:cubicBezTo>
                    <a:cubicBezTo>
                      <a:pt x="8479" y="1557"/>
                      <a:pt x="8231" y="838"/>
                      <a:pt x="7685" y="392"/>
                    </a:cubicBezTo>
                    <a:cubicBezTo>
                      <a:pt x="7370" y="134"/>
                      <a:pt x="6981" y="1"/>
                      <a:pt x="6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1949867" y="3623366"/>
                <a:ext cx="805519" cy="544871"/>
              </a:xfrm>
              <a:custGeom>
                <a:avLst/>
                <a:gdLst/>
                <a:ahLst/>
                <a:cxnLst/>
                <a:rect l="l" t="t" r="r" b="b"/>
                <a:pathLst>
                  <a:path w="11379" h="7697" extrusionOk="0">
                    <a:moveTo>
                      <a:pt x="6346" y="0"/>
                    </a:moveTo>
                    <a:cubicBezTo>
                      <a:pt x="6067" y="0"/>
                      <a:pt x="5786" y="70"/>
                      <a:pt x="5529" y="210"/>
                    </a:cubicBezTo>
                    <a:cubicBezTo>
                      <a:pt x="4934" y="557"/>
                      <a:pt x="4611" y="1201"/>
                      <a:pt x="4710" y="1871"/>
                    </a:cubicBezTo>
                    <a:cubicBezTo>
                      <a:pt x="4474" y="1649"/>
                      <a:pt x="4177" y="1533"/>
                      <a:pt x="3880" y="1533"/>
                    </a:cubicBezTo>
                    <a:cubicBezTo>
                      <a:pt x="3679" y="1533"/>
                      <a:pt x="3478" y="1587"/>
                      <a:pt x="3297" y="1697"/>
                    </a:cubicBezTo>
                    <a:cubicBezTo>
                      <a:pt x="2952" y="1432"/>
                      <a:pt x="2537" y="1301"/>
                      <a:pt x="2123" y="1301"/>
                    </a:cubicBezTo>
                    <a:cubicBezTo>
                      <a:pt x="1644" y="1301"/>
                      <a:pt x="1166" y="1476"/>
                      <a:pt x="794" y="1821"/>
                    </a:cubicBezTo>
                    <a:cubicBezTo>
                      <a:pt x="124" y="2466"/>
                      <a:pt x="0" y="3532"/>
                      <a:pt x="546" y="4300"/>
                    </a:cubicBezTo>
                    <a:lnTo>
                      <a:pt x="2306" y="7250"/>
                    </a:lnTo>
                    <a:lnTo>
                      <a:pt x="10908" y="7696"/>
                    </a:lnTo>
                    <a:cubicBezTo>
                      <a:pt x="11255" y="7424"/>
                      <a:pt x="11379" y="6928"/>
                      <a:pt x="11181" y="6506"/>
                    </a:cubicBezTo>
                    <a:cubicBezTo>
                      <a:pt x="11014" y="6173"/>
                      <a:pt x="10672" y="5962"/>
                      <a:pt x="10303" y="5962"/>
                    </a:cubicBezTo>
                    <a:cubicBezTo>
                      <a:pt x="10243" y="5962"/>
                      <a:pt x="10183" y="5968"/>
                      <a:pt x="10122" y="5979"/>
                    </a:cubicBezTo>
                    <a:lnTo>
                      <a:pt x="10122" y="5979"/>
                    </a:lnTo>
                    <a:cubicBezTo>
                      <a:pt x="10873" y="5817"/>
                      <a:pt x="11377" y="5107"/>
                      <a:pt x="11255" y="4350"/>
                    </a:cubicBezTo>
                    <a:cubicBezTo>
                      <a:pt x="11141" y="3642"/>
                      <a:pt x="10543" y="3123"/>
                      <a:pt x="9829" y="3123"/>
                    </a:cubicBezTo>
                    <a:cubicBezTo>
                      <a:pt x="9768" y="3123"/>
                      <a:pt x="9706" y="3127"/>
                      <a:pt x="9644" y="3135"/>
                    </a:cubicBezTo>
                    <a:cubicBezTo>
                      <a:pt x="9792" y="2937"/>
                      <a:pt x="9792" y="2664"/>
                      <a:pt x="9668" y="2441"/>
                    </a:cubicBezTo>
                    <a:cubicBezTo>
                      <a:pt x="9544" y="2218"/>
                      <a:pt x="9321" y="2069"/>
                      <a:pt x="9049" y="2069"/>
                    </a:cubicBezTo>
                    <a:cubicBezTo>
                      <a:pt x="8801" y="2094"/>
                      <a:pt x="8578" y="2243"/>
                      <a:pt x="8454" y="2466"/>
                    </a:cubicBezTo>
                    <a:cubicBezTo>
                      <a:pt x="8503" y="2317"/>
                      <a:pt x="8454" y="2168"/>
                      <a:pt x="8330" y="2069"/>
                    </a:cubicBezTo>
                    <a:cubicBezTo>
                      <a:pt x="8274" y="2041"/>
                      <a:pt x="8218" y="2027"/>
                      <a:pt x="8164" y="2027"/>
                    </a:cubicBezTo>
                    <a:cubicBezTo>
                      <a:pt x="8073" y="2027"/>
                      <a:pt x="7986" y="2066"/>
                      <a:pt x="7908" y="2143"/>
                    </a:cubicBezTo>
                    <a:cubicBezTo>
                      <a:pt x="8107" y="1499"/>
                      <a:pt x="7908" y="780"/>
                      <a:pt x="7363" y="359"/>
                    </a:cubicBezTo>
                    <a:cubicBezTo>
                      <a:pt x="7068" y="120"/>
                      <a:pt x="6709" y="0"/>
                      <a:pt x="6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57667" y="3169602"/>
                <a:ext cx="1921595" cy="548835"/>
              </a:xfrm>
              <a:custGeom>
                <a:avLst/>
                <a:gdLst/>
                <a:ahLst/>
                <a:cxnLst/>
                <a:rect l="l" t="t" r="r" b="b"/>
                <a:pathLst>
                  <a:path w="27145" h="7753" extrusionOk="0">
                    <a:moveTo>
                      <a:pt x="843" y="1"/>
                    </a:moveTo>
                    <a:lnTo>
                      <a:pt x="843" y="447"/>
                    </a:lnTo>
                    <a:lnTo>
                      <a:pt x="0" y="695"/>
                    </a:lnTo>
                    <a:lnTo>
                      <a:pt x="0" y="2356"/>
                    </a:lnTo>
                    <a:cubicBezTo>
                      <a:pt x="0" y="2356"/>
                      <a:pt x="2653" y="7413"/>
                      <a:pt x="2801" y="7735"/>
                    </a:cubicBezTo>
                    <a:cubicBezTo>
                      <a:pt x="2808" y="7747"/>
                      <a:pt x="2848" y="7752"/>
                      <a:pt x="2920" y="7752"/>
                    </a:cubicBezTo>
                    <a:cubicBezTo>
                      <a:pt x="4552" y="7752"/>
                      <a:pt x="22387" y="4906"/>
                      <a:pt x="26351" y="4265"/>
                    </a:cubicBezTo>
                    <a:cubicBezTo>
                      <a:pt x="26847" y="4166"/>
                      <a:pt x="27145" y="4141"/>
                      <a:pt x="27145" y="4141"/>
                    </a:cubicBezTo>
                    <a:lnTo>
                      <a:pt x="25533" y="1166"/>
                    </a:lnTo>
                    <a:lnTo>
                      <a:pt x="25533" y="274"/>
                    </a:lnTo>
                    <a:lnTo>
                      <a:pt x="25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462798" y="3301271"/>
                <a:ext cx="726305" cy="1446027"/>
              </a:xfrm>
              <a:custGeom>
                <a:avLst/>
                <a:gdLst/>
                <a:ahLst/>
                <a:cxnLst/>
                <a:rect l="l" t="t" r="r" b="b"/>
                <a:pathLst>
                  <a:path w="10260" h="20427" extrusionOk="0">
                    <a:moveTo>
                      <a:pt x="8500" y="0"/>
                    </a:moveTo>
                    <a:cubicBezTo>
                      <a:pt x="8500" y="0"/>
                      <a:pt x="6963" y="99"/>
                      <a:pt x="6045" y="248"/>
                    </a:cubicBezTo>
                    <a:cubicBezTo>
                      <a:pt x="5851" y="275"/>
                      <a:pt x="5675" y="286"/>
                      <a:pt x="5518" y="286"/>
                    </a:cubicBezTo>
                    <a:cubicBezTo>
                      <a:pt x="4951" y="286"/>
                      <a:pt x="4632" y="149"/>
                      <a:pt x="4632" y="149"/>
                    </a:cubicBezTo>
                    <a:lnTo>
                      <a:pt x="4632" y="2727"/>
                    </a:lnTo>
                    <a:lnTo>
                      <a:pt x="3814" y="2975"/>
                    </a:lnTo>
                    <a:lnTo>
                      <a:pt x="3814" y="3818"/>
                    </a:lnTo>
                    <a:cubicBezTo>
                      <a:pt x="3814" y="3818"/>
                      <a:pt x="3517" y="4115"/>
                      <a:pt x="3319" y="4661"/>
                    </a:cubicBezTo>
                    <a:cubicBezTo>
                      <a:pt x="3294" y="4785"/>
                      <a:pt x="3244" y="4909"/>
                      <a:pt x="3219" y="5057"/>
                    </a:cubicBezTo>
                    <a:cubicBezTo>
                      <a:pt x="3195" y="5231"/>
                      <a:pt x="3120" y="5380"/>
                      <a:pt x="3046" y="5528"/>
                    </a:cubicBezTo>
                    <a:cubicBezTo>
                      <a:pt x="2699" y="6074"/>
                      <a:pt x="2054" y="6669"/>
                      <a:pt x="2029" y="8627"/>
                    </a:cubicBezTo>
                    <a:cubicBezTo>
                      <a:pt x="1980" y="11131"/>
                      <a:pt x="1335" y="15543"/>
                      <a:pt x="1013" y="15890"/>
                    </a:cubicBezTo>
                    <a:cubicBezTo>
                      <a:pt x="716" y="16213"/>
                      <a:pt x="988" y="16956"/>
                      <a:pt x="790" y="17204"/>
                    </a:cubicBezTo>
                    <a:cubicBezTo>
                      <a:pt x="740" y="17241"/>
                      <a:pt x="685" y="17254"/>
                      <a:pt x="623" y="17254"/>
                    </a:cubicBezTo>
                    <a:cubicBezTo>
                      <a:pt x="561" y="17254"/>
                      <a:pt x="493" y="17241"/>
                      <a:pt x="418" y="17229"/>
                    </a:cubicBezTo>
                    <a:cubicBezTo>
                      <a:pt x="354" y="17215"/>
                      <a:pt x="289" y="17200"/>
                      <a:pt x="233" y="17200"/>
                    </a:cubicBezTo>
                    <a:cubicBezTo>
                      <a:pt x="93" y="17200"/>
                      <a:pt x="1" y="17287"/>
                      <a:pt x="71" y="17675"/>
                    </a:cubicBezTo>
                    <a:cubicBezTo>
                      <a:pt x="195" y="18543"/>
                      <a:pt x="269" y="18543"/>
                      <a:pt x="245" y="18840"/>
                    </a:cubicBezTo>
                    <a:cubicBezTo>
                      <a:pt x="220" y="19162"/>
                      <a:pt x="46" y="20427"/>
                      <a:pt x="46" y="20427"/>
                    </a:cubicBezTo>
                    <a:lnTo>
                      <a:pt x="10260" y="20427"/>
                    </a:lnTo>
                    <a:lnTo>
                      <a:pt x="10061" y="4909"/>
                    </a:lnTo>
                    <a:cubicBezTo>
                      <a:pt x="10037" y="4586"/>
                      <a:pt x="9987" y="4289"/>
                      <a:pt x="9937" y="4016"/>
                    </a:cubicBezTo>
                    <a:cubicBezTo>
                      <a:pt x="9640" y="2504"/>
                      <a:pt x="9119" y="2206"/>
                      <a:pt x="9045" y="1810"/>
                    </a:cubicBezTo>
                    <a:cubicBezTo>
                      <a:pt x="8995" y="1364"/>
                      <a:pt x="8797" y="223"/>
                      <a:pt x="8797" y="223"/>
                    </a:cubicBezTo>
                    <a:lnTo>
                      <a:pt x="8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227917" y="3301271"/>
                <a:ext cx="468630" cy="329952"/>
              </a:xfrm>
              <a:custGeom>
                <a:avLst/>
                <a:gdLst/>
                <a:ahLst/>
                <a:cxnLst/>
                <a:rect l="l" t="t" r="r" b="b"/>
                <a:pathLst>
                  <a:path w="6620" h="4661" extrusionOk="0">
                    <a:moveTo>
                      <a:pt x="5182" y="0"/>
                    </a:moveTo>
                    <a:cubicBezTo>
                      <a:pt x="5182" y="0"/>
                      <a:pt x="3645" y="99"/>
                      <a:pt x="2727" y="248"/>
                    </a:cubicBezTo>
                    <a:cubicBezTo>
                      <a:pt x="2533" y="275"/>
                      <a:pt x="2357" y="286"/>
                      <a:pt x="2200" y="286"/>
                    </a:cubicBezTo>
                    <a:cubicBezTo>
                      <a:pt x="1633" y="286"/>
                      <a:pt x="1314" y="149"/>
                      <a:pt x="1314" y="149"/>
                    </a:cubicBezTo>
                    <a:lnTo>
                      <a:pt x="1314" y="2727"/>
                    </a:lnTo>
                    <a:lnTo>
                      <a:pt x="496" y="2975"/>
                    </a:lnTo>
                    <a:lnTo>
                      <a:pt x="496" y="3818"/>
                    </a:lnTo>
                    <a:cubicBezTo>
                      <a:pt x="496" y="3818"/>
                      <a:pt x="199" y="4115"/>
                      <a:pt x="1" y="4661"/>
                    </a:cubicBezTo>
                    <a:cubicBezTo>
                      <a:pt x="1078" y="3809"/>
                      <a:pt x="1717" y="3481"/>
                      <a:pt x="2182" y="3481"/>
                    </a:cubicBezTo>
                    <a:cubicBezTo>
                      <a:pt x="2381" y="3481"/>
                      <a:pt x="2547" y="3541"/>
                      <a:pt x="2703" y="3644"/>
                    </a:cubicBezTo>
                    <a:cubicBezTo>
                      <a:pt x="2743" y="3669"/>
                      <a:pt x="2779" y="3681"/>
                      <a:pt x="2811" y="3681"/>
                    </a:cubicBezTo>
                    <a:cubicBezTo>
                      <a:pt x="3032" y="3681"/>
                      <a:pt x="3062" y="3117"/>
                      <a:pt x="3149" y="2554"/>
                    </a:cubicBezTo>
                    <a:cubicBezTo>
                      <a:pt x="3257" y="1990"/>
                      <a:pt x="3441" y="1426"/>
                      <a:pt x="3934" y="1426"/>
                    </a:cubicBezTo>
                    <a:cubicBezTo>
                      <a:pt x="4004" y="1426"/>
                      <a:pt x="4081" y="1438"/>
                      <a:pt x="4165" y="1463"/>
                    </a:cubicBezTo>
                    <a:cubicBezTo>
                      <a:pt x="5529" y="1859"/>
                      <a:pt x="4512" y="2653"/>
                      <a:pt x="5529" y="3124"/>
                    </a:cubicBezTo>
                    <a:cubicBezTo>
                      <a:pt x="5950" y="3322"/>
                      <a:pt x="6322" y="3619"/>
                      <a:pt x="6619" y="4016"/>
                    </a:cubicBezTo>
                    <a:cubicBezTo>
                      <a:pt x="6322" y="2504"/>
                      <a:pt x="5801" y="2206"/>
                      <a:pt x="5727" y="1810"/>
                    </a:cubicBezTo>
                    <a:cubicBezTo>
                      <a:pt x="5677" y="1364"/>
                      <a:pt x="5479" y="223"/>
                      <a:pt x="5479" y="223"/>
                    </a:cubicBezTo>
                    <a:lnTo>
                      <a:pt x="5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462798" y="3710084"/>
                <a:ext cx="708749" cy="1037215"/>
              </a:xfrm>
              <a:custGeom>
                <a:avLst/>
                <a:gdLst/>
                <a:ahLst/>
                <a:cxnLst/>
                <a:rect l="l" t="t" r="r" b="b"/>
                <a:pathLst>
                  <a:path w="10012" h="14652" extrusionOk="0">
                    <a:moveTo>
                      <a:pt x="3378" y="1"/>
                    </a:moveTo>
                    <a:cubicBezTo>
                      <a:pt x="3062" y="1"/>
                      <a:pt x="2752" y="162"/>
                      <a:pt x="2575" y="472"/>
                    </a:cubicBezTo>
                    <a:cubicBezTo>
                      <a:pt x="2327" y="918"/>
                      <a:pt x="2054" y="1563"/>
                      <a:pt x="2029" y="2654"/>
                    </a:cubicBezTo>
                    <a:cubicBezTo>
                      <a:pt x="2029" y="2728"/>
                      <a:pt x="2029" y="2802"/>
                      <a:pt x="2029" y="2852"/>
                    </a:cubicBezTo>
                    <a:cubicBezTo>
                      <a:pt x="1980" y="5356"/>
                      <a:pt x="1335" y="9768"/>
                      <a:pt x="1013" y="10115"/>
                    </a:cubicBezTo>
                    <a:cubicBezTo>
                      <a:pt x="716" y="10438"/>
                      <a:pt x="988" y="11181"/>
                      <a:pt x="790" y="11429"/>
                    </a:cubicBezTo>
                    <a:cubicBezTo>
                      <a:pt x="740" y="11466"/>
                      <a:pt x="685" y="11479"/>
                      <a:pt x="623" y="11479"/>
                    </a:cubicBezTo>
                    <a:cubicBezTo>
                      <a:pt x="561" y="11479"/>
                      <a:pt x="493" y="11466"/>
                      <a:pt x="418" y="11454"/>
                    </a:cubicBezTo>
                    <a:cubicBezTo>
                      <a:pt x="354" y="11440"/>
                      <a:pt x="289" y="11425"/>
                      <a:pt x="233" y="11425"/>
                    </a:cubicBezTo>
                    <a:cubicBezTo>
                      <a:pt x="93" y="11425"/>
                      <a:pt x="1" y="11512"/>
                      <a:pt x="71" y="11900"/>
                    </a:cubicBezTo>
                    <a:cubicBezTo>
                      <a:pt x="195" y="12768"/>
                      <a:pt x="269" y="12768"/>
                      <a:pt x="245" y="13065"/>
                    </a:cubicBezTo>
                    <a:cubicBezTo>
                      <a:pt x="220" y="13387"/>
                      <a:pt x="46" y="14652"/>
                      <a:pt x="46" y="14652"/>
                    </a:cubicBezTo>
                    <a:lnTo>
                      <a:pt x="7731" y="14652"/>
                    </a:lnTo>
                    <a:cubicBezTo>
                      <a:pt x="10012" y="4315"/>
                      <a:pt x="6120" y="2926"/>
                      <a:pt x="5004" y="1439"/>
                    </a:cubicBezTo>
                    <a:cubicBezTo>
                      <a:pt x="4682" y="968"/>
                      <a:pt x="4335" y="547"/>
                      <a:pt x="3988" y="224"/>
                    </a:cubicBezTo>
                    <a:cubicBezTo>
                      <a:pt x="3808" y="74"/>
                      <a:pt x="3592" y="1"/>
                      <a:pt x="3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380611" y="4152804"/>
                <a:ext cx="42191" cy="248827"/>
              </a:xfrm>
              <a:custGeom>
                <a:avLst/>
                <a:gdLst/>
                <a:ahLst/>
                <a:cxnLst/>
                <a:rect l="l" t="t" r="r" b="b"/>
                <a:pathLst>
                  <a:path w="596" h="3515" extrusionOk="0">
                    <a:moveTo>
                      <a:pt x="595" y="0"/>
                    </a:moveTo>
                    <a:cubicBezTo>
                      <a:pt x="422" y="1485"/>
                      <a:pt x="174" y="2871"/>
                      <a:pt x="1" y="3514"/>
                    </a:cubicBezTo>
                    <a:cubicBezTo>
                      <a:pt x="174" y="2895"/>
                      <a:pt x="422" y="1485"/>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399866" y="3880334"/>
                <a:ext cx="315936" cy="866965"/>
              </a:xfrm>
              <a:custGeom>
                <a:avLst/>
                <a:gdLst/>
                <a:ahLst/>
                <a:cxnLst/>
                <a:rect l="l" t="t" r="r" b="b"/>
                <a:pathLst>
                  <a:path w="4463" h="12247" extrusionOk="0">
                    <a:moveTo>
                      <a:pt x="2281" y="1"/>
                    </a:moveTo>
                    <a:cubicBezTo>
                      <a:pt x="1934" y="1"/>
                      <a:pt x="1537" y="75"/>
                      <a:pt x="1140" y="249"/>
                    </a:cubicBezTo>
                    <a:cubicBezTo>
                      <a:pt x="1140" y="323"/>
                      <a:pt x="1140" y="397"/>
                      <a:pt x="1140" y="447"/>
                    </a:cubicBezTo>
                    <a:cubicBezTo>
                      <a:pt x="1116" y="1414"/>
                      <a:pt x="1017" y="2653"/>
                      <a:pt x="868" y="3843"/>
                    </a:cubicBezTo>
                    <a:cubicBezTo>
                      <a:pt x="694" y="5330"/>
                      <a:pt x="446" y="6743"/>
                      <a:pt x="273" y="7363"/>
                    </a:cubicBezTo>
                    <a:cubicBezTo>
                      <a:pt x="322" y="8727"/>
                      <a:pt x="0" y="9148"/>
                      <a:pt x="496" y="9669"/>
                    </a:cubicBezTo>
                    <a:cubicBezTo>
                      <a:pt x="1066" y="10264"/>
                      <a:pt x="967" y="10388"/>
                      <a:pt x="645" y="10759"/>
                    </a:cubicBezTo>
                    <a:cubicBezTo>
                      <a:pt x="397" y="11082"/>
                      <a:pt x="149" y="11503"/>
                      <a:pt x="546" y="12247"/>
                    </a:cubicBezTo>
                    <a:lnTo>
                      <a:pt x="2182" y="12247"/>
                    </a:lnTo>
                    <a:cubicBezTo>
                      <a:pt x="2306" y="11602"/>
                      <a:pt x="2479" y="10933"/>
                      <a:pt x="2653" y="10462"/>
                    </a:cubicBezTo>
                    <a:cubicBezTo>
                      <a:pt x="2950" y="9669"/>
                      <a:pt x="2975" y="8677"/>
                      <a:pt x="2677" y="7537"/>
                    </a:cubicBezTo>
                    <a:cubicBezTo>
                      <a:pt x="2628" y="7338"/>
                      <a:pt x="2553" y="7115"/>
                      <a:pt x="2479" y="6892"/>
                    </a:cubicBezTo>
                    <a:cubicBezTo>
                      <a:pt x="2430" y="6768"/>
                      <a:pt x="2405" y="6669"/>
                      <a:pt x="2355" y="6545"/>
                    </a:cubicBezTo>
                    <a:cubicBezTo>
                      <a:pt x="2330" y="6496"/>
                      <a:pt x="2330" y="6446"/>
                      <a:pt x="2330" y="6396"/>
                    </a:cubicBezTo>
                    <a:cubicBezTo>
                      <a:pt x="2330" y="5529"/>
                      <a:pt x="3198" y="4884"/>
                      <a:pt x="3198" y="4884"/>
                    </a:cubicBezTo>
                    <a:lnTo>
                      <a:pt x="3595" y="4587"/>
                    </a:lnTo>
                    <a:cubicBezTo>
                      <a:pt x="3396" y="4364"/>
                      <a:pt x="3297" y="4215"/>
                      <a:pt x="3347" y="4190"/>
                    </a:cubicBezTo>
                    <a:cubicBezTo>
                      <a:pt x="3694" y="3917"/>
                      <a:pt x="2975" y="4141"/>
                      <a:pt x="3545" y="3298"/>
                    </a:cubicBezTo>
                    <a:cubicBezTo>
                      <a:pt x="4115" y="2430"/>
                      <a:pt x="3074" y="3223"/>
                      <a:pt x="3917" y="2033"/>
                    </a:cubicBezTo>
                    <a:cubicBezTo>
                      <a:pt x="4462" y="1240"/>
                      <a:pt x="366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462798" y="4401560"/>
                <a:ext cx="138465" cy="345738"/>
              </a:xfrm>
              <a:custGeom>
                <a:avLst/>
                <a:gdLst/>
                <a:ahLst/>
                <a:cxnLst/>
                <a:rect l="l" t="t" r="r" b="b"/>
                <a:pathLst>
                  <a:path w="1956" h="4884" extrusionOk="0">
                    <a:moveTo>
                      <a:pt x="1162" y="0"/>
                    </a:moveTo>
                    <a:lnTo>
                      <a:pt x="1162" y="0"/>
                    </a:lnTo>
                    <a:cubicBezTo>
                      <a:pt x="1112" y="174"/>
                      <a:pt x="1063" y="298"/>
                      <a:pt x="1013" y="347"/>
                    </a:cubicBezTo>
                    <a:cubicBezTo>
                      <a:pt x="716" y="670"/>
                      <a:pt x="988" y="1413"/>
                      <a:pt x="790" y="1661"/>
                    </a:cubicBezTo>
                    <a:cubicBezTo>
                      <a:pt x="740" y="1698"/>
                      <a:pt x="685" y="1711"/>
                      <a:pt x="623" y="1711"/>
                    </a:cubicBezTo>
                    <a:cubicBezTo>
                      <a:pt x="561" y="1711"/>
                      <a:pt x="493" y="1698"/>
                      <a:pt x="418" y="1686"/>
                    </a:cubicBezTo>
                    <a:cubicBezTo>
                      <a:pt x="354" y="1672"/>
                      <a:pt x="289" y="1657"/>
                      <a:pt x="233" y="1657"/>
                    </a:cubicBezTo>
                    <a:cubicBezTo>
                      <a:pt x="93" y="1657"/>
                      <a:pt x="1" y="1744"/>
                      <a:pt x="71" y="2132"/>
                    </a:cubicBezTo>
                    <a:cubicBezTo>
                      <a:pt x="195" y="3000"/>
                      <a:pt x="269" y="3000"/>
                      <a:pt x="245" y="3297"/>
                    </a:cubicBezTo>
                    <a:cubicBezTo>
                      <a:pt x="220" y="3619"/>
                      <a:pt x="46" y="4884"/>
                      <a:pt x="46" y="4884"/>
                    </a:cubicBezTo>
                    <a:lnTo>
                      <a:pt x="1435" y="4884"/>
                    </a:lnTo>
                    <a:cubicBezTo>
                      <a:pt x="1038" y="4140"/>
                      <a:pt x="1286" y="3719"/>
                      <a:pt x="1534" y="3396"/>
                    </a:cubicBezTo>
                    <a:cubicBezTo>
                      <a:pt x="1856" y="3025"/>
                      <a:pt x="1955" y="2901"/>
                      <a:pt x="1385" y="2306"/>
                    </a:cubicBezTo>
                    <a:cubicBezTo>
                      <a:pt x="889" y="1785"/>
                      <a:pt x="1211" y="1364"/>
                      <a:pt x="1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1579564" y="3169602"/>
                <a:ext cx="284363" cy="301919"/>
              </a:xfrm>
              <a:custGeom>
                <a:avLst/>
                <a:gdLst/>
                <a:ahLst/>
                <a:cxnLst/>
                <a:rect l="l" t="t" r="r" b="b"/>
                <a:pathLst>
                  <a:path w="4017" h="4265" extrusionOk="0">
                    <a:moveTo>
                      <a:pt x="1" y="1"/>
                    </a:moveTo>
                    <a:cubicBezTo>
                      <a:pt x="1414" y="695"/>
                      <a:pt x="397" y="2083"/>
                      <a:pt x="397" y="2083"/>
                    </a:cubicBezTo>
                    <a:cubicBezTo>
                      <a:pt x="397" y="2083"/>
                      <a:pt x="3050" y="2108"/>
                      <a:pt x="3223" y="4265"/>
                    </a:cubicBezTo>
                    <a:cubicBezTo>
                      <a:pt x="3719" y="4166"/>
                      <a:pt x="4017" y="4141"/>
                      <a:pt x="4017" y="4141"/>
                    </a:cubicBezTo>
                    <a:lnTo>
                      <a:pt x="2405" y="1166"/>
                    </a:lnTo>
                    <a:lnTo>
                      <a:pt x="2405" y="27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240234" y="3348064"/>
                <a:ext cx="2305984" cy="995661"/>
              </a:xfrm>
              <a:custGeom>
                <a:avLst/>
                <a:gdLst/>
                <a:ahLst/>
                <a:cxnLst/>
                <a:rect l="l" t="t" r="r" b="b"/>
                <a:pathLst>
                  <a:path w="32575" h="14065" extrusionOk="0">
                    <a:moveTo>
                      <a:pt x="15757" y="1"/>
                    </a:moveTo>
                    <a:cubicBezTo>
                      <a:pt x="15542" y="1"/>
                      <a:pt x="15338" y="3"/>
                      <a:pt x="15147" y="9"/>
                    </a:cubicBezTo>
                    <a:cubicBezTo>
                      <a:pt x="11850" y="132"/>
                      <a:pt x="8479" y="2091"/>
                      <a:pt x="7958" y="2711"/>
                    </a:cubicBezTo>
                    <a:cubicBezTo>
                      <a:pt x="7438" y="3330"/>
                      <a:pt x="7760" y="3182"/>
                      <a:pt x="7661" y="3702"/>
                    </a:cubicBezTo>
                    <a:cubicBezTo>
                      <a:pt x="7603" y="3945"/>
                      <a:pt x="7443" y="4010"/>
                      <a:pt x="7288" y="4010"/>
                    </a:cubicBezTo>
                    <a:cubicBezTo>
                      <a:pt x="7111" y="4010"/>
                      <a:pt x="6942" y="3925"/>
                      <a:pt x="6942" y="3925"/>
                    </a:cubicBezTo>
                    <a:lnTo>
                      <a:pt x="6099" y="4396"/>
                    </a:lnTo>
                    <a:lnTo>
                      <a:pt x="6099" y="6057"/>
                    </a:lnTo>
                    <a:cubicBezTo>
                      <a:pt x="6099" y="6132"/>
                      <a:pt x="5405" y="7024"/>
                      <a:pt x="5405" y="7024"/>
                    </a:cubicBezTo>
                    <a:lnTo>
                      <a:pt x="4785" y="7197"/>
                    </a:lnTo>
                    <a:lnTo>
                      <a:pt x="4339" y="7991"/>
                    </a:lnTo>
                    <a:lnTo>
                      <a:pt x="3199" y="8412"/>
                    </a:lnTo>
                    <a:lnTo>
                      <a:pt x="3075" y="9205"/>
                    </a:lnTo>
                    <a:lnTo>
                      <a:pt x="1761" y="10346"/>
                    </a:lnTo>
                    <a:lnTo>
                      <a:pt x="2034" y="10817"/>
                    </a:lnTo>
                    <a:lnTo>
                      <a:pt x="2034" y="11610"/>
                    </a:lnTo>
                    <a:lnTo>
                      <a:pt x="943" y="12403"/>
                    </a:lnTo>
                    <a:cubicBezTo>
                      <a:pt x="943" y="12403"/>
                      <a:pt x="1" y="13097"/>
                      <a:pt x="100" y="14064"/>
                    </a:cubicBezTo>
                    <a:lnTo>
                      <a:pt x="31905" y="11337"/>
                    </a:lnTo>
                    <a:lnTo>
                      <a:pt x="32575" y="7619"/>
                    </a:lnTo>
                    <a:lnTo>
                      <a:pt x="31905" y="6454"/>
                    </a:lnTo>
                    <a:lnTo>
                      <a:pt x="31905" y="5512"/>
                    </a:lnTo>
                    <a:lnTo>
                      <a:pt x="31211" y="1521"/>
                    </a:lnTo>
                    <a:lnTo>
                      <a:pt x="30715" y="951"/>
                    </a:lnTo>
                    <a:lnTo>
                      <a:pt x="30294" y="380"/>
                    </a:lnTo>
                    <a:cubicBezTo>
                      <a:pt x="30294" y="380"/>
                      <a:pt x="29225" y="237"/>
                      <a:pt x="28182" y="237"/>
                    </a:cubicBezTo>
                    <a:cubicBezTo>
                      <a:pt x="27661" y="237"/>
                      <a:pt x="27146" y="273"/>
                      <a:pt x="26774" y="380"/>
                    </a:cubicBezTo>
                    <a:cubicBezTo>
                      <a:pt x="26595" y="425"/>
                      <a:pt x="26244" y="444"/>
                      <a:pt x="25768" y="444"/>
                    </a:cubicBezTo>
                    <a:cubicBezTo>
                      <a:pt x="24927" y="444"/>
                      <a:pt x="23698" y="385"/>
                      <a:pt x="22336" y="306"/>
                    </a:cubicBezTo>
                    <a:cubicBezTo>
                      <a:pt x="20122" y="173"/>
                      <a:pt x="17552" y="1"/>
                      <a:pt x="15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1581334" y="3364416"/>
                <a:ext cx="472169" cy="531774"/>
              </a:xfrm>
              <a:custGeom>
                <a:avLst/>
                <a:gdLst/>
                <a:ahLst/>
                <a:cxnLst/>
                <a:rect l="l" t="t" r="r" b="b"/>
                <a:pathLst>
                  <a:path w="6670" h="7512" extrusionOk="0">
                    <a:moveTo>
                      <a:pt x="2455" y="1"/>
                    </a:moveTo>
                    <a:cubicBezTo>
                      <a:pt x="1934" y="1"/>
                      <a:pt x="1414" y="25"/>
                      <a:pt x="1042" y="149"/>
                    </a:cubicBezTo>
                    <a:cubicBezTo>
                      <a:pt x="868" y="199"/>
                      <a:pt x="496" y="199"/>
                      <a:pt x="1" y="199"/>
                    </a:cubicBezTo>
                    <a:cubicBezTo>
                      <a:pt x="199" y="422"/>
                      <a:pt x="372" y="695"/>
                      <a:pt x="521" y="967"/>
                    </a:cubicBezTo>
                    <a:cubicBezTo>
                      <a:pt x="596" y="967"/>
                      <a:pt x="670" y="967"/>
                      <a:pt x="744" y="943"/>
                    </a:cubicBezTo>
                    <a:cubicBezTo>
                      <a:pt x="1091" y="893"/>
                      <a:pt x="1414" y="843"/>
                      <a:pt x="1711" y="843"/>
                    </a:cubicBezTo>
                    <a:cubicBezTo>
                      <a:pt x="1909" y="843"/>
                      <a:pt x="2108" y="868"/>
                      <a:pt x="2281" y="943"/>
                    </a:cubicBezTo>
                    <a:cubicBezTo>
                      <a:pt x="3546" y="1438"/>
                      <a:pt x="3347" y="1736"/>
                      <a:pt x="3347" y="2628"/>
                    </a:cubicBezTo>
                    <a:cubicBezTo>
                      <a:pt x="3347" y="3496"/>
                      <a:pt x="3868" y="4091"/>
                      <a:pt x="4859" y="4314"/>
                    </a:cubicBezTo>
                    <a:cubicBezTo>
                      <a:pt x="5479" y="4438"/>
                      <a:pt x="5578" y="5355"/>
                      <a:pt x="5281" y="6372"/>
                    </a:cubicBezTo>
                    <a:cubicBezTo>
                      <a:pt x="5330" y="6595"/>
                      <a:pt x="5380" y="6892"/>
                      <a:pt x="5380" y="7264"/>
                    </a:cubicBezTo>
                    <a:cubicBezTo>
                      <a:pt x="5653" y="7289"/>
                      <a:pt x="5950" y="7363"/>
                      <a:pt x="6223" y="7512"/>
                    </a:cubicBezTo>
                    <a:cubicBezTo>
                      <a:pt x="6297" y="7437"/>
                      <a:pt x="6347" y="7363"/>
                      <a:pt x="6421" y="7338"/>
                    </a:cubicBezTo>
                    <a:cubicBezTo>
                      <a:pt x="6496" y="7239"/>
                      <a:pt x="6570" y="7140"/>
                      <a:pt x="6669" y="7090"/>
                    </a:cubicBezTo>
                    <a:lnTo>
                      <a:pt x="6173" y="6223"/>
                    </a:lnTo>
                    <a:lnTo>
                      <a:pt x="6173" y="5281"/>
                    </a:lnTo>
                    <a:lnTo>
                      <a:pt x="5479" y="1290"/>
                    </a:lnTo>
                    <a:lnTo>
                      <a:pt x="4983" y="720"/>
                    </a:lnTo>
                    <a:lnTo>
                      <a:pt x="4562" y="149"/>
                    </a:lnTo>
                    <a:cubicBezTo>
                      <a:pt x="4562" y="149"/>
                      <a:pt x="3496"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240234" y="3691041"/>
                <a:ext cx="2263864" cy="652684"/>
              </a:xfrm>
              <a:custGeom>
                <a:avLst/>
                <a:gdLst/>
                <a:ahLst/>
                <a:cxnLst/>
                <a:rect l="l" t="t" r="r" b="b"/>
                <a:pathLst>
                  <a:path w="31980" h="9220" extrusionOk="0">
                    <a:moveTo>
                      <a:pt x="29115" y="1"/>
                    </a:moveTo>
                    <a:cubicBezTo>
                      <a:pt x="28884" y="1"/>
                      <a:pt x="28596" y="28"/>
                      <a:pt x="28236" y="97"/>
                    </a:cubicBezTo>
                    <a:cubicBezTo>
                      <a:pt x="26551" y="394"/>
                      <a:pt x="20998" y="295"/>
                      <a:pt x="19957" y="568"/>
                    </a:cubicBezTo>
                    <a:cubicBezTo>
                      <a:pt x="19729" y="633"/>
                      <a:pt x="19465" y="660"/>
                      <a:pt x="19184" y="660"/>
                    </a:cubicBezTo>
                    <a:cubicBezTo>
                      <a:pt x="18180" y="660"/>
                      <a:pt x="16951" y="315"/>
                      <a:pt x="16313" y="121"/>
                    </a:cubicBezTo>
                    <a:cubicBezTo>
                      <a:pt x="16219" y="92"/>
                      <a:pt x="16113" y="79"/>
                      <a:pt x="15996" y="79"/>
                    </a:cubicBezTo>
                    <a:cubicBezTo>
                      <a:pt x="15620" y="79"/>
                      <a:pt x="15138" y="212"/>
                      <a:pt x="14627" y="345"/>
                    </a:cubicBezTo>
                    <a:cubicBezTo>
                      <a:pt x="14135" y="477"/>
                      <a:pt x="13628" y="610"/>
                      <a:pt x="13195" y="610"/>
                    </a:cubicBezTo>
                    <a:cubicBezTo>
                      <a:pt x="13061" y="610"/>
                      <a:pt x="12934" y="597"/>
                      <a:pt x="12817" y="568"/>
                    </a:cubicBezTo>
                    <a:cubicBezTo>
                      <a:pt x="12683" y="536"/>
                      <a:pt x="12534" y="522"/>
                      <a:pt x="12379" y="522"/>
                    </a:cubicBezTo>
                    <a:cubicBezTo>
                      <a:pt x="11448" y="522"/>
                      <a:pt x="10264" y="1014"/>
                      <a:pt x="10264" y="1014"/>
                    </a:cubicBezTo>
                    <a:lnTo>
                      <a:pt x="6248" y="3567"/>
                    </a:lnTo>
                    <a:lnTo>
                      <a:pt x="3967" y="4360"/>
                    </a:lnTo>
                    <a:lnTo>
                      <a:pt x="3819" y="4633"/>
                    </a:lnTo>
                    <a:lnTo>
                      <a:pt x="2579" y="5302"/>
                    </a:lnTo>
                    <a:lnTo>
                      <a:pt x="2381" y="6120"/>
                    </a:lnTo>
                    <a:lnTo>
                      <a:pt x="2034" y="6765"/>
                    </a:lnTo>
                    <a:lnTo>
                      <a:pt x="943" y="7558"/>
                    </a:lnTo>
                    <a:cubicBezTo>
                      <a:pt x="943" y="7558"/>
                      <a:pt x="1" y="8252"/>
                      <a:pt x="100" y="9219"/>
                    </a:cubicBezTo>
                    <a:lnTo>
                      <a:pt x="29525" y="6691"/>
                    </a:lnTo>
                    <a:cubicBezTo>
                      <a:pt x="31980" y="2675"/>
                      <a:pt x="30889" y="1534"/>
                      <a:pt x="30740" y="1113"/>
                    </a:cubicBezTo>
                    <a:cubicBezTo>
                      <a:pt x="30591" y="642"/>
                      <a:pt x="30046" y="369"/>
                      <a:pt x="30046" y="369"/>
                    </a:cubicBezTo>
                    <a:cubicBezTo>
                      <a:pt x="30046" y="369"/>
                      <a:pt x="29969" y="1"/>
                      <a:pt x="2911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264798" y="4046761"/>
                <a:ext cx="3218538" cy="807572"/>
              </a:xfrm>
              <a:custGeom>
                <a:avLst/>
                <a:gdLst/>
                <a:ahLst/>
                <a:cxnLst/>
                <a:rect l="l" t="t" r="r" b="b"/>
                <a:pathLst>
                  <a:path w="45466" h="11408" extrusionOk="0">
                    <a:moveTo>
                      <a:pt x="35197" y="0"/>
                    </a:moveTo>
                    <a:cubicBezTo>
                      <a:pt x="33904" y="0"/>
                      <a:pt x="32285" y="95"/>
                      <a:pt x="30666" y="178"/>
                    </a:cubicBezTo>
                    <a:cubicBezTo>
                      <a:pt x="29123" y="290"/>
                      <a:pt x="27579" y="387"/>
                      <a:pt x="26340" y="387"/>
                    </a:cubicBezTo>
                    <a:cubicBezTo>
                      <a:pt x="25926" y="387"/>
                      <a:pt x="25547" y="377"/>
                      <a:pt x="25212" y="352"/>
                    </a:cubicBezTo>
                    <a:cubicBezTo>
                      <a:pt x="24764" y="325"/>
                      <a:pt x="24089" y="311"/>
                      <a:pt x="23272" y="311"/>
                    </a:cubicBezTo>
                    <a:cubicBezTo>
                      <a:pt x="18887" y="311"/>
                      <a:pt x="10431" y="692"/>
                      <a:pt x="11330" y="1319"/>
                    </a:cubicBezTo>
                    <a:cubicBezTo>
                      <a:pt x="12421" y="2087"/>
                      <a:pt x="5554" y="2112"/>
                      <a:pt x="4240" y="2360"/>
                    </a:cubicBezTo>
                    <a:cubicBezTo>
                      <a:pt x="2926" y="2608"/>
                      <a:pt x="1439" y="3128"/>
                      <a:pt x="447" y="4194"/>
                    </a:cubicBezTo>
                    <a:cubicBezTo>
                      <a:pt x="571" y="4516"/>
                      <a:pt x="695" y="4863"/>
                      <a:pt x="769" y="5186"/>
                    </a:cubicBezTo>
                    <a:cubicBezTo>
                      <a:pt x="1067" y="6326"/>
                      <a:pt x="1042" y="7318"/>
                      <a:pt x="745" y="8111"/>
                    </a:cubicBezTo>
                    <a:cubicBezTo>
                      <a:pt x="348" y="9152"/>
                      <a:pt x="1" y="11408"/>
                      <a:pt x="1" y="11408"/>
                    </a:cubicBezTo>
                    <a:lnTo>
                      <a:pt x="35524" y="11408"/>
                    </a:lnTo>
                    <a:lnTo>
                      <a:pt x="35202" y="9896"/>
                    </a:lnTo>
                    <a:lnTo>
                      <a:pt x="40854" y="9896"/>
                    </a:lnTo>
                    <a:lnTo>
                      <a:pt x="40135" y="9177"/>
                    </a:lnTo>
                    <a:lnTo>
                      <a:pt x="45465" y="9177"/>
                    </a:lnTo>
                    <a:cubicBezTo>
                      <a:pt x="45465" y="9177"/>
                      <a:pt x="44027" y="6475"/>
                      <a:pt x="43160" y="1690"/>
                    </a:cubicBezTo>
                    <a:cubicBezTo>
                      <a:pt x="43135" y="1616"/>
                      <a:pt x="43110" y="1517"/>
                      <a:pt x="43110" y="1443"/>
                    </a:cubicBezTo>
                    <a:cubicBezTo>
                      <a:pt x="43110" y="1443"/>
                      <a:pt x="38673" y="1269"/>
                      <a:pt x="38103" y="947"/>
                    </a:cubicBezTo>
                    <a:cubicBezTo>
                      <a:pt x="37532" y="600"/>
                      <a:pt x="39317" y="401"/>
                      <a:pt x="36814" y="79"/>
                    </a:cubicBezTo>
                    <a:cubicBezTo>
                      <a:pt x="36376" y="22"/>
                      <a:pt x="35825" y="0"/>
                      <a:pt x="35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233155" y="4046761"/>
                <a:ext cx="3083329" cy="531421"/>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66924" y="3127411"/>
                <a:ext cx="1446027" cy="247623"/>
              </a:xfrm>
              <a:custGeom>
                <a:avLst/>
                <a:gdLst/>
                <a:ahLst/>
                <a:cxnLst/>
                <a:rect l="l" t="t" r="r" b="b"/>
                <a:pathLst>
                  <a:path w="20427" h="3498" extrusionOk="0">
                    <a:moveTo>
                      <a:pt x="16477" y="0"/>
                    </a:moveTo>
                    <a:cubicBezTo>
                      <a:pt x="16432" y="0"/>
                      <a:pt x="16385" y="1"/>
                      <a:pt x="16337" y="2"/>
                    </a:cubicBezTo>
                    <a:cubicBezTo>
                      <a:pt x="15320" y="52"/>
                      <a:pt x="7685" y="126"/>
                      <a:pt x="0" y="597"/>
                    </a:cubicBezTo>
                    <a:cubicBezTo>
                      <a:pt x="0" y="597"/>
                      <a:pt x="9048" y="671"/>
                      <a:pt x="10214" y="696"/>
                    </a:cubicBezTo>
                    <a:cubicBezTo>
                      <a:pt x="11403" y="721"/>
                      <a:pt x="12073" y="1192"/>
                      <a:pt x="12469" y="1713"/>
                    </a:cubicBezTo>
                    <a:cubicBezTo>
                      <a:pt x="12990" y="2407"/>
                      <a:pt x="12990" y="3249"/>
                      <a:pt x="12990" y="3249"/>
                    </a:cubicBezTo>
                    <a:lnTo>
                      <a:pt x="20229" y="3497"/>
                    </a:lnTo>
                    <a:cubicBezTo>
                      <a:pt x="20427" y="1390"/>
                      <a:pt x="18890" y="721"/>
                      <a:pt x="18270" y="473"/>
                    </a:cubicBezTo>
                    <a:cubicBezTo>
                      <a:pt x="17703" y="237"/>
                      <a:pt x="17406" y="0"/>
                      <a:pt x="16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1795403" y="3855132"/>
                <a:ext cx="508980" cy="260436"/>
              </a:xfrm>
              <a:custGeom>
                <a:avLst/>
                <a:gdLst/>
                <a:ahLst/>
                <a:cxnLst/>
                <a:rect l="l" t="t" r="r" b="b"/>
                <a:pathLst>
                  <a:path w="7190" h="3679" extrusionOk="0">
                    <a:moveTo>
                      <a:pt x="4066" y="0"/>
                    </a:moveTo>
                    <a:cubicBezTo>
                      <a:pt x="4025" y="0"/>
                      <a:pt x="3984" y="3"/>
                      <a:pt x="3943" y="10"/>
                    </a:cubicBezTo>
                    <a:cubicBezTo>
                      <a:pt x="3620" y="84"/>
                      <a:pt x="3372" y="307"/>
                      <a:pt x="3323" y="629"/>
                    </a:cubicBezTo>
                    <a:cubicBezTo>
                      <a:pt x="2984" y="436"/>
                      <a:pt x="2611" y="341"/>
                      <a:pt x="2243" y="341"/>
                    </a:cubicBezTo>
                    <a:cubicBezTo>
                      <a:pt x="1668" y="341"/>
                      <a:pt x="1103" y="573"/>
                      <a:pt x="695" y="1026"/>
                    </a:cubicBezTo>
                    <a:cubicBezTo>
                      <a:pt x="51" y="1770"/>
                      <a:pt x="1" y="2885"/>
                      <a:pt x="596" y="3679"/>
                    </a:cubicBezTo>
                    <a:lnTo>
                      <a:pt x="6967" y="3679"/>
                    </a:lnTo>
                    <a:cubicBezTo>
                      <a:pt x="7140" y="3530"/>
                      <a:pt x="7190" y="3307"/>
                      <a:pt x="7091" y="3108"/>
                    </a:cubicBezTo>
                    <a:cubicBezTo>
                      <a:pt x="7009" y="2965"/>
                      <a:pt x="6843" y="2873"/>
                      <a:pt x="6675" y="2873"/>
                    </a:cubicBezTo>
                    <a:cubicBezTo>
                      <a:pt x="6640" y="2873"/>
                      <a:pt x="6605" y="2877"/>
                      <a:pt x="6570" y="2885"/>
                    </a:cubicBezTo>
                    <a:cubicBezTo>
                      <a:pt x="6645" y="2613"/>
                      <a:pt x="6570" y="2340"/>
                      <a:pt x="6397" y="2142"/>
                    </a:cubicBezTo>
                    <a:cubicBezTo>
                      <a:pt x="6261" y="1960"/>
                      <a:pt x="6021" y="1841"/>
                      <a:pt x="5791" y="1841"/>
                    </a:cubicBezTo>
                    <a:cubicBezTo>
                      <a:pt x="5770" y="1841"/>
                      <a:pt x="5748" y="1842"/>
                      <a:pt x="5727" y="1844"/>
                    </a:cubicBezTo>
                    <a:cubicBezTo>
                      <a:pt x="5876" y="1571"/>
                      <a:pt x="5777" y="1224"/>
                      <a:pt x="5504" y="1051"/>
                    </a:cubicBezTo>
                    <a:cubicBezTo>
                      <a:pt x="5412" y="1000"/>
                      <a:pt x="5310" y="976"/>
                      <a:pt x="5211" y="976"/>
                    </a:cubicBezTo>
                    <a:cubicBezTo>
                      <a:pt x="5040" y="976"/>
                      <a:pt x="4875" y="1050"/>
                      <a:pt x="4771" y="1193"/>
                    </a:cubicBezTo>
                    <a:lnTo>
                      <a:pt x="4771" y="1193"/>
                    </a:lnTo>
                    <a:cubicBezTo>
                      <a:pt x="4908" y="950"/>
                      <a:pt x="4898" y="634"/>
                      <a:pt x="4761" y="382"/>
                    </a:cubicBezTo>
                    <a:cubicBezTo>
                      <a:pt x="4609" y="144"/>
                      <a:pt x="4345" y="0"/>
                      <a:pt x="4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1797173" y="3876086"/>
                <a:ext cx="468630" cy="239483"/>
              </a:xfrm>
              <a:custGeom>
                <a:avLst/>
                <a:gdLst/>
                <a:ahLst/>
                <a:cxnLst/>
                <a:rect l="l" t="t" r="r" b="b"/>
                <a:pathLst>
                  <a:path w="6620" h="3383" extrusionOk="0">
                    <a:moveTo>
                      <a:pt x="3750" y="0"/>
                    </a:moveTo>
                    <a:cubicBezTo>
                      <a:pt x="3707" y="0"/>
                      <a:pt x="3663" y="4"/>
                      <a:pt x="3620" y="11"/>
                    </a:cubicBezTo>
                    <a:cubicBezTo>
                      <a:pt x="3347" y="61"/>
                      <a:pt x="3099" y="284"/>
                      <a:pt x="3050" y="581"/>
                    </a:cubicBezTo>
                    <a:cubicBezTo>
                      <a:pt x="2741" y="398"/>
                      <a:pt x="2399" y="309"/>
                      <a:pt x="2061" y="309"/>
                    </a:cubicBezTo>
                    <a:cubicBezTo>
                      <a:pt x="1529" y="309"/>
                      <a:pt x="1009" y="529"/>
                      <a:pt x="645" y="953"/>
                    </a:cubicBezTo>
                    <a:cubicBezTo>
                      <a:pt x="26" y="1622"/>
                      <a:pt x="1" y="2639"/>
                      <a:pt x="546" y="3383"/>
                    </a:cubicBezTo>
                    <a:lnTo>
                      <a:pt x="6421" y="3383"/>
                    </a:lnTo>
                    <a:cubicBezTo>
                      <a:pt x="6570" y="3259"/>
                      <a:pt x="6620" y="3035"/>
                      <a:pt x="6545" y="2862"/>
                    </a:cubicBezTo>
                    <a:cubicBezTo>
                      <a:pt x="6463" y="2719"/>
                      <a:pt x="6314" y="2626"/>
                      <a:pt x="6153" y="2626"/>
                    </a:cubicBezTo>
                    <a:cubicBezTo>
                      <a:pt x="6119" y="2626"/>
                      <a:pt x="6084" y="2630"/>
                      <a:pt x="6049" y="2639"/>
                    </a:cubicBezTo>
                    <a:cubicBezTo>
                      <a:pt x="6124" y="2416"/>
                      <a:pt x="6074" y="2143"/>
                      <a:pt x="5901" y="1970"/>
                    </a:cubicBezTo>
                    <a:cubicBezTo>
                      <a:pt x="5767" y="1791"/>
                      <a:pt x="5553" y="1693"/>
                      <a:pt x="5331" y="1693"/>
                    </a:cubicBezTo>
                    <a:cubicBezTo>
                      <a:pt x="5306" y="1693"/>
                      <a:pt x="5281" y="1694"/>
                      <a:pt x="5256" y="1697"/>
                    </a:cubicBezTo>
                    <a:cubicBezTo>
                      <a:pt x="5405" y="1424"/>
                      <a:pt x="5331" y="1102"/>
                      <a:pt x="5083" y="953"/>
                    </a:cubicBezTo>
                    <a:cubicBezTo>
                      <a:pt x="5003" y="905"/>
                      <a:pt x="4916" y="883"/>
                      <a:pt x="4829" y="883"/>
                    </a:cubicBezTo>
                    <a:cubicBezTo>
                      <a:pt x="4646" y="883"/>
                      <a:pt x="4465" y="983"/>
                      <a:pt x="4364" y="1151"/>
                    </a:cubicBezTo>
                    <a:cubicBezTo>
                      <a:pt x="4512" y="904"/>
                      <a:pt x="4537" y="581"/>
                      <a:pt x="4364" y="333"/>
                    </a:cubicBezTo>
                    <a:cubicBezTo>
                      <a:pt x="4237" y="122"/>
                      <a:pt x="4001"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38412" y="3208253"/>
                <a:ext cx="586212" cy="24635"/>
              </a:xfrm>
              <a:custGeom>
                <a:avLst/>
                <a:gdLst/>
                <a:ahLst/>
                <a:cxnLst/>
                <a:rect l="l" t="t" r="r" b="b"/>
                <a:pathLst>
                  <a:path w="8281" h="348" extrusionOk="0">
                    <a:moveTo>
                      <a:pt x="8281" y="0"/>
                    </a:moveTo>
                    <a:lnTo>
                      <a:pt x="769" y="75"/>
                    </a:lnTo>
                    <a:lnTo>
                      <a:pt x="1" y="347"/>
                    </a:lnTo>
                    <a:lnTo>
                      <a:pt x="1" y="347"/>
                    </a:lnTo>
                    <a:lnTo>
                      <a:pt x="8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312565" y="3213492"/>
                <a:ext cx="584442" cy="28174"/>
              </a:xfrm>
              <a:custGeom>
                <a:avLst/>
                <a:gdLst/>
                <a:ahLst/>
                <a:cxnLst/>
                <a:rect l="l" t="t" r="r" b="b"/>
                <a:pathLst>
                  <a:path w="8256" h="398" extrusionOk="0">
                    <a:moveTo>
                      <a:pt x="7661" y="1"/>
                    </a:moveTo>
                    <a:lnTo>
                      <a:pt x="1" y="397"/>
                    </a:lnTo>
                    <a:lnTo>
                      <a:pt x="8256" y="199"/>
                    </a:lnTo>
                    <a:lnTo>
                      <a:pt x="766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150685" y="3569778"/>
                <a:ext cx="94788" cy="61446"/>
              </a:xfrm>
              <a:custGeom>
                <a:avLst/>
                <a:gdLst/>
                <a:ahLst/>
                <a:cxnLst/>
                <a:rect l="l" t="t" r="r" b="b"/>
                <a:pathLst>
                  <a:path w="1339" h="868" extrusionOk="0">
                    <a:moveTo>
                      <a:pt x="917" y="0"/>
                    </a:moveTo>
                    <a:lnTo>
                      <a:pt x="0" y="868"/>
                    </a:lnTo>
                    <a:lnTo>
                      <a:pt x="1339" y="25"/>
                    </a:lnTo>
                    <a:lnTo>
                      <a:pt x="917"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36642" y="3229278"/>
                <a:ext cx="347508" cy="52739"/>
              </a:xfrm>
              <a:custGeom>
                <a:avLst/>
                <a:gdLst/>
                <a:ahLst/>
                <a:cxnLst/>
                <a:rect l="l" t="t" r="r" b="b"/>
                <a:pathLst>
                  <a:path w="4909" h="745" extrusionOk="0">
                    <a:moveTo>
                      <a:pt x="4909" y="1"/>
                    </a:moveTo>
                    <a:lnTo>
                      <a:pt x="50" y="323"/>
                    </a:lnTo>
                    <a:lnTo>
                      <a:pt x="1" y="745"/>
                    </a:lnTo>
                    <a:lnTo>
                      <a:pt x="490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135307" y="3610128"/>
                <a:ext cx="84311" cy="17627"/>
              </a:xfrm>
              <a:custGeom>
                <a:avLst/>
                <a:gdLst/>
                <a:ahLst/>
                <a:cxnLst/>
                <a:rect l="l" t="t" r="r" b="b"/>
                <a:pathLst>
                  <a:path w="1191" h="249" extrusionOk="0">
                    <a:moveTo>
                      <a:pt x="1191" y="0"/>
                    </a:moveTo>
                    <a:lnTo>
                      <a:pt x="1" y="174"/>
                    </a:lnTo>
                    <a:lnTo>
                      <a:pt x="745" y="248"/>
                    </a:lnTo>
                    <a:lnTo>
                      <a:pt x="119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70392" y="3636462"/>
                <a:ext cx="84311" cy="38651"/>
              </a:xfrm>
              <a:custGeom>
                <a:avLst/>
                <a:gdLst/>
                <a:ahLst/>
                <a:cxnLst/>
                <a:rect l="l" t="t" r="r" b="b"/>
                <a:pathLst>
                  <a:path w="1191" h="546" extrusionOk="0">
                    <a:moveTo>
                      <a:pt x="819" y="0"/>
                    </a:moveTo>
                    <a:lnTo>
                      <a:pt x="1" y="446"/>
                    </a:lnTo>
                    <a:lnTo>
                      <a:pt x="348" y="545"/>
                    </a:lnTo>
                    <a:lnTo>
                      <a:pt x="1191" y="50"/>
                    </a:lnTo>
                    <a:lnTo>
                      <a:pt x="81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194983" y="3292494"/>
                <a:ext cx="431819" cy="136908"/>
              </a:xfrm>
              <a:custGeom>
                <a:avLst/>
                <a:gdLst/>
                <a:ahLst/>
                <a:cxnLst/>
                <a:rect l="l" t="t" r="r" b="b"/>
                <a:pathLst>
                  <a:path w="6100" h="1934" extrusionOk="0">
                    <a:moveTo>
                      <a:pt x="6099" y="0"/>
                    </a:moveTo>
                    <a:lnTo>
                      <a:pt x="1" y="1537"/>
                    </a:lnTo>
                    <a:lnTo>
                      <a:pt x="174" y="1934"/>
                    </a:lnTo>
                    <a:lnTo>
                      <a:pt x="609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49368" y="4513833"/>
                <a:ext cx="33413" cy="315936"/>
              </a:xfrm>
              <a:custGeom>
                <a:avLst/>
                <a:gdLst/>
                <a:ahLst/>
                <a:cxnLst/>
                <a:rect l="l" t="t" r="r" b="b"/>
                <a:pathLst>
                  <a:path w="472" h="4463" extrusionOk="0">
                    <a:moveTo>
                      <a:pt x="0" y="1"/>
                    </a:moveTo>
                    <a:lnTo>
                      <a:pt x="50" y="4463"/>
                    </a:lnTo>
                    <a:lnTo>
                      <a:pt x="471" y="4389"/>
                    </a:lnTo>
                    <a:lnTo>
                      <a:pt x="446" y="149"/>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113662" y="4457697"/>
                <a:ext cx="41978" cy="361595"/>
              </a:xfrm>
              <a:custGeom>
                <a:avLst/>
                <a:gdLst/>
                <a:ahLst/>
                <a:cxnLst/>
                <a:rect l="l" t="t" r="r" b="b"/>
                <a:pathLst>
                  <a:path w="593" h="5108" extrusionOk="0">
                    <a:moveTo>
                      <a:pt x="593" y="0"/>
                    </a:moveTo>
                    <a:lnTo>
                      <a:pt x="196" y="124"/>
                    </a:lnTo>
                    <a:cubicBezTo>
                      <a:pt x="196" y="124"/>
                      <a:pt x="1" y="5108"/>
                      <a:pt x="46" y="5108"/>
                    </a:cubicBezTo>
                    <a:cubicBezTo>
                      <a:pt x="47" y="5108"/>
                      <a:pt x="47" y="5108"/>
                      <a:pt x="47" y="5107"/>
                    </a:cubicBezTo>
                    <a:cubicBezTo>
                      <a:pt x="97" y="5033"/>
                      <a:pt x="593" y="1"/>
                      <a:pt x="593"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2241168" y="4429593"/>
                <a:ext cx="154464" cy="293141"/>
              </a:xfrm>
              <a:custGeom>
                <a:avLst/>
                <a:gdLst/>
                <a:ahLst/>
                <a:cxnLst/>
                <a:rect l="l" t="t" r="r" b="b"/>
                <a:pathLst>
                  <a:path w="2182" h="4141" extrusionOk="0">
                    <a:moveTo>
                      <a:pt x="2182" y="1"/>
                    </a:moveTo>
                    <a:lnTo>
                      <a:pt x="1017" y="819"/>
                    </a:lnTo>
                    <a:lnTo>
                      <a:pt x="1" y="4141"/>
                    </a:lnTo>
                    <a:lnTo>
                      <a:pt x="218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2586906" y="4310312"/>
                <a:ext cx="173789" cy="375612"/>
              </a:xfrm>
              <a:custGeom>
                <a:avLst/>
                <a:gdLst/>
                <a:ahLst/>
                <a:cxnLst/>
                <a:rect l="l" t="t" r="r" b="b"/>
                <a:pathLst>
                  <a:path w="2455" h="5306" extrusionOk="0">
                    <a:moveTo>
                      <a:pt x="2454" y="0"/>
                    </a:moveTo>
                    <a:lnTo>
                      <a:pt x="0" y="273"/>
                    </a:lnTo>
                    <a:lnTo>
                      <a:pt x="1587" y="645"/>
                    </a:lnTo>
                    <a:lnTo>
                      <a:pt x="1512" y="1017"/>
                    </a:lnTo>
                    <a:lnTo>
                      <a:pt x="1859" y="5305"/>
                    </a:lnTo>
                    <a:lnTo>
                      <a:pt x="245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2497357" y="4254105"/>
                <a:ext cx="114184" cy="15928"/>
              </a:xfrm>
              <a:custGeom>
                <a:avLst/>
                <a:gdLst/>
                <a:ahLst/>
                <a:cxnLst/>
                <a:rect l="l" t="t" r="r" b="b"/>
                <a:pathLst>
                  <a:path w="1613" h="225" extrusionOk="0">
                    <a:moveTo>
                      <a:pt x="1612" y="1"/>
                    </a:moveTo>
                    <a:lnTo>
                      <a:pt x="1" y="50"/>
                    </a:lnTo>
                    <a:lnTo>
                      <a:pt x="1092" y="224"/>
                    </a:lnTo>
                    <a:lnTo>
                      <a:pt x="161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2616709" y="4183952"/>
                <a:ext cx="165011" cy="87780"/>
              </a:xfrm>
              <a:custGeom>
                <a:avLst/>
                <a:gdLst/>
                <a:ahLst/>
                <a:cxnLst/>
                <a:rect l="l" t="t" r="r" b="b"/>
                <a:pathLst>
                  <a:path w="2331" h="1240" extrusionOk="0">
                    <a:moveTo>
                      <a:pt x="2331" y="0"/>
                    </a:moveTo>
                    <a:lnTo>
                      <a:pt x="1" y="1190"/>
                    </a:lnTo>
                    <a:lnTo>
                      <a:pt x="2108" y="1240"/>
                    </a:lnTo>
                    <a:lnTo>
                      <a:pt x="23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2755315" y="4217294"/>
                <a:ext cx="52739" cy="451074"/>
              </a:xfrm>
              <a:custGeom>
                <a:avLst/>
                <a:gdLst/>
                <a:ahLst/>
                <a:cxnLst/>
                <a:rect l="l" t="t" r="r" b="b"/>
                <a:pathLst>
                  <a:path w="745" h="6372" extrusionOk="0">
                    <a:moveTo>
                      <a:pt x="521" y="0"/>
                    </a:moveTo>
                    <a:lnTo>
                      <a:pt x="1" y="6371"/>
                    </a:lnTo>
                    <a:lnTo>
                      <a:pt x="1" y="6371"/>
                    </a:lnTo>
                    <a:lnTo>
                      <a:pt x="745" y="6322"/>
                    </a:lnTo>
                    <a:lnTo>
                      <a:pt x="52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2269271" y="4408569"/>
                <a:ext cx="265038" cy="301919"/>
              </a:xfrm>
              <a:custGeom>
                <a:avLst/>
                <a:gdLst/>
                <a:ahLst/>
                <a:cxnLst/>
                <a:rect l="l" t="t" r="r" b="b"/>
                <a:pathLst>
                  <a:path w="3744" h="4265" extrusionOk="0">
                    <a:moveTo>
                      <a:pt x="3743" y="0"/>
                    </a:moveTo>
                    <a:lnTo>
                      <a:pt x="2157" y="298"/>
                    </a:lnTo>
                    <a:lnTo>
                      <a:pt x="0" y="4264"/>
                    </a:lnTo>
                    <a:lnTo>
                      <a:pt x="3743"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2063697" y="4508595"/>
                <a:ext cx="44173" cy="105689"/>
              </a:xfrm>
              <a:custGeom>
                <a:avLst/>
                <a:gdLst/>
                <a:ahLst/>
                <a:cxnLst/>
                <a:rect l="l" t="t" r="r" b="b"/>
                <a:pathLst>
                  <a:path w="624" h="1493" extrusionOk="0">
                    <a:moveTo>
                      <a:pt x="177" y="0"/>
                    </a:moveTo>
                    <a:cubicBezTo>
                      <a:pt x="177" y="0"/>
                      <a:pt x="35" y="1327"/>
                      <a:pt x="6" y="1479"/>
                    </a:cubicBezTo>
                    <a:lnTo>
                      <a:pt x="6" y="1479"/>
                    </a:lnTo>
                    <a:cubicBezTo>
                      <a:pt x="62" y="1332"/>
                      <a:pt x="624" y="0"/>
                      <a:pt x="624" y="0"/>
                    </a:cubicBezTo>
                    <a:close/>
                    <a:moveTo>
                      <a:pt x="6" y="1479"/>
                    </a:moveTo>
                    <a:lnTo>
                      <a:pt x="6" y="1479"/>
                    </a:lnTo>
                    <a:cubicBezTo>
                      <a:pt x="2" y="1488"/>
                      <a:pt x="1" y="1492"/>
                      <a:pt x="1" y="1492"/>
                    </a:cubicBezTo>
                    <a:cubicBezTo>
                      <a:pt x="1" y="1492"/>
                      <a:pt x="2" y="1491"/>
                      <a:pt x="4" y="1488"/>
                    </a:cubicBezTo>
                    <a:cubicBezTo>
                      <a:pt x="4" y="1486"/>
                      <a:pt x="5" y="1483"/>
                      <a:pt x="6" y="1479"/>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451242" y="4571740"/>
                <a:ext cx="63215" cy="94859"/>
              </a:xfrm>
              <a:custGeom>
                <a:avLst/>
                <a:gdLst/>
                <a:ahLst/>
                <a:cxnLst/>
                <a:rect l="l" t="t" r="r" b="b"/>
                <a:pathLst>
                  <a:path w="893" h="1340" extrusionOk="0">
                    <a:moveTo>
                      <a:pt x="0" y="1"/>
                    </a:moveTo>
                    <a:lnTo>
                      <a:pt x="471" y="1339"/>
                    </a:lnTo>
                    <a:lnTo>
                      <a:pt x="893"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96726" y="4547175"/>
                <a:ext cx="24635" cy="226457"/>
              </a:xfrm>
              <a:custGeom>
                <a:avLst/>
                <a:gdLst/>
                <a:ahLst/>
                <a:cxnLst/>
                <a:rect l="l" t="t" r="r" b="b"/>
                <a:pathLst>
                  <a:path w="348" h="3199" extrusionOk="0">
                    <a:moveTo>
                      <a:pt x="1" y="1"/>
                    </a:moveTo>
                    <a:lnTo>
                      <a:pt x="75" y="3199"/>
                    </a:lnTo>
                    <a:lnTo>
                      <a:pt x="348" y="298"/>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47190" y="3436410"/>
                <a:ext cx="96628" cy="242173"/>
              </a:xfrm>
              <a:custGeom>
                <a:avLst/>
                <a:gdLst/>
                <a:ahLst/>
                <a:cxnLst/>
                <a:rect l="l" t="t" r="r" b="b"/>
                <a:pathLst>
                  <a:path w="1365" h="3421" extrusionOk="0">
                    <a:moveTo>
                      <a:pt x="1364" y="0"/>
                    </a:moveTo>
                    <a:lnTo>
                      <a:pt x="918" y="446"/>
                    </a:lnTo>
                    <a:lnTo>
                      <a:pt x="1" y="3421"/>
                    </a:lnTo>
                    <a:lnTo>
                      <a:pt x="136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52428" y="3827737"/>
                <a:ext cx="63215" cy="82541"/>
              </a:xfrm>
              <a:custGeom>
                <a:avLst/>
                <a:gdLst/>
                <a:ahLst/>
                <a:cxnLst/>
                <a:rect l="l" t="t" r="r" b="b"/>
                <a:pathLst>
                  <a:path w="893" h="1166" extrusionOk="0">
                    <a:moveTo>
                      <a:pt x="372" y="0"/>
                    </a:moveTo>
                    <a:lnTo>
                      <a:pt x="0" y="149"/>
                    </a:lnTo>
                    <a:cubicBezTo>
                      <a:pt x="0" y="198"/>
                      <a:pt x="893" y="1165"/>
                      <a:pt x="893" y="1165"/>
                    </a:cubicBezTo>
                    <a:lnTo>
                      <a:pt x="37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115573" y="4078616"/>
                <a:ext cx="71" cy="1841"/>
              </a:xfrm>
              <a:custGeom>
                <a:avLst/>
                <a:gdLst/>
                <a:ahLst/>
                <a:cxnLst/>
                <a:rect l="l" t="t" r="r" b="b"/>
                <a:pathLst>
                  <a:path w="1" h="26" extrusionOk="0">
                    <a:moveTo>
                      <a:pt x="0" y="26"/>
                    </a:moveTo>
                    <a:lnTo>
                      <a:pt x="0" y="26"/>
                    </a:lnTo>
                    <a:lnTo>
                      <a:pt x="0" y="1"/>
                    </a:lnTo>
                    <a:lnTo>
                      <a:pt x="0" y="26"/>
                    </a:lnTo>
                    <a:close/>
                  </a:path>
                </a:pathLst>
              </a:custGeom>
              <a:solidFill>
                <a:srgbClr val="A9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200292" y="3648709"/>
                <a:ext cx="49199" cy="64985"/>
              </a:xfrm>
              <a:custGeom>
                <a:avLst/>
                <a:gdLst/>
                <a:ahLst/>
                <a:cxnLst/>
                <a:rect l="l" t="t" r="r" b="b"/>
                <a:pathLst>
                  <a:path w="695" h="918" extrusionOk="0">
                    <a:moveTo>
                      <a:pt x="694" y="1"/>
                    </a:moveTo>
                    <a:lnTo>
                      <a:pt x="0" y="298"/>
                    </a:lnTo>
                    <a:lnTo>
                      <a:pt x="174" y="918"/>
                    </a:lnTo>
                    <a:lnTo>
                      <a:pt x="69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370471" y="3418854"/>
                <a:ext cx="286133" cy="172020"/>
              </a:xfrm>
              <a:custGeom>
                <a:avLst/>
                <a:gdLst/>
                <a:ahLst/>
                <a:cxnLst/>
                <a:rect l="l" t="t" r="r" b="b"/>
                <a:pathLst>
                  <a:path w="4042" h="2430" extrusionOk="0">
                    <a:moveTo>
                      <a:pt x="4041" y="0"/>
                    </a:moveTo>
                    <a:lnTo>
                      <a:pt x="2133" y="620"/>
                    </a:lnTo>
                    <a:lnTo>
                      <a:pt x="1" y="2429"/>
                    </a:lnTo>
                    <a:lnTo>
                      <a:pt x="404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344137" y="3476760"/>
                <a:ext cx="128201" cy="117653"/>
              </a:xfrm>
              <a:custGeom>
                <a:avLst/>
                <a:gdLst/>
                <a:ahLst/>
                <a:cxnLst/>
                <a:rect l="l" t="t" r="r" b="b"/>
                <a:pathLst>
                  <a:path w="1811" h="1662" extrusionOk="0">
                    <a:moveTo>
                      <a:pt x="1811" y="0"/>
                    </a:moveTo>
                    <a:lnTo>
                      <a:pt x="125" y="1017"/>
                    </a:lnTo>
                    <a:lnTo>
                      <a:pt x="1" y="1661"/>
                    </a:lnTo>
                    <a:lnTo>
                      <a:pt x="1" y="1661"/>
                    </a:lnTo>
                    <a:lnTo>
                      <a:pt x="181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115573" y="3320526"/>
                <a:ext cx="242243" cy="40492"/>
              </a:xfrm>
              <a:custGeom>
                <a:avLst/>
                <a:gdLst/>
                <a:ahLst/>
                <a:cxnLst/>
                <a:rect l="l" t="t" r="r" b="b"/>
                <a:pathLst>
                  <a:path w="3422" h="572" extrusionOk="0">
                    <a:moveTo>
                      <a:pt x="3421" y="1"/>
                    </a:moveTo>
                    <a:lnTo>
                      <a:pt x="0" y="348"/>
                    </a:lnTo>
                    <a:lnTo>
                      <a:pt x="892" y="571"/>
                    </a:lnTo>
                    <a:lnTo>
                      <a:pt x="3421" y="1"/>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122652" y="3360947"/>
                <a:ext cx="31714" cy="68454"/>
              </a:xfrm>
              <a:custGeom>
                <a:avLst/>
                <a:gdLst/>
                <a:ahLst/>
                <a:cxnLst/>
                <a:rect l="l" t="t" r="r" b="b"/>
                <a:pathLst>
                  <a:path w="448" h="967" extrusionOk="0">
                    <a:moveTo>
                      <a:pt x="100" y="0"/>
                    </a:moveTo>
                    <a:lnTo>
                      <a:pt x="1" y="967"/>
                    </a:lnTo>
                    <a:lnTo>
                      <a:pt x="447" y="223"/>
                    </a:lnTo>
                    <a:lnTo>
                      <a:pt x="100"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1653257" y="3183689"/>
                <a:ext cx="84311" cy="80771"/>
              </a:xfrm>
              <a:custGeom>
                <a:avLst/>
                <a:gdLst/>
                <a:ahLst/>
                <a:cxnLst/>
                <a:rect l="l" t="t" r="r" b="b"/>
                <a:pathLst>
                  <a:path w="1191" h="1141" extrusionOk="0">
                    <a:moveTo>
                      <a:pt x="769" y="0"/>
                    </a:moveTo>
                    <a:lnTo>
                      <a:pt x="1" y="1141"/>
                    </a:lnTo>
                    <a:lnTo>
                      <a:pt x="1191" y="199"/>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1642780" y="3260921"/>
                <a:ext cx="101867" cy="47429"/>
              </a:xfrm>
              <a:custGeom>
                <a:avLst/>
                <a:gdLst/>
                <a:ahLst/>
                <a:cxnLst/>
                <a:rect l="l" t="t" r="r" b="b"/>
                <a:pathLst>
                  <a:path w="1439" h="670" extrusionOk="0">
                    <a:moveTo>
                      <a:pt x="1339" y="0"/>
                    </a:moveTo>
                    <a:lnTo>
                      <a:pt x="0" y="669"/>
                    </a:lnTo>
                    <a:lnTo>
                      <a:pt x="1438" y="298"/>
                    </a:lnTo>
                    <a:lnTo>
                      <a:pt x="133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1686670" y="3511801"/>
                <a:ext cx="36882" cy="159773"/>
              </a:xfrm>
              <a:custGeom>
                <a:avLst/>
                <a:gdLst/>
                <a:ahLst/>
                <a:cxnLst/>
                <a:rect l="l" t="t" r="r" b="b"/>
                <a:pathLst>
                  <a:path w="521" h="2257" extrusionOk="0">
                    <a:moveTo>
                      <a:pt x="0" y="1"/>
                    </a:moveTo>
                    <a:lnTo>
                      <a:pt x="496" y="2257"/>
                    </a:lnTo>
                    <a:lnTo>
                      <a:pt x="521" y="918"/>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79380" y="3452196"/>
                <a:ext cx="64985" cy="222918"/>
              </a:xfrm>
              <a:custGeom>
                <a:avLst/>
                <a:gdLst/>
                <a:ahLst/>
                <a:cxnLst/>
                <a:rect l="l" t="t" r="r" b="b"/>
                <a:pathLst>
                  <a:path w="918" h="3149" extrusionOk="0">
                    <a:moveTo>
                      <a:pt x="918" y="0"/>
                    </a:moveTo>
                    <a:lnTo>
                      <a:pt x="1" y="3148"/>
                    </a:lnTo>
                    <a:lnTo>
                      <a:pt x="670" y="3148"/>
                    </a:lnTo>
                    <a:lnTo>
                      <a:pt x="918"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667081" y="3485538"/>
                <a:ext cx="161472" cy="226386"/>
              </a:xfrm>
              <a:custGeom>
                <a:avLst/>
                <a:gdLst/>
                <a:ahLst/>
                <a:cxnLst/>
                <a:rect l="l" t="t" r="r" b="b"/>
                <a:pathLst>
                  <a:path w="2281" h="3198" extrusionOk="0">
                    <a:moveTo>
                      <a:pt x="2281" y="0"/>
                    </a:moveTo>
                    <a:lnTo>
                      <a:pt x="0" y="3198"/>
                    </a:lnTo>
                    <a:lnTo>
                      <a:pt x="496" y="3173"/>
                    </a:lnTo>
                    <a:lnTo>
                      <a:pt x="2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233155" y="4254105"/>
                <a:ext cx="982778" cy="179099"/>
              </a:xfrm>
              <a:custGeom>
                <a:avLst/>
                <a:gdLst/>
                <a:ahLst/>
                <a:cxnLst/>
                <a:rect l="l" t="t" r="r" b="b"/>
                <a:pathLst>
                  <a:path w="13883" h="2530" extrusionOk="0">
                    <a:moveTo>
                      <a:pt x="10734" y="1"/>
                    </a:moveTo>
                    <a:cubicBezTo>
                      <a:pt x="7363" y="1"/>
                      <a:pt x="4090" y="100"/>
                      <a:pt x="1017" y="422"/>
                    </a:cubicBezTo>
                    <a:cubicBezTo>
                      <a:pt x="645" y="645"/>
                      <a:pt x="298" y="943"/>
                      <a:pt x="0" y="1265"/>
                    </a:cubicBezTo>
                    <a:cubicBezTo>
                      <a:pt x="124" y="1587"/>
                      <a:pt x="248" y="1934"/>
                      <a:pt x="322" y="2257"/>
                    </a:cubicBezTo>
                    <a:cubicBezTo>
                      <a:pt x="471" y="2381"/>
                      <a:pt x="645" y="2480"/>
                      <a:pt x="793" y="2529"/>
                    </a:cubicBezTo>
                    <a:cubicBezTo>
                      <a:pt x="3495" y="1364"/>
                      <a:pt x="8255" y="1042"/>
                      <a:pt x="13882" y="1017"/>
                    </a:cubicBezTo>
                    <a:lnTo>
                      <a:pt x="13684" y="26"/>
                    </a:lnTo>
                    <a:cubicBezTo>
                      <a:pt x="12692" y="26"/>
                      <a:pt x="11701" y="1"/>
                      <a:pt x="10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2425434" y="4245327"/>
                <a:ext cx="59747" cy="10618"/>
              </a:xfrm>
              <a:custGeom>
                <a:avLst/>
                <a:gdLst/>
                <a:ahLst/>
                <a:cxnLst/>
                <a:rect l="l" t="t" r="r" b="b"/>
                <a:pathLst>
                  <a:path w="844" h="150" extrusionOk="0">
                    <a:moveTo>
                      <a:pt x="0" y="1"/>
                    </a:moveTo>
                    <a:cubicBezTo>
                      <a:pt x="25" y="1"/>
                      <a:pt x="149" y="75"/>
                      <a:pt x="347" y="150"/>
                    </a:cubicBezTo>
                    <a:cubicBezTo>
                      <a:pt x="521" y="100"/>
                      <a:pt x="670" y="75"/>
                      <a:pt x="843" y="51"/>
                    </a:cubicBezTo>
                    <a:lnTo>
                      <a:pt x="645" y="51"/>
                    </a:lnTo>
                    <a:cubicBezTo>
                      <a:pt x="248" y="51"/>
                      <a:pt x="50" y="1"/>
                      <a:pt x="0" y="1"/>
                    </a:cubicBezTo>
                    <a:close/>
                  </a:path>
                </a:pathLst>
              </a:custGeom>
              <a:solidFill>
                <a:srgbClr val="546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1804181" y="4120737"/>
                <a:ext cx="986317" cy="207202"/>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48889" y="4427894"/>
                <a:ext cx="835322" cy="124661"/>
              </a:xfrm>
              <a:custGeom>
                <a:avLst/>
                <a:gdLst/>
                <a:ahLst/>
                <a:cxnLst/>
                <a:rect l="l" t="t" r="r" b="b"/>
                <a:pathLst>
                  <a:path w="11800" h="1761" extrusionOk="0">
                    <a:moveTo>
                      <a:pt x="10660" y="0"/>
                    </a:moveTo>
                    <a:cubicBezTo>
                      <a:pt x="6941" y="0"/>
                      <a:pt x="3347" y="74"/>
                      <a:pt x="0" y="446"/>
                    </a:cubicBezTo>
                    <a:cubicBezTo>
                      <a:pt x="446" y="744"/>
                      <a:pt x="2157" y="769"/>
                      <a:pt x="2157" y="1240"/>
                    </a:cubicBezTo>
                    <a:cubicBezTo>
                      <a:pt x="2157" y="1760"/>
                      <a:pt x="2801" y="1735"/>
                      <a:pt x="3570" y="1760"/>
                    </a:cubicBezTo>
                    <a:cubicBezTo>
                      <a:pt x="5900" y="1388"/>
                      <a:pt x="8676" y="1215"/>
                      <a:pt x="11800" y="1140"/>
                    </a:cubicBezTo>
                    <a:lnTo>
                      <a:pt x="1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1828745" y="4341884"/>
                <a:ext cx="865266" cy="165011"/>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00450" y="4564731"/>
                <a:ext cx="631801" cy="136979"/>
              </a:xfrm>
              <a:custGeom>
                <a:avLst/>
                <a:gdLst/>
                <a:ahLst/>
                <a:cxnLst/>
                <a:rect l="l" t="t" r="r" b="b"/>
                <a:pathLst>
                  <a:path w="8925" h="1935" extrusionOk="0">
                    <a:moveTo>
                      <a:pt x="4735" y="1"/>
                    </a:moveTo>
                    <a:cubicBezTo>
                      <a:pt x="2876" y="125"/>
                      <a:pt x="1215" y="199"/>
                      <a:pt x="0" y="199"/>
                    </a:cubicBezTo>
                    <a:lnTo>
                      <a:pt x="347" y="1934"/>
                    </a:lnTo>
                    <a:lnTo>
                      <a:pt x="8925" y="1587"/>
                    </a:lnTo>
                    <a:cubicBezTo>
                      <a:pt x="7437" y="1215"/>
                      <a:pt x="5875" y="546"/>
                      <a:pt x="473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749552" y="4324329"/>
                <a:ext cx="386159" cy="254490"/>
              </a:xfrm>
              <a:custGeom>
                <a:avLst/>
                <a:gdLst/>
                <a:ahLst/>
                <a:cxnLst/>
                <a:rect l="l" t="t" r="r" b="b"/>
                <a:pathLst>
                  <a:path w="5455" h="3595" extrusionOk="0">
                    <a:moveTo>
                      <a:pt x="1339" y="0"/>
                    </a:moveTo>
                    <a:cubicBezTo>
                      <a:pt x="893" y="0"/>
                      <a:pt x="447" y="0"/>
                      <a:pt x="0" y="25"/>
                    </a:cubicBezTo>
                    <a:lnTo>
                      <a:pt x="273" y="1463"/>
                    </a:lnTo>
                    <a:cubicBezTo>
                      <a:pt x="1215" y="1463"/>
                      <a:pt x="2157" y="1463"/>
                      <a:pt x="3099" y="1488"/>
                    </a:cubicBezTo>
                    <a:cubicBezTo>
                      <a:pt x="3149" y="1042"/>
                      <a:pt x="3223" y="546"/>
                      <a:pt x="3273" y="25"/>
                    </a:cubicBezTo>
                    <a:cubicBezTo>
                      <a:pt x="2628" y="25"/>
                      <a:pt x="1984" y="0"/>
                      <a:pt x="1339" y="0"/>
                    </a:cubicBezTo>
                    <a:close/>
                    <a:moveTo>
                      <a:pt x="2950" y="2579"/>
                    </a:moveTo>
                    <a:cubicBezTo>
                      <a:pt x="2132" y="2579"/>
                      <a:pt x="1314" y="2579"/>
                      <a:pt x="521" y="2603"/>
                    </a:cubicBezTo>
                    <a:lnTo>
                      <a:pt x="719" y="3595"/>
                    </a:lnTo>
                    <a:cubicBezTo>
                      <a:pt x="1934" y="3595"/>
                      <a:pt x="3595" y="3521"/>
                      <a:pt x="5454" y="3397"/>
                    </a:cubicBezTo>
                    <a:cubicBezTo>
                      <a:pt x="5281" y="3297"/>
                      <a:pt x="5132" y="3223"/>
                      <a:pt x="4983" y="3149"/>
                    </a:cubicBezTo>
                    <a:lnTo>
                      <a:pt x="2876" y="3223"/>
                    </a:lnTo>
                    <a:cubicBezTo>
                      <a:pt x="2876" y="3223"/>
                      <a:pt x="2901" y="2975"/>
                      <a:pt x="2950" y="25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1026836" y="3453895"/>
                <a:ext cx="52668" cy="279125"/>
              </a:xfrm>
              <a:custGeom>
                <a:avLst/>
                <a:gdLst/>
                <a:ahLst/>
                <a:cxnLst/>
                <a:rect l="l" t="t" r="r" b="b"/>
                <a:pathLst>
                  <a:path w="744" h="3943" extrusionOk="0">
                    <a:moveTo>
                      <a:pt x="273" y="1"/>
                    </a:moveTo>
                    <a:lnTo>
                      <a:pt x="273" y="1"/>
                    </a:lnTo>
                    <a:cubicBezTo>
                      <a:pt x="471" y="769"/>
                      <a:pt x="347" y="1959"/>
                      <a:pt x="0" y="3868"/>
                    </a:cubicBezTo>
                    <a:cubicBezTo>
                      <a:pt x="149" y="3893"/>
                      <a:pt x="298" y="3918"/>
                      <a:pt x="446" y="3942"/>
                    </a:cubicBezTo>
                    <a:cubicBezTo>
                      <a:pt x="570" y="3025"/>
                      <a:pt x="744" y="1563"/>
                      <a:pt x="422" y="422"/>
                    </a:cubicBezTo>
                    <a:cubicBezTo>
                      <a:pt x="422" y="373"/>
                      <a:pt x="397" y="348"/>
                      <a:pt x="397" y="298"/>
                    </a:cubicBezTo>
                    <a:cubicBezTo>
                      <a:pt x="347" y="199"/>
                      <a:pt x="322" y="100"/>
                      <a:pt x="27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703892" y="3727710"/>
                <a:ext cx="354587" cy="370302"/>
              </a:xfrm>
              <a:custGeom>
                <a:avLst/>
                <a:gdLst/>
                <a:ahLst/>
                <a:cxnLst/>
                <a:rect l="l" t="t" r="r" b="b"/>
                <a:pathLst>
                  <a:path w="5009" h="5231" extrusionOk="0">
                    <a:moveTo>
                      <a:pt x="4562" y="0"/>
                    </a:moveTo>
                    <a:cubicBezTo>
                      <a:pt x="4513" y="298"/>
                      <a:pt x="4438" y="620"/>
                      <a:pt x="4364" y="967"/>
                    </a:cubicBezTo>
                    <a:cubicBezTo>
                      <a:pt x="4289" y="1314"/>
                      <a:pt x="3546" y="4958"/>
                      <a:pt x="3546" y="4983"/>
                    </a:cubicBezTo>
                    <a:cubicBezTo>
                      <a:pt x="3818" y="4958"/>
                      <a:pt x="4091" y="4958"/>
                      <a:pt x="4389" y="4933"/>
                    </a:cubicBezTo>
                    <a:cubicBezTo>
                      <a:pt x="4661" y="2702"/>
                      <a:pt x="4934" y="645"/>
                      <a:pt x="4984" y="273"/>
                    </a:cubicBezTo>
                    <a:cubicBezTo>
                      <a:pt x="4984" y="223"/>
                      <a:pt x="4984" y="149"/>
                      <a:pt x="5008" y="74"/>
                    </a:cubicBezTo>
                    <a:cubicBezTo>
                      <a:pt x="4860" y="50"/>
                      <a:pt x="4711" y="25"/>
                      <a:pt x="4562" y="0"/>
                    </a:cubicBezTo>
                    <a:close/>
                    <a:moveTo>
                      <a:pt x="2802" y="5008"/>
                    </a:moveTo>
                    <a:lnTo>
                      <a:pt x="2802" y="5008"/>
                    </a:lnTo>
                    <a:cubicBezTo>
                      <a:pt x="1761" y="5082"/>
                      <a:pt x="819" y="5131"/>
                      <a:pt x="1" y="5231"/>
                    </a:cubicBezTo>
                    <a:cubicBezTo>
                      <a:pt x="868" y="5131"/>
                      <a:pt x="1835" y="5082"/>
                      <a:pt x="2802" y="5008"/>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703892" y="4082156"/>
                <a:ext cx="201893" cy="15857"/>
              </a:xfrm>
              <a:custGeom>
                <a:avLst/>
                <a:gdLst/>
                <a:ahLst/>
                <a:cxnLst/>
                <a:rect l="l" t="t" r="r" b="b"/>
                <a:pathLst>
                  <a:path w="2852" h="224" extrusionOk="0">
                    <a:moveTo>
                      <a:pt x="2802" y="1"/>
                    </a:moveTo>
                    <a:cubicBezTo>
                      <a:pt x="1761" y="75"/>
                      <a:pt x="819" y="124"/>
                      <a:pt x="1" y="224"/>
                    </a:cubicBezTo>
                    <a:cubicBezTo>
                      <a:pt x="819" y="124"/>
                      <a:pt x="1810" y="75"/>
                      <a:pt x="2852"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703892" y="4076917"/>
                <a:ext cx="310697" cy="180798"/>
              </a:xfrm>
              <a:custGeom>
                <a:avLst/>
                <a:gdLst/>
                <a:ahLst/>
                <a:cxnLst/>
                <a:rect l="l" t="t" r="r" b="b"/>
                <a:pathLst>
                  <a:path w="4389" h="2554" extrusionOk="0">
                    <a:moveTo>
                      <a:pt x="4389" y="0"/>
                    </a:moveTo>
                    <a:cubicBezTo>
                      <a:pt x="4091" y="25"/>
                      <a:pt x="3818" y="25"/>
                      <a:pt x="3546" y="50"/>
                    </a:cubicBezTo>
                    <a:cubicBezTo>
                      <a:pt x="3298" y="50"/>
                      <a:pt x="3075" y="75"/>
                      <a:pt x="2852" y="75"/>
                    </a:cubicBezTo>
                    <a:cubicBezTo>
                      <a:pt x="1810" y="149"/>
                      <a:pt x="819" y="198"/>
                      <a:pt x="1" y="298"/>
                    </a:cubicBezTo>
                    <a:lnTo>
                      <a:pt x="447" y="2529"/>
                    </a:lnTo>
                    <a:cubicBezTo>
                      <a:pt x="968" y="2529"/>
                      <a:pt x="1488" y="2529"/>
                      <a:pt x="2009" y="2553"/>
                    </a:cubicBezTo>
                    <a:lnTo>
                      <a:pt x="4042" y="2553"/>
                    </a:lnTo>
                    <a:cubicBezTo>
                      <a:pt x="4165" y="1735"/>
                      <a:pt x="4265" y="868"/>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735535" y="4255875"/>
                <a:ext cx="254490" cy="70294"/>
              </a:xfrm>
              <a:custGeom>
                <a:avLst/>
                <a:gdLst/>
                <a:ahLst/>
                <a:cxnLst/>
                <a:rect l="l" t="t" r="r" b="b"/>
                <a:pathLst>
                  <a:path w="3595" h="993" extrusionOk="0">
                    <a:moveTo>
                      <a:pt x="0" y="1"/>
                    </a:moveTo>
                    <a:lnTo>
                      <a:pt x="198" y="992"/>
                    </a:lnTo>
                    <a:cubicBezTo>
                      <a:pt x="645" y="967"/>
                      <a:pt x="1091" y="967"/>
                      <a:pt x="1537" y="967"/>
                    </a:cubicBezTo>
                    <a:cubicBezTo>
                      <a:pt x="2182" y="967"/>
                      <a:pt x="2826" y="992"/>
                      <a:pt x="3471" y="992"/>
                    </a:cubicBezTo>
                    <a:cubicBezTo>
                      <a:pt x="3520" y="670"/>
                      <a:pt x="3570" y="373"/>
                      <a:pt x="3595" y="25"/>
                    </a:cubicBezTo>
                    <a:lnTo>
                      <a:pt x="1562" y="25"/>
                    </a:lnTo>
                    <a:cubicBezTo>
                      <a:pt x="1041" y="1"/>
                      <a:pt x="52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768877" y="4427894"/>
                <a:ext cx="200123" cy="80771"/>
              </a:xfrm>
              <a:custGeom>
                <a:avLst/>
                <a:gdLst/>
                <a:ahLst/>
                <a:cxnLst/>
                <a:rect l="l" t="t" r="r" b="b"/>
                <a:pathLst>
                  <a:path w="2827" h="1141" extrusionOk="0">
                    <a:moveTo>
                      <a:pt x="0" y="0"/>
                    </a:moveTo>
                    <a:lnTo>
                      <a:pt x="248" y="1140"/>
                    </a:lnTo>
                    <a:cubicBezTo>
                      <a:pt x="1041" y="1116"/>
                      <a:pt x="1859" y="1116"/>
                      <a:pt x="2677" y="1116"/>
                    </a:cubicBezTo>
                    <a:cubicBezTo>
                      <a:pt x="2727" y="818"/>
                      <a:pt x="2776" y="446"/>
                      <a:pt x="2826" y="25"/>
                    </a:cubicBezTo>
                    <a:cubicBezTo>
                      <a:pt x="1884" y="0"/>
                      <a:pt x="942"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832022" y="3336525"/>
                <a:ext cx="1003873" cy="1216031"/>
              </a:xfrm>
              <a:custGeom>
                <a:avLst/>
                <a:gdLst/>
                <a:ahLst/>
                <a:cxnLst/>
                <a:rect l="l" t="t" r="r" b="b"/>
                <a:pathLst>
                  <a:path w="14181" h="17178" extrusionOk="0">
                    <a:moveTo>
                      <a:pt x="1836" y="1"/>
                    </a:moveTo>
                    <a:cubicBezTo>
                      <a:pt x="1280" y="1"/>
                      <a:pt x="670" y="43"/>
                      <a:pt x="0" y="172"/>
                    </a:cubicBezTo>
                    <a:cubicBezTo>
                      <a:pt x="273" y="221"/>
                      <a:pt x="546" y="246"/>
                      <a:pt x="769" y="271"/>
                    </a:cubicBezTo>
                    <a:cubicBezTo>
                      <a:pt x="2331" y="494"/>
                      <a:pt x="2777" y="890"/>
                      <a:pt x="3149" y="1956"/>
                    </a:cubicBezTo>
                    <a:cubicBezTo>
                      <a:pt x="3149" y="2006"/>
                      <a:pt x="3174" y="2031"/>
                      <a:pt x="3174" y="2080"/>
                    </a:cubicBezTo>
                    <a:cubicBezTo>
                      <a:pt x="3521" y="3295"/>
                      <a:pt x="3273" y="4931"/>
                      <a:pt x="3174" y="5799"/>
                    </a:cubicBezTo>
                    <a:cubicBezTo>
                      <a:pt x="3050" y="6716"/>
                      <a:pt x="1711" y="17177"/>
                      <a:pt x="1711" y="17177"/>
                    </a:cubicBezTo>
                    <a:lnTo>
                      <a:pt x="14180" y="16805"/>
                    </a:lnTo>
                    <a:cubicBezTo>
                      <a:pt x="14056" y="13657"/>
                      <a:pt x="12718" y="6914"/>
                      <a:pt x="12346" y="5253"/>
                    </a:cubicBezTo>
                    <a:cubicBezTo>
                      <a:pt x="11949" y="3568"/>
                      <a:pt x="11503" y="1535"/>
                      <a:pt x="10511" y="543"/>
                    </a:cubicBezTo>
                    <a:cubicBezTo>
                      <a:pt x="10113" y="132"/>
                      <a:pt x="9776" y="16"/>
                      <a:pt x="9437" y="16"/>
                    </a:cubicBezTo>
                    <a:cubicBezTo>
                      <a:pt x="9163" y="16"/>
                      <a:pt x="8888" y="91"/>
                      <a:pt x="8578" y="147"/>
                    </a:cubicBezTo>
                    <a:cubicBezTo>
                      <a:pt x="8424" y="177"/>
                      <a:pt x="8252" y="199"/>
                      <a:pt x="8067" y="199"/>
                    </a:cubicBezTo>
                    <a:cubicBezTo>
                      <a:pt x="7953" y="199"/>
                      <a:pt x="7833" y="190"/>
                      <a:pt x="7710" y="172"/>
                    </a:cubicBezTo>
                    <a:cubicBezTo>
                      <a:pt x="7297" y="130"/>
                      <a:pt x="6975" y="116"/>
                      <a:pt x="6683" y="116"/>
                    </a:cubicBezTo>
                    <a:cubicBezTo>
                      <a:pt x="6099" y="116"/>
                      <a:pt x="5636" y="172"/>
                      <a:pt x="4810" y="172"/>
                    </a:cubicBezTo>
                    <a:cubicBezTo>
                      <a:pt x="4339" y="172"/>
                      <a:pt x="3843" y="122"/>
                      <a:pt x="3248" y="72"/>
                    </a:cubicBezTo>
                    <a:cubicBezTo>
                      <a:pt x="2819" y="37"/>
                      <a:pt x="2350" y="1"/>
                      <a:pt x="1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1002272" y="3757088"/>
                <a:ext cx="813377" cy="942286"/>
              </a:xfrm>
              <a:custGeom>
                <a:avLst/>
                <a:gdLst/>
                <a:ahLst/>
                <a:cxnLst/>
                <a:rect l="l" t="t" r="r" b="b"/>
                <a:pathLst>
                  <a:path w="11490" h="13311" extrusionOk="0">
                    <a:moveTo>
                      <a:pt x="4242" y="1"/>
                    </a:moveTo>
                    <a:cubicBezTo>
                      <a:pt x="4002" y="1"/>
                      <a:pt x="3696" y="2586"/>
                      <a:pt x="3768" y="6253"/>
                    </a:cubicBezTo>
                    <a:cubicBezTo>
                      <a:pt x="3799" y="7838"/>
                      <a:pt x="3694" y="8415"/>
                      <a:pt x="3529" y="8415"/>
                    </a:cubicBezTo>
                    <a:cubicBezTo>
                      <a:pt x="3169" y="8415"/>
                      <a:pt x="2524" y="5646"/>
                      <a:pt x="2405" y="4642"/>
                    </a:cubicBezTo>
                    <a:cubicBezTo>
                      <a:pt x="2357" y="4172"/>
                      <a:pt x="2304" y="3971"/>
                      <a:pt x="2247" y="3971"/>
                    </a:cubicBezTo>
                    <a:cubicBezTo>
                      <a:pt x="2126" y="3971"/>
                      <a:pt x="1986" y="4869"/>
                      <a:pt x="1834" y="6030"/>
                    </a:cubicBezTo>
                    <a:cubicBezTo>
                      <a:pt x="1788" y="6439"/>
                      <a:pt x="1734" y="6631"/>
                      <a:pt x="1681" y="6631"/>
                    </a:cubicBezTo>
                    <a:cubicBezTo>
                      <a:pt x="1510" y="6631"/>
                      <a:pt x="1349" y="4620"/>
                      <a:pt x="1463" y="1494"/>
                    </a:cubicBezTo>
                    <a:cubicBezTo>
                      <a:pt x="1502" y="573"/>
                      <a:pt x="1506" y="163"/>
                      <a:pt x="1475" y="163"/>
                    </a:cubicBezTo>
                    <a:cubicBezTo>
                      <a:pt x="1370" y="163"/>
                      <a:pt x="863" y="4940"/>
                      <a:pt x="0" y="10443"/>
                    </a:cubicBezTo>
                    <a:cubicBezTo>
                      <a:pt x="0" y="10443"/>
                      <a:pt x="4937" y="13310"/>
                      <a:pt x="8252" y="13310"/>
                    </a:cubicBezTo>
                    <a:cubicBezTo>
                      <a:pt x="10132" y="13310"/>
                      <a:pt x="11489" y="12389"/>
                      <a:pt x="11131" y="9501"/>
                    </a:cubicBezTo>
                    <a:cubicBezTo>
                      <a:pt x="10498" y="4389"/>
                      <a:pt x="9713" y="1753"/>
                      <a:pt x="9506" y="1753"/>
                    </a:cubicBezTo>
                    <a:cubicBezTo>
                      <a:pt x="9388" y="1753"/>
                      <a:pt x="9456" y="2599"/>
                      <a:pt x="9842" y="4320"/>
                    </a:cubicBezTo>
                    <a:cubicBezTo>
                      <a:pt x="10229" y="6090"/>
                      <a:pt x="10232" y="6708"/>
                      <a:pt x="10064" y="6708"/>
                    </a:cubicBezTo>
                    <a:cubicBezTo>
                      <a:pt x="9780" y="6708"/>
                      <a:pt x="9009" y="4947"/>
                      <a:pt x="8776" y="3998"/>
                    </a:cubicBezTo>
                    <a:cubicBezTo>
                      <a:pt x="8689" y="3619"/>
                      <a:pt x="8639" y="3456"/>
                      <a:pt x="8614" y="3456"/>
                    </a:cubicBezTo>
                    <a:cubicBezTo>
                      <a:pt x="8537" y="3456"/>
                      <a:pt x="8676" y="4915"/>
                      <a:pt x="8676" y="6402"/>
                    </a:cubicBezTo>
                    <a:cubicBezTo>
                      <a:pt x="8676" y="6765"/>
                      <a:pt x="8626" y="6924"/>
                      <a:pt x="8540" y="6924"/>
                    </a:cubicBezTo>
                    <a:cubicBezTo>
                      <a:pt x="8158" y="6924"/>
                      <a:pt x="7078" y="3754"/>
                      <a:pt x="6693" y="1444"/>
                    </a:cubicBezTo>
                    <a:cubicBezTo>
                      <a:pt x="6597" y="864"/>
                      <a:pt x="6522" y="624"/>
                      <a:pt x="6467" y="624"/>
                    </a:cubicBezTo>
                    <a:cubicBezTo>
                      <a:pt x="6252" y="624"/>
                      <a:pt x="6328" y="4235"/>
                      <a:pt x="6545" y="5733"/>
                    </a:cubicBezTo>
                    <a:cubicBezTo>
                      <a:pt x="6613" y="6254"/>
                      <a:pt x="6587" y="6483"/>
                      <a:pt x="6507" y="6483"/>
                    </a:cubicBezTo>
                    <a:cubicBezTo>
                      <a:pt x="6297" y="6483"/>
                      <a:pt x="5719" y="4915"/>
                      <a:pt x="5503" y="2907"/>
                    </a:cubicBezTo>
                    <a:cubicBezTo>
                      <a:pt x="5425" y="2235"/>
                      <a:pt x="5369" y="1968"/>
                      <a:pt x="5328" y="1968"/>
                    </a:cubicBezTo>
                    <a:cubicBezTo>
                      <a:pt x="5199" y="1968"/>
                      <a:pt x="5219" y="4588"/>
                      <a:pt x="5181" y="5584"/>
                    </a:cubicBezTo>
                    <a:cubicBezTo>
                      <a:pt x="5172" y="5811"/>
                      <a:pt x="5149" y="5914"/>
                      <a:pt x="5116" y="5914"/>
                    </a:cubicBezTo>
                    <a:cubicBezTo>
                      <a:pt x="4960" y="5914"/>
                      <a:pt x="4585" y="3648"/>
                      <a:pt x="4462" y="1196"/>
                    </a:cubicBezTo>
                    <a:cubicBezTo>
                      <a:pt x="4414" y="372"/>
                      <a:pt x="4333"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683605" y="4272298"/>
                <a:ext cx="1591713" cy="60660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853784" y="4552626"/>
                <a:ext cx="926641" cy="3526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440695" y="3139021"/>
                <a:ext cx="965434" cy="128059"/>
              </a:xfrm>
              <a:custGeom>
                <a:avLst/>
                <a:gdLst/>
                <a:ahLst/>
                <a:cxnLst/>
                <a:rect l="l" t="t" r="r" b="b"/>
                <a:pathLst>
                  <a:path w="13638" h="1809" extrusionOk="0">
                    <a:moveTo>
                      <a:pt x="9083" y="1"/>
                    </a:moveTo>
                    <a:cubicBezTo>
                      <a:pt x="7022" y="1"/>
                      <a:pt x="4052" y="199"/>
                      <a:pt x="0" y="458"/>
                    </a:cubicBezTo>
                    <a:cubicBezTo>
                      <a:pt x="1860" y="483"/>
                      <a:pt x="3768" y="507"/>
                      <a:pt x="4934" y="532"/>
                    </a:cubicBezTo>
                    <a:cubicBezTo>
                      <a:pt x="6123" y="557"/>
                      <a:pt x="6793" y="1028"/>
                      <a:pt x="7189" y="1549"/>
                    </a:cubicBezTo>
                    <a:cubicBezTo>
                      <a:pt x="7436" y="1379"/>
                      <a:pt x="7624" y="1105"/>
                      <a:pt x="7946" y="1105"/>
                    </a:cubicBezTo>
                    <a:cubicBezTo>
                      <a:pt x="8142" y="1105"/>
                      <a:pt x="8388" y="1207"/>
                      <a:pt x="8726" y="1499"/>
                    </a:cubicBezTo>
                    <a:cubicBezTo>
                      <a:pt x="8974" y="1720"/>
                      <a:pt x="9117" y="1808"/>
                      <a:pt x="9194" y="1808"/>
                    </a:cubicBezTo>
                    <a:cubicBezTo>
                      <a:pt x="9487" y="1808"/>
                      <a:pt x="8828" y="541"/>
                      <a:pt x="9387" y="541"/>
                    </a:cubicBezTo>
                    <a:cubicBezTo>
                      <a:pt x="9504" y="541"/>
                      <a:pt x="9673" y="597"/>
                      <a:pt x="9916" y="730"/>
                    </a:cubicBezTo>
                    <a:cubicBezTo>
                      <a:pt x="10443" y="1017"/>
                      <a:pt x="10739" y="1104"/>
                      <a:pt x="10937" y="1104"/>
                    </a:cubicBezTo>
                    <a:cubicBezTo>
                      <a:pt x="11244" y="1104"/>
                      <a:pt x="11310" y="892"/>
                      <a:pt x="11636" y="892"/>
                    </a:cubicBezTo>
                    <a:cubicBezTo>
                      <a:pt x="11789" y="892"/>
                      <a:pt x="12000" y="939"/>
                      <a:pt x="12321" y="1078"/>
                    </a:cubicBezTo>
                    <a:cubicBezTo>
                      <a:pt x="12828" y="1305"/>
                      <a:pt x="13169" y="1409"/>
                      <a:pt x="13334" y="1409"/>
                    </a:cubicBezTo>
                    <a:cubicBezTo>
                      <a:pt x="13637" y="1409"/>
                      <a:pt x="13350" y="1060"/>
                      <a:pt x="12420" y="483"/>
                    </a:cubicBezTo>
                    <a:cubicBezTo>
                      <a:pt x="11860" y="136"/>
                      <a:pt x="10780" y="1"/>
                      <a:pt x="9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886389" y="3334968"/>
                <a:ext cx="719510" cy="296327"/>
              </a:xfrm>
              <a:custGeom>
                <a:avLst/>
                <a:gdLst/>
                <a:ahLst/>
                <a:cxnLst/>
                <a:rect l="l" t="t" r="r" b="b"/>
                <a:pathLst>
                  <a:path w="10164" h="4186" extrusionOk="0">
                    <a:moveTo>
                      <a:pt x="5102" y="1"/>
                    </a:moveTo>
                    <a:cubicBezTo>
                      <a:pt x="4242" y="1"/>
                      <a:pt x="3342" y="37"/>
                      <a:pt x="2480" y="94"/>
                    </a:cubicBezTo>
                    <a:cubicBezTo>
                      <a:pt x="1587" y="144"/>
                      <a:pt x="720" y="218"/>
                      <a:pt x="1" y="293"/>
                    </a:cubicBezTo>
                    <a:cubicBezTo>
                      <a:pt x="1563" y="516"/>
                      <a:pt x="2009" y="912"/>
                      <a:pt x="2381" y="1978"/>
                    </a:cubicBezTo>
                    <a:cubicBezTo>
                      <a:pt x="2381" y="2028"/>
                      <a:pt x="2406" y="2053"/>
                      <a:pt x="2406" y="2102"/>
                    </a:cubicBezTo>
                    <a:cubicBezTo>
                      <a:pt x="2702" y="1806"/>
                      <a:pt x="2989" y="1391"/>
                      <a:pt x="3285" y="1391"/>
                    </a:cubicBezTo>
                    <a:cubicBezTo>
                      <a:pt x="3458" y="1391"/>
                      <a:pt x="3635" y="1534"/>
                      <a:pt x="3819" y="1929"/>
                    </a:cubicBezTo>
                    <a:cubicBezTo>
                      <a:pt x="4028" y="2387"/>
                      <a:pt x="4182" y="2534"/>
                      <a:pt x="4303" y="2534"/>
                    </a:cubicBezTo>
                    <a:cubicBezTo>
                      <a:pt x="4411" y="2534"/>
                      <a:pt x="4492" y="2417"/>
                      <a:pt x="4562" y="2301"/>
                    </a:cubicBezTo>
                    <a:cubicBezTo>
                      <a:pt x="4639" y="2191"/>
                      <a:pt x="4710" y="2077"/>
                      <a:pt x="4798" y="2077"/>
                    </a:cubicBezTo>
                    <a:cubicBezTo>
                      <a:pt x="4910" y="2077"/>
                      <a:pt x="5048" y="2261"/>
                      <a:pt x="5256" y="2871"/>
                    </a:cubicBezTo>
                    <a:cubicBezTo>
                      <a:pt x="5405" y="3297"/>
                      <a:pt x="5513" y="3453"/>
                      <a:pt x="5600" y="3453"/>
                    </a:cubicBezTo>
                    <a:cubicBezTo>
                      <a:pt x="5715" y="3453"/>
                      <a:pt x="5791" y="3178"/>
                      <a:pt x="5876" y="2896"/>
                    </a:cubicBezTo>
                    <a:cubicBezTo>
                      <a:pt x="5952" y="2606"/>
                      <a:pt x="6040" y="2322"/>
                      <a:pt x="6177" y="2322"/>
                    </a:cubicBezTo>
                    <a:cubicBezTo>
                      <a:pt x="6310" y="2322"/>
                      <a:pt x="6488" y="2587"/>
                      <a:pt x="6744" y="3367"/>
                    </a:cubicBezTo>
                    <a:cubicBezTo>
                      <a:pt x="6946" y="3954"/>
                      <a:pt x="7039" y="4185"/>
                      <a:pt x="7067" y="4185"/>
                    </a:cubicBezTo>
                    <a:cubicBezTo>
                      <a:pt x="7119" y="4185"/>
                      <a:pt x="6955" y="3416"/>
                      <a:pt x="6843" y="2648"/>
                    </a:cubicBezTo>
                    <a:cubicBezTo>
                      <a:pt x="6705" y="1881"/>
                      <a:pt x="6614" y="1114"/>
                      <a:pt x="6818" y="1114"/>
                    </a:cubicBezTo>
                    <a:cubicBezTo>
                      <a:pt x="6871" y="1114"/>
                      <a:pt x="6944" y="1166"/>
                      <a:pt x="7041" y="1284"/>
                    </a:cubicBezTo>
                    <a:cubicBezTo>
                      <a:pt x="7377" y="1704"/>
                      <a:pt x="7698" y="1832"/>
                      <a:pt x="7989" y="1832"/>
                    </a:cubicBezTo>
                    <a:cubicBezTo>
                      <a:pt x="8213" y="1832"/>
                      <a:pt x="8420" y="1756"/>
                      <a:pt x="8603" y="1681"/>
                    </a:cubicBezTo>
                    <a:cubicBezTo>
                      <a:pt x="8772" y="1596"/>
                      <a:pt x="8918" y="1520"/>
                      <a:pt x="9030" y="1520"/>
                    </a:cubicBezTo>
                    <a:cubicBezTo>
                      <a:pt x="9114" y="1520"/>
                      <a:pt x="9180" y="1563"/>
                      <a:pt x="9223" y="1681"/>
                    </a:cubicBezTo>
                    <a:cubicBezTo>
                      <a:pt x="9314" y="1910"/>
                      <a:pt x="9515" y="2034"/>
                      <a:pt x="9683" y="2034"/>
                    </a:cubicBezTo>
                    <a:cubicBezTo>
                      <a:pt x="9970" y="2034"/>
                      <a:pt x="10163" y="1675"/>
                      <a:pt x="9570" y="863"/>
                    </a:cubicBezTo>
                    <a:cubicBezTo>
                      <a:pt x="9322" y="516"/>
                      <a:pt x="8677" y="293"/>
                      <a:pt x="7810" y="169"/>
                    </a:cubicBezTo>
                    <a:cubicBezTo>
                      <a:pt x="7039" y="49"/>
                      <a:pt x="6096" y="1"/>
                      <a:pt x="5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1126862" y="3543444"/>
                <a:ext cx="114113" cy="454543"/>
              </a:xfrm>
              <a:custGeom>
                <a:avLst/>
                <a:gdLst/>
                <a:ahLst/>
                <a:cxnLst/>
                <a:rect l="l" t="t" r="r" b="b"/>
                <a:pathLst>
                  <a:path w="1612" h="6421" extrusionOk="0">
                    <a:moveTo>
                      <a:pt x="1487" y="0"/>
                    </a:moveTo>
                    <a:cubicBezTo>
                      <a:pt x="1463" y="0"/>
                      <a:pt x="1413" y="223"/>
                      <a:pt x="1339" y="719"/>
                    </a:cubicBezTo>
                    <a:cubicBezTo>
                      <a:pt x="1091" y="2206"/>
                      <a:pt x="992" y="2851"/>
                      <a:pt x="893" y="2851"/>
                    </a:cubicBezTo>
                    <a:cubicBezTo>
                      <a:pt x="843" y="2851"/>
                      <a:pt x="769" y="2504"/>
                      <a:pt x="669" y="1884"/>
                    </a:cubicBezTo>
                    <a:cubicBezTo>
                      <a:pt x="521" y="893"/>
                      <a:pt x="422" y="50"/>
                      <a:pt x="347" y="50"/>
                    </a:cubicBezTo>
                    <a:cubicBezTo>
                      <a:pt x="298" y="50"/>
                      <a:pt x="273" y="273"/>
                      <a:pt x="223" y="769"/>
                    </a:cubicBezTo>
                    <a:cubicBezTo>
                      <a:pt x="50" y="3644"/>
                      <a:pt x="0" y="6421"/>
                      <a:pt x="149" y="6421"/>
                    </a:cubicBezTo>
                    <a:cubicBezTo>
                      <a:pt x="198" y="6421"/>
                      <a:pt x="248" y="6173"/>
                      <a:pt x="347" y="5578"/>
                    </a:cubicBezTo>
                    <a:cubicBezTo>
                      <a:pt x="422" y="5082"/>
                      <a:pt x="496" y="4884"/>
                      <a:pt x="595" y="4884"/>
                    </a:cubicBezTo>
                    <a:cubicBezTo>
                      <a:pt x="719" y="4884"/>
                      <a:pt x="843" y="5256"/>
                      <a:pt x="967" y="5603"/>
                    </a:cubicBezTo>
                    <a:cubicBezTo>
                      <a:pt x="1091" y="5974"/>
                      <a:pt x="1190" y="6346"/>
                      <a:pt x="1264" y="6346"/>
                    </a:cubicBezTo>
                    <a:cubicBezTo>
                      <a:pt x="1314" y="6346"/>
                      <a:pt x="1364" y="6123"/>
                      <a:pt x="1364" y="5528"/>
                    </a:cubicBezTo>
                    <a:cubicBezTo>
                      <a:pt x="1388" y="3396"/>
                      <a:pt x="1611" y="0"/>
                      <a:pt x="148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1330383" y="3634692"/>
                <a:ext cx="101867" cy="349278"/>
              </a:xfrm>
              <a:custGeom>
                <a:avLst/>
                <a:gdLst/>
                <a:ahLst/>
                <a:cxnLst/>
                <a:rect l="l" t="t" r="r" b="b"/>
                <a:pathLst>
                  <a:path w="1439" h="4934" extrusionOk="0">
                    <a:moveTo>
                      <a:pt x="25" y="0"/>
                    </a:moveTo>
                    <a:cubicBezTo>
                      <a:pt x="1" y="0"/>
                      <a:pt x="1" y="75"/>
                      <a:pt x="25" y="298"/>
                    </a:cubicBezTo>
                    <a:cubicBezTo>
                      <a:pt x="174" y="2182"/>
                      <a:pt x="174" y="3545"/>
                      <a:pt x="273" y="3545"/>
                    </a:cubicBezTo>
                    <a:cubicBezTo>
                      <a:pt x="323" y="3545"/>
                      <a:pt x="373" y="3372"/>
                      <a:pt x="472" y="2975"/>
                    </a:cubicBezTo>
                    <a:cubicBezTo>
                      <a:pt x="521" y="2777"/>
                      <a:pt x="571" y="2677"/>
                      <a:pt x="620" y="2677"/>
                    </a:cubicBezTo>
                    <a:cubicBezTo>
                      <a:pt x="769" y="2677"/>
                      <a:pt x="943" y="3248"/>
                      <a:pt x="1091" y="3793"/>
                    </a:cubicBezTo>
                    <a:cubicBezTo>
                      <a:pt x="1240" y="4363"/>
                      <a:pt x="1364" y="4933"/>
                      <a:pt x="1414" y="4933"/>
                    </a:cubicBezTo>
                    <a:cubicBezTo>
                      <a:pt x="1439" y="4933"/>
                      <a:pt x="1439" y="4760"/>
                      <a:pt x="1414" y="4314"/>
                    </a:cubicBezTo>
                    <a:cubicBezTo>
                      <a:pt x="1265" y="2479"/>
                      <a:pt x="844" y="322"/>
                      <a:pt x="670" y="322"/>
                    </a:cubicBezTo>
                    <a:cubicBezTo>
                      <a:pt x="645" y="322"/>
                      <a:pt x="596" y="446"/>
                      <a:pt x="596" y="769"/>
                    </a:cubicBezTo>
                    <a:cubicBezTo>
                      <a:pt x="596" y="1091"/>
                      <a:pt x="571" y="1190"/>
                      <a:pt x="521" y="1190"/>
                    </a:cubicBezTo>
                    <a:cubicBezTo>
                      <a:pt x="447" y="1190"/>
                      <a:pt x="348" y="893"/>
                      <a:pt x="249" y="595"/>
                    </a:cubicBezTo>
                    <a:cubicBezTo>
                      <a:pt x="149" y="298"/>
                      <a:pt x="75" y="0"/>
                      <a:pt x="2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1467291" y="3490776"/>
                <a:ext cx="187806" cy="528306"/>
              </a:xfrm>
              <a:custGeom>
                <a:avLst/>
                <a:gdLst/>
                <a:ahLst/>
                <a:cxnLst/>
                <a:rect l="l" t="t" r="r" b="b"/>
                <a:pathLst>
                  <a:path w="2653" h="7463" extrusionOk="0">
                    <a:moveTo>
                      <a:pt x="223" y="0"/>
                    </a:moveTo>
                    <a:cubicBezTo>
                      <a:pt x="149" y="0"/>
                      <a:pt x="124" y="124"/>
                      <a:pt x="174" y="471"/>
                    </a:cubicBezTo>
                    <a:cubicBezTo>
                      <a:pt x="273" y="1166"/>
                      <a:pt x="248" y="1290"/>
                      <a:pt x="174" y="1290"/>
                    </a:cubicBezTo>
                    <a:cubicBezTo>
                      <a:pt x="174" y="1290"/>
                      <a:pt x="149" y="1290"/>
                      <a:pt x="124" y="1265"/>
                    </a:cubicBezTo>
                    <a:cubicBezTo>
                      <a:pt x="99" y="1240"/>
                      <a:pt x="75" y="1215"/>
                      <a:pt x="50" y="1215"/>
                    </a:cubicBezTo>
                    <a:cubicBezTo>
                      <a:pt x="0" y="1215"/>
                      <a:pt x="0" y="1339"/>
                      <a:pt x="99" y="1909"/>
                    </a:cubicBezTo>
                    <a:cubicBezTo>
                      <a:pt x="595" y="4735"/>
                      <a:pt x="1066" y="6818"/>
                      <a:pt x="1190" y="6818"/>
                    </a:cubicBezTo>
                    <a:cubicBezTo>
                      <a:pt x="1240" y="6818"/>
                      <a:pt x="1240" y="6471"/>
                      <a:pt x="1141" y="5677"/>
                    </a:cubicBezTo>
                    <a:cubicBezTo>
                      <a:pt x="918" y="3744"/>
                      <a:pt x="694" y="2033"/>
                      <a:pt x="794" y="2033"/>
                    </a:cubicBezTo>
                    <a:cubicBezTo>
                      <a:pt x="818" y="2033"/>
                      <a:pt x="918" y="2306"/>
                      <a:pt x="1091" y="2950"/>
                    </a:cubicBezTo>
                    <a:cubicBezTo>
                      <a:pt x="1537" y="4611"/>
                      <a:pt x="2380" y="7462"/>
                      <a:pt x="2578" y="7462"/>
                    </a:cubicBezTo>
                    <a:cubicBezTo>
                      <a:pt x="2653" y="7462"/>
                      <a:pt x="2628" y="7065"/>
                      <a:pt x="2454" y="6074"/>
                    </a:cubicBezTo>
                    <a:cubicBezTo>
                      <a:pt x="1959" y="3099"/>
                      <a:pt x="1190" y="397"/>
                      <a:pt x="1066" y="397"/>
                    </a:cubicBezTo>
                    <a:cubicBezTo>
                      <a:pt x="1041" y="397"/>
                      <a:pt x="1066" y="571"/>
                      <a:pt x="1116" y="893"/>
                    </a:cubicBezTo>
                    <a:cubicBezTo>
                      <a:pt x="1190" y="1240"/>
                      <a:pt x="1165" y="1364"/>
                      <a:pt x="1141" y="1364"/>
                    </a:cubicBezTo>
                    <a:cubicBezTo>
                      <a:pt x="1066" y="1364"/>
                      <a:pt x="868" y="1017"/>
                      <a:pt x="694" y="670"/>
                    </a:cubicBezTo>
                    <a:cubicBezTo>
                      <a:pt x="496" y="348"/>
                      <a:pt x="298"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1645;p56">
            <a:extLst>
              <a:ext uri="{FF2B5EF4-FFF2-40B4-BE49-F238E27FC236}">
                <a16:creationId xmlns:a16="http://schemas.microsoft.com/office/drawing/2014/main" id="{318D87B8-6AEC-91BB-8E95-D5EDB667450C}"/>
              </a:ext>
            </a:extLst>
          </p:cNvPr>
          <p:cNvGrpSpPr/>
          <p:nvPr/>
        </p:nvGrpSpPr>
        <p:grpSpPr>
          <a:xfrm>
            <a:off x="6601836" y="-416553"/>
            <a:ext cx="3657777" cy="2877388"/>
            <a:chOff x="713225" y="1964913"/>
            <a:chExt cx="2196731" cy="1728057"/>
          </a:xfrm>
        </p:grpSpPr>
        <p:sp>
          <p:nvSpPr>
            <p:cNvPr id="5" name="Google Shape;1646;p56">
              <a:extLst>
                <a:ext uri="{FF2B5EF4-FFF2-40B4-BE49-F238E27FC236}">
                  <a16:creationId xmlns:a16="http://schemas.microsoft.com/office/drawing/2014/main" id="{5AB851EB-1D43-0B63-51C4-5432BDE85551}"/>
                </a:ext>
              </a:extLst>
            </p:cNvPr>
            <p:cNvSpPr/>
            <p:nvPr/>
          </p:nvSpPr>
          <p:spPr>
            <a:xfrm>
              <a:off x="713225" y="314220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47;p56">
              <a:extLst>
                <a:ext uri="{FF2B5EF4-FFF2-40B4-BE49-F238E27FC236}">
                  <a16:creationId xmlns:a16="http://schemas.microsoft.com/office/drawing/2014/main" id="{1D6A5555-49C5-EA62-D72B-F362EF7181F9}"/>
                </a:ext>
              </a:extLst>
            </p:cNvPr>
            <p:cNvSpPr/>
            <p:nvPr/>
          </p:nvSpPr>
          <p:spPr>
            <a:xfrm>
              <a:off x="775628" y="314220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48;p56">
              <a:extLst>
                <a:ext uri="{FF2B5EF4-FFF2-40B4-BE49-F238E27FC236}">
                  <a16:creationId xmlns:a16="http://schemas.microsoft.com/office/drawing/2014/main" id="{6767CFAD-51C5-E01A-F9EB-BF89E112EC58}"/>
                </a:ext>
              </a:extLst>
            </p:cNvPr>
            <p:cNvSpPr/>
            <p:nvPr/>
          </p:nvSpPr>
          <p:spPr>
            <a:xfrm>
              <a:off x="1267682" y="196491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49;p56">
              <a:extLst>
                <a:ext uri="{FF2B5EF4-FFF2-40B4-BE49-F238E27FC236}">
                  <a16:creationId xmlns:a16="http://schemas.microsoft.com/office/drawing/2014/main" id="{49D4C0E8-0424-BD6D-ADDD-AFB9D3FD256C}"/>
                </a:ext>
              </a:extLst>
            </p:cNvPr>
            <p:cNvSpPr/>
            <p:nvPr/>
          </p:nvSpPr>
          <p:spPr>
            <a:xfrm>
              <a:off x="1267682" y="204810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50;p56">
              <a:extLst>
                <a:ext uri="{FF2B5EF4-FFF2-40B4-BE49-F238E27FC236}">
                  <a16:creationId xmlns:a16="http://schemas.microsoft.com/office/drawing/2014/main" id="{03D79E3F-812F-3B36-A99A-247D3C68A26E}"/>
                </a:ext>
              </a:extLst>
            </p:cNvPr>
            <p:cNvSpPr/>
            <p:nvPr/>
          </p:nvSpPr>
          <p:spPr>
            <a:xfrm>
              <a:off x="1282494" y="240681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51;p56">
              <a:extLst>
                <a:ext uri="{FF2B5EF4-FFF2-40B4-BE49-F238E27FC236}">
                  <a16:creationId xmlns:a16="http://schemas.microsoft.com/office/drawing/2014/main" id="{FF0899B7-6EEC-D0A3-817F-47A9D3E37B87}"/>
                </a:ext>
              </a:extLst>
            </p:cNvPr>
            <p:cNvSpPr/>
            <p:nvPr/>
          </p:nvSpPr>
          <p:spPr>
            <a:xfrm>
              <a:off x="1894061" y="219203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2;p56">
              <a:extLst>
                <a:ext uri="{FF2B5EF4-FFF2-40B4-BE49-F238E27FC236}">
                  <a16:creationId xmlns:a16="http://schemas.microsoft.com/office/drawing/2014/main" id="{CA0135BE-1524-6234-1B88-FE549678D5CE}"/>
                </a:ext>
              </a:extLst>
            </p:cNvPr>
            <p:cNvSpPr/>
            <p:nvPr/>
          </p:nvSpPr>
          <p:spPr>
            <a:xfrm>
              <a:off x="1203102" y="239878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53;p56">
              <a:extLst>
                <a:ext uri="{FF2B5EF4-FFF2-40B4-BE49-F238E27FC236}">
                  <a16:creationId xmlns:a16="http://schemas.microsoft.com/office/drawing/2014/main" id="{DF275B13-F850-0D5B-D974-F7BA2C48C95C}"/>
                </a:ext>
              </a:extLst>
            </p:cNvPr>
            <p:cNvSpPr/>
            <p:nvPr/>
          </p:nvSpPr>
          <p:spPr>
            <a:xfrm>
              <a:off x="1125888" y="269484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54;p56">
              <a:extLst>
                <a:ext uri="{FF2B5EF4-FFF2-40B4-BE49-F238E27FC236}">
                  <a16:creationId xmlns:a16="http://schemas.microsoft.com/office/drawing/2014/main" id="{A08B33B2-DA22-0242-93D3-E265B6D87C93}"/>
                </a:ext>
              </a:extLst>
            </p:cNvPr>
            <p:cNvSpPr/>
            <p:nvPr/>
          </p:nvSpPr>
          <p:spPr>
            <a:xfrm>
              <a:off x="1151285" y="283744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55;p56">
              <a:extLst>
                <a:ext uri="{FF2B5EF4-FFF2-40B4-BE49-F238E27FC236}">
                  <a16:creationId xmlns:a16="http://schemas.microsoft.com/office/drawing/2014/main" id="{3162BB5E-9814-854F-17E1-73FB7C5DA2C8}"/>
                </a:ext>
              </a:extLst>
            </p:cNvPr>
            <p:cNvSpPr/>
            <p:nvPr/>
          </p:nvSpPr>
          <p:spPr>
            <a:xfrm>
              <a:off x="974575" y="289980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56;p56">
              <a:extLst>
                <a:ext uri="{FF2B5EF4-FFF2-40B4-BE49-F238E27FC236}">
                  <a16:creationId xmlns:a16="http://schemas.microsoft.com/office/drawing/2014/main" id="{890436B2-E221-879C-DF73-1BD3EEEDEE21}"/>
                </a:ext>
              </a:extLst>
            </p:cNvPr>
            <p:cNvSpPr/>
            <p:nvPr/>
          </p:nvSpPr>
          <p:spPr>
            <a:xfrm>
              <a:off x="1033820" y="308291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7;p56">
              <a:extLst>
                <a:ext uri="{FF2B5EF4-FFF2-40B4-BE49-F238E27FC236}">
                  <a16:creationId xmlns:a16="http://schemas.microsoft.com/office/drawing/2014/main" id="{0E1E2EC1-4AD5-4225-AE5A-094F74CC6A67}"/>
                </a:ext>
              </a:extLst>
            </p:cNvPr>
            <p:cNvSpPr/>
            <p:nvPr/>
          </p:nvSpPr>
          <p:spPr>
            <a:xfrm>
              <a:off x="1028527" y="298030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8;p56">
              <a:extLst>
                <a:ext uri="{FF2B5EF4-FFF2-40B4-BE49-F238E27FC236}">
                  <a16:creationId xmlns:a16="http://schemas.microsoft.com/office/drawing/2014/main" id="{5B3A6319-B3BF-AC27-0882-E2175439DE44}"/>
                </a:ext>
              </a:extLst>
            </p:cNvPr>
            <p:cNvSpPr/>
            <p:nvPr/>
          </p:nvSpPr>
          <p:spPr>
            <a:xfrm>
              <a:off x="1033820" y="311890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9;p56">
              <a:extLst>
                <a:ext uri="{FF2B5EF4-FFF2-40B4-BE49-F238E27FC236}">
                  <a16:creationId xmlns:a16="http://schemas.microsoft.com/office/drawing/2014/main" id="{4A5C96B3-EF6B-E7F7-0405-C5534E3D0876}"/>
                </a:ext>
              </a:extLst>
            </p:cNvPr>
            <p:cNvSpPr/>
            <p:nvPr/>
          </p:nvSpPr>
          <p:spPr>
            <a:xfrm>
              <a:off x="975643" y="309303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60;p56">
              <a:extLst>
                <a:ext uri="{FF2B5EF4-FFF2-40B4-BE49-F238E27FC236}">
                  <a16:creationId xmlns:a16="http://schemas.microsoft.com/office/drawing/2014/main" id="{F4A3FFD4-233B-8D31-5C83-7915E29EB870}"/>
                </a:ext>
              </a:extLst>
            </p:cNvPr>
            <p:cNvSpPr/>
            <p:nvPr/>
          </p:nvSpPr>
          <p:spPr>
            <a:xfrm>
              <a:off x="976667" y="313691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61;p56">
              <a:extLst>
                <a:ext uri="{FF2B5EF4-FFF2-40B4-BE49-F238E27FC236}">
                  <a16:creationId xmlns:a16="http://schemas.microsoft.com/office/drawing/2014/main" id="{EDB05798-A9F9-293D-0F37-A2E5C30E041A}"/>
                </a:ext>
              </a:extLst>
            </p:cNvPr>
            <p:cNvSpPr/>
            <p:nvPr/>
          </p:nvSpPr>
          <p:spPr>
            <a:xfrm>
              <a:off x="1569241" y="338025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62;p56">
              <a:extLst>
                <a:ext uri="{FF2B5EF4-FFF2-40B4-BE49-F238E27FC236}">
                  <a16:creationId xmlns:a16="http://schemas.microsoft.com/office/drawing/2014/main" id="{47DC667E-9337-41D9-46D9-05BDBAE5508A}"/>
                </a:ext>
              </a:extLst>
            </p:cNvPr>
            <p:cNvSpPr/>
            <p:nvPr/>
          </p:nvSpPr>
          <p:spPr>
            <a:xfrm>
              <a:off x="1911007" y="241526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3;p56">
              <a:extLst>
                <a:ext uri="{FF2B5EF4-FFF2-40B4-BE49-F238E27FC236}">
                  <a16:creationId xmlns:a16="http://schemas.microsoft.com/office/drawing/2014/main" id="{965BA369-F33A-D8B0-DFFC-DDF409661976}"/>
                </a:ext>
              </a:extLst>
            </p:cNvPr>
            <p:cNvSpPr/>
            <p:nvPr/>
          </p:nvSpPr>
          <p:spPr>
            <a:xfrm>
              <a:off x="1873958" y="242055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4;p56">
              <a:extLst>
                <a:ext uri="{FF2B5EF4-FFF2-40B4-BE49-F238E27FC236}">
                  <a16:creationId xmlns:a16="http://schemas.microsoft.com/office/drawing/2014/main" id="{F4CC958E-94C0-7625-1794-C45D3AD07A81}"/>
                </a:ext>
              </a:extLst>
            </p:cNvPr>
            <p:cNvSpPr/>
            <p:nvPr/>
          </p:nvSpPr>
          <p:spPr>
            <a:xfrm>
              <a:off x="1786158" y="254540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5;p56">
              <a:extLst>
                <a:ext uri="{FF2B5EF4-FFF2-40B4-BE49-F238E27FC236}">
                  <a16:creationId xmlns:a16="http://schemas.microsoft.com/office/drawing/2014/main" id="{74808BD6-D813-4E20-C55B-830BD25938C3}"/>
                </a:ext>
              </a:extLst>
            </p:cNvPr>
            <p:cNvSpPr/>
            <p:nvPr/>
          </p:nvSpPr>
          <p:spPr>
            <a:xfrm>
              <a:off x="1762853" y="271895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6;p56">
              <a:extLst>
                <a:ext uri="{FF2B5EF4-FFF2-40B4-BE49-F238E27FC236}">
                  <a16:creationId xmlns:a16="http://schemas.microsoft.com/office/drawing/2014/main" id="{71A81CA5-2AE7-9954-2C63-C40288292F4F}"/>
                </a:ext>
              </a:extLst>
            </p:cNvPr>
            <p:cNvSpPr/>
            <p:nvPr/>
          </p:nvSpPr>
          <p:spPr>
            <a:xfrm>
              <a:off x="1720553" y="284273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7;p56">
              <a:extLst>
                <a:ext uri="{FF2B5EF4-FFF2-40B4-BE49-F238E27FC236}">
                  <a16:creationId xmlns:a16="http://schemas.microsoft.com/office/drawing/2014/main" id="{DBCE2A71-0CE8-8781-DB16-3EC245BFA941}"/>
                </a:ext>
              </a:extLst>
            </p:cNvPr>
            <p:cNvSpPr/>
            <p:nvPr/>
          </p:nvSpPr>
          <p:spPr>
            <a:xfrm>
              <a:off x="1647522" y="293480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8;p56">
              <a:extLst>
                <a:ext uri="{FF2B5EF4-FFF2-40B4-BE49-F238E27FC236}">
                  <a16:creationId xmlns:a16="http://schemas.microsoft.com/office/drawing/2014/main" id="{9FBBF25D-8D0F-7D3D-2DAE-09183ACE79A3}"/>
                </a:ext>
              </a:extLst>
            </p:cNvPr>
            <p:cNvSpPr/>
            <p:nvPr/>
          </p:nvSpPr>
          <p:spPr>
            <a:xfrm>
              <a:off x="1592503" y="303110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9;p56">
              <a:extLst>
                <a:ext uri="{FF2B5EF4-FFF2-40B4-BE49-F238E27FC236}">
                  <a16:creationId xmlns:a16="http://schemas.microsoft.com/office/drawing/2014/main" id="{6A5E4654-8582-4690-F933-FBE8C7032DF3}"/>
                </a:ext>
              </a:extLst>
            </p:cNvPr>
            <p:cNvSpPr/>
            <p:nvPr/>
          </p:nvSpPr>
          <p:spPr>
            <a:xfrm>
              <a:off x="1621058" y="312739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0;p56">
              <a:extLst>
                <a:ext uri="{FF2B5EF4-FFF2-40B4-BE49-F238E27FC236}">
                  <a16:creationId xmlns:a16="http://schemas.microsoft.com/office/drawing/2014/main" id="{860D48AF-9722-FC26-C468-8246EF492802}"/>
                </a:ext>
              </a:extLst>
            </p:cNvPr>
            <p:cNvSpPr/>
            <p:nvPr/>
          </p:nvSpPr>
          <p:spPr>
            <a:xfrm>
              <a:off x="1613674" y="271259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1;p56">
              <a:extLst>
                <a:ext uri="{FF2B5EF4-FFF2-40B4-BE49-F238E27FC236}">
                  <a16:creationId xmlns:a16="http://schemas.microsoft.com/office/drawing/2014/main" id="{B2143342-1F38-B87C-843E-EEEFF258584D}"/>
                </a:ext>
              </a:extLst>
            </p:cNvPr>
            <p:cNvSpPr/>
            <p:nvPr/>
          </p:nvSpPr>
          <p:spPr>
            <a:xfrm>
              <a:off x="2103552" y="212006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72;p56">
              <a:extLst>
                <a:ext uri="{FF2B5EF4-FFF2-40B4-BE49-F238E27FC236}">
                  <a16:creationId xmlns:a16="http://schemas.microsoft.com/office/drawing/2014/main" id="{3422A84D-1F71-EB9D-61E3-001CBF398C29}"/>
                </a:ext>
              </a:extLst>
            </p:cNvPr>
            <p:cNvSpPr/>
            <p:nvPr/>
          </p:nvSpPr>
          <p:spPr>
            <a:xfrm>
              <a:off x="1981904" y="227453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3;p56">
              <a:extLst>
                <a:ext uri="{FF2B5EF4-FFF2-40B4-BE49-F238E27FC236}">
                  <a16:creationId xmlns:a16="http://schemas.microsoft.com/office/drawing/2014/main" id="{C3B35128-0327-0F5E-92E6-B5F15AEBCBD3}"/>
                </a:ext>
              </a:extLst>
            </p:cNvPr>
            <p:cNvSpPr/>
            <p:nvPr/>
          </p:nvSpPr>
          <p:spPr>
            <a:xfrm>
              <a:off x="1532192" y="316546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4;p56">
              <a:extLst>
                <a:ext uri="{FF2B5EF4-FFF2-40B4-BE49-F238E27FC236}">
                  <a16:creationId xmlns:a16="http://schemas.microsoft.com/office/drawing/2014/main" id="{E9FA8784-D5C2-216E-5A3C-AA74C71151E5}"/>
                </a:ext>
              </a:extLst>
            </p:cNvPr>
            <p:cNvSpPr/>
            <p:nvPr/>
          </p:nvSpPr>
          <p:spPr>
            <a:xfrm>
              <a:off x="976667" y="320384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5;p56">
              <a:extLst>
                <a:ext uri="{FF2B5EF4-FFF2-40B4-BE49-F238E27FC236}">
                  <a16:creationId xmlns:a16="http://schemas.microsoft.com/office/drawing/2014/main" id="{F48A0D72-36E7-DCD9-5463-9F5D9A8A45C5}"/>
                </a:ext>
              </a:extLst>
            </p:cNvPr>
            <p:cNvSpPr/>
            <p:nvPr/>
          </p:nvSpPr>
          <p:spPr>
            <a:xfrm>
              <a:off x="1156578" y="322893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76;p56">
              <a:extLst>
                <a:ext uri="{FF2B5EF4-FFF2-40B4-BE49-F238E27FC236}">
                  <a16:creationId xmlns:a16="http://schemas.microsoft.com/office/drawing/2014/main" id="{E1C9C9CC-6911-6B56-B3EC-06BDACA4E710}"/>
                </a:ext>
              </a:extLst>
            </p:cNvPr>
            <p:cNvSpPr/>
            <p:nvPr/>
          </p:nvSpPr>
          <p:spPr>
            <a:xfrm>
              <a:off x="1727938" y="240045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77;p56">
              <a:extLst>
                <a:ext uri="{FF2B5EF4-FFF2-40B4-BE49-F238E27FC236}">
                  <a16:creationId xmlns:a16="http://schemas.microsoft.com/office/drawing/2014/main" id="{246C8DE5-059E-4318-3115-BA71005E0605}"/>
                </a:ext>
              </a:extLst>
            </p:cNvPr>
            <p:cNvSpPr/>
            <p:nvPr/>
          </p:nvSpPr>
          <p:spPr>
            <a:xfrm>
              <a:off x="1581918" y="240681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78;p56">
              <a:extLst>
                <a:ext uri="{FF2B5EF4-FFF2-40B4-BE49-F238E27FC236}">
                  <a16:creationId xmlns:a16="http://schemas.microsoft.com/office/drawing/2014/main" id="{377FFFE6-0D4E-C434-0C0E-676CF1078A6E}"/>
                </a:ext>
              </a:extLst>
            </p:cNvPr>
            <p:cNvSpPr/>
            <p:nvPr/>
          </p:nvSpPr>
          <p:spPr>
            <a:xfrm>
              <a:off x="1463429" y="256551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79;p56">
              <a:extLst>
                <a:ext uri="{FF2B5EF4-FFF2-40B4-BE49-F238E27FC236}">
                  <a16:creationId xmlns:a16="http://schemas.microsoft.com/office/drawing/2014/main" id="{EEE681D6-416F-D40F-2CBA-28AF221B4EF1}"/>
                </a:ext>
              </a:extLst>
            </p:cNvPr>
            <p:cNvSpPr/>
            <p:nvPr/>
          </p:nvSpPr>
          <p:spPr>
            <a:xfrm>
              <a:off x="1375586" y="271575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80;p56">
              <a:extLst>
                <a:ext uri="{FF2B5EF4-FFF2-40B4-BE49-F238E27FC236}">
                  <a16:creationId xmlns:a16="http://schemas.microsoft.com/office/drawing/2014/main" id="{1DCF1F8E-2EE7-BDAA-9C86-F857CB64D9B2}"/>
                </a:ext>
              </a:extLst>
            </p:cNvPr>
            <p:cNvSpPr/>
            <p:nvPr/>
          </p:nvSpPr>
          <p:spPr>
            <a:xfrm>
              <a:off x="1356549" y="285652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1;p56">
              <a:extLst>
                <a:ext uri="{FF2B5EF4-FFF2-40B4-BE49-F238E27FC236}">
                  <a16:creationId xmlns:a16="http://schemas.microsoft.com/office/drawing/2014/main" id="{FC517C4C-648B-936F-47FF-0AA52EDB8B48}"/>
                </a:ext>
              </a:extLst>
            </p:cNvPr>
            <p:cNvSpPr/>
            <p:nvPr/>
          </p:nvSpPr>
          <p:spPr>
            <a:xfrm>
              <a:off x="1330086" y="292422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2;p56">
              <a:extLst>
                <a:ext uri="{FF2B5EF4-FFF2-40B4-BE49-F238E27FC236}">
                  <a16:creationId xmlns:a16="http://schemas.microsoft.com/office/drawing/2014/main" id="{1BC45B86-BDE2-CF8C-6F60-12DABC9833D2}"/>
                </a:ext>
              </a:extLst>
            </p:cNvPr>
            <p:cNvSpPr/>
            <p:nvPr/>
          </p:nvSpPr>
          <p:spPr>
            <a:xfrm>
              <a:off x="1210529" y="298030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3;p56">
              <a:extLst>
                <a:ext uri="{FF2B5EF4-FFF2-40B4-BE49-F238E27FC236}">
                  <a16:creationId xmlns:a16="http://schemas.microsoft.com/office/drawing/2014/main" id="{446FF359-E99E-A7F6-F540-BFC4DE664774}"/>
                </a:ext>
              </a:extLst>
            </p:cNvPr>
            <p:cNvSpPr/>
            <p:nvPr/>
          </p:nvSpPr>
          <p:spPr>
            <a:xfrm>
              <a:off x="1217914" y="309247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4;p56">
              <a:extLst>
                <a:ext uri="{FF2B5EF4-FFF2-40B4-BE49-F238E27FC236}">
                  <a16:creationId xmlns:a16="http://schemas.microsoft.com/office/drawing/2014/main" id="{60F06C3C-D3E1-CFC7-FFFF-93084391D9F8}"/>
                </a:ext>
              </a:extLst>
            </p:cNvPr>
            <p:cNvSpPr/>
            <p:nvPr/>
          </p:nvSpPr>
          <p:spPr>
            <a:xfrm>
              <a:off x="1209462" y="296972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5;p56">
              <a:extLst>
                <a:ext uri="{FF2B5EF4-FFF2-40B4-BE49-F238E27FC236}">
                  <a16:creationId xmlns:a16="http://schemas.microsoft.com/office/drawing/2014/main" id="{816C2712-5105-7FC5-1368-4689AF8856B0}"/>
                </a:ext>
              </a:extLst>
            </p:cNvPr>
            <p:cNvSpPr/>
            <p:nvPr/>
          </p:nvSpPr>
          <p:spPr>
            <a:xfrm>
              <a:off x="1384037" y="270943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6;p56">
              <a:extLst>
                <a:ext uri="{FF2B5EF4-FFF2-40B4-BE49-F238E27FC236}">
                  <a16:creationId xmlns:a16="http://schemas.microsoft.com/office/drawing/2014/main" id="{89AE151C-A402-66F2-1B8D-1D37524A31D1}"/>
                </a:ext>
              </a:extLst>
            </p:cNvPr>
            <p:cNvSpPr/>
            <p:nvPr/>
          </p:nvSpPr>
          <p:spPr>
            <a:xfrm>
              <a:off x="1529033" y="255919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7;p56">
              <a:extLst>
                <a:ext uri="{FF2B5EF4-FFF2-40B4-BE49-F238E27FC236}">
                  <a16:creationId xmlns:a16="http://schemas.microsoft.com/office/drawing/2014/main" id="{9F72F60D-B577-B4D9-1BE7-65F9B770B1B9}"/>
                </a:ext>
              </a:extLst>
            </p:cNvPr>
            <p:cNvSpPr/>
            <p:nvPr/>
          </p:nvSpPr>
          <p:spPr>
            <a:xfrm>
              <a:off x="1909940" y="223646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8;p56">
              <a:extLst>
                <a:ext uri="{FF2B5EF4-FFF2-40B4-BE49-F238E27FC236}">
                  <a16:creationId xmlns:a16="http://schemas.microsoft.com/office/drawing/2014/main" id="{F82287E6-3CF8-C511-1138-D092146401D7}"/>
                </a:ext>
              </a:extLst>
            </p:cNvPr>
            <p:cNvSpPr/>
            <p:nvPr/>
          </p:nvSpPr>
          <p:spPr>
            <a:xfrm>
              <a:off x="1892994" y="223539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9;p56">
              <a:extLst>
                <a:ext uri="{FF2B5EF4-FFF2-40B4-BE49-F238E27FC236}">
                  <a16:creationId xmlns:a16="http://schemas.microsoft.com/office/drawing/2014/main" id="{EFC4211C-4A59-13B9-4942-AEE573FA16AF}"/>
                </a:ext>
              </a:extLst>
            </p:cNvPr>
            <p:cNvSpPr/>
            <p:nvPr/>
          </p:nvSpPr>
          <p:spPr>
            <a:xfrm>
              <a:off x="1850695" y="223646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0;p56">
              <a:extLst>
                <a:ext uri="{FF2B5EF4-FFF2-40B4-BE49-F238E27FC236}">
                  <a16:creationId xmlns:a16="http://schemas.microsoft.com/office/drawing/2014/main" id="{DB07F3D3-4F92-FE96-FC25-69EF449359D2}"/>
                </a:ext>
              </a:extLst>
            </p:cNvPr>
            <p:cNvSpPr/>
            <p:nvPr/>
          </p:nvSpPr>
          <p:spPr>
            <a:xfrm>
              <a:off x="1776597" y="232533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1;p56">
              <a:extLst>
                <a:ext uri="{FF2B5EF4-FFF2-40B4-BE49-F238E27FC236}">
                  <a16:creationId xmlns:a16="http://schemas.microsoft.com/office/drawing/2014/main" id="{D3BE125B-E3A4-23AD-9509-5326B9EEB611}"/>
                </a:ext>
              </a:extLst>
            </p:cNvPr>
            <p:cNvSpPr/>
            <p:nvPr/>
          </p:nvSpPr>
          <p:spPr>
            <a:xfrm>
              <a:off x="1157602" y="313691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2;p56">
              <a:extLst>
                <a:ext uri="{FF2B5EF4-FFF2-40B4-BE49-F238E27FC236}">
                  <a16:creationId xmlns:a16="http://schemas.microsoft.com/office/drawing/2014/main" id="{5F7FF7B4-D479-F753-6F10-2E660AEF14CA}"/>
                </a:ext>
              </a:extLst>
            </p:cNvPr>
            <p:cNvSpPr/>
            <p:nvPr/>
          </p:nvSpPr>
          <p:spPr>
            <a:xfrm>
              <a:off x="1166096" y="320781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3;p56">
              <a:extLst>
                <a:ext uri="{FF2B5EF4-FFF2-40B4-BE49-F238E27FC236}">
                  <a16:creationId xmlns:a16="http://schemas.microsoft.com/office/drawing/2014/main" id="{F023F6B1-1E96-4886-5E78-20043AC31F0D}"/>
                </a:ext>
              </a:extLst>
            </p:cNvPr>
            <p:cNvSpPr/>
            <p:nvPr/>
          </p:nvSpPr>
          <p:spPr>
            <a:xfrm>
              <a:off x="1006332" y="223548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4;p56">
              <a:extLst>
                <a:ext uri="{FF2B5EF4-FFF2-40B4-BE49-F238E27FC236}">
                  <a16:creationId xmlns:a16="http://schemas.microsoft.com/office/drawing/2014/main" id="{2A1283C7-7730-AD17-9E59-7D1653B4E860}"/>
                </a:ext>
              </a:extLst>
            </p:cNvPr>
            <p:cNvSpPr/>
            <p:nvPr/>
          </p:nvSpPr>
          <p:spPr>
            <a:xfrm>
              <a:off x="1278225" y="212006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95;p56">
              <a:extLst>
                <a:ext uri="{FF2B5EF4-FFF2-40B4-BE49-F238E27FC236}">
                  <a16:creationId xmlns:a16="http://schemas.microsoft.com/office/drawing/2014/main" id="{78AA3EB6-8D43-20E2-4B3A-0F2851502E13}"/>
                </a:ext>
              </a:extLst>
            </p:cNvPr>
            <p:cNvSpPr/>
            <p:nvPr/>
          </p:nvSpPr>
          <p:spPr>
            <a:xfrm>
              <a:off x="1860214" y="243643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96;p56">
              <a:extLst>
                <a:ext uri="{FF2B5EF4-FFF2-40B4-BE49-F238E27FC236}">
                  <a16:creationId xmlns:a16="http://schemas.microsoft.com/office/drawing/2014/main" id="{292634D5-6104-B387-93B1-36083A3DFAA5}"/>
                </a:ext>
              </a:extLst>
            </p:cNvPr>
            <p:cNvSpPr/>
            <p:nvPr/>
          </p:nvSpPr>
          <p:spPr>
            <a:xfrm>
              <a:off x="1842201" y="268404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97;p56">
              <a:extLst>
                <a:ext uri="{FF2B5EF4-FFF2-40B4-BE49-F238E27FC236}">
                  <a16:creationId xmlns:a16="http://schemas.microsoft.com/office/drawing/2014/main" id="{FDCF8EF2-ADF7-85A6-A6F7-FB4A812DCC04}"/>
                </a:ext>
              </a:extLst>
            </p:cNvPr>
            <p:cNvSpPr/>
            <p:nvPr/>
          </p:nvSpPr>
          <p:spPr>
            <a:xfrm>
              <a:off x="2454879" y="261579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98;p56">
              <a:extLst>
                <a:ext uri="{FF2B5EF4-FFF2-40B4-BE49-F238E27FC236}">
                  <a16:creationId xmlns:a16="http://schemas.microsoft.com/office/drawing/2014/main" id="{58790E4C-238C-E408-03AF-D213BDC49229}"/>
                </a:ext>
              </a:extLst>
            </p:cNvPr>
            <p:cNvSpPr/>
            <p:nvPr/>
          </p:nvSpPr>
          <p:spPr>
            <a:xfrm>
              <a:off x="2105686" y="209210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99;p56">
              <a:extLst>
                <a:ext uri="{FF2B5EF4-FFF2-40B4-BE49-F238E27FC236}">
                  <a16:creationId xmlns:a16="http://schemas.microsoft.com/office/drawing/2014/main" id="{EB8AE1A2-B35B-7C3E-F764-092993472848}"/>
                </a:ext>
              </a:extLst>
            </p:cNvPr>
            <p:cNvSpPr/>
            <p:nvPr/>
          </p:nvSpPr>
          <p:spPr>
            <a:xfrm>
              <a:off x="2563849" y="219834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00;p56">
              <a:extLst>
                <a:ext uri="{FF2B5EF4-FFF2-40B4-BE49-F238E27FC236}">
                  <a16:creationId xmlns:a16="http://schemas.microsoft.com/office/drawing/2014/main" id="{2541DE24-FB86-C0A1-AE01-1024BD7F8242}"/>
                </a:ext>
              </a:extLst>
            </p:cNvPr>
            <p:cNvSpPr/>
            <p:nvPr/>
          </p:nvSpPr>
          <p:spPr>
            <a:xfrm>
              <a:off x="2055960" y="229570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1;p56">
              <a:extLst>
                <a:ext uri="{FF2B5EF4-FFF2-40B4-BE49-F238E27FC236}">
                  <a16:creationId xmlns:a16="http://schemas.microsoft.com/office/drawing/2014/main" id="{0CED8E87-A0D8-8291-DF73-401FFA508518}"/>
                </a:ext>
              </a:extLst>
            </p:cNvPr>
            <p:cNvSpPr/>
            <p:nvPr/>
          </p:nvSpPr>
          <p:spPr>
            <a:xfrm>
              <a:off x="1374519" y="234543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2;p56">
              <a:extLst>
                <a:ext uri="{FF2B5EF4-FFF2-40B4-BE49-F238E27FC236}">
                  <a16:creationId xmlns:a16="http://schemas.microsoft.com/office/drawing/2014/main" id="{E8E338DB-2935-CD4C-85D0-7A47CE2CC7B6}"/>
                </a:ext>
              </a:extLst>
            </p:cNvPr>
            <p:cNvSpPr/>
            <p:nvPr/>
          </p:nvSpPr>
          <p:spPr>
            <a:xfrm>
              <a:off x="1247579" y="256764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03;p56">
              <a:extLst>
                <a:ext uri="{FF2B5EF4-FFF2-40B4-BE49-F238E27FC236}">
                  <a16:creationId xmlns:a16="http://schemas.microsoft.com/office/drawing/2014/main" id="{9B61D8C0-F093-B970-90CE-2044305B69FF}"/>
                </a:ext>
              </a:extLst>
            </p:cNvPr>
            <p:cNvSpPr/>
            <p:nvPr/>
          </p:nvSpPr>
          <p:spPr>
            <a:xfrm>
              <a:off x="1240152" y="267554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04;p56">
              <a:extLst>
                <a:ext uri="{FF2B5EF4-FFF2-40B4-BE49-F238E27FC236}">
                  <a16:creationId xmlns:a16="http://schemas.microsoft.com/office/drawing/2014/main" id="{A7EBF504-E31E-B3D7-E465-B2743802BD55}"/>
                </a:ext>
              </a:extLst>
            </p:cNvPr>
            <p:cNvSpPr/>
            <p:nvPr/>
          </p:nvSpPr>
          <p:spPr>
            <a:xfrm>
              <a:off x="1129047" y="290855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705;p56">
              <a:extLst>
                <a:ext uri="{FF2B5EF4-FFF2-40B4-BE49-F238E27FC236}">
                  <a16:creationId xmlns:a16="http://schemas.microsoft.com/office/drawing/2014/main" id="{7C59BAAC-148E-1BC8-11B6-3B961CF7A14C}"/>
                </a:ext>
              </a:extLst>
            </p:cNvPr>
            <p:cNvSpPr/>
            <p:nvPr/>
          </p:nvSpPr>
          <p:spPr>
            <a:xfrm>
              <a:off x="1063442" y="298120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706;p56">
              <a:extLst>
                <a:ext uri="{FF2B5EF4-FFF2-40B4-BE49-F238E27FC236}">
                  <a16:creationId xmlns:a16="http://schemas.microsoft.com/office/drawing/2014/main" id="{26EA4F73-211E-4CC1-F3CF-B7D24DCDCD8A}"/>
                </a:ext>
              </a:extLst>
            </p:cNvPr>
            <p:cNvSpPr/>
            <p:nvPr/>
          </p:nvSpPr>
          <p:spPr>
            <a:xfrm>
              <a:off x="1072961" y="296681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707;p56">
              <a:extLst>
                <a:ext uri="{FF2B5EF4-FFF2-40B4-BE49-F238E27FC236}">
                  <a16:creationId xmlns:a16="http://schemas.microsoft.com/office/drawing/2014/main" id="{6C2E480F-1F72-0B42-758C-ECD61C38BA4A}"/>
                </a:ext>
              </a:extLst>
            </p:cNvPr>
            <p:cNvSpPr/>
            <p:nvPr/>
          </p:nvSpPr>
          <p:spPr>
            <a:xfrm>
              <a:off x="1139632" y="295060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708;p56">
              <a:extLst>
                <a:ext uri="{FF2B5EF4-FFF2-40B4-BE49-F238E27FC236}">
                  <a16:creationId xmlns:a16="http://schemas.microsoft.com/office/drawing/2014/main" id="{DDAAE1C7-A34B-E3E4-7076-1B7874D3EAC9}"/>
                </a:ext>
              </a:extLst>
            </p:cNvPr>
            <p:cNvSpPr/>
            <p:nvPr/>
          </p:nvSpPr>
          <p:spPr>
            <a:xfrm>
              <a:off x="1373495" y="293463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709;p56">
              <a:extLst>
                <a:ext uri="{FF2B5EF4-FFF2-40B4-BE49-F238E27FC236}">
                  <a16:creationId xmlns:a16="http://schemas.microsoft.com/office/drawing/2014/main" id="{62D5CFCC-1393-5AC2-2A4E-D4287CE127A0}"/>
                </a:ext>
              </a:extLst>
            </p:cNvPr>
            <p:cNvSpPr/>
            <p:nvPr/>
          </p:nvSpPr>
          <p:spPr>
            <a:xfrm>
              <a:off x="1367135" y="295888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710;p56">
              <a:extLst>
                <a:ext uri="{FF2B5EF4-FFF2-40B4-BE49-F238E27FC236}">
                  <a16:creationId xmlns:a16="http://schemas.microsoft.com/office/drawing/2014/main" id="{19DB9C88-01D7-E94D-1DBE-B4D322D8B908}"/>
                </a:ext>
              </a:extLst>
            </p:cNvPr>
            <p:cNvSpPr/>
            <p:nvPr/>
          </p:nvSpPr>
          <p:spPr>
            <a:xfrm>
              <a:off x="1741682" y="295781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711;p56">
              <a:extLst>
                <a:ext uri="{FF2B5EF4-FFF2-40B4-BE49-F238E27FC236}">
                  <a16:creationId xmlns:a16="http://schemas.microsoft.com/office/drawing/2014/main" id="{B1609137-6600-2491-A407-F97B03C17D77}"/>
                </a:ext>
              </a:extLst>
            </p:cNvPr>
            <p:cNvSpPr/>
            <p:nvPr/>
          </p:nvSpPr>
          <p:spPr>
            <a:xfrm>
              <a:off x="1719486" y="303746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712;p56">
              <a:extLst>
                <a:ext uri="{FF2B5EF4-FFF2-40B4-BE49-F238E27FC236}">
                  <a16:creationId xmlns:a16="http://schemas.microsoft.com/office/drawing/2014/main" id="{18C48D56-C45A-C1AA-4C33-1518B0B8E33E}"/>
                </a:ext>
              </a:extLst>
            </p:cNvPr>
            <p:cNvSpPr/>
            <p:nvPr/>
          </p:nvSpPr>
          <p:spPr>
            <a:xfrm>
              <a:off x="1578759" y="330512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713;p56">
              <a:extLst>
                <a:ext uri="{FF2B5EF4-FFF2-40B4-BE49-F238E27FC236}">
                  <a16:creationId xmlns:a16="http://schemas.microsoft.com/office/drawing/2014/main" id="{317F41E2-9E89-65DC-7AB0-CA445BBCBAFE}"/>
                </a:ext>
              </a:extLst>
            </p:cNvPr>
            <p:cNvSpPr/>
            <p:nvPr/>
          </p:nvSpPr>
          <p:spPr>
            <a:xfrm>
              <a:off x="1040180" y="310788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714;p56">
              <a:extLst>
                <a:ext uri="{FF2B5EF4-FFF2-40B4-BE49-F238E27FC236}">
                  <a16:creationId xmlns:a16="http://schemas.microsoft.com/office/drawing/2014/main" id="{6B5325E4-3206-78AE-2DFA-91E795D2F2A6}"/>
                </a:ext>
              </a:extLst>
            </p:cNvPr>
            <p:cNvSpPr/>
            <p:nvPr/>
          </p:nvSpPr>
          <p:spPr>
            <a:xfrm>
              <a:off x="1242286" y="310613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715;p56">
              <a:extLst>
                <a:ext uri="{FF2B5EF4-FFF2-40B4-BE49-F238E27FC236}">
                  <a16:creationId xmlns:a16="http://schemas.microsoft.com/office/drawing/2014/main" id="{55610F90-8F08-860D-ABE2-D7E83F13C6D6}"/>
                </a:ext>
              </a:extLst>
            </p:cNvPr>
            <p:cNvSpPr/>
            <p:nvPr/>
          </p:nvSpPr>
          <p:spPr>
            <a:xfrm>
              <a:off x="1148084" y="273184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716;p56">
              <a:extLst>
                <a:ext uri="{FF2B5EF4-FFF2-40B4-BE49-F238E27FC236}">
                  <a16:creationId xmlns:a16="http://schemas.microsoft.com/office/drawing/2014/main" id="{48AD3A09-EAEE-F3C8-11C6-3FD86A5DD797}"/>
                </a:ext>
              </a:extLst>
            </p:cNvPr>
            <p:cNvSpPr/>
            <p:nvPr/>
          </p:nvSpPr>
          <p:spPr>
            <a:xfrm>
              <a:off x="1460227" y="272104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717;p56">
              <a:extLst>
                <a:ext uri="{FF2B5EF4-FFF2-40B4-BE49-F238E27FC236}">
                  <a16:creationId xmlns:a16="http://schemas.microsoft.com/office/drawing/2014/main" id="{946E460C-3FC2-23C0-2ACC-B27870934A6D}"/>
                </a:ext>
              </a:extLst>
            </p:cNvPr>
            <p:cNvSpPr/>
            <p:nvPr/>
          </p:nvSpPr>
          <p:spPr>
            <a:xfrm>
              <a:off x="1793542" y="270504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718;p56">
              <a:extLst>
                <a:ext uri="{FF2B5EF4-FFF2-40B4-BE49-F238E27FC236}">
                  <a16:creationId xmlns:a16="http://schemas.microsoft.com/office/drawing/2014/main" id="{23314A3F-4BC3-86AA-4A37-105762AB3F77}"/>
                </a:ext>
              </a:extLst>
            </p:cNvPr>
            <p:cNvSpPr/>
            <p:nvPr/>
          </p:nvSpPr>
          <p:spPr>
            <a:xfrm>
              <a:off x="1643296" y="304800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719;p56">
              <a:extLst>
                <a:ext uri="{FF2B5EF4-FFF2-40B4-BE49-F238E27FC236}">
                  <a16:creationId xmlns:a16="http://schemas.microsoft.com/office/drawing/2014/main" id="{798F028A-9A91-96AE-612F-FEF59E23BFD4}"/>
                </a:ext>
              </a:extLst>
            </p:cNvPr>
            <p:cNvSpPr/>
            <p:nvPr/>
          </p:nvSpPr>
          <p:spPr>
            <a:xfrm>
              <a:off x="1687730" y="324059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720;p56">
              <a:extLst>
                <a:ext uri="{FF2B5EF4-FFF2-40B4-BE49-F238E27FC236}">
                  <a16:creationId xmlns:a16="http://schemas.microsoft.com/office/drawing/2014/main" id="{3E01CFDD-4659-F76F-019D-65F8FF044D0C}"/>
                </a:ext>
              </a:extLst>
            </p:cNvPr>
            <p:cNvSpPr/>
            <p:nvPr/>
          </p:nvSpPr>
          <p:spPr>
            <a:xfrm>
              <a:off x="1353391" y="242422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721;p56">
              <a:extLst>
                <a:ext uri="{FF2B5EF4-FFF2-40B4-BE49-F238E27FC236}">
                  <a16:creationId xmlns:a16="http://schemas.microsoft.com/office/drawing/2014/main" id="{6C117F60-0B7A-25A0-0DA2-CFF6E9A4D28E}"/>
                </a:ext>
              </a:extLst>
            </p:cNvPr>
            <p:cNvSpPr/>
            <p:nvPr/>
          </p:nvSpPr>
          <p:spPr>
            <a:xfrm>
              <a:off x="1520539" y="226079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722;p56">
              <a:extLst>
                <a:ext uri="{FF2B5EF4-FFF2-40B4-BE49-F238E27FC236}">
                  <a16:creationId xmlns:a16="http://schemas.microsoft.com/office/drawing/2014/main" id="{DA46CD99-5449-6104-7EDC-AF4F9585AE37}"/>
                </a:ext>
              </a:extLst>
            </p:cNvPr>
            <p:cNvSpPr/>
            <p:nvPr/>
          </p:nvSpPr>
          <p:spPr>
            <a:xfrm>
              <a:off x="2153320" y="198727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723;p56">
              <a:extLst>
                <a:ext uri="{FF2B5EF4-FFF2-40B4-BE49-F238E27FC236}">
                  <a16:creationId xmlns:a16="http://schemas.microsoft.com/office/drawing/2014/main" id="{686CB070-0504-52D1-3BD5-AB46C84E0E04}"/>
                </a:ext>
              </a:extLst>
            </p:cNvPr>
            <p:cNvSpPr/>
            <p:nvPr/>
          </p:nvSpPr>
          <p:spPr>
            <a:xfrm>
              <a:off x="1913098" y="221025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724;p56">
              <a:extLst>
                <a:ext uri="{FF2B5EF4-FFF2-40B4-BE49-F238E27FC236}">
                  <a16:creationId xmlns:a16="http://schemas.microsoft.com/office/drawing/2014/main" id="{A35AAD06-96DC-91A0-2160-A42621209B43}"/>
                </a:ext>
              </a:extLst>
            </p:cNvPr>
            <p:cNvSpPr/>
            <p:nvPr/>
          </p:nvSpPr>
          <p:spPr>
            <a:xfrm>
              <a:off x="2180809" y="229233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725;p56">
              <a:extLst>
                <a:ext uri="{FF2B5EF4-FFF2-40B4-BE49-F238E27FC236}">
                  <a16:creationId xmlns:a16="http://schemas.microsoft.com/office/drawing/2014/main" id="{CB8A1FAF-3621-FF4E-B851-44CBDEF2BB5B}"/>
                </a:ext>
              </a:extLst>
            </p:cNvPr>
            <p:cNvSpPr/>
            <p:nvPr/>
          </p:nvSpPr>
          <p:spPr>
            <a:xfrm>
              <a:off x="1548070" y="283428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726;p56">
              <a:extLst>
                <a:ext uri="{FF2B5EF4-FFF2-40B4-BE49-F238E27FC236}">
                  <a16:creationId xmlns:a16="http://schemas.microsoft.com/office/drawing/2014/main" id="{522B29D1-6D1A-7661-8A38-EB1AFC3059B9}"/>
                </a:ext>
              </a:extLst>
            </p:cNvPr>
            <p:cNvSpPr/>
            <p:nvPr/>
          </p:nvSpPr>
          <p:spPr>
            <a:xfrm>
              <a:off x="1625199" y="269987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727;p56">
              <a:extLst>
                <a:ext uri="{FF2B5EF4-FFF2-40B4-BE49-F238E27FC236}">
                  <a16:creationId xmlns:a16="http://schemas.microsoft.com/office/drawing/2014/main" id="{D823C72E-05EB-1CF3-C695-36D7D632C9E2}"/>
                </a:ext>
              </a:extLst>
            </p:cNvPr>
            <p:cNvSpPr/>
            <p:nvPr/>
          </p:nvSpPr>
          <p:spPr>
            <a:xfrm>
              <a:off x="1405208" y="298227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728;p56">
              <a:extLst>
                <a:ext uri="{FF2B5EF4-FFF2-40B4-BE49-F238E27FC236}">
                  <a16:creationId xmlns:a16="http://schemas.microsoft.com/office/drawing/2014/main" id="{930ED2CF-7E29-E261-EE95-D5EDBBC48AEB}"/>
                </a:ext>
              </a:extLst>
            </p:cNvPr>
            <p:cNvSpPr/>
            <p:nvPr/>
          </p:nvSpPr>
          <p:spPr>
            <a:xfrm>
              <a:off x="1315274" y="316726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729;p56">
              <a:extLst>
                <a:ext uri="{FF2B5EF4-FFF2-40B4-BE49-F238E27FC236}">
                  <a16:creationId xmlns:a16="http://schemas.microsoft.com/office/drawing/2014/main" id="{27F3101F-36C6-214F-465E-B15E7B0991DF}"/>
                </a:ext>
              </a:extLst>
            </p:cNvPr>
            <p:cNvSpPr/>
            <p:nvPr/>
          </p:nvSpPr>
          <p:spPr>
            <a:xfrm>
              <a:off x="1670785" y="262373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730;p56">
              <a:extLst>
                <a:ext uri="{FF2B5EF4-FFF2-40B4-BE49-F238E27FC236}">
                  <a16:creationId xmlns:a16="http://schemas.microsoft.com/office/drawing/2014/main" id="{34846616-4A9B-6AB8-7F04-081E0DCA546F}"/>
                </a:ext>
              </a:extLst>
            </p:cNvPr>
            <p:cNvSpPr/>
            <p:nvPr/>
          </p:nvSpPr>
          <p:spPr>
            <a:xfrm>
              <a:off x="1717352" y="255799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731;p56">
              <a:extLst>
                <a:ext uri="{FF2B5EF4-FFF2-40B4-BE49-F238E27FC236}">
                  <a16:creationId xmlns:a16="http://schemas.microsoft.com/office/drawing/2014/main" id="{CD5A5D67-64F2-BC1A-11D3-E3372EEE5A51}"/>
                </a:ext>
              </a:extLst>
            </p:cNvPr>
            <p:cNvSpPr/>
            <p:nvPr/>
          </p:nvSpPr>
          <p:spPr>
            <a:xfrm>
              <a:off x="1860214" y="240216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732;p56">
              <a:extLst>
                <a:ext uri="{FF2B5EF4-FFF2-40B4-BE49-F238E27FC236}">
                  <a16:creationId xmlns:a16="http://schemas.microsoft.com/office/drawing/2014/main" id="{6DA5899A-EC81-4D50-3D21-C26022149910}"/>
                </a:ext>
              </a:extLst>
            </p:cNvPr>
            <p:cNvSpPr/>
            <p:nvPr/>
          </p:nvSpPr>
          <p:spPr>
            <a:xfrm>
              <a:off x="1950147" y="231034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733;p56">
              <a:extLst>
                <a:ext uri="{FF2B5EF4-FFF2-40B4-BE49-F238E27FC236}">
                  <a16:creationId xmlns:a16="http://schemas.microsoft.com/office/drawing/2014/main" id="{981D9B3A-2764-21BA-4FCE-D1BF9CA60A8B}"/>
                </a:ext>
              </a:extLst>
            </p:cNvPr>
            <p:cNvSpPr/>
            <p:nvPr/>
          </p:nvSpPr>
          <p:spPr>
            <a:xfrm>
              <a:off x="2083448" y="217768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734;p56">
              <a:extLst>
                <a:ext uri="{FF2B5EF4-FFF2-40B4-BE49-F238E27FC236}">
                  <a16:creationId xmlns:a16="http://schemas.microsoft.com/office/drawing/2014/main" id="{B54E75DE-3427-AE07-DCF8-76BF6FB97F8E}"/>
                </a:ext>
              </a:extLst>
            </p:cNvPr>
            <p:cNvSpPr/>
            <p:nvPr/>
          </p:nvSpPr>
          <p:spPr>
            <a:xfrm>
              <a:off x="1837975" y="224214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735;p56">
              <a:extLst>
                <a:ext uri="{FF2B5EF4-FFF2-40B4-BE49-F238E27FC236}">
                  <a16:creationId xmlns:a16="http://schemas.microsoft.com/office/drawing/2014/main" id="{1E561D12-89C1-D14F-FBC8-14332F629D0E}"/>
                </a:ext>
              </a:extLst>
            </p:cNvPr>
            <p:cNvSpPr/>
            <p:nvPr/>
          </p:nvSpPr>
          <p:spPr>
            <a:xfrm>
              <a:off x="1662333" y="240164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736;p56">
              <a:extLst>
                <a:ext uri="{FF2B5EF4-FFF2-40B4-BE49-F238E27FC236}">
                  <a16:creationId xmlns:a16="http://schemas.microsoft.com/office/drawing/2014/main" id="{07C70DC3-13BD-7A10-8F07-09746671FFB2}"/>
                </a:ext>
              </a:extLst>
            </p:cNvPr>
            <p:cNvSpPr/>
            <p:nvPr/>
          </p:nvSpPr>
          <p:spPr>
            <a:xfrm>
              <a:off x="1481398" y="256376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737;p56">
              <a:extLst>
                <a:ext uri="{FF2B5EF4-FFF2-40B4-BE49-F238E27FC236}">
                  <a16:creationId xmlns:a16="http://schemas.microsoft.com/office/drawing/2014/main" id="{540208E3-A001-5BED-69DF-D8DADC725528}"/>
                </a:ext>
              </a:extLst>
            </p:cNvPr>
            <p:cNvSpPr/>
            <p:nvPr/>
          </p:nvSpPr>
          <p:spPr>
            <a:xfrm>
              <a:off x="1328976" y="271417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738;p56">
              <a:extLst>
                <a:ext uri="{FF2B5EF4-FFF2-40B4-BE49-F238E27FC236}">
                  <a16:creationId xmlns:a16="http://schemas.microsoft.com/office/drawing/2014/main" id="{7DA8E290-C97C-FE59-E7E1-64B0BA717EA5}"/>
                </a:ext>
              </a:extLst>
            </p:cNvPr>
            <p:cNvSpPr/>
            <p:nvPr/>
          </p:nvSpPr>
          <p:spPr>
            <a:xfrm>
              <a:off x="1283518" y="285473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739;p56">
              <a:extLst>
                <a:ext uri="{FF2B5EF4-FFF2-40B4-BE49-F238E27FC236}">
                  <a16:creationId xmlns:a16="http://schemas.microsoft.com/office/drawing/2014/main" id="{EA18901C-3359-A7C2-262D-9E57B65DB9D5}"/>
                </a:ext>
              </a:extLst>
            </p:cNvPr>
            <p:cNvSpPr/>
            <p:nvPr/>
          </p:nvSpPr>
          <p:spPr>
            <a:xfrm>
              <a:off x="1174462" y="297275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740;p56">
              <a:extLst>
                <a:ext uri="{FF2B5EF4-FFF2-40B4-BE49-F238E27FC236}">
                  <a16:creationId xmlns:a16="http://schemas.microsoft.com/office/drawing/2014/main" id="{8DA1C7B9-4948-CE2A-16F7-3A1A73472052}"/>
                </a:ext>
              </a:extLst>
            </p:cNvPr>
            <p:cNvSpPr/>
            <p:nvPr/>
          </p:nvSpPr>
          <p:spPr>
            <a:xfrm>
              <a:off x="1074412" y="312799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741;p56">
              <a:extLst>
                <a:ext uri="{FF2B5EF4-FFF2-40B4-BE49-F238E27FC236}">
                  <a16:creationId xmlns:a16="http://schemas.microsoft.com/office/drawing/2014/main" id="{E39A90FB-612F-A9E2-7F46-E96FD62F23E5}"/>
                </a:ext>
              </a:extLst>
            </p:cNvPr>
            <p:cNvSpPr/>
            <p:nvPr/>
          </p:nvSpPr>
          <p:spPr>
            <a:xfrm>
              <a:off x="1159736" y="324276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742;p56">
              <a:extLst>
                <a:ext uri="{FF2B5EF4-FFF2-40B4-BE49-F238E27FC236}">
                  <a16:creationId xmlns:a16="http://schemas.microsoft.com/office/drawing/2014/main" id="{E0EE716E-F766-7349-488A-EFB4A1908965}"/>
                </a:ext>
              </a:extLst>
            </p:cNvPr>
            <p:cNvSpPr/>
            <p:nvPr/>
          </p:nvSpPr>
          <p:spPr>
            <a:xfrm>
              <a:off x="1298329" y="332207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743;p56">
              <a:extLst>
                <a:ext uri="{FF2B5EF4-FFF2-40B4-BE49-F238E27FC236}">
                  <a16:creationId xmlns:a16="http://schemas.microsoft.com/office/drawing/2014/main" id="{A990F4CF-98A1-7AA3-CF9A-C3E12ABA3F38}"/>
                </a:ext>
              </a:extLst>
            </p:cNvPr>
            <p:cNvSpPr/>
            <p:nvPr/>
          </p:nvSpPr>
          <p:spPr>
            <a:xfrm>
              <a:off x="938593" y="317225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744;p56">
              <a:extLst>
                <a:ext uri="{FF2B5EF4-FFF2-40B4-BE49-F238E27FC236}">
                  <a16:creationId xmlns:a16="http://schemas.microsoft.com/office/drawing/2014/main" id="{D6C38F70-C941-3E63-5141-366707C379EA}"/>
                </a:ext>
              </a:extLst>
            </p:cNvPr>
            <p:cNvSpPr/>
            <p:nvPr/>
          </p:nvSpPr>
          <p:spPr>
            <a:xfrm>
              <a:off x="1021143" y="321946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745;p56">
              <a:extLst>
                <a:ext uri="{FF2B5EF4-FFF2-40B4-BE49-F238E27FC236}">
                  <a16:creationId xmlns:a16="http://schemas.microsoft.com/office/drawing/2014/main" id="{66B06891-0EF8-8F16-DD3F-2573231B11F3}"/>
                </a:ext>
              </a:extLst>
            </p:cNvPr>
            <p:cNvSpPr/>
            <p:nvPr/>
          </p:nvSpPr>
          <p:spPr>
            <a:xfrm>
              <a:off x="1826366" y="244386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746;p56">
              <a:extLst>
                <a:ext uri="{FF2B5EF4-FFF2-40B4-BE49-F238E27FC236}">
                  <a16:creationId xmlns:a16="http://schemas.microsoft.com/office/drawing/2014/main" id="{09153D84-F560-FA75-5F51-4DEA9573B24C}"/>
                </a:ext>
              </a:extLst>
            </p:cNvPr>
            <p:cNvSpPr/>
            <p:nvPr/>
          </p:nvSpPr>
          <p:spPr>
            <a:xfrm>
              <a:off x="1677144" y="242691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747;p56">
              <a:extLst>
                <a:ext uri="{FF2B5EF4-FFF2-40B4-BE49-F238E27FC236}">
                  <a16:creationId xmlns:a16="http://schemas.microsoft.com/office/drawing/2014/main" id="{EEDEFF07-6ABE-6FFD-C53F-37B639179FA7}"/>
                </a:ext>
              </a:extLst>
            </p:cNvPr>
            <p:cNvSpPr/>
            <p:nvPr/>
          </p:nvSpPr>
          <p:spPr>
            <a:xfrm>
              <a:off x="1931111" y="234120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748;p56">
              <a:extLst>
                <a:ext uri="{FF2B5EF4-FFF2-40B4-BE49-F238E27FC236}">
                  <a16:creationId xmlns:a16="http://schemas.microsoft.com/office/drawing/2014/main" id="{D98D4EFC-F8BF-358D-0E3D-A30FA71FDD0E}"/>
                </a:ext>
              </a:extLst>
            </p:cNvPr>
            <p:cNvSpPr/>
            <p:nvPr/>
          </p:nvSpPr>
          <p:spPr>
            <a:xfrm>
              <a:off x="1830591" y="229677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749;p56">
              <a:extLst>
                <a:ext uri="{FF2B5EF4-FFF2-40B4-BE49-F238E27FC236}">
                  <a16:creationId xmlns:a16="http://schemas.microsoft.com/office/drawing/2014/main" id="{ECDAB34F-110A-570D-CBA6-E541E16EB219}"/>
                </a:ext>
              </a:extLst>
            </p:cNvPr>
            <p:cNvSpPr/>
            <p:nvPr/>
          </p:nvSpPr>
          <p:spPr>
            <a:xfrm>
              <a:off x="1860214" y="247028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750;p56">
              <a:extLst>
                <a:ext uri="{FF2B5EF4-FFF2-40B4-BE49-F238E27FC236}">
                  <a16:creationId xmlns:a16="http://schemas.microsoft.com/office/drawing/2014/main" id="{91E40470-1E64-F898-5FB2-B08E01596F41}"/>
                </a:ext>
              </a:extLst>
            </p:cNvPr>
            <p:cNvSpPr/>
            <p:nvPr/>
          </p:nvSpPr>
          <p:spPr>
            <a:xfrm>
              <a:off x="1476106" y="259304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751;p56">
              <a:extLst>
                <a:ext uri="{FF2B5EF4-FFF2-40B4-BE49-F238E27FC236}">
                  <a16:creationId xmlns:a16="http://schemas.microsoft.com/office/drawing/2014/main" id="{41DC8B1B-9571-7A3E-CD50-98E8E6873135}"/>
                </a:ext>
              </a:extLst>
            </p:cNvPr>
            <p:cNvSpPr/>
            <p:nvPr/>
          </p:nvSpPr>
          <p:spPr>
            <a:xfrm>
              <a:off x="1668693" y="264490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752;p56">
              <a:extLst>
                <a:ext uri="{FF2B5EF4-FFF2-40B4-BE49-F238E27FC236}">
                  <a16:creationId xmlns:a16="http://schemas.microsoft.com/office/drawing/2014/main" id="{1F44643B-AFCE-F849-EE6F-4C40B02A1C6E}"/>
                </a:ext>
              </a:extLst>
            </p:cNvPr>
            <p:cNvSpPr/>
            <p:nvPr/>
          </p:nvSpPr>
          <p:spPr>
            <a:xfrm>
              <a:off x="1675053" y="273799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753;p56">
              <a:extLst>
                <a:ext uri="{FF2B5EF4-FFF2-40B4-BE49-F238E27FC236}">
                  <a16:creationId xmlns:a16="http://schemas.microsoft.com/office/drawing/2014/main" id="{F1803D0C-5D9B-CC46-64DF-302A0B89F086}"/>
                </a:ext>
              </a:extLst>
            </p:cNvPr>
            <p:cNvSpPr/>
            <p:nvPr/>
          </p:nvSpPr>
          <p:spPr>
            <a:xfrm>
              <a:off x="1603089" y="287449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754;p56">
              <a:extLst>
                <a:ext uri="{FF2B5EF4-FFF2-40B4-BE49-F238E27FC236}">
                  <a16:creationId xmlns:a16="http://schemas.microsoft.com/office/drawing/2014/main" id="{C96DDC75-2910-C331-287A-CCE9B60F6FDC}"/>
                </a:ext>
              </a:extLst>
            </p:cNvPr>
            <p:cNvSpPr/>
            <p:nvPr/>
          </p:nvSpPr>
          <p:spPr>
            <a:xfrm>
              <a:off x="1424245" y="303003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755;p56">
              <a:extLst>
                <a:ext uri="{FF2B5EF4-FFF2-40B4-BE49-F238E27FC236}">
                  <a16:creationId xmlns:a16="http://schemas.microsoft.com/office/drawing/2014/main" id="{26784C3A-EAF7-9025-E53C-C072818F376F}"/>
                </a:ext>
              </a:extLst>
            </p:cNvPr>
            <p:cNvSpPr/>
            <p:nvPr/>
          </p:nvSpPr>
          <p:spPr>
            <a:xfrm>
              <a:off x="1306823" y="288085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756;p56">
              <a:extLst>
                <a:ext uri="{FF2B5EF4-FFF2-40B4-BE49-F238E27FC236}">
                  <a16:creationId xmlns:a16="http://schemas.microsoft.com/office/drawing/2014/main" id="{15905392-76A6-DE76-8AD4-F09AAD2AD34F}"/>
                </a:ext>
              </a:extLst>
            </p:cNvPr>
            <p:cNvSpPr/>
            <p:nvPr/>
          </p:nvSpPr>
          <p:spPr>
            <a:xfrm>
              <a:off x="1336445" y="274542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757;p56">
              <a:extLst>
                <a:ext uri="{FF2B5EF4-FFF2-40B4-BE49-F238E27FC236}">
                  <a16:creationId xmlns:a16="http://schemas.microsoft.com/office/drawing/2014/main" id="{E09412B2-91C2-337F-4482-C29BAA3D8DBD}"/>
                </a:ext>
              </a:extLst>
            </p:cNvPr>
            <p:cNvSpPr/>
            <p:nvPr/>
          </p:nvSpPr>
          <p:spPr>
            <a:xfrm>
              <a:off x="1544868" y="305329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758;p56">
              <a:extLst>
                <a:ext uri="{FF2B5EF4-FFF2-40B4-BE49-F238E27FC236}">
                  <a16:creationId xmlns:a16="http://schemas.microsoft.com/office/drawing/2014/main" id="{F472D335-D96D-7DC2-1F3E-26209FB2CA28}"/>
                </a:ext>
              </a:extLst>
            </p:cNvPr>
            <p:cNvSpPr/>
            <p:nvPr/>
          </p:nvSpPr>
          <p:spPr>
            <a:xfrm>
              <a:off x="1186200" y="304484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244;p47">
            <a:extLst>
              <a:ext uri="{FF2B5EF4-FFF2-40B4-BE49-F238E27FC236}">
                <a16:creationId xmlns:a16="http://schemas.microsoft.com/office/drawing/2014/main" id="{B0887843-FA9D-F601-CD9D-401FA85E0457}"/>
              </a:ext>
            </a:extLst>
          </p:cNvPr>
          <p:cNvGrpSpPr/>
          <p:nvPr/>
        </p:nvGrpSpPr>
        <p:grpSpPr>
          <a:xfrm flipH="1">
            <a:off x="8090584" y="4514516"/>
            <a:ext cx="1123522" cy="686327"/>
            <a:chOff x="-283687" y="3995013"/>
            <a:chExt cx="1993828" cy="1217972"/>
          </a:xfrm>
        </p:grpSpPr>
        <p:sp>
          <p:nvSpPr>
            <p:cNvPr id="1484" name="Google Shape;1245;p47">
              <a:extLst>
                <a:ext uri="{FF2B5EF4-FFF2-40B4-BE49-F238E27FC236}">
                  <a16:creationId xmlns:a16="http://schemas.microsoft.com/office/drawing/2014/main" id="{5FC9710F-1E01-C9F1-47C4-8ADC26A57D1C}"/>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246;p47">
              <a:extLst>
                <a:ext uri="{FF2B5EF4-FFF2-40B4-BE49-F238E27FC236}">
                  <a16:creationId xmlns:a16="http://schemas.microsoft.com/office/drawing/2014/main" id="{E7D3989F-5BEC-32E5-7740-26E79D5A2067}"/>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6" name="Google Shape;314;p29">
            <a:extLst>
              <a:ext uri="{FF2B5EF4-FFF2-40B4-BE49-F238E27FC236}">
                <a16:creationId xmlns:a16="http://schemas.microsoft.com/office/drawing/2014/main" id="{9B260A81-2A52-2961-80F3-3A3AE3F51DC6}"/>
              </a:ext>
            </a:extLst>
          </p:cNvPr>
          <p:cNvPicPr preferRelativeResize="0"/>
          <p:nvPr/>
        </p:nvPicPr>
        <p:blipFill>
          <a:blip r:embed="rId3">
            <a:alphaModFix/>
          </a:blip>
          <a:stretch>
            <a:fillRect/>
          </a:stretch>
        </p:blipFill>
        <p:spPr>
          <a:xfrm>
            <a:off x="1770753" y="1008058"/>
            <a:ext cx="393013" cy="319274"/>
          </a:xfrm>
          <a:prstGeom prst="rect">
            <a:avLst/>
          </a:prstGeom>
          <a:noFill/>
          <a:ln>
            <a:noFill/>
          </a:ln>
        </p:spPr>
      </p:pic>
      <p:pic>
        <p:nvPicPr>
          <p:cNvPr id="1487" name="Google Shape;315;p29">
            <a:extLst>
              <a:ext uri="{FF2B5EF4-FFF2-40B4-BE49-F238E27FC236}">
                <a16:creationId xmlns:a16="http://schemas.microsoft.com/office/drawing/2014/main" id="{996281DA-BAEC-7E25-20B1-6E95E72F8092}"/>
              </a:ext>
            </a:extLst>
          </p:cNvPr>
          <p:cNvPicPr preferRelativeResize="0"/>
          <p:nvPr/>
        </p:nvPicPr>
        <p:blipFill>
          <a:blip r:embed="rId4">
            <a:alphaModFix/>
          </a:blip>
          <a:stretch>
            <a:fillRect/>
          </a:stretch>
        </p:blipFill>
        <p:spPr>
          <a:xfrm>
            <a:off x="3084042" y="726096"/>
            <a:ext cx="393013" cy="140876"/>
          </a:xfrm>
          <a:prstGeom prst="rect">
            <a:avLst/>
          </a:prstGeom>
          <a:noFill/>
          <a:ln>
            <a:noFill/>
          </a:ln>
        </p:spPr>
      </p:pic>
      <p:pic>
        <p:nvPicPr>
          <p:cNvPr id="1488" name="Google Shape;314;p29">
            <a:extLst>
              <a:ext uri="{FF2B5EF4-FFF2-40B4-BE49-F238E27FC236}">
                <a16:creationId xmlns:a16="http://schemas.microsoft.com/office/drawing/2014/main" id="{A6D6CC24-3C0E-0D7C-17E4-1673CD75E26F}"/>
              </a:ext>
            </a:extLst>
          </p:cNvPr>
          <p:cNvPicPr preferRelativeResize="0"/>
          <p:nvPr/>
        </p:nvPicPr>
        <p:blipFill>
          <a:blip r:embed="rId3">
            <a:alphaModFix/>
          </a:blip>
          <a:stretch>
            <a:fillRect/>
          </a:stretch>
        </p:blipFill>
        <p:spPr>
          <a:xfrm>
            <a:off x="8507955" y="2841907"/>
            <a:ext cx="393013" cy="319274"/>
          </a:xfrm>
          <a:prstGeom prst="rect">
            <a:avLst/>
          </a:prstGeom>
          <a:noFill/>
          <a:ln>
            <a:noFill/>
          </a:ln>
        </p:spPr>
      </p:pic>
      <p:pic>
        <p:nvPicPr>
          <p:cNvPr id="1489" name="Google Shape;315;p29">
            <a:extLst>
              <a:ext uri="{FF2B5EF4-FFF2-40B4-BE49-F238E27FC236}">
                <a16:creationId xmlns:a16="http://schemas.microsoft.com/office/drawing/2014/main" id="{5320AE57-34F1-DB6E-49D1-C31447EBE0F2}"/>
              </a:ext>
            </a:extLst>
          </p:cNvPr>
          <p:cNvPicPr preferRelativeResize="0"/>
          <p:nvPr/>
        </p:nvPicPr>
        <p:blipFill>
          <a:blip r:embed="rId4">
            <a:alphaModFix/>
          </a:blip>
          <a:stretch>
            <a:fillRect/>
          </a:stretch>
        </p:blipFill>
        <p:spPr>
          <a:xfrm>
            <a:off x="7747093" y="2696674"/>
            <a:ext cx="393013" cy="140876"/>
          </a:xfrm>
          <a:prstGeom prst="rect">
            <a:avLst/>
          </a:prstGeom>
          <a:noFill/>
          <a:ln>
            <a:noFill/>
          </a:ln>
        </p:spPr>
      </p:pic>
    </p:spTree>
    <p:extLst>
      <p:ext uri="{BB962C8B-B14F-4D97-AF65-F5344CB8AC3E}">
        <p14:creationId xmlns:p14="http://schemas.microsoft.com/office/powerpoint/2010/main" val="16459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53"/>
                                        </p:tgtEl>
                                        <p:attrNameLst>
                                          <p:attrName>style.visibility</p:attrName>
                                        </p:attrNameLst>
                                      </p:cBhvr>
                                      <p:to>
                                        <p:strVal val="visible"/>
                                      </p:to>
                                    </p:set>
                                    <p:animEffect transition="in" filter="barn(inVertical)">
                                      <p:cBhvr>
                                        <p:cTn id="7" dur="500"/>
                                        <p:tgtEl>
                                          <p:spTgt spid="1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0"/>
          <p:cNvSpPr/>
          <p:nvPr/>
        </p:nvSpPr>
        <p:spPr>
          <a:xfrm>
            <a:off x="3194376" y="331128"/>
            <a:ext cx="2708485" cy="103065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txBox="1">
            <a:spLocks noGrp="1"/>
          </p:cNvSpPr>
          <p:nvPr>
            <p:ph type="title"/>
          </p:nvPr>
        </p:nvSpPr>
        <p:spPr>
          <a:xfrm>
            <a:off x="2161415" y="1564840"/>
            <a:ext cx="5213030" cy="15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latin typeface="Times New Roman" panose="02020603050405020304" pitchFamily="18" charset="0"/>
                <a:cs typeface="Times New Roman" panose="02020603050405020304" pitchFamily="18" charset="0"/>
              </a:rPr>
              <a:t>Trải nghiệm cùng văn bản</a:t>
            </a:r>
            <a:endParaRPr sz="6600">
              <a:solidFill>
                <a:schemeClr val="accent3"/>
              </a:solidFill>
              <a:latin typeface="Times New Roman" panose="02020603050405020304" pitchFamily="18" charset="0"/>
              <a:cs typeface="Times New Roman" panose="02020603050405020304" pitchFamily="18" charset="0"/>
            </a:endParaRPr>
          </a:p>
        </p:txBody>
      </p:sp>
      <p:sp>
        <p:nvSpPr>
          <p:cNvPr id="567" name="Google Shape;567;p40"/>
          <p:cNvSpPr txBox="1">
            <a:spLocks noGrp="1"/>
          </p:cNvSpPr>
          <p:nvPr>
            <p:ph type="title" idx="2"/>
          </p:nvPr>
        </p:nvSpPr>
        <p:spPr>
          <a:xfrm>
            <a:off x="3887878" y="531994"/>
            <a:ext cx="1321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sp>
        <p:nvSpPr>
          <p:cNvPr id="569" name="Google Shape;569;p40"/>
          <p:cNvSpPr/>
          <p:nvPr/>
        </p:nvSpPr>
        <p:spPr>
          <a:xfrm>
            <a:off x="337500" y="4378675"/>
            <a:ext cx="7642772" cy="979625"/>
          </a:xfrm>
          <a:custGeom>
            <a:avLst/>
            <a:gdLst/>
            <a:ahLst/>
            <a:cxnLst/>
            <a:rect l="l" t="t" r="r" b="b"/>
            <a:pathLst>
              <a:path w="46904" h="6012" extrusionOk="0">
                <a:moveTo>
                  <a:pt x="19668" y="0"/>
                </a:moveTo>
                <a:cubicBezTo>
                  <a:pt x="14258" y="0"/>
                  <a:pt x="9065" y="200"/>
                  <a:pt x="5430" y="738"/>
                </a:cubicBezTo>
                <a:cubicBezTo>
                  <a:pt x="6868" y="1011"/>
                  <a:pt x="4884" y="1556"/>
                  <a:pt x="2951" y="2151"/>
                </a:cubicBezTo>
                <a:cubicBezTo>
                  <a:pt x="1463" y="2597"/>
                  <a:pt x="1" y="3068"/>
                  <a:pt x="125" y="3465"/>
                </a:cubicBezTo>
                <a:cubicBezTo>
                  <a:pt x="197" y="3700"/>
                  <a:pt x="1024" y="3773"/>
                  <a:pt x="2205" y="3773"/>
                </a:cubicBezTo>
                <a:cubicBezTo>
                  <a:pt x="4164" y="3773"/>
                  <a:pt x="7094" y="3572"/>
                  <a:pt x="9161" y="3572"/>
                </a:cubicBezTo>
                <a:cubicBezTo>
                  <a:pt x="10577" y="3572"/>
                  <a:pt x="11588" y="3666"/>
                  <a:pt x="11602" y="3985"/>
                </a:cubicBezTo>
                <a:cubicBezTo>
                  <a:pt x="11627" y="5076"/>
                  <a:pt x="6446" y="5101"/>
                  <a:pt x="8950" y="5869"/>
                </a:cubicBezTo>
                <a:cubicBezTo>
                  <a:pt x="9294" y="5971"/>
                  <a:pt x="9940" y="6012"/>
                  <a:pt x="10820" y="6012"/>
                </a:cubicBezTo>
                <a:cubicBezTo>
                  <a:pt x="14540" y="6012"/>
                  <a:pt x="22438" y="5279"/>
                  <a:pt x="29358" y="5279"/>
                </a:cubicBezTo>
                <a:cubicBezTo>
                  <a:pt x="30002" y="5279"/>
                  <a:pt x="30638" y="5285"/>
                  <a:pt x="31261" y="5299"/>
                </a:cubicBezTo>
                <a:cubicBezTo>
                  <a:pt x="31953" y="5313"/>
                  <a:pt x="32634" y="5319"/>
                  <a:pt x="33299" y="5319"/>
                </a:cubicBezTo>
                <a:cubicBezTo>
                  <a:pt x="41180" y="5319"/>
                  <a:pt x="46903" y="4435"/>
                  <a:pt x="45143" y="4184"/>
                </a:cubicBezTo>
                <a:cubicBezTo>
                  <a:pt x="43234" y="3886"/>
                  <a:pt x="39045" y="3688"/>
                  <a:pt x="42639" y="2771"/>
                </a:cubicBezTo>
                <a:cubicBezTo>
                  <a:pt x="43060" y="2647"/>
                  <a:pt x="43408" y="2548"/>
                  <a:pt x="43631" y="2473"/>
                </a:cubicBezTo>
                <a:cubicBezTo>
                  <a:pt x="45366" y="1903"/>
                  <a:pt x="42565" y="2052"/>
                  <a:pt x="44151" y="1482"/>
                </a:cubicBezTo>
                <a:cubicBezTo>
                  <a:pt x="45391" y="1034"/>
                  <a:pt x="31970" y="0"/>
                  <a:pt x="19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054;p65">
            <a:extLst>
              <a:ext uri="{FF2B5EF4-FFF2-40B4-BE49-F238E27FC236}">
                <a16:creationId xmlns:a16="http://schemas.microsoft.com/office/drawing/2014/main" id="{81B93BBB-4570-5E33-7147-E61842C254FD}"/>
              </a:ext>
            </a:extLst>
          </p:cNvPr>
          <p:cNvSpPr/>
          <p:nvPr/>
        </p:nvSpPr>
        <p:spPr>
          <a:xfrm>
            <a:off x="-475581" y="3681488"/>
            <a:ext cx="2761260" cy="1255018"/>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055;p65">
            <a:extLst>
              <a:ext uri="{FF2B5EF4-FFF2-40B4-BE49-F238E27FC236}">
                <a16:creationId xmlns:a16="http://schemas.microsoft.com/office/drawing/2014/main" id="{6FCAFBF6-3F6A-6665-C41A-72777BC434AF}"/>
              </a:ext>
            </a:extLst>
          </p:cNvPr>
          <p:cNvGrpSpPr/>
          <p:nvPr/>
        </p:nvGrpSpPr>
        <p:grpSpPr>
          <a:xfrm>
            <a:off x="-89419" y="3281118"/>
            <a:ext cx="1123522" cy="686327"/>
            <a:chOff x="-283687" y="3995013"/>
            <a:chExt cx="1993828" cy="1217972"/>
          </a:xfrm>
        </p:grpSpPr>
        <p:sp>
          <p:nvSpPr>
            <p:cNvPr id="4" name="Google Shape;2056;p65">
              <a:extLst>
                <a:ext uri="{FF2B5EF4-FFF2-40B4-BE49-F238E27FC236}">
                  <a16:creationId xmlns:a16="http://schemas.microsoft.com/office/drawing/2014/main" id="{F35817E9-AAF0-71D8-6DE2-B0E469E491D7}"/>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7;p65">
              <a:extLst>
                <a:ext uri="{FF2B5EF4-FFF2-40B4-BE49-F238E27FC236}">
                  <a16:creationId xmlns:a16="http://schemas.microsoft.com/office/drawing/2014/main" id="{7F9D6710-1602-5286-1F0B-5A048F4E60E5}"/>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058;p65">
            <a:extLst>
              <a:ext uri="{FF2B5EF4-FFF2-40B4-BE49-F238E27FC236}">
                <a16:creationId xmlns:a16="http://schemas.microsoft.com/office/drawing/2014/main" id="{779F65E1-0F28-0DC1-9105-C34AF1C5A806}"/>
              </a:ext>
            </a:extLst>
          </p:cNvPr>
          <p:cNvGrpSpPr/>
          <p:nvPr/>
        </p:nvGrpSpPr>
        <p:grpSpPr>
          <a:xfrm flipH="1">
            <a:off x="333869" y="1060321"/>
            <a:ext cx="1832618" cy="5613868"/>
            <a:chOff x="1201200" y="3190600"/>
            <a:chExt cx="402225" cy="1232138"/>
          </a:xfrm>
        </p:grpSpPr>
        <p:sp>
          <p:nvSpPr>
            <p:cNvPr id="7" name="Google Shape;2059;p65">
              <a:extLst>
                <a:ext uri="{FF2B5EF4-FFF2-40B4-BE49-F238E27FC236}">
                  <a16:creationId xmlns:a16="http://schemas.microsoft.com/office/drawing/2014/main" id="{E25625FB-391B-2C6D-A0A5-FABA75F480F3}"/>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0;p65">
              <a:extLst>
                <a:ext uri="{FF2B5EF4-FFF2-40B4-BE49-F238E27FC236}">
                  <a16:creationId xmlns:a16="http://schemas.microsoft.com/office/drawing/2014/main" id="{BEDDF441-2EA3-97BF-D0CD-935CBAD0F022}"/>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1;p65">
              <a:extLst>
                <a:ext uri="{FF2B5EF4-FFF2-40B4-BE49-F238E27FC236}">
                  <a16:creationId xmlns:a16="http://schemas.microsoft.com/office/drawing/2014/main" id="{4F610B28-1C1B-5E1B-D034-5A029A28183E}"/>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2;p65">
              <a:extLst>
                <a:ext uri="{FF2B5EF4-FFF2-40B4-BE49-F238E27FC236}">
                  <a16:creationId xmlns:a16="http://schemas.microsoft.com/office/drawing/2014/main" id="{9ADE9514-0200-B13F-D984-84AAB7D639DB}"/>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3;p65">
              <a:extLst>
                <a:ext uri="{FF2B5EF4-FFF2-40B4-BE49-F238E27FC236}">
                  <a16:creationId xmlns:a16="http://schemas.microsoft.com/office/drawing/2014/main" id="{7EEB9017-06E4-4908-5801-A6B67BE15C6A}"/>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4;p65">
              <a:extLst>
                <a:ext uri="{FF2B5EF4-FFF2-40B4-BE49-F238E27FC236}">
                  <a16:creationId xmlns:a16="http://schemas.microsoft.com/office/drawing/2014/main" id="{54F62556-BDC1-458E-F4CE-597C17C9191F}"/>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5;p65">
              <a:extLst>
                <a:ext uri="{FF2B5EF4-FFF2-40B4-BE49-F238E27FC236}">
                  <a16:creationId xmlns:a16="http://schemas.microsoft.com/office/drawing/2014/main" id="{B8A45549-3705-E365-3220-12F0179275AC}"/>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159;p69">
            <a:extLst>
              <a:ext uri="{FF2B5EF4-FFF2-40B4-BE49-F238E27FC236}">
                <a16:creationId xmlns:a16="http://schemas.microsoft.com/office/drawing/2014/main" id="{07085EA5-2A3E-C225-4418-4E45E30C0AB9}"/>
              </a:ext>
            </a:extLst>
          </p:cNvPr>
          <p:cNvGrpSpPr/>
          <p:nvPr/>
        </p:nvGrpSpPr>
        <p:grpSpPr>
          <a:xfrm flipH="1">
            <a:off x="8221529" y="996490"/>
            <a:ext cx="1278794" cy="3917337"/>
            <a:chOff x="1201200" y="3190600"/>
            <a:chExt cx="402225" cy="1232138"/>
          </a:xfrm>
        </p:grpSpPr>
        <p:sp>
          <p:nvSpPr>
            <p:cNvPr id="15" name="Google Shape;2160;p69">
              <a:extLst>
                <a:ext uri="{FF2B5EF4-FFF2-40B4-BE49-F238E27FC236}">
                  <a16:creationId xmlns:a16="http://schemas.microsoft.com/office/drawing/2014/main" id="{E2742C77-39EA-3E98-4728-D2978B10E2BE}"/>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61;p69">
              <a:extLst>
                <a:ext uri="{FF2B5EF4-FFF2-40B4-BE49-F238E27FC236}">
                  <a16:creationId xmlns:a16="http://schemas.microsoft.com/office/drawing/2014/main" id="{8136A19B-C37D-91A9-5D5F-700CEBA072B2}"/>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62;p69">
              <a:extLst>
                <a:ext uri="{FF2B5EF4-FFF2-40B4-BE49-F238E27FC236}">
                  <a16:creationId xmlns:a16="http://schemas.microsoft.com/office/drawing/2014/main" id="{1A9ADBF9-9DBF-45CF-C11C-FB6A9CAAD045}"/>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3;p69">
              <a:extLst>
                <a:ext uri="{FF2B5EF4-FFF2-40B4-BE49-F238E27FC236}">
                  <a16:creationId xmlns:a16="http://schemas.microsoft.com/office/drawing/2014/main" id="{A15307A9-5A2F-DF6D-2853-D508EAE68FC0}"/>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4;p69">
              <a:extLst>
                <a:ext uri="{FF2B5EF4-FFF2-40B4-BE49-F238E27FC236}">
                  <a16:creationId xmlns:a16="http://schemas.microsoft.com/office/drawing/2014/main" id="{4C23A050-C7C4-A5D9-D4CD-F44D17910469}"/>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5;p69">
              <a:extLst>
                <a:ext uri="{FF2B5EF4-FFF2-40B4-BE49-F238E27FC236}">
                  <a16:creationId xmlns:a16="http://schemas.microsoft.com/office/drawing/2014/main" id="{FFCCC4DA-777A-A037-CCB1-625AFD2FEACA}"/>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6;p69">
              <a:extLst>
                <a:ext uri="{FF2B5EF4-FFF2-40B4-BE49-F238E27FC236}">
                  <a16:creationId xmlns:a16="http://schemas.microsoft.com/office/drawing/2014/main" id="{33A4795F-D8BA-20EE-F355-845408D7B7D6}"/>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169;p69">
            <a:extLst>
              <a:ext uri="{FF2B5EF4-FFF2-40B4-BE49-F238E27FC236}">
                <a16:creationId xmlns:a16="http://schemas.microsoft.com/office/drawing/2014/main" id="{D30ABAD7-F2B7-B917-A1FD-749D352AFCA0}"/>
              </a:ext>
            </a:extLst>
          </p:cNvPr>
          <p:cNvGrpSpPr/>
          <p:nvPr/>
        </p:nvGrpSpPr>
        <p:grpSpPr>
          <a:xfrm>
            <a:off x="1249738" y="3162601"/>
            <a:ext cx="8301503" cy="2195699"/>
            <a:chOff x="760170" y="2571760"/>
            <a:chExt cx="8301503" cy="2195699"/>
          </a:xfrm>
        </p:grpSpPr>
        <p:sp>
          <p:nvSpPr>
            <p:cNvPr id="23" name="Google Shape;2170;p69">
              <a:extLst>
                <a:ext uri="{FF2B5EF4-FFF2-40B4-BE49-F238E27FC236}">
                  <a16:creationId xmlns:a16="http://schemas.microsoft.com/office/drawing/2014/main" id="{E91DA5E5-896C-0F40-AD9C-BB76072D0530}"/>
                </a:ext>
              </a:extLst>
            </p:cNvPr>
            <p:cNvSpPr/>
            <p:nvPr/>
          </p:nvSpPr>
          <p:spPr>
            <a:xfrm flipH="1">
              <a:off x="760170" y="4041925"/>
              <a:ext cx="7569130" cy="725534"/>
            </a:xfrm>
            <a:custGeom>
              <a:avLst/>
              <a:gdLst/>
              <a:ahLst/>
              <a:cxnLst/>
              <a:rect l="l" t="t" r="r" b="b"/>
              <a:pathLst>
                <a:path w="127965" h="12266" extrusionOk="0">
                  <a:moveTo>
                    <a:pt x="53754" y="1"/>
                  </a:moveTo>
                  <a:cubicBezTo>
                    <a:pt x="50931" y="1"/>
                    <a:pt x="49331" y="10"/>
                    <a:pt x="49331" y="10"/>
                  </a:cubicBezTo>
                  <a:lnTo>
                    <a:pt x="9916" y="5166"/>
                  </a:lnTo>
                  <a:cubicBezTo>
                    <a:pt x="3793" y="5463"/>
                    <a:pt x="0" y="7050"/>
                    <a:pt x="7462" y="7199"/>
                  </a:cubicBezTo>
                  <a:lnTo>
                    <a:pt x="7710" y="7199"/>
                  </a:lnTo>
                  <a:cubicBezTo>
                    <a:pt x="15518" y="7323"/>
                    <a:pt x="17972" y="8265"/>
                    <a:pt x="14799" y="8612"/>
                  </a:cubicBezTo>
                  <a:cubicBezTo>
                    <a:pt x="11626" y="8959"/>
                    <a:pt x="14527" y="8835"/>
                    <a:pt x="16460" y="8959"/>
                  </a:cubicBezTo>
                  <a:cubicBezTo>
                    <a:pt x="18369" y="9083"/>
                    <a:pt x="35251" y="9008"/>
                    <a:pt x="30665" y="9430"/>
                  </a:cubicBezTo>
                  <a:cubicBezTo>
                    <a:pt x="26079" y="9851"/>
                    <a:pt x="27492" y="10173"/>
                    <a:pt x="31879" y="10372"/>
                  </a:cubicBezTo>
                  <a:cubicBezTo>
                    <a:pt x="36267" y="10570"/>
                    <a:pt x="28508" y="11314"/>
                    <a:pt x="32747" y="11314"/>
                  </a:cubicBezTo>
                  <a:cubicBezTo>
                    <a:pt x="36753" y="11314"/>
                    <a:pt x="35955" y="12266"/>
                    <a:pt x="39287" y="12266"/>
                  </a:cubicBezTo>
                  <a:cubicBezTo>
                    <a:pt x="39480" y="12266"/>
                    <a:pt x="39688" y="12263"/>
                    <a:pt x="39911" y="12256"/>
                  </a:cubicBezTo>
                  <a:cubicBezTo>
                    <a:pt x="44002" y="12132"/>
                    <a:pt x="61404" y="12132"/>
                    <a:pt x="56743" y="11512"/>
                  </a:cubicBezTo>
                  <a:cubicBezTo>
                    <a:pt x="52058" y="10868"/>
                    <a:pt x="48265" y="10694"/>
                    <a:pt x="57512" y="10644"/>
                  </a:cubicBezTo>
                  <a:cubicBezTo>
                    <a:pt x="66758" y="10595"/>
                    <a:pt x="63387" y="9578"/>
                    <a:pt x="60214" y="9554"/>
                  </a:cubicBezTo>
                  <a:cubicBezTo>
                    <a:pt x="57041" y="9504"/>
                    <a:pt x="60189" y="8711"/>
                    <a:pt x="69857" y="8711"/>
                  </a:cubicBezTo>
                  <a:cubicBezTo>
                    <a:pt x="79525" y="8711"/>
                    <a:pt x="90978" y="9107"/>
                    <a:pt x="83343" y="10049"/>
                  </a:cubicBezTo>
                  <a:cubicBezTo>
                    <a:pt x="78908" y="10588"/>
                    <a:pt x="81421" y="10677"/>
                    <a:pt x="85594" y="10677"/>
                  </a:cubicBezTo>
                  <a:cubicBezTo>
                    <a:pt x="86413" y="10677"/>
                    <a:pt x="87295" y="10673"/>
                    <a:pt x="88202" y="10669"/>
                  </a:cubicBezTo>
                  <a:cubicBezTo>
                    <a:pt x="89218" y="10659"/>
                    <a:pt x="90264" y="10653"/>
                    <a:pt x="91284" y="10653"/>
                  </a:cubicBezTo>
                  <a:cubicBezTo>
                    <a:pt x="92726" y="10653"/>
                    <a:pt x="94115" y="10665"/>
                    <a:pt x="95291" y="10694"/>
                  </a:cubicBezTo>
                  <a:cubicBezTo>
                    <a:pt x="96663" y="10725"/>
                    <a:pt x="98122" y="10741"/>
                    <a:pt x="99513" y="10741"/>
                  </a:cubicBezTo>
                  <a:cubicBezTo>
                    <a:pt x="104762" y="10741"/>
                    <a:pt x="109059" y="10515"/>
                    <a:pt x="104141" y="10025"/>
                  </a:cubicBezTo>
                  <a:cubicBezTo>
                    <a:pt x="98027" y="9391"/>
                    <a:pt x="102468" y="8710"/>
                    <a:pt x="109163" y="8710"/>
                  </a:cubicBezTo>
                  <a:cubicBezTo>
                    <a:pt x="109281" y="8710"/>
                    <a:pt x="109401" y="8710"/>
                    <a:pt x="109521" y="8711"/>
                  </a:cubicBezTo>
                  <a:cubicBezTo>
                    <a:pt x="116412" y="8711"/>
                    <a:pt x="127567" y="7893"/>
                    <a:pt x="114751" y="6653"/>
                  </a:cubicBezTo>
                  <a:cubicBezTo>
                    <a:pt x="101935" y="5389"/>
                    <a:pt x="112322" y="5191"/>
                    <a:pt x="116635" y="5166"/>
                  </a:cubicBezTo>
                  <a:cubicBezTo>
                    <a:pt x="120205" y="5116"/>
                    <a:pt x="127964" y="2761"/>
                    <a:pt x="114900" y="1447"/>
                  </a:cubicBezTo>
                  <a:cubicBezTo>
                    <a:pt x="112148" y="1150"/>
                    <a:pt x="108504" y="927"/>
                    <a:pt x="103695" y="778"/>
                  </a:cubicBezTo>
                  <a:cubicBezTo>
                    <a:pt x="82786" y="86"/>
                    <a:pt x="62457" y="1"/>
                    <a:pt x="5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171;p69">
              <a:extLst>
                <a:ext uri="{FF2B5EF4-FFF2-40B4-BE49-F238E27FC236}">
                  <a16:creationId xmlns:a16="http://schemas.microsoft.com/office/drawing/2014/main" id="{C813305E-358A-AC23-4561-A3BCFC90A188}"/>
                </a:ext>
              </a:extLst>
            </p:cNvPr>
            <p:cNvGrpSpPr/>
            <p:nvPr/>
          </p:nvGrpSpPr>
          <p:grpSpPr>
            <a:xfrm flipH="1">
              <a:off x="4886009" y="2571760"/>
              <a:ext cx="4175665" cy="2032262"/>
              <a:chOff x="4762700" y="617175"/>
              <a:chExt cx="1510350" cy="735075"/>
            </a:xfrm>
          </p:grpSpPr>
          <p:sp>
            <p:nvSpPr>
              <p:cNvPr id="25" name="Google Shape;2172;p69">
                <a:extLst>
                  <a:ext uri="{FF2B5EF4-FFF2-40B4-BE49-F238E27FC236}">
                    <a16:creationId xmlns:a16="http://schemas.microsoft.com/office/drawing/2014/main" id="{929F3747-05BF-9BE9-617E-F8F80BD684C1}"/>
                  </a:ext>
                </a:extLst>
              </p:cNvPr>
              <p:cNvSpPr/>
              <p:nvPr/>
            </p:nvSpPr>
            <p:spPr>
              <a:xfrm>
                <a:off x="4762700" y="1137975"/>
                <a:ext cx="1510350" cy="214275"/>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73;p69">
                <a:extLst>
                  <a:ext uri="{FF2B5EF4-FFF2-40B4-BE49-F238E27FC236}">
                    <a16:creationId xmlns:a16="http://schemas.microsoft.com/office/drawing/2014/main" id="{16D2CD47-1C8E-E1E5-8AB9-4F6571358A5A}"/>
                  </a:ext>
                </a:extLst>
              </p:cNvPr>
              <p:cNvSpPr/>
              <p:nvPr/>
            </p:nvSpPr>
            <p:spPr>
              <a:xfrm>
                <a:off x="4762700" y="1137975"/>
                <a:ext cx="1510350" cy="131825"/>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74;p69">
                <a:extLst>
                  <a:ext uri="{FF2B5EF4-FFF2-40B4-BE49-F238E27FC236}">
                    <a16:creationId xmlns:a16="http://schemas.microsoft.com/office/drawing/2014/main" id="{10C38D41-079D-65A9-D5D4-3AFC824D366B}"/>
                  </a:ext>
                </a:extLst>
              </p:cNvPr>
              <p:cNvSpPr/>
              <p:nvPr/>
            </p:nvSpPr>
            <p:spPr>
              <a:xfrm>
                <a:off x="5727025" y="783425"/>
                <a:ext cx="296875" cy="201325"/>
              </a:xfrm>
              <a:custGeom>
                <a:avLst/>
                <a:gdLst/>
                <a:ahLst/>
                <a:cxnLst/>
                <a:rect l="l" t="t" r="r" b="b"/>
                <a:pathLst>
                  <a:path w="11875" h="8053" extrusionOk="0">
                    <a:moveTo>
                      <a:pt x="6588" y="1"/>
                    </a:moveTo>
                    <a:cubicBezTo>
                      <a:pt x="6302" y="1"/>
                      <a:pt x="6014" y="72"/>
                      <a:pt x="5752" y="219"/>
                    </a:cubicBezTo>
                    <a:cubicBezTo>
                      <a:pt x="5157" y="566"/>
                      <a:pt x="4810" y="1260"/>
                      <a:pt x="4884" y="1954"/>
                    </a:cubicBezTo>
                    <a:cubicBezTo>
                      <a:pt x="4665" y="1720"/>
                      <a:pt x="4360" y="1599"/>
                      <a:pt x="4051" y="1599"/>
                    </a:cubicBezTo>
                    <a:cubicBezTo>
                      <a:pt x="3834" y="1599"/>
                      <a:pt x="3615" y="1658"/>
                      <a:pt x="3422" y="1780"/>
                    </a:cubicBezTo>
                    <a:cubicBezTo>
                      <a:pt x="3052" y="1503"/>
                      <a:pt x="2618" y="1366"/>
                      <a:pt x="2187" y="1366"/>
                    </a:cubicBezTo>
                    <a:cubicBezTo>
                      <a:pt x="1693" y="1366"/>
                      <a:pt x="1203" y="1547"/>
                      <a:pt x="819" y="1904"/>
                    </a:cubicBezTo>
                    <a:cubicBezTo>
                      <a:pt x="100" y="2599"/>
                      <a:pt x="1" y="3689"/>
                      <a:pt x="546" y="4507"/>
                    </a:cubicBezTo>
                    <a:lnTo>
                      <a:pt x="2380" y="7581"/>
                    </a:lnTo>
                    <a:lnTo>
                      <a:pt x="11379" y="8052"/>
                    </a:lnTo>
                    <a:cubicBezTo>
                      <a:pt x="11751" y="7755"/>
                      <a:pt x="11875" y="7234"/>
                      <a:pt x="11677" y="6813"/>
                    </a:cubicBezTo>
                    <a:cubicBezTo>
                      <a:pt x="11508" y="6454"/>
                      <a:pt x="11123" y="6221"/>
                      <a:pt x="10737" y="6221"/>
                    </a:cubicBezTo>
                    <a:cubicBezTo>
                      <a:pt x="10693" y="6221"/>
                      <a:pt x="10649" y="6224"/>
                      <a:pt x="10606" y="6230"/>
                    </a:cubicBezTo>
                    <a:lnTo>
                      <a:pt x="10606" y="6230"/>
                    </a:lnTo>
                    <a:cubicBezTo>
                      <a:pt x="11361" y="6073"/>
                      <a:pt x="11871" y="5327"/>
                      <a:pt x="11751" y="4557"/>
                    </a:cubicBezTo>
                    <a:cubicBezTo>
                      <a:pt x="11637" y="3803"/>
                      <a:pt x="10997" y="3281"/>
                      <a:pt x="10257" y="3281"/>
                    </a:cubicBezTo>
                    <a:cubicBezTo>
                      <a:pt x="10194" y="3281"/>
                      <a:pt x="10130" y="3285"/>
                      <a:pt x="10065" y="3293"/>
                    </a:cubicBezTo>
                    <a:cubicBezTo>
                      <a:pt x="10214" y="3070"/>
                      <a:pt x="10239" y="2772"/>
                      <a:pt x="10090" y="2549"/>
                    </a:cubicBezTo>
                    <a:cubicBezTo>
                      <a:pt x="9966" y="2326"/>
                      <a:pt x="9718" y="2177"/>
                      <a:pt x="9445" y="2177"/>
                    </a:cubicBezTo>
                    <a:cubicBezTo>
                      <a:pt x="9198" y="2177"/>
                      <a:pt x="8950" y="2326"/>
                      <a:pt x="8826" y="2574"/>
                    </a:cubicBezTo>
                    <a:cubicBezTo>
                      <a:pt x="8875" y="2425"/>
                      <a:pt x="8826" y="2251"/>
                      <a:pt x="8677" y="2177"/>
                    </a:cubicBezTo>
                    <a:cubicBezTo>
                      <a:pt x="8628" y="2148"/>
                      <a:pt x="8572" y="2134"/>
                      <a:pt x="8513" y="2134"/>
                    </a:cubicBezTo>
                    <a:cubicBezTo>
                      <a:pt x="8424" y="2134"/>
                      <a:pt x="8331" y="2167"/>
                      <a:pt x="8256" y="2227"/>
                    </a:cubicBezTo>
                    <a:cubicBezTo>
                      <a:pt x="8479" y="1557"/>
                      <a:pt x="8231" y="838"/>
                      <a:pt x="7685" y="392"/>
                    </a:cubicBezTo>
                    <a:cubicBezTo>
                      <a:pt x="7370" y="134"/>
                      <a:pt x="6981" y="1"/>
                      <a:pt x="6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5;p69">
                <a:extLst>
                  <a:ext uri="{FF2B5EF4-FFF2-40B4-BE49-F238E27FC236}">
                    <a16:creationId xmlns:a16="http://schemas.microsoft.com/office/drawing/2014/main" id="{1C44FC6C-40E2-B630-5EE4-0A5B58CDFF6C}"/>
                  </a:ext>
                </a:extLst>
              </p:cNvPr>
              <p:cNvSpPr/>
              <p:nvPr/>
            </p:nvSpPr>
            <p:spPr>
              <a:xfrm>
                <a:off x="5739425" y="792325"/>
                <a:ext cx="284475" cy="192425"/>
              </a:xfrm>
              <a:custGeom>
                <a:avLst/>
                <a:gdLst/>
                <a:ahLst/>
                <a:cxnLst/>
                <a:rect l="l" t="t" r="r" b="b"/>
                <a:pathLst>
                  <a:path w="11379" h="7697" extrusionOk="0">
                    <a:moveTo>
                      <a:pt x="6346" y="0"/>
                    </a:moveTo>
                    <a:cubicBezTo>
                      <a:pt x="6067" y="0"/>
                      <a:pt x="5786" y="70"/>
                      <a:pt x="5529" y="210"/>
                    </a:cubicBezTo>
                    <a:cubicBezTo>
                      <a:pt x="4934" y="557"/>
                      <a:pt x="4611" y="1201"/>
                      <a:pt x="4710" y="1871"/>
                    </a:cubicBezTo>
                    <a:cubicBezTo>
                      <a:pt x="4474" y="1649"/>
                      <a:pt x="4177" y="1533"/>
                      <a:pt x="3880" y="1533"/>
                    </a:cubicBezTo>
                    <a:cubicBezTo>
                      <a:pt x="3679" y="1533"/>
                      <a:pt x="3478" y="1587"/>
                      <a:pt x="3297" y="1697"/>
                    </a:cubicBezTo>
                    <a:cubicBezTo>
                      <a:pt x="2952" y="1432"/>
                      <a:pt x="2537" y="1301"/>
                      <a:pt x="2123" y="1301"/>
                    </a:cubicBezTo>
                    <a:cubicBezTo>
                      <a:pt x="1644" y="1301"/>
                      <a:pt x="1166" y="1476"/>
                      <a:pt x="794" y="1821"/>
                    </a:cubicBezTo>
                    <a:cubicBezTo>
                      <a:pt x="124" y="2466"/>
                      <a:pt x="0" y="3532"/>
                      <a:pt x="546" y="4300"/>
                    </a:cubicBezTo>
                    <a:lnTo>
                      <a:pt x="2306" y="7250"/>
                    </a:lnTo>
                    <a:lnTo>
                      <a:pt x="10908" y="7696"/>
                    </a:lnTo>
                    <a:cubicBezTo>
                      <a:pt x="11255" y="7424"/>
                      <a:pt x="11379" y="6928"/>
                      <a:pt x="11181" y="6506"/>
                    </a:cubicBezTo>
                    <a:cubicBezTo>
                      <a:pt x="11014" y="6173"/>
                      <a:pt x="10672" y="5962"/>
                      <a:pt x="10303" y="5962"/>
                    </a:cubicBezTo>
                    <a:cubicBezTo>
                      <a:pt x="10243" y="5962"/>
                      <a:pt x="10183" y="5968"/>
                      <a:pt x="10122" y="5979"/>
                    </a:cubicBezTo>
                    <a:lnTo>
                      <a:pt x="10122" y="5979"/>
                    </a:lnTo>
                    <a:cubicBezTo>
                      <a:pt x="10873" y="5817"/>
                      <a:pt x="11377" y="5107"/>
                      <a:pt x="11255" y="4350"/>
                    </a:cubicBezTo>
                    <a:cubicBezTo>
                      <a:pt x="11141" y="3642"/>
                      <a:pt x="10543" y="3123"/>
                      <a:pt x="9829" y="3123"/>
                    </a:cubicBezTo>
                    <a:cubicBezTo>
                      <a:pt x="9768" y="3123"/>
                      <a:pt x="9706" y="3127"/>
                      <a:pt x="9644" y="3135"/>
                    </a:cubicBezTo>
                    <a:cubicBezTo>
                      <a:pt x="9792" y="2937"/>
                      <a:pt x="9792" y="2664"/>
                      <a:pt x="9668" y="2441"/>
                    </a:cubicBezTo>
                    <a:cubicBezTo>
                      <a:pt x="9544" y="2218"/>
                      <a:pt x="9321" y="2069"/>
                      <a:pt x="9049" y="2069"/>
                    </a:cubicBezTo>
                    <a:cubicBezTo>
                      <a:pt x="8801" y="2094"/>
                      <a:pt x="8578" y="2243"/>
                      <a:pt x="8454" y="2466"/>
                    </a:cubicBezTo>
                    <a:cubicBezTo>
                      <a:pt x="8503" y="2317"/>
                      <a:pt x="8454" y="2168"/>
                      <a:pt x="8330" y="2069"/>
                    </a:cubicBezTo>
                    <a:cubicBezTo>
                      <a:pt x="8274" y="2041"/>
                      <a:pt x="8218" y="2027"/>
                      <a:pt x="8164" y="2027"/>
                    </a:cubicBezTo>
                    <a:cubicBezTo>
                      <a:pt x="8073" y="2027"/>
                      <a:pt x="7986" y="2066"/>
                      <a:pt x="7908" y="2143"/>
                    </a:cubicBezTo>
                    <a:cubicBezTo>
                      <a:pt x="8107" y="1499"/>
                      <a:pt x="7908" y="780"/>
                      <a:pt x="7363" y="359"/>
                    </a:cubicBezTo>
                    <a:cubicBezTo>
                      <a:pt x="7068" y="120"/>
                      <a:pt x="6709" y="0"/>
                      <a:pt x="6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6;p69">
                <a:extLst>
                  <a:ext uri="{FF2B5EF4-FFF2-40B4-BE49-F238E27FC236}">
                    <a16:creationId xmlns:a16="http://schemas.microsoft.com/office/drawing/2014/main" id="{31E5FAF8-A893-4A91-2274-64184AF6342D}"/>
                  </a:ext>
                </a:extLst>
              </p:cNvPr>
              <p:cNvSpPr/>
              <p:nvPr/>
            </p:nvSpPr>
            <p:spPr>
              <a:xfrm>
                <a:off x="5030450" y="632075"/>
                <a:ext cx="678625" cy="193825"/>
              </a:xfrm>
              <a:custGeom>
                <a:avLst/>
                <a:gdLst/>
                <a:ahLst/>
                <a:cxnLst/>
                <a:rect l="l" t="t" r="r" b="b"/>
                <a:pathLst>
                  <a:path w="27145" h="7753" extrusionOk="0">
                    <a:moveTo>
                      <a:pt x="843" y="1"/>
                    </a:moveTo>
                    <a:lnTo>
                      <a:pt x="843" y="447"/>
                    </a:lnTo>
                    <a:lnTo>
                      <a:pt x="0" y="695"/>
                    </a:lnTo>
                    <a:lnTo>
                      <a:pt x="0" y="2356"/>
                    </a:lnTo>
                    <a:cubicBezTo>
                      <a:pt x="0" y="2356"/>
                      <a:pt x="2653" y="7413"/>
                      <a:pt x="2801" y="7735"/>
                    </a:cubicBezTo>
                    <a:cubicBezTo>
                      <a:pt x="2808" y="7747"/>
                      <a:pt x="2848" y="7752"/>
                      <a:pt x="2920" y="7752"/>
                    </a:cubicBezTo>
                    <a:cubicBezTo>
                      <a:pt x="4552" y="7752"/>
                      <a:pt x="22387" y="4906"/>
                      <a:pt x="26351" y="4265"/>
                    </a:cubicBezTo>
                    <a:cubicBezTo>
                      <a:pt x="26847" y="4166"/>
                      <a:pt x="27145" y="4141"/>
                      <a:pt x="27145" y="4141"/>
                    </a:cubicBezTo>
                    <a:lnTo>
                      <a:pt x="25533" y="1166"/>
                    </a:lnTo>
                    <a:lnTo>
                      <a:pt x="25533" y="274"/>
                    </a:lnTo>
                    <a:lnTo>
                      <a:pt x="25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7;p69">
                <a:extLst>
                  <a:ext uri="{FF2B5EF4-FFF2-40B4-BE49-F238E27FC236}">
                    <a16:creationId xmlns:a16="http://schemas.microsoft.com/office/drawing/2014/main" id="{E41CFFE5-7F66-3E10-85C8-FC089D8AF705}"/>
                  </a:ext>
                </a:extLst>
              </p:cNvPr>
              <p:cNvSpPr/>
              <p:nvPr/>
            </p:nvSpPr>
            <p:spPr>
              <a:xfrm>
                <a:off x="4887375" y="678575"/>
                <a:ext cx="256500" cy="510675"/>
              </a:xfrm>
              <a:custGeom>
                <a:avLst/>
                <a:gdLst/>
                <a:ahLst/>
                <a:cxnLst/>
                <a:rect l="l" t="t" r="r" b="b"/>
                <a:pathLst>
                  <a:path w="10260" h="20427" extrusionOk="0">
                    <a:moveTo>
                      <a:pt x="8500" y="0"/>
                    </a:moveTo>
                    <a:cubicBezTo>
                      <a:pt x="8500" y="0"/>
                      <a:pt x="6963" y="99"/>
                      <a:pt x="6045" y="248"/>
                    </a:cubicBezTo>
                    <a:cubicBezTo>
                      <a:pt x="5851" y="275"/>
                      <a:pt x="5675" y="286"/>
                      <a:pt x="5518" y="286"/>
                    </a:cubicBezTo>
                    <a:cubicBezTo>
                      <a:pt x="4951" y="286"/>
                      <a:pt x="4632" y="149"/>
                      <a:pt x="4632" y="149"/>
                    </a:cubicBezTo>
                    <a:lnTo>
                      <a:pt x="4632" y="2727"/>
                    </a:lnTo>
                    <a:lnTo>
                      <a:pt x="3814" y="2975"/>
                    </a:lnTo>
                    <a:lnTo>
                      <a:pt x="3814" y="3818"/>
                    </a:lnTo>
                    <a:cubicBezTo>
                      <a:pt x="3814" y="3818"/>
                      <a:pt x="3517" y="4115"/>
                      <a:pt x="3319" y="4661"/>
                    </a:cubicBezTo>
                    <a:cubicBezTo>
                      <a:pt x="3294" y="4785"/>
                      <a:pt x="3244" y="4909"/>
                      <a:pt x="3219" y="5057"/>
                    </a:cubicBezTo>
                    <a:cubicBezTo>
                      <a:pt x="3195" y="5231"/>
                      <a:pt x="3120" y="5380"/>
                      <a:pt x="3046" y="5528"/>
                    </a:cubicBezTo>
                    <a:cubicBezTo>
                      <a:pt x="2699" y="6074"/>
                      <a:pt x="2054" y="6669"/>
                      <a:pt x="2029" y="8627"/>
                    </a:cubicBezTo>
                    <a:cubicBezTo>
                      <a:pt x="1980" y="11131"/>
                      <a:pt x="1335" y="15543"/>
                      <a:pt x="1013" y="15890"/>
                    </a:cubicBezTo>
                    <a:cubicBezTo>
                      <a:pt x="716" y="16213"/>
                      <a:pt x="988" y="16956"/>
                      <a:pt x="790" y="17204"/>
                    </a:cubicBezTo>
                    <a:cubicBezTo>
                      <a:pt x="740" y="17241"/>
                      <a:pt x="685" y="17254"/>
                      <a:pt x="623" y="17254"/>
                    </a:cubicBezTo>
                    <a:cubicBezTo>
                      <a:pt x="561" y="17254"/>
                      <a:pt x="493" y="17241"/>
                      <a:pt x="418" y="17229"/>
                    </a:cubicBezTo>
                    <a:cubicBezTo>
                      <a:pt x="354" y="17215"/>
                      <a:pt x="289" y="17200"/>
                      <a:pt x="233" y="17200"/>
                    </a:cubicBezTo>
                    <a:cubicBezTo>
                      <a:pt x="93" y="17200"/>
                      <a:pt x="1" y="17287"/>
                      <a:pt x="71" y="17675"/>
                    </a:cubicBezTo>
                    <a:cubicBezTo>
                      <a:pt x="195" y="18543"/>
                      <a:pt x="269" y="18543"/>
                      <a:pt x="245" y="18840"/>
                    </a:cubicBezTo>
                    <a:cubicBezTo>
                      <a:pt x="220" y="19162"/>
                      <a:pt x="46" y="20427"/>
                      <a:pt x="46" y="20427"/>
                    </a:cubicBezTo>
                    <a:lnTo>
                      <a:pt x="10260" y="20427"/>
                    </a:lnTo>
                    <a:lnTo>
                      <a:pt x="10061" y="4909"/>
                    </a:lnTo>
                    <a:cubicBezTo>
                      <a:pt x="10037" y="4586"/>
                      <a:pt x="9987" y="4289"/>
                      <a:pt x="9937" y="4016"/>
                    </a:cubicBezTo>
                    <a:cubicBezTo>
                      <a:pt x="9640" y="2504"/>
                      <a:pt x="9119" y="2206"/>
                      <a:pt x="9045" y="1810"/>
                    </a:cubicBezTo>
                    <a:cubicBezTo>
                      <a:pt x="8995" y="1364"/>
                      <a:pt x="8797" y="223"/>
                      <a:pt x="8797" y="223"/>
                    </a:cubicBezTo>
                    <a:lnTo>
                      <a:pt x="8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8;p69">
                <a:extLst>
                  <a:ext uri="{FF2B5EF4-FFF2-40B4-BE49-F238E27FC236}">
                    <a16:creationId xmlns:a16="http://schemas.microsoft.com/office/drawing/2014/main" id="{1192E572-00B6-EEE2-CD0C-8ADAA26287E2}"/>
                  </a:ext>
                </a:extLst>
              </p:cNvPr>
              <p:cNvSpPr/>
              <p:nvPr/>
            </p:nvSpPr>
            <p:spPr>
              <a:xfrm>
                <a:off x="4970325" y="678575"/>
                <a:ext cx="165500" cy="116525"/>
              </a:xfrm>
              <a:custGeom>
                <a:avLst/>
                <a:gdLst/>
                <a:ahLst/>
                <a:cxnLst/>
                <a:rect l="l" t="t" r="r" b="b"/>
                <a:pathLst>
                  <a:path w="6620" h="4661" extrusionOk="0">
                    <a:moveTo>
                      <a:pt x="5182" y="0"/>
                    </a:moveTo>
                    <a:cubicBezTo>
                      <a:pt x="5182" y="0"/>
                      <a:pt x="3645" y="99"/>
                      <a:pt x="2727" y="248"/>
                    </a:cubicBezTo>
                    <a:cubicBezTo>
                      <a:pt x="2533" y="275"/>
                      <a:pt x="2357" y="286"/>
                      <a:pt x="2200" y="286"/>
                    </a:cubicBezTo>
                    <a:cubicBezTo>
                      <a:pt x="1633" y="286"/>
                      <a:pt x="1314" y="149"/>
                      <a:pt x="1314" y="149"/>
                    </a:cubicBezTo>
                    <a:lnTo>
                      <a:pt x="1314" y="2727"/>
                    </a:lnTo>
                    <a:lnTo>
                      <a:pt x="496" y="2975"/>
                    </a:lnTo>
                    <a:lnTo>
                      <a:pt x="496" y="3818"/>
                    </a:lnTo>
                    <a:cubicBezTo>
                      <a:pt x="496" y="3818"/>
                      <a:pt x="199" y="4115"/>
                      <a:pt x="1" y="4661"/>
                    </a:cubicBezTo>
                    <a:cubicBezTo>
                      <a:pt x="1078" y="3809"/>
                      <a:pt x="1717" y="3481"/>
                      <a:pt x="2182" y="3481"/>
                    </a:cubicBezTo>
                    <a:cubicBezTo>
                      <a:pt x="2381" y="3481"/>
                      <a:pt x="2547" y="3541"/>
                      <a:pt x="2703" y="3644"/>
                    </a:cubicBezTo>
                    <a:cubicBezTo>
                      <a:pt x="2743" y="3669"/>
                      <a:pt x="2779" y="3681"/>
                      <a:pt x="2811" y="3681"/>
                    </a:cubicBezTo>
                    <a:cubicBezTo>
                      <a:pt x="3032" y="3681"/>
                      <a:pt x="3062" y="3117"/>
                      <a:pt x="3149" y="2554"/>
                    </a:cubicBezTo>
                    <a:cubicBezTo>
                      <a:pt x="3257" y="1990"/>
                      <a:pt x="3441" y="1426"/>
                      <a:pt x="3934" y="1426"/>
                    </a:cubicBezTo>
                    <a:cubicBezTo>
                      <a:pt x="4004" y="1426"/>
                      <a:pt x="4081" y="1438"/>
                      <a:pt x="4165" y="1463"/>
                    </a:cubicBezTo>
                    <a:cubicBezTo>
                      <a:pt x="5529" y="1859"/>
                      <a:pt x="4512" y="2653"/>
                      <a:pt x="5529" y="3124"/>
                    </a:cubicBezTo>
                    <a:cubicBezTo>
                      <a:pt x="5950" y="3322"/>
                      <a:pt x="6322" y="3619"/>
                      <a:pt x="6619" y="4016"/>
                    </a:cubicBezTo>
                    <a:cubicBezTo>
                      <a:pt x="6322" y="2504"/>
                      <a:pt x="5801" y="2206"/>
                      <a:pt x="5727" y="1810"/>
                    </a:cubicBezTo>
                    <a:cubicBezTo>
                      <a:pt x="5677" y="1364"/>
                      <a:pt x="5479" y="223"/>
                      <a:pt x="5479" y="223"/>
                    </a:cubicBezTo>
                    <a:lnTo>
                      <a:pt x="5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9;p69">
                <a:extLst>
                  <a:ext uri="{FF2B5EF4-FFF2-40B4-BE49-F238E27FC236}">
                    <a16:creationId xmlns:a16="http://schemas.microsoft.com/office/drawing/2014/main" id="{6905EBA7-92BB-7840-89A4-E00288B07182}"/>
                  </a:ext>
                </a:extLst>
              </p:cNvPr>
              <p:cNvSpPr/>
              <p:nvPr/>
            </p:nvSpPr>
            <p:spPr>
              <a:xfrm>
                <a:off x="4887375" y="822950"/>
                <a:ext cx="250300" cy="366300"/>
              </a:xfrm>
              <a:custGeom>
                <a:avLst/>
                <a:gdLst/>
                <a:ahLst/>
                <a:cxnLst/>
                <a:rect l="l" t="t" r="r" b="b"/>
                <a:pathLst>
                  <a:path w="10012" h="14652" extrusionOk="0">
                    <a:moveTo>
                      <a:pt x="3378" y="1"/>
                    </a:moveTo>
                    <a:cubicBezTo>
                      <a:pt x="3062" y="1"/>
                      <a:pt x="2752" y="162"/>
                      <a:pt x="2575" y="472"/>
                    </a:cubicBezTo>
                    <a:cubicBezTo>
                      <a:pt x="2327" y="918"/>
                      <a:pt x="2054" y="1563"/>
                      <a:pt x="2029" y="2654"/>
                    </a:cubicBezTo>
                    <a:cubicBezTo>
                      <a:pt x="2029" y="2728"/>
                      <a:pt x="2029" y="2802"/>
                      <a:pt x="2029" y="2852"/>
                    </a:cubicBezTo>
                    <a:cubicBezTo>
                      <a:pt x="1980" y="5356"/>
                      <a:pt x="1335" y="9768"/>
                      <a:pt x="1013" y="10115"/>
                    </a:cubicBezTo>
                    <a:cubicBezTo>
                      <a:pt x="716" y="10438"/>
                      <a:pt x="988" y="11181"/>
                      <a:pt x="790" y="11429"/>
                    </a:cubicBezTo>
                    <a:cubicBezTo>
                      <a:pt x="740" y="11466"/>
                      <a:pt x="685" y="11479"/>
                      <a:pt x="623" y="11479"/>
                    </a:cubicBezTo>
                    <a:cubicBezTo>
                      <a:pt x="561" y="11479"/>
                      <a:pt x="493" y="11466"/>
                      <a:pt x="418" y="11454"/>
                    </a:cubicBezTo>
                    <a:cubicBezTo>
                      <a:pt x="354" y="11440"/>
                      <a:pt x="289" y="11425"/>
                      <a:pt x="233" y="11425"/>
                    </a:cubicBezTo>
                    <a:cubicBezTo>
                      <a:pt x="93" y="11425"/>
                      <a:pt x="1" y="11512"/>
                      <a:pt x="71" y="11900"/>
                    </a:cubicBezTo>
                    <a:cubicBezTo>
                      <a:pt x="195" y="12768"/>
                      <a:pt x="269" y="12768"/>
                      <a:pt x="245" y="13065"/>
                    </a:cubicBezTo>
                    <a:cubicBezTo>
                      <a:pt x="220" y="13387"/>
                      <a:pt x="46" y="14652"/>
                      <a:pt x="46" y="14652"/>
                    </a:cubicBezTo>
                    <a:lnTo>
                      <a:pt x="7731" y="14652"/>
                    </a:lnTo>
                    <a:cubicBezTo>
                      <a:pt x="10012" y="4315"/>
                      <a:pt x="6120" y="2926"/>
                      <a:pt x="5004" y="1439"/>
                    </a:cubicBezTo>
                    <a:cubicBezTo>
                      <a:pt x="4682" y="968"/>
                      <a:pt x="4335" y="547"/>
                      <a:pt x="3988" y="224"/>
                    </a:cubicBezTo>
                    <a:cubicBezTo>
                      <a:pt x="3808" y="74"/>
                      <a:pt x="3592" y="1"/>
                      <a:pt x="3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80;p69">
                <a:extLst>
                  <a:ext uri="{FF2B5EF4-FFF2-40B4-BE49-F238E27FC236}">
                    <a16:creationId xmlns:a16="http://schemas.microsoft.com/office/drawing/2014/main" id="{43167D5C-37F1-4D68-BD04-E8390A838297}"/>
                  </a:ext>
                </a:extLst>
              </p:cNvPr>
              <p:cNvSpPr/>
              <p:nvPr/>
            </p:nvSpPr>
            <p:spPr>
              <a:xfrm>
                <a:off x="4916400" y="979300"/>
                <a:ext cx="14900" cy="87875"/>
              </a:xfrm>
              <a:custGeom>
                <a:avLst/>
                <a:gdLst/>
                <a:ahLst/>
                <a:cxnLst/>
                <a:rect l="l" t="t" r="r" b="b"/>
                <a:pathLst>
                  <a:path w="596" h="3515" extrusionOk="0">
                    <a:moveTo>
                      <a:pt x="595" y="0"/>
                    </a:moveTo>
                    <a:cubicBezTo>
                      <a:pt x="422" y="1485"/>
                      <a:pt x="174" y="2871"/>
                      <a:pt x="1" y="3514"/>
                    </a:cubicBezTo>
                    <a:cubicBezTo>
                      <a:pt x="174" y="2895"/>
                      <a:pt x="422" y="1485"/>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1;p69">
                <a:extLst>
                  <a:ext uri="{FF2B5EF4-FFF2-40B4-BE49-F238E27FC236}">
                    <a16:creationId xmlns:a16="http://schemas.microsoft.com/office/drawing/2014/main" id="{90998782-3C2E-658A-AEC0-74DCBD9BF1E0}"/>
                  </a:ext>
                </a:extLst>
              </p:cNvPr>
              <p:cNvSpPr/>
              <p:nvPr/>
            </p:nvSpPr>
            <p:spPr>
              <a:xfrm>
                <a:off x="4909600" y="883075"/>
                <a:ext cx="111575" cy="306175"/>
              </a:xfrm>
              <a:custGeom>
                <a:avLst/>
                <a:gdLst/>
                <a:ahLst/>
                <a:cxnLst/>
                <a:rect l="l" t="t" r="r" b="b"/>
                <a:pathLst>
                  <a:path w="4463" h="12247" extrusionOk="0">
                    <a:moveTo>
                      <a:pt x="2281" y="1"/>
                    </a:moveTo>
                    <a:cubicBezTo>
                      <a:pt x="1934" y="1"/>
                      <a:pt x="1537" y="75"/>
                      <a:pt x="1140" y="249"/>
                    </a:cubicBezTo>
                    <a:cubicBezTo>
                      <a:pt x="1140" y="323"/>
                      <a:pt x="1140" y="397"/>
                      <a:pt x="1140" y="447"/>
                    </a:cubicBezTo>
                    <a:cubicBezTo>
                      <a:pt x="1116" y="1414"/>
                      <a:pt x="1017" y="2653"/>
                      <a:pt x="868" y="3843"/>
                    </a:cubicBezTo>
                    <a:cubicBezTo>
                      <a:pt x="694" y="5330"/>
                      <a:pt x="446" y="6743"/>
                      <a:pt x="273" y="7363"/>
                    </a:cubicBezTo>
                    <a:cubicBezTo>
                      <a:pt x="322" y="8727"/>
                      <a:pt x="0" y="9148"/>
                      <a:pt x="496" y="9669"/>
                    </a:cubicBezTo>
                    <a:cubicBezTo>
                      <a:pt x="1066" y="10264"/>
                      <a:pt x="967" y="10388"/>
                      <a:pt x="645" y="10759"/>
                    </a:cubicBezTo>
                    <a:cubicBezTo>
                      <a:pt x="397" y="11082"/>
                      <a:pt x="149" y="11503"/>
                      <a:pt x="546" y="12247"/>
                    </a:cubicBezTo>
                    <a:lnTo>
                      <a:pt x="2182" y="12247"/>
                    </a:lnTo>
                    <a:cubicBezTo>
                      <a:pt x="2306" y="11602"/>
                      <a:pt x="2479" y="10933"/>
                      <a:pt x="2653" y="10462"/>
                    </a:cubicBezTo>
                    <a:cubicBezTo>
                      <a:pt x="2950" y="9669"/>
                      <a:pt x="2975" y="8677"/>
                      <a:pt x="2677" y="7537"/>
                    </a:cubicBezTo>
                    <a:cubicBezTo>
                      <a:pt x="2628" y="7338"/>
                      <a:pt x="2553" y="7115"/>
                      <a:pt x="2479" y="6892"/>
                    </a:cubicBezTo>
                    <a:cubicBezTo>
                      <a:pt x="2430" y="6768"/>
                      <a:pt x="2405" y="6669"/>
                      <a:pt x="2355" y="6545"/>
                    </a:cubicBezTo>
                    <a:cubicBezTo>
                      <a:pt x="2330" y="6496"/>
                      <a:pt x="2330" y="6446"/>
                      <a:pt x="2330" y="6396"/>
                    </a:cubicBezTo>
                    <a:cubicBezTo>
                      <a:pt x="2330" y="5529"/>
                      <a:pt x="3198" y="4884"/>
                      <a:pt x="3198" y="4884"/>
                    </a:cubicBezTo>
                    <a:lnTo>
                      <a:pt x="3595" y="4587"/>
                    </a:lnTo>
                    <a:cubicBezTo>
                      <a:pt x="3396" y="4364"/>
                      <a:pt x="3297" y="4215"/>
                      <a:pt x="3347" y="4190"/>
                    </a:cubicBezTo>
                    <a:cubicBezTo>
                      <a:pt x="3694" y="3917"/>
                      <a:pt x="2975" y="4141"/>
                      <a:pt x="3545" y="3298"/>
                    </a:cubicBezTo>
                    <a:cubicBezTo>
                      <a:pt x="4115" y="2430"/>
                      <a:pt x="3074" y="3223"/>
                      <a:pt x="3917" y="2033"/>
                    </a:cubicBezTo>
                    <a:cubicBezTo>
                      <a:pt x="4462" y="1240"/>
                      <a:pt x="366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82;p69">
                <a:extLst>
                  <a:ext uri="{FF2B5EF4-FFF2-40B4-BE49-F238E27FC236}">
                    <a16:creationId xmlns:a16="http://schemas.microsoft.com/office/drawing/2014/main" id="{841FED86-C179-D94C-0518-261F5D76750B}"/>
                  </a:ext>
                </a:extLst>
              </p:cNvPr>
              <p:cNvSpPr/>
              <p:nvPr/>
            </p:nvSpPr>
            <p:spPr>
              <a:xfrm>
                <a:off x="4887375" y="1067150"/>
                <a:ext cx="48900" cy="122100"/>
              </a:xfrm>
              <a:custGeom>
                <a:avLst/>
                <a:gdLst/>
                <a:ahLst/>
                <a:cxnLst/>
                <a:rect l="l" t="t" r="r" b="b"/>
                <a:pathLst>
                  <a:path w="1956" h="4884" extrusionOk="0">
                    <a:moveTo>
                      <a:pt x="1162" y="0"/>
                    </a:moveTo>
                    <a:lnTo>
                      <a:pt x="1162" y="0"/>
                    </a:lnTo>
                    <a:cubicBezTo>
                      <a:pt x="1112" y="174"/>
                      <a:pt x="1063" y="298"/>
                      <a:pt x="1013" y="347"/>
                    </a:cubicBezTo>
                    <a:cubicBezTo>
                      <a:pt x="716" y="670"/>
                      <a:pt x="988" y="1413"/>
                      <a:pt x="790" y="1661"/>
                    </a:cubicBezTo>
                    <a:cubicBezTo>
                      <a:pt x="740" y="1698"/>
                      <a:pt x="685" y="1711"/>
                      <a:pt x="623" y="1711"/>
                    </a:cubicBezTo>
                    <a:cubicBezTo>
                      <a:pt x="561" y="1711"/>
                      <a:pt x="493" y="1698"/>
                      <a:pt x="418" y="1686"/>
                    </a:cubicBezTo>
                    <a:cubicBezTo>
                      <a:pt x="354" y="1672"/>
                      <a:pt x="289" y="1657"/>
                      <a:pt x="233" y="1657"/>
                    </a:cubicBezTo>
                    <a:cubicBezTo>
                      <a:pt x="93" y="1657"/>
                      <a:pt x="1" y="1744"/>
                      <a:pt x="71" y="2132"/>
                    </a:cubicBezTo>
                    <a:cubicBezTo>
                      <a:pt x="195" y="3000"/>
                      <a:pt x="269" y="3000"/>
                      <a:pt x="245" y="3297"/>
                    </a:cubicBezTo>
                    <a:cubicBezTo>
                      <a:pt x="220" y="3619"/>
                      <a:pt x="46" y="4884"/>
                      <a:pt x="46" y="4884"/>
                    </a:cubicBezTo>
                    <a:lnTo>
                      <a:pt x="1435" y="4884"/>
                    </a:lnTo>
                    <a:cubicBezTo>
                      <a:pt x="1038" y="4140"/>
                      <a:pt x="1286" y="3719"/>
                      <a:pt x="1534" y="3396"/>
                    </a:cubicBezTo>
                    <a:cubicBezTo>
                      <a:pt x="1856" y="3025"/>
                      <a:pt x="1955" y="2901"/>
                      <a:pt x="1385" y="2306"/>
                    </a:cubicBezTo>
                    <a:cubicBezTo>
                      <a:pt x="889" y="1785"/>
                      <a:pt x="1211" y="1364"/>
                      <a:pt x="1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83;p69">
                <a:extLst>
                  <a:ext uri="{FF2B5EF4-FFF2-40B4-BE49-F238E27FC236}">
                    <a16:creationId xmlns:a16="http://schemas.microsoft.com/office/drawing/2014/main" id="{C78E659E-EE3D-5DE4-C8D5-0BDD1E489648}"/>
                  </a:ext>
                </a:extLst>
              </p:cNvPr>
              <p:cNvSpPr/>
              <p:nvPr/>
            </p:nvSpPr>
            <p:spPr>
              <a:xfrm>
                <a:off x="5608650" y="632075"/>
                <a:ext cx="100425" cy="106625"/>
              </a:xfrm>
              <a:custGeom>
                <a:avLst/>
                <a:gdLst/>
                <a:ahLst/>
                <a:cxnLst/>
                <a:rect l="l" t="t" r="r" b="b"/>
                <a:pathLst>
                  <a:path w="4017" h="4265" extrusionOk="0">
                    <a:moveTo>
                      <a:pt x="1" y="1"/>
                    </a:moveTo>
                    <a:cubicBezTo>
                      <a:pt x="1414" y="695"/>
                      <a:pt x="397" y="2083"/>
                      <a:pt x="397" y="2083"/>
                    </a:cubicBezTo>
                    <a:cubicBezTo>
                      <a:pt x="397" y="2083"/>
                      <a:pt x="3050" y="2108"/>
                      <a:pt x="3223" y="4265"/>
                    </a:cubicBezTo>
                    <a:cubicBezTo>
                      <a:pt x="3719" y="4166"/>
                      <a:pt x="4017" y="4141"/>
                      <a:pt x="4017" y="4141"/>
                    </a:cubicBezTo>
                    <a:lnTo>
                      <a:pt x="2405" y="1166"/>
                    </a:lnTo>
                    <a:lnTo>
                      <a:pt x="2405" y="27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84;p69">
                <a:extLst>
                  <a:ext uri="{FF2B5EF4-FFF2-40B4-BE49-F238E27FC236}">
                    <a16:creationId xmlns:a16="http://schemas.microsoft.com/office/drawing/2014/main" id="{B19EF9DA-9FD9-7303-F25F-051D476EF233}"/>
                  </a:ext>
                </a:extLst>
              </p:cNvPr>
              <p:cNvSpPr/>
              <p:nvPr/>
            </p:nvSpPr>
            <p:spPr>
              <a:xfrm>
                <a:off x="4965975" y="695100"/>
                <a:ext cx="814375" cy="351625"/>
              </a:xfrm>
              <a:custGeom>
                <a:avLst/>
                <a:gdLst/>
                <a:ahLst/>
                <a:cxnLst/>
                <a:rect l="l" t="t" r="r" b="b"/>
                <a:pathLst>
                  <a:path w="32575" h="14065" extrusionOk="0">
                    <a:moveTo>
                      <a:pt x="15757" y="1"/>
                    </a:moveTo>
                    <a:cubicBezTo>
                      <a:pt x="15542" y="1"/>
                      <a:pt x="15338" y="3"/>
                      <a:pt x="15147" y="9"/>
                    </a:cubicBezTo>
                    <a:cubicBezTo>
                      <a:pt x="11850" y="132"/>
                      <a:pt x="8479" y="2091"/>
                      <a:pt x="7958" y="2711"/>
                    </a:cubicBezTo>
                    <a:cubicBezTo>
                      <a:pt x="7438" y="3330"/>
                      <a:pt x="7760" y="3182"/>
                      <a:pt x="7661" y="3702"/>
                    </a:cubicBezTo>
                    <a:cubicBezTo>
                      <a:pt x="7603" y="3945"/>
                      <a:pt x="7443" y="4010"/>
                      <a:pt x="7288" y="4010"/>
                    </a:cubicBezTo>
                    <a:cubicBezTo>
                      <a:pt x="7111" y="4010"/>
                      <a:pt x="6942" y="3925"/>
                      <a:pt x="6942" y="3925"/>
                    </a:cubicBezTo>
                    <a:lnTo>
                      <a:pt x="6099" y="4396"/>
                    </a:lnTo>
                    <a:lnTo>
                      <a:pt x="6099" y="6057"/>
                    </a:lnTo>
                    <a:cubicBezTo>
                      <a:pt x="6099" y="6132"/>
                      <a:pt x="5405" y="7024"/>
                      <a:pt x="5405" y="7024"/>
                    </a:cubicBezTo>
                    <a:lnTo>
                      <a:pt x="4785" y="7197"/>
                    </a:lnTo>
                    <a:lnTo>
                      <a:pt x="4339" y="7991"/>
                    </a:lnTo>
                    <a:lnTo>
                      <a:pt x="3199" y="8412"/>
                    </a:lnTo>
                    <a:lnTo>
                      <a:pt x="3075" y="9205"/>
                    </a:lnTo>
                    <a:lnTo>
                      <a:pt x="1761" y="10346"/>
                    </a:lnTo>
                    <a:lnTo>
                      <a:pt x="2034" y="10817"/>
                    </a:lnTo>
                    <a:lnTo>
                      <a:pt x="2034" y="11610"/>
                    </a:lnTo>
                    <a:lnTo>
                      <a:pt x="943" y="12403"/>
                    </a:lnTo>
                    <a:cubicBezTo>
                      <a:pt x="943" y="12403"/>
                      <a:pt x="1" y="13097"/>
                      <a:pt x="100" y="14064"/>
                    </a:cubicBezTo>
                    <a:lnTo>
                      <a:pt x="31905" y="11337"/>
                    </a:lnTo>
                    <a:lnTo>
                      <a:pt x="32575" y="7619"/>
                    </a:lnTo>
                    <a:lnTo>
                      <a:pt x="31905" y="6454"/>
                    </a:lnTo>
                    <a:lnTo>
                      <a:pt x="31905" y="5512"/>
                    </a:lnTo>
                    <a:lnTo>
                      <a:pt x="31211" y="1521"/>
                    </a:lnTo>
                    <a:lnTo>
                      <a:pt x="30715" y="951"/>
                    </a:lnTo>
                    <a:lnTo>
                      <a:pt x="30294" y="380"/>
                    </a:lnTo>
                    <a:cubicBezTo>
                      <a:pt x="30294" y="380"/>
                      <a:pt x="29225" y="237"/>
                      <a:pt x="28182" y="237"/>
                    </a:cubicBezTo>
                    <a:cubicBezTo>
                      <a:pt x="27661" y="237"/>
                      <a:pt x="27146" y="273"/>
                      <a:pt x="26774" y="380"/>
                    </a:cubicBezTo>
                    <a:cubicBezTo>
                      <a:pt x="26595" y="425"/>
                      <a:pt x="26244" y="444"/>
                      <a:pt x="25768" y="444"/>
                    </a:cubicBezTo>
                    <a:cubicBezTo>
                      <a:pt x="24927" y="444"/>
                      <a:pt x="23698" y="385"/>
                      <a:pt x="22336" y="306"/>
                    </a:cubicBezTo>
                    <a:cubicBezTo>
                      <a:pt x="20122" y="173"/>
                      <a:pt x="17552" y="1"/>
                      <a:pt x="15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5;p69">
                <a:extLst>
                  <a:ext uri="{FF2B5EF4-FFF2-40B4-BE49-F238E27FC236}">
                    <a16:creationId xmlns:a16="http://schemas.microsoft.com/office/drawing/2014/main" id="{BE6B302D-CB3C-E8C8-73F6-2F0B6558A159}"/>
                  </a:ext>
                </a:extLst>
              </p:cNvPr>
              <p:cNvSpPr/>
              <p:nvPr/>
            </p:nvSpPr>
            <p:spPr>
              <a:xfrm>
                <a:off x="5609275" y="700875"/>
                <a:ext cx="166750" cy="187800"/>
              </a:xfrm>
              <a:custGeom>
                <a:avLst/>
                <a:gdLst/>
                <a:ahLst/>
                <a:cxnLst/>
                <a:rect l="l" t="t" r="r" b="b"/>
                <a:pathLst>
                  <a:path w="6670" h="7512" extrusionOk="0">
                    <a:moveTo>
                      <a:pt x="2455" y="1"/>
                    </a:moveTo>
                    <a:cubicBezTo>
                      <a:pt x="1934" y="1"/>
                      <a:pt x="1414" y="25"/>
                      <a:pt x="1042" y="149"/>
                    </a:cubicBezTo>
                    <a:cubicBezTo>
                      <a:pt x="868" y="199"/>
                      <a:pt x="496" y="199"/>
                      <a:pt x="1" y="199"/>
                    </a:cubicBezTo>
                    <a:cubicBezTo>
                      <a:pt x="199" y="422"/>
                      <a:pt x="372" y="695"/>
                      <a:pt x="521" y="967"/>
                    </a:cubicBezTo>
                    <a:cubicBezTo>
                      <a:pt x="596" y="967"/>
                      <a:pt x="670" y="967"/>
                      <a:pt x="744" y="943"/>
                    </a:cubicBezTo>
                    <a:cubicBezTo>
                      <a:pt x="1091" y="893"/>
                      <a:pt x="1414" y="843"/>
                      <a:pt x="1711" y="843"/>
                    </a:cubicBezTo>
                    <a:cubicBezTo>
                      <a:pt x="1909" y="843"/>
                      <a:pt x="2108" y="868"/>
                      <a:pt x="2281" y="943"/>
                    </a:cubicBezTo>
                    <a:cubicBezTo>
                      <a:pt x="3546" y="1438"/>
                      <a:pt x="3347" y="1736"/>
                      <a:pt x="3347" y="2628"/>
                    </a:cubicBezTo>
                    <a:cubicBezTo>
                      <a:pt x="3347" y="3496"/>
                      <a:pt x="3868" y="4091"/>
                      <a:pt x="4859" y="4314"/>
                    </a:cubicBezTo>
                    <a:cubicBezTo>
                      <a:pt x="5479" y="4438"/>
                      <a:pt x="5578" y="5355"/>
                      <a:pt x="5281" y="6372"/>
                    </a:cubicBezTo>
                    <a:cubicBezTo>
                      <a:pt x="5330" y="6595"/>
                      <a:pt x="5380" y="6892"/>
                      <a:pt x="5380" y="7264"/>
                    </a:cubicBezTo>
                    <a:cubicBezTo>
                      <a:pt x="5653" y="7289"/>
                      <a:pt x="5950" y="7363"/>
                      <a:pt x="6223" y="7512"/>
                    </a:cubicBezTo>
                    <a:cubicBezTo>
                      <a:pt x="6297" y="7437"/>
                      <a:pt x="6347" y="7363"/>
                      <a:pt x="6421" y="7338"/>
                    </a:cubicBezTo>
                    <a:cubicBezTo>
                      <a:pt x="6496" y="7239"/>
                      <a:pt x="6570" y="7140"/>
                      <a:pt x="6669" y="7090"/>
                    </a:cubicBezTo>
                    <a:lnTo>
                      <a:pt x="6173" y="6223"/>
                    </a:lnTo>
                    <a:lnTo>
                      <a:pt x="6173" y="5281"/>
                    </a:lnTo>
                    <a:lnTo>
                      <a:pt x="5479" y="1290"/>
                    </a:lnTo>
                    <a:lnTo>
                      <a:pt x="4983" y="720"/>
                    </a:lnTo>
                    <a:lnTo>
                      <a:pt x="4562" y="149"/>
                    </a:lnTo>
                    <a:cubicBezTo>
                      <a:pt x="4562" y="149"/>
                      <a:pt x="3496"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6;p69">
                <a:extLst>
                  <a:ext uri="{FF2B5EF4-FFF2-40B4-BE49-F238E27FC236}">
                    <a16:creationId xmlns:a16="http://schemas.microsoft.com/office/drawing/2014/main" id="{DFC2EFE3-8312-95F3-190C-64D487DB566B}"/>
                  </a:ext>
                </a:extLst>
              </p:cNvPr>
              <p:cNvSpPr/>
              <p:nvPr/>
            </p:nvSpPr>
            <p:spPr>
              <a:xfrm>
                <a:off x="4965975" y="816225"/>
                <a:ext cx="799500" cy="230500"/>
              </a:xfrm>
              <a:custGeom>
                <a:avLst/>
                <a:gdLst/>
                <a:ahLst/>
                <a:cxnLst/>
                <a:rect l="l" t="t" r="r" b="b"/>
                <a:pathLst>
                  <a:path w="31980" h="9220" extrusionOk="0">
                    <a:moveTo>
                      <a:pt x="29115" y="1"/>
                    </a:moveTo>
                    <a:cubicBezTo>
                      <a:pt x="28884" y="1"/>
                      <a:pt x="28596" y="28"/>
                      <a:pt x="28236" y="97"/>
                    </a:cubicBezTo>
                    <a:cubicBezTo>
                      <a:pt x="26551" y="394"/>
                      <a:pt x="20998" y="295"/>
                      <a:pt x="19957" y="568"/>
                    </a:cubicBezTo>
                    <a:cubicBezTo>
                      <a:pt x="19729" y="633"/>
                      <a:pt x="19465" y="660"/>
                      <a:pt x="19184" y="660"/>
                    </a:cubicBezTo>
                    <a:cubicBezTo>
                      <a:pt x="18180" y="660"/>
                      <a:pt x="16951" y="315"/>
                      <a:pt x="16313" y="121"/>
                    </a:cubicBezTo>
                    <a:cubicBezTo>
                      <a:pt x="16219" y="92"/>
                      <a:pt x="16113" y="79"/>
                      <a:pt x="15996" y="79"/>
                    </a:cubicBezTo>
                    <a:cubicBezTo>
                      <a:pt x="15620" y="79"/>
                      <a:pt x="15138" y="212"/>
                      <a:pt x="14627" y="345"/>
                    </a:cubicBezTo>
                    <a:cubicBezTo>
                      <a:pt x="14135" y="477"/>
                      <a:pt x="13628" y="610"/>
                      <a:pt x="13195" y="610"/>
                    </a:cubicBezTo>
                    <a:cubicBezTo>
                      <a:pt x="13061" y="610"/>
                      <a:pt x="12934" y="597"/>
                      <a:pt x="12817" y="568"/>
                    </a:cubicBezTo>
                    <a:cubicBezTo>
                      <a:pt x="12683" y="536"/>
                      <a:pt x="12534" y="522"/>
                      <a:pt x="12379" y="522"/>
                    </a:cubicBezTo>
                    <a:cubicBezTo>
                      <a:pt x="11448" y="522"/>
                      <a:pt x="10264" y="1014"/>
                      <a:pt x="10264" y="1014"/>
                    </a:cubicBezTo>
                    <a:lnTo>
                      <a:pt x="6248" y="3567"/>
                    </a:lnTo>
                    <a:lnTo>
                      <a:pt x="3967" y="4360"/>
                    </a:lnTo>
                    <a:lnTo>
                      <a:pt x="3819" y="4633"/>
                    </a:lnTo>
                    <a:lnTo>
                      <a:pt x="2579" y="5302"/>
                    </a:lnTo>
                    <a:lnTo>
                      <a:pt x="2381" y="6120"/>
                    </a:lnTo>
                    <a:lnTo>
                      <a:pt x="2034" y="6765"/>
                    </a:lnTo>
                    <a:lnTo>
                      <a:pt x="943" y="7558"/>
                    </a:lnTo>
                    <a:cubicBezTo>
                      <a:pt x="943" y="7558"/>
                      <a:pt x="1" y="8252"/>
                      <a:pt x="100" y="9219"/>
                    </a:cubicBezTo>
                    <a:lnTo>
                      <a:pt x="29525" y="6691"/>
                    </a:lnTo>
                    <a:cubicBezTo>
                      <a:pt x="31980" y="2675"/>
                      <a:pt x="30889" y="1534"/>
                      <a:pt x="30740" y="1113"/>
                    </a:cubicBezTo>
                    <a:cubicBezTo>
                      <a:pt x="30591" y="642"/>
                      <a:pt x="30046" y="369"/>
                      <a:pt x="30046" y="369"/>
                    </a:cubicBezTo>
                    <a:cubicBezTo>
                      <a:pt x="30046" y="369"/>
                      <a:pt x="29969" y="1"/>
                      <a:pt x="2911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7;p69">
                <a:extLst>
                  <a:ext uri="{FF2B5EF4-FFF2-40B4-BE49-F238E27FC236}">
                    <a16:creationId xmlns:a16="http://schemas.microsoft.com/office/drawing/2014/main" id="{A735B58A-CDEA-C0D3-5571-72977AFE4BFC}"/>
                  </a:ext>
                </a:extLst>
              </p:cNvPr>
              <p:cNvSpPr/>
              <p:nvPr/>
            </p:nvSpPr>
            <p:spPr>
              <a:xfrm>
                <a:off x="4957300" y="941850"/>
                <a:ext cx="1136650" cy="285200"/>
              </a:xfrm>
              <a:custGeom>
                <a:avLst/>
                <a:gdLst/>
                <a:ahLst/>
                <a:cxnLst/>
                <a:rect l="l" t="t" r="r" b="b"/>
                <a:pathLst>
                  <a:path w="45466" h="11408" extrusionOk="0">
                    <a:moveTo>
                      <a:pt x="35197" y="0"/>
                    </a:moveTo>
                    <a:cubicBezTo>
                      <a:pt x="33904" y="0"/>
                      <a:pt x="32285" y="95"/>
                      <a:pt x="30666" y="178"/>
                    </a:cubicBezTo>
                    <a:cubicBezTo>
                      <a:pt x="29123" y="290"/>
                      <a:pt x="27579" y="387"/>
                      <a:pt x="26340" y="387"/>
                    </a:cubicBezTo>
                    <a:cubicBezTo>
                      <a:pt x="25926" y="387"/>
                      <a:pt x="25547" y="377"/>
                      <a:pt x="25212" y="352"/>
                    </a:cubicBezTo>
                    <a:cubicBezTo>
                      <a:pt x="24764" y="325"/>
                      <a:pt x="24089" y="311"/>
                      <a:pt x="23272" y="311"/>
                    </a:cubicBezTo>
                    <a:cubicBezTo>
                      <a:pt x="18887" y="311"/>
                      <a:pt x="10431" y="692"/>
                      <a:pt x="11330" y="1319"/>
                    </a:cubicBezTo>
                    <a:cubicBezTo>
                      <a:pt x="12421" y="2087"/>
                      <a:pt x="5554" y="2112"/>
                      <a:pt x="4240" y="2360"/>
                    </a:cubicBezTo>
                    <a:cubicBezTo>
                      <a:pt x="2926" y="2608"/>
                      <a:pt x="1439" y="3128"/>
                      <a:pt x="447" y="4194"/>
                    </a:cubicBezTo>
                    <a:cubicBezTo>
                      <a:pt x="571" y="4516"/>
                      <a:pt x="695" y="4863"/>
                      <a:pt x="769" y="5186"/>
                    </a:cubicBezTo>
                    <a:cubicBezTo>
                      <a:pt x="1067" y="6326"/>
                      <a:pt x="1042" y="7318"/>
                      <a:pt x="745" y="8111"/>
                    </a:cubicBezTo>
                    <a:cubicBezTo>
                      <a:pt x="348" y="9152"/>
                      <a:pt x="1" y="11408"/>
                      <a:pt x="1" y="11408"/>
                    </a:cubicBezTo>
                    <a:lnTo>
                      <a:pt x="35524" y="11408"/>
                    </a:lnTo>
                    <a:lnTo>
                      <a:pt x="35202" y="9896"/>
                    </a:lnTo>
                    <a:lnTo>
                      <a:pt x="40854" y="9896"/>
                    </a:lnTo>
                    <a:lnTo>
                      <a:pt x="40135" y="9177"/>
                    </a:lnTo>
                    <a:lnTo>
                      <a:pt x="45465" y="9177"/>
                    </a:lnTo>
                    <a:cubicBezTo>
                      <a:pt x="45465" y="9177"/>
                      <a:pt x="44027" y="6475"/>
                      <a:pt x="43160" y="1690"/>
                    </a:cubicBezTo>
                    <a:cubicBezTo>
                      <a:pt x="43135" y="1616"/>
                      <a:pt x="43110" y="1517"/>
                      <a:pt x="43110" y="1443"/>
                    </a:cubicBezTo>
                    <a:cubicBezTo>
                      <a:pt x="43110" y="1443"/>
                      <a:pt x="38673" y="1269"/>
                      <a:pt x="38103" y="947"/>
                    </a:cubicBezTo>
                    <a:cubicBezTo>
                      <a:pt x="37532" y="600"/>
                      <a:pt x="39317" y="401"/>
                      <a:pt x="36814" y="79"/>
                    </a:cubicBezTo>
                    <a:cubicBezTo>
                      <a:pt x="36376" y="22"/>
                      <a:pt x="35825" y="0"/>
                      <a:pt x="35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8;p69">
                <a:extLst>
                  <a:ext uri="{FF2B5EF4-FFF2-40B4-BE49-F238E27FC236}">
                    <a16:creationId xmlns:a16="http://schemas.microsoft.com/office/drawing/2014/main" id="{125F6677-4120-7B66-F6AB-BC7CCF9855BB}"/>
                  </a:ext>
                </a:extLst>
              </p:cNvPr>
              <p:cNvSpPr/>
              <p:nvPr/>
            </p:nvSpPr>
            <p:spPr>
              <a:xfrm>
                <a:off x="4968475" y="941850"/>
                <a:ext cx="1088900" cy="187675"/>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9;p69">
                <a:extLst>
                  <a:ext uri="{FF2B5EF4-FFF2-40B4-BE49-F238E27FC236}">
                    <a16:creationId xmlns:a16="http://schemas.microsoft.com/office/drawing/2014/main" id="{D7B93353-FDE5-25CC-A56D-10B56B070625}"/>
                  </a:ext>
                </a:extLst>
              </p:cNvPr>
              <p:cNvSpPr/>
              <p:nvPr/>
            </p:nvSpPr>
            <p:spPr>
              <a:xfrm>
                <a:off x="5074450" y="617175"/>
                <a:ext cx="510675" cy="87450"/>
              </a:xfrm>
              <a:custGeom>
                <a:avLst/>
                <a:gdLst/>
                <a:ahLst/>
                <a:cxnLst/>
                <a:rect l="l" t="t" r="r" b="b"/>
                <a:pathLst>
                  <a:path w="20427" h="3498" extrusionOk="0">
                    <a:moveTo>
                      <a:pt x="16477" y="0"/>
                    </a:moveTo>
                    <a:cubicBezTo>
                      <a:pt x="16432" y="0"/>
                      <a:pt x="16385" y="1"/>
                      <a:pt x="16337" y="2"/>
                    </a:cubicBezTo>
                    <a:cubicBezTo>
                      <a:pt x="15320" y="52"/>
                      <a:pt x="7685" y="126"/>
                      <a:pt x="0" y="597"/>
                    </a:cubicBezTo>
                    <a:cubicBezTo>
                      <a:pt x="0" y="597"/>
                      <a:pt x="9048" y="671"/>
                      <a:pt x="10214" y="696"/>
                    </a:cubicBezTo>
                    <a:cubicBezTo>
                      <a:pt x="11403" y="721"/>
                      <a:pt x="12073" y="1192"/>
                      <a:pt x="12469" y="1713"/>
                    </a:cubicBezTo>
                    <a:cubicBezTo>
                      <a:pt x="12990" y="2407"/>
                      <a:pt x="12990" y="3249"/>
                      <a:pt x="12990" y="3249"/>
                    </a:cubicBezTo>
                    <a:lnTo>
                      <a:pt x="20229" y="3497"/>
                    </a:lnTo>
                    <a:cubicBezTo>
                      <a:pt x="20427" y="1390"/>
                      <a:pt x="18890" y="721"/>
                      <a:pt x="18270" y="473"/>
                    </a:cubicBezTo>
                    <a:cubicBezTo>
                      <a:pt x="17703" y="237"/>
                      <a:pt x="17406" y="0"/>
                      <a:pt x="16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90;p69">
                <a:extLst>
                  <a:ext uri="{FF2B5EF4-FFF2-40B4-BE49-F238E27FC236}">
                    <a16:creationId xmlns:a16="http://schemas.microsoft.com/office/drawing/2014/main" id="{9240C6C3-7D33-E1D3-8E77-7BE06310A5CD}"/>
                  </a:ext>
                </a:extLst>
              </p:cNvPr>
              <p:cNvSpPr/>
              <p:nvPr/>
            </p:nvSpPr>
            <p:spPr>
              <a:xfrm>
                <a:off x="5684875" y="874175"/>
                <a:ext cx="179750" cy="91975"/>
              </a:xfrm>
              <a:custGeom>
                <a:avLst/>
                <a:gdLst/>
                <a:ahLst/>
                <a:cxnLst/>
                <a:rect l="l" t="t" r="r" b="b"/>
                <a:pathLst>
                  <a:path w="7190" h="3679" extrusionOk="0">
                    <a:moveTo>
                      <a:pt x="4066" y="0"/>
                    </a:moveTo>
                    <a:cubicBezTo>
                      <a:pt x="4025" y="0"/>
                      <a:pt x="3984" y="3"/>
                      <a:pt x="3943" y="10"/>
                    </a:cubicBezTo>
                    <a:cubicBezTo>
                      <a:pt x="3620" y="84"/>
                      <a:pt x="3372" y="307"/>
                      <a:pt x="3323" y="629"/>
                    </a:cubicBezTo>
                    <a:cubicBezTo>
                      <a:pt x="2984" y="436"/>
                      <a:pt x="2611" y="341"/>
                      <a:pt x="2243" y="341"/>
                    </a:cubicBezTo>
                    <a:cubicBezTo>
                      <a:pt x="1668" y="341"/>
                      <a:pt x="1103" y="573"/>
                      <a:pt x="695" y="1026"/>
                    </a:cubicBezTo>
                    <a:cubicBezTo>
                      <a:pt x="51" y="1770"/>
                      <a:pt x="1" y="2885"/>
                      <a:pt x="596" y="3679"/>
                    </a:cubicBezTo>
                    <a:lnTo>
                      <a:pt x="6967" y="3679"/>
                    </a:lnTo>
                    <a:cubicBezTo>
                      <a:pt x="7140" y="3530"/>
                      <a:pt x="7190" y="3307"/>
                      <a:pt x="7091" y="3108"/>
                    </a:cubicBezTo>
                    <a:cubicBezTo>
                      <a:pt x="7009" y="2965"/>
                      <a:pt x="6843" y="2873"/>
                      <a:pt x="6675" y="2873"/>
                    </a:cubicBezTo>
                    <a:cubicBezTo>
                      <a:pt x="6640" y="2873"/>
                      <a:pt x="6605" y="2877"/>
                      <a:pt x="6570" y="2885"/>
                    </a:cubicBezTo>
                    <a:cubicBezTo>
                      <a:pt x="6645" y="2613"/>
                      <a:pt x="6570" y="2340"/>
                      <a:pt x="6397" y="2142"/>
                    </a:cubicBezTo>
                    <a:cubicBezTo>
                      <a:pt x="6261" y="1960"/>
                      <a:pt x="6021" y="1841"/>
                      <a:pt x="5791" y="1841"/>
                    </a:cubicBezTo>
                    <a:cubicBezTo>
                      <a:pt x="5770" y="1841"/>
                      <a:pt x="5748" y="1842"/>
                      <a:pt x="5727" y="1844"/>
                    </a:cubicBezTo>
                    <a:cubicBezTo>
                      <a:pt x="5876" y="1571"/>
                      <a:pt x="5777" y="1224"/>
                      <a:pt x="5504" y="1051"/>
                    </a:cubicBezTo>
                    <a:cubicBezTo>
                      <a:pt x="5412" y="1000"/>
                      <a:pt x="5310" y="976"/>
                      <a:pt x="5211" y="976"/>
                    </a:cubicBezTo>
                    <a:cubicBezTo>
                      <a:pt x="5040" y="976"/>
                      <a:pt x="4875" y="1050"/>
                      <a:pt x="4771" y="1193"/>
                    </a:cubicBezTo>
                    <a:lnTo>
                      <a:pt x="4771" y="1193"/>
                    </a:lnTo>
                    <a:cubicBezTo>
                      <a:pt x="4908" y="950"/>
                      <a:pt x="4898" y="634"/>
                      <a:pt x="4761" y="382"/>
                    </a:cubicBezTo>
                    <a:cubicBezTo>
                      <a:pt x="4609" y="144"/>
                      <a:pt x="4345" y="0"/>
                      <a:pt x="4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91;p69">
                <a:extLst>
                  <a:ext uri="{FF2B5EF4-FFF2-40B4-BE49-F238E27FC236}">
                    <a16:creationId xmlns:a16="http://schemas.microsoft.com/office/drawing/2014/main" id="{8640ACA4-C58B-EC71-7D57-B14D23B1605E}"/>
                  </a:ext>
                </a:extLst>
              </p:cNvPr>
              <p:cNvSpPr/>
              <p:nvPr/>
            </p:nvSpPr>
            <p:spPr>
              <a:xfrm>
                <a:off x="5685500" y="881575"/>
                <a:ext cx="165500" cy="84575"/>
              </a:xfrm>
              <a:custGeom>
                <a:avLst/>
                <a:gdLst/>
                <a:ahLst/>
                <a:cxnLst/>
                <a:rect l="l" t="t" r="r" b="b"/>
                <a:pathLst>
                  <a:path w="6620" h="3383" extrusionOk="0">
                    <a:moveTo>
                      <a:pt x="3750" y="0"/>
                    </a:moveTo>
                    <a:cubicBezTo>
                      <a:pt x="3707" y="0"/>
                      <a:pt x="3663" y="4"/>
                      <a:pt x="3620" y="11"/>
                    </a:cubicBezTo>
                    <a:cubicBezTo>
                      <a:pt x="3347" y="61"/>
                      <a:pt x="3099" y="284"/>
                      <a:pt x="3050" y="581"/>
                    </a:cubicBezTo>
                    <a:cubicBezTo>
                      <a:pt x="2741" y="398"/>
                      <a:pt x="2399" y="309"/>
                      <a:pt x="2061" y="309"/>
                    </a:cubicBezTo>
                    <a:cubicBezTo>
                      <a:pt x="1529" y="309"/>
                      <a:pt x="1009" y="529"/>
                      <a:pt x="645" y="953"/>
                    </a:cubicBezTo>
                    <a:cubicBezTo>
                      <a:pt x="26" y="1622"/>
                      <a:pt x="1" y="2639"/>
                      <a:pt x="546" y="3383"/>
                    </a:cubicBezTo>
                    <a:lnTo>
                      <a:pt x="6421" y="3383"/>
                    </a:lnTo>
                    <a:cubicBezTo>
                      <a:pt x="6570" y="3259"/>
                      <a:pt x="6620" y="3035"/>
                      <a:pt x="6545" y="2862"/>
                    </a:cubicBezTo>
                    <a:cubicBezTo>
                      <a:pt x="6463" y="2719"/>
                      <a:pt x="6314" y="2626"/>
                      <a:pt x="6153" y="2626"/>
                    </a:cubicBezTo>
                    <a:cubicBezTo>
                      <a:pt x="6119" y="2626"/>
                      <a:pt x="6084" y="2630"/>
                      <a:pt x="6049" y="2639"/>
                    </a:cubicBezTo>
                    <a:cubicBezTo>
                      <a:pt x="6124" y="2416"/>
                      <a:pt x="6074" y="2143"/>
                      <a:pt x="5901" y="1970"/>
                    </a:cubicBezTo>
                    <a:cubicBezTo>
                      <a:pt x="5767" y="1791"/>
                      <a:pt x="5553" y="1693"/>
                      <a:pt x="5331" y="1693"/>
                    </a:cubicBezTo>
                    <a:cubicBezTo>
                      <a:pt x="5306" y="1693"/>
                      <a:pt x="5281" y="1694"/>
                      <a:pt x="5256" y="1697"/>
                    </a:cubicBezTo>
                    <a:cubicBezTo>
                      <a:pt x="5405" y="1424"/>
                      <a:pt x="5331" y="1102"/>
                      <a:pt x="5083" y="953"/>
                    </a:cubicBezTo>
                    <a:cubicBezTo>
                      <a:pt x="5003" y="905"/>
                      <a:pt x="4916" y="883"/>
                      <a:pt x="4829" y="883"/>
                    </a:cubicBezTo>
                    <a:cubicBezTo>
                      <a:pt x="4646" y="883"/>
                      <a:pt x="4465" y="983"/>
                      <a:pt x="4364" y="1151"/>
                    </a:cubicBezTo>
                    <a:cubicBezTo>
                      <a:pt x="4512" y="904"/>
                      <a:pt x="4537" y="581"/>
                      <a:pt x="4364" y="333"/>
                    </a:cubicBezTo>
                    <a:cubicBezTo>
                      <a:pt x="4237" y="122"/>
                      <a:pt x="4001"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92;p69">
                <a:extLst>
                  <a:ext uri="{FF2B5EF4-FFF2-40B4-BE49-F238E27FC236}">
                    <a16:creationId xmlns:a16="http://schemas.microsoft.com/office/drawing/2014/main" id="{C6C9744B-ED5F-2FBB-7CF4-FBAF1812C8B4}"/>
                  </a:ext>
                </a:extLst>
              </p:cNvPr>
              <p:cNvSpPr/>
              <p:nvPr/>
            </p:nvSpPr>
            <p:spPr>
              <a:xfrm>
                <a:off x="5037250" y="645725"/>
                <a:ext cx="207025" cy="8700"/>
              </a:xfrm>
              <a:custGeom>
                <a:avLst/>
                <a:gdLst/>
                <a:ahLst/>
                <a:cxnLst/>
                <a:rect l="l" t="t" r="r" b="b"/>
                <a:pathLst>
                  <a:path w="8281" h="348" extrusionOk="0">
                    <a:moveTo>
                      <a:pt x="8281" y="0"/>
                    </a:moveTo>
                    <a:lnTo>
                      <a:pt x="769" y="75"/>
                    </a:lnTo>
                    <a:lnTo>
                      <a:pt x="1" y="347"/>
                    </a:lnTo>
                    <a:lnTo>
                      <a:pt x="1" y="347"/>
                    </a:lnTo>
                    <a:lnTo>
                      <a:pt x="8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93;p69">
                <a:extLst>
                  <a:ext uri="{FF2B5EF4-FFF2-40B4-BE49-F238E27FC236}">
                    <a16:creationId xmlns:a16="http://schemas.microsoft.com/office/drawing/2014/main" id="{A55B5AF0-D45F-DCC3-971A-2DE58249647D}"/>
                  </a:ext>
                </a:extLst>
              </p:cNvPr>
              <p:cNvSpPr/>
              <p:nvPr/>
            </p:nvSpPr>
            <p:spPr>
              <a:xfrm>
                <a:off x="5161200" y="647575"/>
                <a:ext cx="206400" cy="9950"/>
              </a:xfrm>
              <a:custGeom>
                <a:avLst/>
                <a:gdLst/>
                <a:ahLst/>
                <a:cxnLst/>
                <a:rect l="l" t="t" r="r" b="b"/>
                <a:pathLst>
                  <a:path w="8256" h="398" extrusionOk="0">
                    <a:moveTo>
                      <a:pt x="7661" y="1"/>
                    </a:moveTo>
                    <a:lnTo>
                      <a:pt x="1" y="397"/>
                    </a:lnTo>
                    <a:lnTo>
                      <a:pt x="8256" y="199"/>
                    </a:lnTo>
                    <a:lnTo>
                      <a:pt x="766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94;p69">
                <a:extLst>
                  <a:ext uri="{FF2B5EF4-FFF2-40B4-BE49-F238E27FC236}">
                    <a16:creationId xmlns:a16="http://schemas.microsoft.com/office/drawing/2014/main" id="{0007B5DD-8024-1E58-2CB6-60F5F284C70A}"/>
                  </a:ext>
                </a:extLst>
              </p:cNvPr>
              <p:cNvSpPr/>
              <p:nvPr/>
            </p:nvSpPr>
            <p:spPr>
              <a:xfrm>
                <a:off x="4997600" y="773400"/>
                <a:ext cx="33475" cy="21700"/>
              </a:xfrm>
              <a:custGeom>
                <a:avLst/>
                <a:gdLst/>
                <a:ahLst/>
                <a:cxnLst/>
                <a:rect l="l" t="t" r="r" b="b"/>
                <a:pathLst>
                  <a:path w="1339" h="868" extrusionOk="0">
                    <a:moveTo>
                      <a:pt x="917" y="0"/>
                    </a:moveTo>
                    <a:lnTo>
                      <a:pt x="0" y="868"/>
                    </a:lnTo>
                    <a:lnTo>
                      <a:pt x="1339" y="25"/>
                    </a:lnTo>
                    <a:lnTo>
                      <a:pt x="917"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5;p69">
                <a:extLst>
                  <a:ext uri="{FF2B5EF4-FFF2-40B4-BE49-F238E27FC236}">
                    <a16:creationId xmlns:a16="http://schemas.microsoft.com/office/drawing/2014/main" id="{61D16080-0384-20AC-1D67-3B39ED851FD5}"/>
                  </a:ext>
                </a:extLst>
              </p:cNvPr>
              <p:cNvSpPr/>
              <p:nvPr/>
            </p:nvSpPr>
            <p:spPr>
              <a:xfrm>
                <a:off x="5037875" y="653150"/>
                <a:ext cx="122725" cy="18625"/>
              </a:xfrm>
              <a:custGeom>
                <a:avLst/>
                <a:gdLst/>
                <a:ahLst/>
                <a:cxnLst/>
                <a:rect l="l" t="t" r="r" b="b"/>
                <a:pathLst>
                  <a:path w="4909" h="745" extrusionOk="0">
                    <a:moveTo>
                      <a:pt x="4909" y="1"/>
                    </a:moveTo>
                    <a:lnTo>
                      <a:pt x="50" y="323"/>
                    </a:lnTo>
                    <a:lnTo>
                      <a:pt x="1" y="745"/>
                    </a:lnTo>
                    <a:lnTo>
                      <a:pt x="490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6;p69">
                <a:extLst>
                  <a:ext uri="{FF2B5EF4-FFF2-40B4-BE49-F238E27FC236}">
                    <a16:creationId xmlns:a16="http://schemas.microsoft.com/office/drawing/2014/main" id="{BDB15347-74EA-7F87-A4E3-614F8F780556}"/>
                  </a:ext>
                </a:extLst>
              </p:cNvPr>
              <p:cNvSpPr/>
              <p:nvPr/>
            </p:nvSpPr>
            <p:spPr>
              <a:xfrm>
                <a:off x="5098600" y="787650"/>
                <a:ext cx="29775" cy="6225"/>
              </a:xfrm>
              <a:custGeom>
                <a:avLst/>
                <a:gdLst/>
                <a:ahLst/>
                <a:cxnLst/>
                <a:rect l="l" t="t" r="r" b="b"/>
                <a:pathLst>
                  <a:path w="1191" h="249" extrusionOk="0">
                    <a:moveTo>
                      <a:pt x="1191" y="0"/>
                    </a:moveTo>
                    <a:lnTo>
                      <a:pt x="1" y="174"/>
                    </a:lnTo>
                    <a:lnTo>
                      <a:pt x="745" y="248"/>
                    </a:lnTo>
                    <a:lnTo>
                      <a:pt x="119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7;p69">
                <a:extLst>
                  <a:ext uri="{FF2B5EF4-FFF2-40B4-BE49-F238E27FC236}">
                    <a16:creationId xmlns:a16="http://schemas.microsoft.com/office/drawing/2014/main" id="{88A088F0-D0E7-6ED2-AC7A-F1F0BC1CE109}"/>
                  </a:ext>
                </a:extLst>
              </p:cNvPr>
              <p:cNvSpPr/>
              <p:nvPr/>
            </p:nvSpPr>
            <p:spPr>
              <a:xfrm>
                <a:off x="5075675" y="796950"/>
                <a:ext cx="29775" cy="13650"/>
              </a:xfrm>
              <a:custGeom>
                <a:avLst/>
                <a:gdLst/>
                <a:ahLst/>
                <a:cxnLst/>
                <a:rect l="l" t="t" r="r" b="b"/>
                <a:pathLst>
                  <a:path w="1191" h="546" extrusionOk="0">
                    <a:moveTo>
                      <a:pt x="819" y="0"/>
                    </a:moveTo>
                    <a:lnTo>
                      <a:pt x="1" y="446"/>
                    </a:lnTo>
                    <a:lnTo>
                      <a:pt x="348" y="545"/>
                    </a:lnTo>
                    <a:lnTo>
                      <a:pt x="1191" y="50"/>
                    </a:lnTo>
                    <a:lnTo>
                      <a:pt x="81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8;p69">
                <a:extLst>
                  <a:ext uri="{FF2B5EF4-FFF2-40B4-BE49-F238E27FC236}">
                    <a16:creationId xmlns:a16="http://schemas.microsoft.com/office/drawing/2014/main" id="{B3C16344-BF7B-567E-0737-FC1EDF2B9199}"/>
                  </a:ext>
                </a:extLst>
              </p:cNvPr>
              <p:cNvSpPr/>
              <p:nvPr/>
            </p:nvSpPr>
            <p:spPr>
              <a:xfrm>
                <a:off x="5119675" y="675475"/>
                <a:ext cx="152500" cy="48350"/>
              </a:xfrm>
              <a:custGeom>
                <a:avLst/>
                <a:gdLst/>
                <a:ahLst/>
                <a:cxnLst/>
                <a:rect l="l" t="t" r="r" b="b"/>
                <a:pathLst>
                  <a:path w="6100" h="1934" extrusionOk="0">
                    <a:moveTo>
                      <a:pt x="6099" y="0"/>
                    </a:moveTo>
                    <a:lnTo>
                      <a:pt x="1" y="1537"/>
                    </a:lnTo>
                    <a:lnTo>
                      <a:pt x="174" y="1934"/>
                    </a:lnTo>
                    <a:lnTo>
                      <a:pt x="609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9;p69">
                <a:extLst>
                  <a:ext uri="{FF2B5EF4-FFF2-40B4-BE49-F238E27FC236}">
                    <a16:creationId xmlns:a16="http://schemas.microsoft.com/office/drawing/2014/main" id="{FCE1C2DE-5465-5521-B488-FD3D9784DEA1}"/>
                  </a:ext>
                </a:extLst>
              </p:cNvPr>
              <p:cNvSpPr/>
              <p:nvPr/>
            </p:nvSpPr>
            <p:spPr>
              <a:xfrm>
                <a:off x="5068250" y="1106800"/>
                <a:ext cx="11800" cy="111575"/>
              </a:xfrm>
              <a:custGeom>
                <a:avLst/>
                <a:gdLst/>
                <a:ahLst/>
                <a:cxnLst/>
                <a:rect l="l" t="t" r="r" b="b"/>
                <a:pathLst>
                  <a:path w="472" h="4463" extrusionOk="0">
                    <a:moveTo>
                      <a:pt x="0" y="1"/>
                    </a:moveTo>
                    <a:lnTo>
                      <a:pt x="50" y="4463"/>
                    </a:lnTo>
                    <a:lnTo>
                      <a:pt x="471" y="4389"/>
                    </a:lnTo>
                    <a:lnTo>
                      <a:pt x="446" y="149"/>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00;p69">
                <a:extLst>
                  <a:ext uri="{FF2B5EF4-FFF2-40B4-BE49-F238E27FC236}">
                    <a16:creationId xmlns:a16="http://schemas.microsoft.com/office/drawing/2014/main" id="{3E5A65BE-5442-A91D-73CA-25ACC03C1EF4}"/>
                  </a:ext>
                </a:extLst>
              </p:cNvPr>
              <p:cNvSpPr/>
              <p:nvPr/>
            </p:nvSpPr>
            <p:spPr>
              <a:xfrm>
                <a:off x="5010675" y="1086975"/>
                <a:ext cx="14825" cy="127700"/>
              </a:xfrm>
              <a:custGeom>
                <a:avLst/>
                <a:gdLst/>
                <a:ahLst/>
                <a:cxnLst/>
                <a:rect l="l" t="t" r="r" b="b"/>
                <a:pathLst>
                  <a:path w="593" h="5108" extrusionOk="0">
                    <a:moveTo>
                      <a:pt x="593" y="0"/>
                    </a:moveTo>
                    <a:lnTo>
                      <a:pt x="196" y="124"/>
                    </a:lnTo>
                    <a:cubicBezTo>
                      <a:pt x="196" y="124"/>
                      <a:pt x="1" y="5108"/>
                      <a:pt x="46" y="5108"/>
                    </a:cubicBezTo>
                    <a:cubicBezTo>
                      <a:pt x="47" y="5108"/>
                      <a:pt x="47" y="5108"/>
                      <a:pt x="47" y="5107"/>
                    </a:cubicBezTo>
                    <a:cubicBezTo>
                      <a:pt x="97" y="5033"/>
                      <a:pt x="593" y="1"/>
                      <a:pt x="593"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01;p69">
                <a:extLst>
                  <a:ext uri="{FF2B5EF4-FFF2-40B4-BE49-F238E27FC236}">
                    <a16:creationId xmlns:a16="http://schemas.microsoft.com/office/drawing/2014/main" id="{826F1B8C-8DC5-D4BD-D7D9-9783E495400E}"/>
                  </a:ext>
                </a:extLst>
              </p:cNvPr>
              <p:cNvSpPr/>
              <p:nvPr/>
            </p:nvSpPr>
            <p:spPr>
              <a:xfrm>
                <a:off x="5842300" y="1077050"/>
                <a:ext cx="54550" cy="103525"/>
              </a:xfrm>
              <a:custGeom>
                <a:avLst/>
                <a:gdLst/>
                <a:ahLst/>
                <a:cxnLst/>
                <a:rect l="l" t="t" r="r" b="b"/>
                <a:pathLst>
                  <a:path w="2182" h="4141" extrusionOk="0">
                    <a:moveTo>
                      <a:pt x="2182" y="1"/>
                    </a:moveTo>
                    <a:lnTo>
                      <a:pt x="1017" y="819"/>
                    </a:lnTo>
                    <a:lnTo>
                      <a:pt x="1" y="4141"/>
                    </a:lnTo>
                    <a:lnTo>
                      <a:pt x="218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02;p69">
                <a:extLst>
                  <a:ext uri="{FF2B5EF4-FFF2-40B4-BE49-F238E27FC236}">
                    <a16:creationId xmlns:a16="http://schemas.microsoft.com/office/drawing/2014/main" id="{1B22964B-C77D-A808-2C36-12D454FA9850}"/>
                  </a:ext>
                </a:extLst>
              </p:cNvPr>
              <p:cNvSpPr/>
              <p:nvPr/>
            </p:nvSpPr>
            <p:spPr>
              <a:xfrm>
                <a:off x="5964400" y="1034925"/>
                <a:ext cx="61375" cy="132650"/>
              </a:xfrm>
              <a:custGeom>
                <a:avLst/>
                <a:gdLst/>
                <a:ahLst/>
                <a:cxnLst/>
                <a:rect l="l" t="t" r="r" b="b"/>
                <a:pathLst>
                  <a:path w="2455" h="5306" extrusionOk="0">
                    <a:moveTo>
                      <a:pt x="2454" y="0"/>
                    </a:moveTo>
                    <a:lnTo>
                      <a:pt x="0" y="273"/>
                    </a:lnTo>
                    <a:lnTo>
                      <a:pt x="1587" y="645"/>
                    </a:lnTo>
                    <a:lnTo>
                      <a:pt x="1512" y="1017"/>
                    </a:lnTo>
                    <a:lnTo>
                      <a:pt x="1859" y="5305"/>
                    </a:lnTo>
                    <a:lnTo>
                      <a:pt x="245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03;p69">
                <a:extLst>
                  <a:ext uri="{FF2B5EF4-FFF2-40B4-BE49-F238E27FC236}">
                    <a16:creationId xmlns:a16="http://schemas.microsoft.com/office/drawing/2014/main" id="{176511C4-F9D5-7F88-9C18-D5371AD5CF5E}"/>
                  </a:ext>
                </a:extLst>
              </p:cNvPr>
              <p:cNvSpPr/>
              <p:nvPr/>
            </p:nvSpPr>
            <p:spPr>
              <a:xfrm>
                <a:off x="5932775" y="1015075"/>
                <a:ext cx="40325" cy="5625"/>
              </a:xfrm>
              <a:custGeom>
                <a:avLst/>
                <a:gdLst/>
                <a:ahLst/>
                <a:cxnLst/>
                <a:rect l="l" t="t" r="r" b="b"/>
                <a:pathLst>
                  <a:path w="1613" h="225" extrusionOk="0">
                    <a:moveTo>
                      <a:pt x="1612" y="1"/>
                    </a:moveTo>
                    <a:lnTo>
                      <a:pt x="1" y="50"/>
                    </a:lnTo>
                    <a:lnTo>
                      <a:pt x="1092" y="224"/>
                    </a:lnTo>
                    <a:lnTo>
                      <a:pt x="161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04;p69">
                <a:extLst>
                  <a:ext uri="{FF2B5EF4-FFF2-40B4-BE49-F238E27FC236}">
                    <a16:creationId xmlns:a16="http://schemas.microsoft.com/office/drawing/2014/main" id="{F3ED2DE1-B2A5-95AF-D49A-9483CE009BAA}"/>
                  </a:ext>
                </a:extLst>
              </p:cNvPr>
              <p:cNvSpPr/>
              <p:nvPr/>
            </p:nvSpPr>
            <p:spPr>
              <a:xfrm>
                <a:off x="5974925" y="990300"/>
                <a:ext cx="58275" cy="31000"/>
              </a:xfrm>
              <a:custGeom>
                <a:avLst/>
                <a:gdLst/>
                <a:ahLst/>
                <a:cxnLst/>
                <a:rect l="l" t="t" r="r" b="b"/>
                <a:pathLst>
                  <a:path w="2331" h="1240" extrusionOk="0">
                    <a:moveTo>
                      <a:pt x="2331" y="0"/>
                    </a:moveTo>
                    <a:lnTo>
                      <a:pt x="1" y="1190"/>
                    </a:lnTo>
                    <a:lnTo>
                      <a:pt x="2108" y="1240"/>
                    </a:lnTo>
                    <a:lnTo>
                      <a:pt x="23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5;p69">
                <a:extLst>
                  <a:ext uri="{FF2B5EF4-FFF2-40B4-BE49-F238E27FC236}">
                    <a16:creationId xmlns:a16="http://schemas.microsoft.com/office/drawing/2014/main" id="{517257B7-F1C2-4807-C9B0-232B17B5D901}"/>
                  </a:ext>
                </a:extLst>
              </p:cNvPr>
              <p:cNvSpPr/>
              <p:nvPr/>
            </p:nvSpPr>
            <p:spPr>
              <a:xfrm>
                <a:off x="6023875" y="1002075"/>
                <a:ext cx="18625" cy="159300"/>
              </a:xfrm>
              <a:custGeom>
                <a:avLst/>
                <a:gdLst/>
                <a:ahLst/>
                <a:cxnLst/>
                <a:rect l="l" t="t" r="r" b="b"/>
                <a:pathLst>
                  <a:path w="745" h="6372" extrusionOk="0">
                    <a:moveTo>
                      <a:pt x="521" y="0"/>
                    </a:moveTo>
                    <a:lnTo>
                      <a:pt x="1" y="6371"/>
                    </a:lnTo>
                    <a:lnTo>
                      <a:pt x="1" y="6371"/>
                    </a:lnTo>
                    <a:lnTo>
                      <a:pt x="745" y="6322"/>
                    </a:lnTo>
                    <a:lnTo>
                      <a:pt x="52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6;p69">
                <a:extLst>
                  <a:ext uri="{FF2B5EF4-FFF2-40B4-BE49-F238E27FC236}">
                    <a16:creationId xmlns:a16="http://schemas.microsoft.com/office/drawing/2014/main" id="{AC1CEF81-3CA0-D78F-E72E-089469738D48}"/>
                  </a:ext>
                </a:extLst>
              </p:cNvPr>
              <p:cNvSpPr/>
              <p:nvPr/>
            </p:nvSpPr>
            <p:spPr>
              <a:xfrm>
                <a:off x="5852225" y="1069625"/>
                <a:ext cx="93600" cy="106625"/>
              </a:xfrm>
              <a:custGeom>
                <a:avLst/>
                <a:gdLst/>
                <a:ahLst/>
                <a:cxnLst/>
                <a:rect l="l" t="t" r="r" b="b"/>
                <a:pathLst>
                  <a:path w="3744" h="4265" extrusionOk="0">
                    <a:moveTo>
                      <a:pt x="3743" y="0"/>
                    </a:moveTo>
                    <a:lnTo>
                      <a:pt x="2157" y="298"/>
                    </a:lnTo>
                    <a:lnTo>
                      <a:pt x="0" y="4264"/>
                    </a:lnTo>
                    <a:lnTo>
                      <a:pt x="3743"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7;p69">
                <a:extLst>
                  <a:ext uri="{FF2B5EF4-FFF2-40B4-BE49-F238E27FC236}">
                    <a16:creationId xmlns:a16="http://schemas.microsoft.com/office/drawing/2014/main" id="{38F75C14-F184-E051-E686-08FA7D492AF1}"/>
                  </a:ext>
                </a:extLst>
              </p:cNvPr>
              <p:cNvSpPr/>
              <p:nvPr/>
            </p:nvSpPr>
            <p:spPr>
              <a:xfrm>
                <a:off x="5779625" y="1104950"/>
                <a:ext cx="15600" cy="37325"/>
              </a:xfrm>
              <a:custGeom>
                <a:avLst/>
                <a:gdLst/>
                <a:ahLst/>
                <a:cxnLst/>
                <a:rect l="l" t="t" r="r" b="b"/>
                <a:pathLst>
                  <a:path w="624" h="1493" extrusionOk="0">
                    <a:moveTo>
                      <a:pt x="177" y="0"/>
                    </a:moveTo>
                    <a:cubicBezTo>
                      <a:pt x="177" y="0"/>
                      <a:pt x="35" y="1327"/>
                      <a:pt x="6" y="1479"/>
                    </a:cubicBezTo>
                    <a:lnTo>
                      <a:pt x="6" y="1479"/>
                    </a:lnTo>
                    <a:cubicBezTo>
                      <a:pt x="62" y="1332"/>
                      <a:pt x="624" y="0"/>
                      <a:pt x="624" y="0"/>
                    </a:cubicBezTo>
                    <a:close/>
                    <a:moveTo>
                      <a:pt x="6" y="1479"/>
                    </a:moveTo>
                    <a:lnTo>
                      <a:pt x="6" y="1479"/>
                    </a:lnTo>
                    <a:cubicBezTo>
                      <a:pt x="2" y="1488"/>
                      <a:pt x="1" y="1492"/>
                      <a:pt x="1" y="1492"/>
                    </a:cubicBezTo>
                    <a:cubicBezTo>
                      <a:pt x="1" y="1492"/>
                      <a:pt x="2" y="1491"/>
                      <a:pt x="4" y="1488"/>
                    </a:cubicBezTo>
                    <a:cubicBezTo>
                      <a:pt x="4" y="1486"/>
                      <a:pt x="5" y="1483"/>
                      <a:pt x="6" y="1479"/>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8;p69">
                <a:extLst>
                  <a:ext uri="{FF2B5EF4-FFF2-40B4-BE49-F238E27FC236}">
                    <a16:creationId xmlns:a16="http://schemas.microsoft.com/office/drawing/2014/main" id="{9389CF62-4824-C691-6DFE-1475EEDD9215}"/>
                  </a:ext>
                </a:extLst>
              </p:cNvPr>
              <p:cNvSpPr/>
              <p:nvPr/>
            </p:nvSpPr>
            <p:spPr>
              <a:xfrm>
                <a:off x="5210175" y="1127250"/>
                <a:ext cx="22325" cy="33500"/>
              </a:xfrm>
              <a:custGeom>
                <a:avLst/>
                <a:gdLst/>
                <a:ahLst/>
                <a:cxnLst/>
                <a:rect l="l" t="t" r="r" b="b"/>
                <a:pathLst>
                  <a:path w="893" h="1340" extrusionOk="0">
                    <a:moveTo>
                      <a:pt x="0" y="1"/>
                    </a:moveTo>
                    <a:lnTo>
                      <a:pt x="471" y="1339"/>
                    </a:lnTo>
                    <a:lnTo>
                      <a:pt x="893"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9;p69">
                <a:extLst>
                  <a:ext uri="{FF2B5EF4-FFF2-40B4-BE49-F238E27FC236}">
                    <a16:creationId xmlns:a16="http://schemas.microsoft.com/office/drawing/2014/main" id="{66044731-CAC9-FA60-9849-EE5D0AA90822}"/>
                  </a:ext>
                </a:extLst>
              </p:cNvPr>
              <p:cNvSpPr/>
              <p:nvPr/>
            </p:nvSpPr>
            <p:spPr>
              <a:xfrm>
                <a:off x="5084975" y="1118575"/>
                <a:ext cx="8700" cy="79975"/>
              </a:xfrm>
              <a:custGeom>
                <a:avLst/>
                <a:gdLst/>
                <a:ahLst/>
                <a:cxnLst/>
                <a:rect l="l" t="t" r="r" b="b"/>
                <a:pathLst>
                  <a:path w="348" h="3199" extrusionOk="0">
                    <a:moveTo>
                      <a:pt x="1" y="1"/>
                    </a:moveTo>
                    <a:lnTo>
                      <a:pt x="75" y="3199"/>
                    </a:lnTo>
                    <a:lnTo>
                      <a:pt x="348" y="298"/>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10;p69">
                <a:extLst>
                  <a:ext uri="{FF2B5EF4-FFF2-40B4-BE49-F238E27FC236}">
                    <a16:creationId xmlns:a16="http://schemas.microsoft.com/office/drawing/2014/main" id="{FF776DAF-333A-D5E3-A8A3-C1627C4F9D71}"/>
                  </a:ext>
                </a:extLst>
              </p:cNvPr>
              <p:cNvSpPr/>
              <p:nvPr/>
            </p:nvSpPr>
            <p:spPr>
              <a:xfrm>
                <a:off x="5034150" y="726300"/>
                <a:ext cx="34125" cy="85525"/>
              </a:xfrm>
              <a:custGeom>
                <a:avLst/>
                <a:gdLst/>
                <a:ahLst/>
                <a:cxnLst/>
                <a:rect l="l" t="t" r="r" b="b"/>
                <a:pathLst>
                  <a:path w="1365" h="3421" extrusionOk="0">
                    <a:moveTo>
                      <a:pt x="1364" y="0"/>
                    </a:moveTo>
                    <a:lnTo>
                      <a:pt x="918" y="446"/>
                    </a:lnTo>
                    <a:lnTo>
                      <a:pt x="1" y="3421"/>
                    </a:lnTo>
                    <a:lnTo>
                      <a:pt x="136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211;p69">
                <a:extLst>
                  <a:ext uri="{FF2B5EF4-FFF2-40B4-BE49-F238E27FC236}">
                    <a16:creationId xmlns:a16="http://schemas.microsoft.com/office/drawing/2014/main" id="{67A7D4BC-3B3A-C5C9-F591-5422B12F380B}"/>
                  </a:ext>
                </a:extLst>
              </p:cNvPr>
              <p:cNvSpPr/>
              <p:nvPr/>
            </p:nvSpPr>
            <p:spPr>
              <a:xfrm>
                <a:off x="5032300" y="864500"/>
                <a:ext cx="22325" cy="29150"/>
              </a:xfrm>
              <a:custGeom>
                <a:avLst/>
                <a:gdLst/>
                <a:ahLst/>
                <a:cxnLst/>
                <a:rect l="l" t="t" r="r" b="b"/>
                <a:pathLst>
                  <a:path w="893" h="1166" extrusionOk="0">
                    <a:moveTo>
                      <a:pt x="372" y="0"/>
                    </a:moveTo>
                    <a:lnTo>
                      <a:pt x="0" y="149"/>
                    </a:lnTo>
                    <a:cubicBezTo>
                      <a:pt x="0" y="198"/>
                      <a:pt x="893" y="1165"/>
                      <a:pt x="893" y="1165"/>
                    </a:cubicBezTo>
                    <a:lnTo>
                      <a:pt x="37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212;p69">
                <a:extLst>
                  <a:ext uri="{FF2B5EF4-FFF2-40B4-BE49-F238E27FC236}">
                    <a16:creationId xmlns:a16="http://schemas.microsoft.com/office/drawing/2014/main" id="{254FCAB6-775C-F9C0-DA89-45986C18657A}"/>
                  </a:ext>
                </a:extLst>
              </p:cNvPr>
              <p:cNvSpPr/>
              <p:nvPr/>
            </p:nvSpPr>
            <p:spPr>
              <a:xfrm>
                <a:off x="5010000" y="953100"/>
                <a:ext cx="25" cy="650"/>
              </a:xfrm>
              <a:custGeom>
                <a:avLst/>
                <a:gdLst/>
                <a:ahLst/>
                <a:cxnLst/>
                <a:rect l="l" t="t" r="r" b="b"/>
                <a:pathLst>
                  <a:path w="1" h="26" extrusionOk="0">
                    <a:moveTo>
                      <a:pt x="0" y="26"/>
                    </a:moveTo>
                    <a:lnTo>
                      <a:pt x="0" y="26"/>
                    </a:lnTo>
                    <a:lnTo>
                      <a:pt x="0" y="1"/>
                    </a:lnTo>
                    <a:lnTo>
                      <a:pt x="0" y="26"/>
                    </a:lnTo>
                    <a:close/>
                  </a:path>
                </a:pathLst>
              </a:custGeom>
              <a:solidFill>
                <a:srgbClr val="A9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213;p69">
                <a:extLst>
                  <a:ext uri="{FF2B5EF4-FFF2-40B4-BE49-F238E27FC236}">
                    <a16:creationId xmlns:a16="http://schemas.microsoft.com/office/drawing/2014/main" id="{70AF3B56-DCDD-662E-BCED-29E99D2C46F7}"/>
                  </a:ext>
                </a:extLst>
              </p:cNvPr>
              <p:cNvSpPr/>
              <p:nvPr/>
            </p:nvSpPr>
            <p:spPr>
              <a:xfrm>
                <a:off x="5121550" y="801275"/>
                <a:ext cx="17375" cy="22950"/>
              </a:xfrm>
              <a:custGeom>
                <a:avLst/>
                <a:gdLst/>
                <a:ahLst/>
                <a:cxnLst/>
                <a:rect l="l" t="t" r="r" b="b"/>
                <a:pathLst>
                  <a:path w="695" h="918" extrusionOk="0">
                    <a:moveTo>
                      <a:pt x="694" y="1"/>
                    </a:moveTo>
                    <a:lnTo>
                      <a:pt x="0" y="298"/>
                    </a:lnTo>
                    <a:lnTo>
                      <a:pt x="174" y="918"/>
                    </a:lnTo>
                    <a:lnTo>
                      <a:pt x="69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214;p69">
                <a:extLst>
                  <a:ext uri="{FF2B5EF4-FFF2-40B4-BE49-F238E27FC236}">
                    <a16:creationId xmlns:a16="http://schemas.microsoft.com/office/drawing/2014/main" id="{D78352E4-17EE-E60F-0818-6FF74909D1A2}"/>
                  </a:ext>
                </a:extLst>
              </p:cNvPr>
              <p:cNvSpPr/>
              <p:nvPr/>
            </p:nvSpPr>
            <p:spPr>
              <a:xfrm>
                <a:off x="5181650" y="720100"/>
                <a:ext cx="101050" cy="60750"/>
              </a:xfrm>
              <a:custGeom>
                <a:avLst/>
                <a:gdLst/>
                <a:ahLst/>
                <a:cxnLst/>
                <a:rect l="l" t="t" r="r" b="b"/>
                <a:pathLst>
                  <a:path w="4042" h="2430" extrusionOk="0">
                    <a:moveTo>
                      <a:pt x="4041" y="0"/>
                    </a:moveTo>
                    <a:lnTo>
                      <a:pt x="2133" y="620"/>
                    </a:lnTo>
                    <a:lnTo>
                      <a:pt x="1" y="2429"/>
                    </a:lnTo>
                    <a:lnTo>
                      <a:pt x="404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215;p69">
                <a:extLst>
                  <a:ext uri="{FF2B5EF4-FFF2-40B4-BE49-F238E27FC236}">
                    <a16:creationId xmlns:a16="http://schemas.microsoft.com/office/drawing/2014/main" id="{22CD3604-425F-E2E8-2A46-4CA81A718791}"/>
                  </a:ext>
                </a:extLst>
              </p:cNvPr>
              <p:cNvSpPr/>
              <p:nvPr/>
            </p:nvSpPr>
            <p:spPr>
              <a:xfrm>
                <a:off x="5172350" y="740550"/>
                <a:ext cx="45275" cy="41550"/>
              </a:xfrm>
              <a:custGeom>
                <a:avLst/>
                <a:gdLst/>
                <a:ahLst/>
                <a:cxnLst/>
                <a:rect l="l" t="t" r="r" b="b"/>
                <a:pathLst>
                  <a:path w="1811" h="1662" extrusionOk="0">
                    <a:moveTo>
                      <a:pt x="1811" y="0"/>
                    </a:moveTo>
                    <a:lnTo>
                      <a:pt x="125" y="1017"/>
                    </a:lnTo>
                    <a:lnTo>
                      <a:pt x="1" y="1661"/>
                    </a:lnTo>
                    <a:lnTo>
                      <a:pt x="1" y="1661"/>
                    </a:lnTo>
                    <a:lnTo>
                      <a:pt x="181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216;p69">
                <a:extLst>
                  <a:ext uri="{FF2B5EF4-FFF2-40B4-BE49-F238E27FC236}">
                    <a16:creationId xmlns:a16="http://schemas.microsoft.com/office/drawing/2014/main" id="{97F9B9E9-B42A-E711-8A3C-C4FF6ACA6BBB}"/>
                  </a:ext>
                </a:extLst>
              </p:cNvPr>
              <p:cNvSpPr/>
              <p:nvPr/>
            </p:nvSpPr>
            <p:spPr>
              <a:xfrm>
                <a:off x="5010000" y="685375"/>
                <a:ext cx="85550" cy="14300"/>
              </a:xfrm>
              <a:custGeom>
                <a:avLst/>
                <a:gdLst/>
                <a:ahLst/>
                <a:cxnLst/>
                <a:rect l="l" t="t" r="r" b="b"/>
                <a:pathLst>
                  <a:path w="3422" h="572" extrusionOk="0">
                    <a:moveTo>
                      <a:pt x="3421" y="1"/>
                    </a:moveTo>
                    <a:lnTo>
                      <a:pt x="0" y="348"/>
                    </a:lnTo>
                    <a:lnTo>
                      <a:pt x="892" y="571"/>
                    </a:lnTo>
                    <a:lnTo>
                      <a:pt x="3421" y="1"/>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217;p69">
                <a:extLst>
                  <a:ext uri="{FF2B5EF4-FFF2-40B4-BE49-F238E27FC236}">
                    <a16:creationId xmlns:a16="http://schemas.microsoft.com/office/drawing/2014/main" id="{DABDC2E6-EDD7-A20E-B4A2-9E2CD128F38E}"/>
                  </a:ext>
                </a:extLst>
              </p:cNvPr>
              <p:cNvSpPr/>
              <p:nvPr/>
            </p:nvSpPr>
            <p:spPr>
              <a:xfrm>
                <a:off x="5007500" y="699650"/>
                <a:ext cx="11200" cy="24175"/>
              </a:xfrm>
              <a:custGeom>
                <a:avLst/>
                <a:gdLst/>
                <a:ahLst/>
                <a:cxnLst/>
                <a:rect l="l" t="t" r="r" b="b"/>
                <a:pathLst>
                  <a:path w="448" h="967" extrusionOk="0">
                    <a:moveTo>
                      <a:pt x="100" y="0"/>
                    </a:moveTo>
                    <a:lnTo>
                      <a:pt x="1" y="967"/>
                    </a:lnTo>
                    <a:lnTo>
                      <a:pt x="447" y="223"/>
                    </a:lnTo>
                    <a:lnTo>
                      <a:pt x="100"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218;p69">
                <a:extLst>
                  <a:ext uri="{FF2B5EF4-FFF2-40B4-BE49-F238E27FC236}">
                    <a16:creationId xmlns:a16="http://schemas.microsoft.com/office/drawing/2014/main" id="{275058C2-1EA8-AB6B-702B-BAF47D3A0133}"/>
                  </a:ext>
                </a:extLst>
              </p:cNvPr>
              <p:cNvSpPr/>
              <p:nvPr/>
            </p:nvSpPr>
            <p:spPr>
              <a:xfrm>
                <a:off x="5634675" y="637050"/>
                <a:ext cx="29775" cy="28525"/>
              </a:xfrm>
              <a:custGeom>
                <a:avLst/>
                <a:gdLst/>
                <a:ahLst/>
                <a:cxnLst/>
                <a:rect l="l" t="t" r="r" b="b"/>
                <a:pathLst>
                  <a:path w="1191" h="1141" extrusionOk="0">
                    <a:moveTo>
                      <a:pt x="769" y="0"/>
                    </a:moveTo>
                    <a:lnTo>
                      <a:pt x="1" y="1141"/>
                    </a:lnTo>
                    <a:lnTo>
                      <a:pt x="1191" y="199"/>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219;p69">
                <a:extLst>
                  <a:ext uri="{FF2B5EF4-FFF2-40B4-BE49-F238E27FC236}">
                    <a16:creationId xmlns:a16="http://schemas.microsoft.com/office/drawing/2014/main" id="{274CC18B-2471-051F-97E3-01E868CAC74E}"/>
                  </a:ext>
                </a:extLst>
              </p:cNvPr>
              <p:cNvSpPr/>
              <p:nvPr/>
            </p:nvSpPr>
            <p:spPr>
              <a:xfrm>
                <a:off x="5630975" y="664325"/>
                <a:ext cx="35975" cy="16750"/>
              </a:xfrm>
              <a:custGeom>
                <a:avLst/>
                <a:gdLst/>
                <a:ahLst/>
                <a:cxnLst/>
                <a:rect l="l" t="t" r="r" b="b"/>
                <a:pathLst>
                  <a:path w="1439" h="670" extrusionOk="0">
                    <a:moveTo>
                      <a:pt x="1339" y="0"/>
                    </a:moveTo>
                    <a:lnTo>
                      <a:pt x="0" y="669"/>
                    </a:lnTo>
                    <a:lnTo>
                      <a:pt x="1438" y="298"/>
                    </a:lnTo>
                    <a:lnTo>
                      <a:pt x="133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220;p69">
                <a:extLst>
                  <a:ext uri="{FF2B5EF4-FFF2-40B4-BE49-F238E27FC236}">
                    <a16:creationId xmlns:a16="http://schemas.microsoft.com/office/drawing/2014/main" id="{4F67C3D2-367A-FC51-A1E3-B80E2E05F711}"/>
                  </a:ext>
                </a:extLst>
              </p:cNvPr>
              <p:cNvSpPr/>
              <p:nvPr/>
            </p:nvSpPr>
            <p:spPr>
              <a:xfrm>
                <a:off x="5646475" y="752925"/>
                <a:ext cx="13025" cy="56425"/>
              </a:xfrm>
              <a:custGeom>
                <a:avLst/>
                <a:gdLst/>
                <a:ahLst/>
                <a:cxnLst/>
                <a:rect l="l" t="t" r="r" b="b"/>
                <a:pathLst>
                  <a:path w="521" h="2257" extrusionOk="0">
                    <a:moveTo>
                      <a:pt x="0" y="1"/>
                    </a:moveTo>
                    <a:lnTo>
                      <a:pt x="496" y="2257"/>
                    </a:lnTo>
                    <a:lnTo>
                      <a:pt x="521" y="918"/>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221;p69">
                <a:extLst>
                  <a:ext uri="{FF2B5EF4-FFF2-40B4-BE49-F238E27FC236}">
                    <a16:creationId xmlns:a16="http://schemas.microsoft.com/office/drawing/2014/main" id="{E2791DD2-CC0E-A83D-A08B-0C6DF899F581}"/>
                  </a:ext>
                </a:extLst>
              </p:cNvPr>
              <p:cNvSpPr/>
              <p:nvPr/>
            </p:nvSpPr>
            <p:spPr>
              <a:xfrm>
                <a:off x="5361375" y="731875"/>
                <a:ext cx="22950" cy="78725"/>
              </a:xfrm>
              <a:custGeom>
                <a:avLst/>
                <a:gdLst/>
                <a:ahLst/>
                <a:cxnLst/>
                <a:rect l="l" t="t" r="r" b="b"/>
                <a:pathLst>
                  <a:path w="918" h="3149" extrusionOk="0">
                    <a:moveTo>
                      <a:pt x="918" y="0"/>
                    </a:moveTo>
                    <a:lnTo>
                      <a:pt x="1" y="3148"/>
                    </a:lnTo>
                    <a:lnTo>
                      <a:pt x="670" y="3148"/>
                    </a:lnTo>
                    <a:lnTo>
                      <a:pt x="918"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222;p69">
                <a:extLst>
                  <a:ext uri="{FF2B5EF4-FFF2-40B4-BE49-F238E27FC236}">
                    <a16:creationId xmlns:a16="http://schemas.microsoft.com/office/drawing/2014/main" id="{18A2468E-3D98-B152-82B9-B1B4F747A545}"/>
                  </a:ext>
                </a:extLst>
              </p:cNvPr>
              <p:cNvSpPr/>
              <p:nvPr/>
            </p:nvSpPr>
            <p:spPr>
              <a:xfrm>
                <a:off x="5286400" y="743650"/>
                <a:ext cx="57025" cy="79950"/>
              </a:xfrm>
              <a:custGeom>
                <a:avLst/>
                <a:gdLst/>
                <a:ahLst/>
                <a:cxnLst/>
                <a:rect l="l" t="t" r="r" b="b"/>
                <a:pathLst>
                  <a:path w="2281" h="3198" extrusionOk="0">
                    <a:moveTo>
                      <a:pt x="2281" y="0"/>
                    </a:moveTo>
                    <a:lnTo>
                      <a:pt x="0" y="3198"/>
                    </a:lnTo>
                    <a:lnTo>
                      <a:pt x="496" y="3173"/>
                    </a:lnTo>
                    <a:lnTo>
                      <a:pt x="2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223;p69">
                <a:extLst>
                  <a:ext uri="{FF2B5EF4-FFF2-40B4-BE49-F238E27FC236}">
                    <a16:creationId xmlns:a16="http://schemas.microsoft.com/office/drawing/2014/main" id="{F86196C4-EA76-7637-5099-92C8C1388967}"/>
                  </a:ext>
                </a:extLst>
              </p:cNvPr>
              <p:cNvSpPr/>
              <p:nvPr/>
            </p:nvSpPr>
            <p:spPr>
              <a:xfrm>
                <a:off x="4968475" y="1015075"/>
                <a:ext cx="347075" cy="63250"/>
              </a:xfrm>
              <a:custGeom>
                <a:avLst/>
                <a:gdLst/>
                <a:ahLst/>
                <a:cxnLst/>
                <a:rect l="l" t="t" r="r" b="b"/>
                <a:pathLst>
                  <a:path w="13883" h="2530" extrusionOk="0">
                    <a:moveTo>
                      <a:pt x="10734" y="1"/>
                    </a:moveTo>
                    <a:cubicBezTo>
                      <a:pt x="7363" y="1"/>
                      <a:pt x="4090" y="100"/>
                      <a:pt x="1017" y="422"/>
                    </a:cubicBezTo>
                    <a:cubicBezTo>
                      <a:pt x="645" y="645"/>
                      <a:pt x="298" y="943"/>
                      <a:pt x="0" y="1265"/>
                    </a:cubicBezTo>
                    <a:cubicBezTo>
                      <a:pt x="124" y="1587"/>
                      <a:pt x="248" y="1934"/>
                      <a:pt x="322" y="2257"/>
                    </a:cubicBezTo>
                    <a:cubicBezTo>
                      <a:pt x="471" y="2381"/>
                      <a:pt x="645" y="2480"/>
                      <a:pt x="793" y="2529"/>
                    </a:cubicBezTo>
                    <a:cubicBezTo>
                      <a:pt x="3495" y="1364"/>
                      <a:pt x="8255" y="1042"/>
                      <a:pt x="13882" y="1017"/>
                    </a:cubicBezTo>
                    <a:lnTo>
                      <a:pt x="13684" y="26"/>
                    </a:lnTo>
                    <a:cubicBezTo>
                      <a:pt x="12692" y="26"/>
                      <a:pt x="11701" y="1"/>
                      <a:pt x="10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224;p69">
                <a:extLst>
                  <a:ext uri="{FF2B5EF4-FFF2-40B4-BE49-F238E27FC236}">
                    <a16:creationId xmlns:a16="http://schemas.microsoft.com/office/drawing/2014/main" id="{79EC9884-4482-53FA-0229-900D291356B7}"/>
                  </a:ext>
                </a:extLst>
              </p:cNvPr>
              <p:cNvSpPr/>
              <p:nvPr/>
            </p:nvSpPr>
            <p:spPr>
              <a:xfrm>
                <a:off x="5907375" y="1011975"/>
                <a:ext cx="21100" cy="3750"/>
              </a:xfrm>
              <a:custGeom>
                <a:avLst/>
                <a:gdLst/>
                <a:ahLst/>
                <a:cxnLst/>
                <a:rect l="l" t="t" r="r" b="b"/>
                <a:pathLst>
                  <a:path w="844" h="150" extrusionOk="0">
                    <a:moveTo>
                      <a:pt x="0" y="1"/>
                    </a:moveTo>
                    <a:cubicBezTo>
                      <a:pt x="25" y="1"/>
                      <a:pt x="149" y="75"/>
                      <a:pt x="347" y="150"/>
                    </a:cubicBezTo>
                    <a:cubicBezTo>
                      <a:pt x="521" y="100"/>
                      <a:pt x="670" y="75"/>
                      <a:pt x="843" y="51"/>
                    </a:cubicBezTo>
                    <a:lnTo>
                      <a:pt x="645" y="51"/>
                    </a:lnTo>
                    <a:cubicBezTo>
                      <a:pt x="248" y="51"/>
                      <a:pt x="50" y="1"/>
                      <a:pt x="0" y="1"/>
                    </a:cubicBezTo>
                    <a:close/>
                  </a:path>
                </a:pathLst>
              </a:custGeom>
              <a:solidFill>
                <a:srgbClr val="546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225;p69">
                <a:extLst>
                  <a:ext uri="{FF2B5EF4-FFF2-40B4-BE49-F238E27FC236}">
                    <a16:creationId xmlns:a16="http://schemas.microsoft.com/office/drawing/2014/main" id="{73E3F5A2-AD12-8F85-CA51-8F6665FA566B}"/>
                  </a:ext>
                </a:extLst>
              </p:cNvPr>
              <p:cNvSpPr/>
              <p:nvPr/>
            </p:nvSpPr>
            <p:spPr>
              <a:xfrm>
                <a:off x="5687975" y="967975"/>
                <a:ext cx="348325" cy="73175"/>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226;p69">
                <a:extLst>
                  <a:ext uri="{FF2B5EF4-FFF2-40B4-BE49-F238E27FC236}">
                    <a16:creationId xmlns:a16="http://schemas.microsoft.com/office/drawing/2014/main" id="{654BE6C2-CF88-0C7E-02CE-00FA7BC6D84C}"/>
                  </a:ext>
                </a:extLst>
              </p:cNvPr>
              <p:cNvSpPr/>
              <p:nvPr/>
            </p:nvSpPr>
            <p:spPr>
              <a:xfrm>
                <a:off x="5033550" y="1076450"/>
                <a:ext cx="295000" cy="44025"/>
              </a:xfrm>
              <a:custGeom>
                <a:avLst/>
                <a:gdLst/>
                <a:ahLst/>
                <a:cxnLst/>
                <a:rect l="l" t="t" r="r" b="b"/>
                <a:pathLst>
                  <a:path w="11800" h="1761" extrusionOk="0">
                    <a:moveTo>
                      <a:pt x="10660" y="0"/>
                    </a:moveTo>
                    <a:cubicBezTo>
                      <a:pt x="6941" y="0"/>
                      <a:pt x="3347" y="74"/>
                      <a:pt x="0" y="446"/>
                    </a:cubicBezTo>
                    <a:cubicBezTo>
                      <a:pt x="446" y="744"/>
                      <a:pt x="2157" y="769"/>
                      <a:pt x="2157" y="1240"/>
                    </a:cubicBezTo>
                    <a:cubicBezTo>
                      <a:pt x="2157" y="1760"/>
                      <a:pt x="2801" y="1735"/>
                      <a:pt x="3570" y="1760"/>
                    </a:cubicBezTo>
                    <a:cubicBezTo>
                      <a:pt x="5900" y="1388"/>
                      <a:pt x="8676" y="1215"/>
                      <a:pt x="11800" y="1140"/>
                    </a:cubicBezTo>
                    <a:lnTo>
                      <a:pt x="1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227;p69">
                <a:extLst>
                  <a:ext uri="{FF2B5EF4-FFF2-40B4-BE49-F238E27FC236}">
                    <a16:creationId xmlns:a16="http://schemas.microsoft.com/office/drawing/2014/main" id="{57EB3B00-4745-D0DA-5117-B51C550418DE}"/>
                  </a:ext>
                </a:extLst>
              </p:cNvPr>
              <p:cNvSpPr/>
              <p:nvPr/>
            </p:nvSpPr>
            <p:spPr>
              <a:xfrm>
                <a:off x="5696650" y="1046075"/>
                <a:ext cx="305575" cy="58275"/>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228;p69">
                <a:extLst>
                  <a:ext uri="{FF2B5EF4-FFF2-40B4-BE49-F238E27FC236}">
                    <a16:creationId xmlns:a16="http://schemas.microsoft.com/office/drawing/2014/main" id="{C384060F-FCE3-86D4-D3A8-5BD2B7B4B177}"/>
                  </a:ext>
                </a:extLst>
              </p:cNvPr>
              <p:cNvSpPr/>
              <p:nvPr/>
            </p:nvSpPr>
            <p:spPr>
              <a:xfrm>
                <a:off x="5333500" y="1124775"/>
                <a:ext cx="223125" cy="48375"/>
              </a:xfrm>
              <a:custGeom>
                <a:avLst/>
                <a:gdLst/>
                <a:ahLst/>
                <a:cxnLst/>
                <a:rect l="l" t="t" r="r" b="b"/>
                <a:pathLst>
                  <a:path w="8925" h="1935" extrusionOk="0">
                    <a:moveTo>
                      <a:pt x="4735" y="1"/>
                    </a:moveTo>
                    <a:cubicBezTo>
                      <a:pt x="2876" y="125"/>
                      <a:pt x="1215" y="199"/>
                      <a:pt x="0" y="199"/>
                    </a:cubicBezTo>
                    <a:lnTo>
                      <a:pt x="347" y="1934"/>
                    </a:lnTo>
                    <a:lnTo>
                      <a:pt x="8925" y="1587"/>
                    </a:lnTo>
                    <a:cubicBezTo>
                      <a:pt x="7437" y="1215"/>
                      <a:pt x="5875" y="546"/>
                      <a:pt x="473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229;p69">
                <a:extLst>
                  <a:ext uri="{FF2B5EF4-FFF2-40B4-BE49-F238E27FC236}">
                    <a16:creationId xmlns:a16="http://schemas.microsoft.com/office/drawing/2014/main" id="{19166022-1396-628B-A6DB-2C69D8F38163}"/>
                  </a:ext>
                </a:extLst>
              </p:cNvPr>
              <p:cNvSpPr/>
              <p:nvPr/>
            </p:nvSpPr>
            <p:spPr>
              <a:xfrm>
                <a:off x="5315525" y="1039875"/>
                <a:ext cx="136375" cy="89875"/>
              </a:xfrm>
              <a:custGeom>
                <a:avLst/>
                <a:gdLst/>
                <a:ahLst/>
                <a:cxnLst/>
                <a:rect l="l" t="t" r="r" b="b"/>
                <a:pathLst>
                  <a:path w="5455" h="3595" extrusionOk="0">
                    <a:moveTo>
                      <a:pt x="1339" y="0"/>
                    </a:moveTo>
                    <a:cubicBezTo>
                      <a:pt x="893" y="0"/>
                      <a:pt x="447" y="0"/>
                      <a:pt x="0" y="25"/>
                    </a:cubicBezTo>
                    <a:lnTo>
                      <a:pt x="273" y="1463"/>
                    </a:lnTo>
                    <a:cubicBezTo>
                      <a:pt x="1215" y="1463"/>
                      <a:pt x="2157" y="1463"/>
                      <a:pt x="3099" y="1488"/>
                    </a:cubicBezTo>
                    <a:cubicBezTo>
                      <a:pt x="3149" y="1042"/>
                      <a:pt x="3223" y="546"/>
                      <a:pt x="3273" y="25"/>
                    </a:cubicBezTo>
                    <a:cubicBezTo>
                      <a:pt x="2628" y="25"/>
                      <a:pt x="1984" y="0"/>
                      <a:pt x="1339" y="0"/>
                    </a:cubicBezTo>
                    <a:close/>
                    <a:moveTo>
                      <a:pt x="2950" y="2579"/>
                    </a:moveTo>
                    <a:cubicBezTo>
                      <a:pt x="2132" y="2579"/>
                      <a:pt x="1314" y="2579"/>
                      <a:pt x="521" y="2603"/>
                    </a:cubicBezTo>
                    <a:lnTo>
                      <a:pt x="719" y="3595"/>
                    </a:lnTo>
                    <a:cubicBezTo>
                      <a:pt x="1934" y="3595"/>
                      <a:pt x="3595" y="3521"/>
                      <a:pt x="5454" y="3397"/>
                    </a:cubicBezTo>
                    <a:cubicBezTo>
                      <a:pt x="5281" y="3297"/>
                      <a:pt x="5132" y="3223"/>
                      <a:pt x="4983" y="3149"/>
                    </a:cubicBezTo>
                    <a:lnTo>
                      <a:pt x="2876" y="3223"/>
                    </a:lnTo>
                    <a:cubicBezTo>
                      <a:pt x="2876" y="3223"/>
                      <a:pt x="2901" y="2975"/>
                      <a:pt x="2950" y="25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230;p69">
                <a:extLst>
                  <a:ext uri="{FF2B5EF4-FFF2-40B4-BE49-F238E27FC236}">
                    <a16:creationId xmlns:a16="http://schemas.microsoft.com/office/drawing/2014/main" id="{29417832-4F91-F03B-B611-E351043D7886}"/>
                  </a:ext>
                </a:extLst>
              </p:cNvPr>
              <p:cNvSpPr/>
              <p:nvPr/>
            </p:nvSpPr>
            <p:spPr>
              <a:xfrm>
                <a:off x="5413450" y="732475"/>
                <a:ext cx="18600" cy="98575"/>
              </a:xfrm>
              <a:custGeom>
                <a:avLst/>
                <a:gdLst/>
                <a:ahLst/>
                <a:cxnLst/>
                <a:rect l="l" t="t" r="r" b="b"/>
                <a:pathLst>
                  <a:path w="744" h="3943" extrusionOk="0">
                    <a:moveTo>
                      <a:pt x="273" y="1"/>
                    </a:moveTo>
                    <a:lnTo>
                      <a:pt x="273" y="1"/>
                    </a:lnTo>
                    <a:cubicBezTo>
                      <a:pt x="471" y="769"/>
                      <a:pt x="347" y="1959"/>
                      <a:pt x="0" y="3868"/>
                    </a:cubicBezTo>
                    <a:cubicBezTo>
                      <a:pt x="149" y="3893"/>
                      <a:pt x="298" y="3918"/>
                      <a:pt x="446" y="3942"/>
                    </a:cubicBezTo>
                    <a:cubicBezTo>
                      <a:pt x="570" y="3025"/>
                      <a:pt x="744" y="1563"/>
                      <a:pt x="422" y="422"/>
                    </a:cubicBezTo>
                    <a:cubicBezTo>
                      <a:pt x="422" y="373"/>
                      <a:pt x="397" y="348"/>
                      <a:pt x="397" y="298"/>
                    </a:cubicBezTo>
                    <a:cubicBezTo>
                      <a:pt x="347" y="199"/>
                      <a:pt x="322" y="100"/>
                      <a:pt x="27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231;p69">
                <a:extLst>
                  <a:ext uri="{FF2B5EF4-FFF2-40B4-BE49-F238E27FC236}">
                    <a16:creationId xmlns:a16="http://schemas.microsoft.com/office/drawing/2014/main" id="{F31FEDF2-DD9D-7FE0-BE0C-124668B02243}"/>
                  </a:ext>
                </a:extLst>
              </p:cNvPr>
              <p:cNvSpPr/>
              <p:nvPr/>
            </p:nvSpPr>
            <p:spPr>
              <a:xfrm>
                <a:off x="5299400" y="829175"/>
                <a:ext cx="125225" cy="130775"/>
              </a:xfrm>
              <a:custGeom>
                <a:avLst/>
                <a:gdLst/>
                <a:ahLst/>
                <a:cxnLst/>
                <a:rect l="l" t="t" r="r" b="b"/>
                <a:pathLst>
                  <a:path w="5009" h="5231" extrusionOk="0">
                    <a:moveTo>
                      <a:pt x="4562" y="0"/>
                    </a:moveTo>
                    <a:cubicBezTo>
                      <a:pt x="4513" y="298"/>
                      <a:pt x="4438" y="620"/>
                      <a:pt x="4364" y="967"/>
                    </a:cubicBezTo>
                    <a:cubicBezTo>
                      <a:pt x="4289" y="1314"/>
                      <a:pt x="3546" y="4958"/>
                      <a:pt x="3546" y="4983"/>
                    </a:cubicBezTo>
                    <a:cubicBezTo>
                      <a:pt x="3818" y="4958"/>
                      <a:pt x="4091" y="4958"/>
                      <a:pt x="4389" y="4933"/>
                    </a:cubicBezTo>
                    <a:cubicBezTo>
                      <a:pt x="4661" y="2702"/>
                      <a:pt x="4934" y="645"/>
                      <a:pt x="4984" y="273"/>
                    </a:cubicBezTo>
                    <a:cubicBezTo>
                      <a:pt x="4984" y="223"/>
                      <a:pt x="4984" y="149"/>
                      <a:pt x="5008" y="74"/>
                    </a:cubicBezTo>
                    <a:cubicBezTo>
                      <a:pt x="4860" y="50"/>
                      <a:pt x="4711" y="25"/>
                      <a:pt x="4562" y="0"/>
                    </a:cubicBezTo>
                    <a:close/>
                    <a:moveTo>
                      <a:pt x="2802" y="5008"/>
                    </a:moveTo>
                    <a:lnTo>
                      <a:pt x="2802" y="5008"/>
                    </a:lnTo>
                    <a:cubicBezTo>
                      <a:pt x="1761" y="5082"/>
                      <a:pt x="819" y="5131"/>
                      <a:pt x="1" y="5231"/>
                    </a:cubicBezTo>
                    <a:cubicBezTo>
                      <a:pt x="868" y="5131"/>
                      <a:pt x="1835" y="5082"/>
                      <a:pt x="2802" y="5008"/>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232;p69">
                <a:extLst>
                  <a:ext uri="{FF2B5EF4-FFF2-40B4-BE49-F238E27FC236}">
                    <a16:creationId xmlns:a16="http://schemas.microsoft.com/office/drawing/2014/main" id="{02B792FC-A857-B919-319C-4513B3CCFD6B}"/>
                  </a:ext>
                </a:extLst>
              </p:cNvPr>
              <p:cNvSpPr/>
              <p:nvPr/>
            </p:nvSpPr>
            <p:spPr>
              <a:xfrm>
                <a:off x="5299400" y="954350"/>
                <a:ext cx="71300" cy="5600"/>
              </a:xfrm>
              <a:custGeom>
                <a:avLst/>
                <a:gdLst/>
                <a:ahLst/>
                <a:cxnLst/>
                <a:rect l="l" t="t" r="r" b="b"/>
                <a:pathLst>
                  <a:path w="2852" h="224" extrusionOk="0">
                    <a:moveTo>
                      <a:pt x="2802" y="1"/>
                    </a:moveTo>
                    <a:cubicBezTo>
                      <a:pt x="1761" y="75"/>
                      <a:pt x="819" y="124"/>
                      <a:pt x="1" y="224"/>
                    </a:cubicBezTo>
                    <a:cubicBezTo>
                      <a:pt x="819" y="124"/>
                      <a:pt x="1810" y="75"/>
                      <a:pt x="2852"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233;p69">
                <a:extLst>
                  <a:ext uri="{FF2B5EF4-FFF2-40B4-BE49-F238E27FC236}">
                    <a16:creationId xmlns:a16="http://schemas.microsoft.com/office/drawing/2014/main" id="{D0444C1B-DA57-9A06-6487-BAC6CFA50D97}"/>
                  </a:ext>
                </a:extLst>
              </p:cNvPr>
              <p:cNvSpPr/>
              <p:nvPr/>
            </p:nvSpPr>
            <p:spPr>
              <a:xfrm>
                <a:off x="5299400" y="952500"/>
                <a:ext cx="109725" cy="63850"/>
              </a:xfrm>
              <a:custGeom>
                <a:avLst/>
                <a:gdLst/>
                <a:ahLst/>
                <a:cxnLst/>
                <a:rect l="l" t="t" r="r" b="b"/>
                <a:pathLst>
                  <a:path w="4389" h="2554" extrusionOk="0">
                    <a:moveTo>
                      <a:pt x="4389" y="0"/>
                    </a:moveTo>
                    <a:cubicBezTo>
                      <a:pt x="4091" y="25"/>
                      <a:pt x="3818" y="25"/>
                      <a:pt x="3546" y="50"/>
                    </a:cubicBezTo>
                    <a:cubicBezTo>
                      <a:pt x="3298" y="50"/>
                      <a:pt x="3075" y="75"/>
                      <a:pt x="2852" y="75"/>
                    </a:cubicBezTo>
                    <a:cubicBezTo>
                      <a:pt x="1810" y="149"/>
                      <a:pt x="819" y="198"/>
                      <a:pt x="1" y="298"/>
                    </a:cubicBezTo>
                    <a:lnTo>
                      <a:pt x="447" y="2529"/>
                    </a:lnTo>
                    <a:cubicBezTo>
                      <a:pt x="968" y="2529"/>
                      <a:pt x="1488" y="2529"/>
                      <a:pt x="2009" y="2553"/>
                    </a:cubicBezTo>
                    <a:lnTo>
                      <a:pt x="4042" y="2553"/>
                    </a:lnTo>
                    <a:cubicBezTo>
                      <a:pt x="4165" y="1735"/>
                      <a:pt x="4265" y="868"/>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234;p69">
                <a:extLst>
                  <a:ext uri="{FF2B5EF4-FFF2-40B4-BE49-F238E27FC236}">
                    <a16:creationId xmlns:a16="http://schemas.microsoft.com/office/drawing/2014/main" id="{D83D54D7-F452-33A8-7576-3042AC5316FF}"/>
                  </a:ext>
                </a:extLst>
              </p:cNvPr>
              <p:cNvSpPr/>
              <p:nvPr/>
            </p:nvSpPr>
            <p:spPr>
              <a:xfrm>
                <a:off x="5310575" y="1015700"/>
                <a:ext cx="89875" cy="24825"/>
              </a:xfrm>
              <a:custGeom>
                <a:avLst/>
                <a:gdLst/>
                <a:ahLst/>
                <a:cxnLst/>
                <a:rect l="l" t="t" r="r" b="b"/>
                <a:pathLst>
                  <a:path w="3595" h="993" extrusionOk="0">
                    <a:moveTo>
                      <a:pt x="0" y="1"/>
                    </a:moveTo>
                    <a:lnTo>
                      <a:pt x="198" y="992"/>
                    </a:lnTo>
                    <a:cubicBezTo>
                      <a:pt x="645" y="967"/>
                      <a:pt x="1091" y="967"/>
                      <a:pt x="1537" y="967"/>
                    </a:cubicBezTo>
                    <a:cubicBezTo>
                      <a:pt x="2182" y="967"/>
                      <a:pt x="2826" y="992"/>
                      <a:pt x="3471" y="992"/>
                    </a:cubicBezTo>
                    <a:cubicBezTo>
                      <a:pt x="3520" y="670"/>
                      <a:pt x="3570" y="373"/>
                      <a:pt x="3595" y="25"/>
                    </a:cubicBezTo>
                    <a:lnTo>
                      <a:pt x="1562" y="25"/>
                    </a:lnTo>
                    <a:cubicBezTo>
                      <a:pt x="1041" y="1"/>
                      <a:pt x="52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235;p69">
                <a:extLst>
                  <a:ext uri="{FF2B5EF4-FFF2-40B4-BE49-F238E27FC236}">
                    <a16:creationId xmlns:a16="http://schemas.microsoft.com/office/drawing/2014/main" id="{34881716-6B1A-2B00-8C2D-4E5F99690980}"/>
                  </a:ext>
                </a:extLst>
              </p:cNvPr>
              <p:cNvSpPr/>
              <p:nvPr/>
            </p:nvSpPr>
            <p:spPr>
              <a:xfrm>
                <a:off x="5322350" y="1076450"/>
                <a:ext cx="70675" cy="28525"/>
              </a:xfrm>
              <a:custGeom>
                <a:avLst/>
                <a:gdLst/>
                <a:ahLst/>
                <a:cxnLst/>
                <a:rect l="l" t="t" r="r" b="b"/>
                <a:pathLst>
                  <a:path w="2827" h="1141" extrusionOk="0">
                    <a:moveTo>
                      <a:pt x="0" y="0"/>
                    </a:moveTo>
                    <a:lnTo>
                      <a:pt x="248" y="1140"/>
                    </a:lnTo>
                    <a:cubicBezTo>
                      <a:pt x="1041" y="1116"/>
                      <a:pt x="1859" y="1116"/>
                      <a:pt x="2677" y="1116"/>
                    </a:cubicBezTo>
                    <a:cubicBezTo>
                      <a:pt x="2727" y="818"/>
                      <a:pt x="2776" y="446"/>
                      <a:pt x="2826" y="25"/>
                    </a:cubicBezTo>
                    <a:cubicBezTo>
                      <a:pt x="1884" y="0"/>
                      <a:pt x="942"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236;p69">
                <a:extLst>
                  <a:ext uri="{FF2B5EF4-FFF2-40B4-BE49-F238E27FC236}">
                    <a16:creationId xmlns:a16="http://schemas.microsoft.com/office/drawing/2014/main" id="{BC75285B-4E71-169E-F24F-03D49719A186}"/>
                  </a:ext>
                </a:extLst>
              </p:cNvPr>
              <p:cNvSpPr/>
              <p:nvPr/>
            </p:nvSpPr>
            <p:spPr>
              <a:xfrm>
                <a:off x="5344650" y="691025"/>
                <a:ext cx="354525" cy="429450"/>
              </a:xfrm>
              <a:custGeom>
                <a:avLst/>
                <a:gdLst/>
                <a:ahLst/>
                <a:cxnLst/>
                <a:rect l="l" t="t" r="r" b="b"/>
                <a:pathLst>
                  <a:path w="14181" h="17178" extrusionOk="0">
                    <a:moveTo>
                      <a:pt x="1836" y="1"/>
                    </a:moveTo>
                    <a:cubicBezTo>
                      <a:pt x="1280" y="1"/>
                      <a:pt x="670" y="43"/>
                      <a:pt x="0" y="172"/>
                    </a:cubicBezTo>
                    <a:cubicBezTo>
                      <a:pt x="273" y="221"/>
                      <a:pt x="546" y="246"/>
                      <a:pt x="769" y="271"/>
                    </a:cubicBezTo>
                    <a:cubicBezTo>
                      <a:pt x="2331" y="494"/>
                      <a:pt x="2777" y="890"/>
                      <a:pt x="3149" y="1956"/>
                    </a:cubicBezTo>
                    <a:cubicBezTo>
                      <a:pt x="3149" y="2006"/>
                      <a:pt x="3174" y="2031"/>
                      <a:pt x="3174" y="2080"/>
                    </a:cubicBezTo>
                    <a:cubicBezTo>
                      <a:pt x="3521" y="3295"/>
                      <a:pt x="3273" y="4931"/>
                      <a:pt x="3174" y="5799"/>
                    </a:cubicBezTo>
                    <a:cubicBezTo>
                      <a:pt x="3050" y="6716"/>
                      <a:pt x="1711" y="17177"/>
                      <a:pt x="1711" y="17177"/>
                    </a:cubicBezTo>
                    <a:lnTo>
                      <a:pt x="14180" y="16805"/>
                    </a:lnTo>
                    <a:cubicBezTo>
                      <a:pt x="14056" y="13657"/>
                      <a:pt x="12718" y="6914"/>
                      <a:pt x="12346" y="5253"/>
                    </a:cubicBezTo>
                    <a:cubicBezTo>
                      <a:pt x="11949" y="3568"/>
                      <a:pt x="11503" y="1535"/>
                      <a:pt x="10511" y="543"/>
                    </a:cubicBezTo>
                    <a:cubicBezTo>
                      <a:pt x="10113" y="132"/>
                      <a:pt x="9776" y="16"/>
                      <a:pt x="9437" y="16"/>
                    </a:cubicBezTo>
                    <a:cubicBezTo>
                      <a:pt x="9163" y="16"/>
                      <a:pt x="8888" y="91"/>
                      <a:pt x="8578" y="147"/>
                    </a:cubicBezTo>
                    <a:cubicBezTo>
                      <a:pt x="8424" y="177"/>
                      <a:pt x="8252" y="199"/>
                      <a:pt x="8067" y="199"/>
                    </a:cubicBezTo>
                    <a:cubicBezTo>
                      <a:pt x="7953" y="199"/>
                      <a:pt x="7833" y="190"/>
                      <a:pt x="7710" y="172"/>
                    </a:cubicBezTo>
                    <a:cubicBezTo>
                      <a:pt x="7297" y="130"/>
                      <a:pt x="6975" y="116"/>
                      <a:pt x="6683" y="116"/>
                    </a:cubicBezTo>
                    <a:cubicBezTo>
                      <a:pt x="6099" y="116"/>
                      <a:pt x="5636" y="172"/>
                      <a:pt x="4810" y="172"/>
                    </a:cubicBezTo>
                    <a:cubicBezTo>
                      <a:pt x="4339" y="172"/>
                      <a:pt x="3843" y="122"/>
                      <a:pt x="3248" y="72"/>
                    </a:cubicBezTo>
                    <a:cubicBezTo>
                      <a:pt x="2819" y="37"/>
                      <a:pt x="2350" y="1"/>
                      <a:pt x="1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237;p69">
                <a:extLst>
                  <a:ext uri="{FF2B5EF4-FFF2-40B4-BE49-F238E27FC236}">
                    <a16:creationId xmlns:a16="http://schemas.microsoft.com/office/drawing/2014/main" id="{B9E0D644-AEAB-28AE-0B27-314863EAC952}"/>
                  </a:ext>
                </a:extLst>
              </p:cNvPr>
              <p:cNvSpPr/>
              <p:nvPr/>
            </p:nvSpPr>
            <p:spPr>
              <a:xfrm>
                <a:off x="5404775" y="839550"/>
                <a:ext cx="287250" cy="332775"/>
              </a:xfrm>
              <a:custGeom>
                <a:avLst/>
                <a:gdLst/>
                <a:ahLst/>
                <a:cxnLst/>
                <a:rect l="l" t="t" r="r" b="b"/>
                <a:pathLst>
                  <a:path w="11490" h="13311" extrusionOk="0">
                    <a:moveTo>
                      <a:pt x="4242" y="1"/>
                    </a:moveTo>
                    <a:cubicBezTo>
                      <a:pt x="4002" y="1"/>
                      <a:pt x="3696" y="2586"/>
                      <a:pt x="3768" y="6253"/>
                    </a:cubicBezTo>
                    <a:cubicBezTo>
                      <a:pt x="3799" y="7838"/>
                      <a:pt x="3694" y="8415"/>
                      <a:pt x="3529" y="8415"/>
                    </a:cubicBezTo>
                    <a:cubicBezTo>
                      <a:pt x="3169" y="8415"/>
                      <a:pt x="2524" y="5646"/>
                      <a:pt x="2405" y="4642"/>
                    </a:cubicBezTo>
                    <a:cubicBezTo>
                      <a:pt x="2357" y="4172"/>
                      <a:pt x="2304" y="3971"/>
                      <a:pt x="2247" y="3971"/>
                    </a:cubicBezTo>
                    <a:cubicBezTo>
                      <a:pt x="2126" y="3971"/>
                      <a:pt x="1986" y="4869"/>
                      <a:pt x="1834" y="6030"/>
                    </a:cubicBezTo>
                    <a:cubicBezTo>
                      <a:pt x="1788" y="6439"/>
                      <a:pt x="1734" y="6631"/>
                      <a:pt x="1681" y="6631"/>
                    </a:cubicBezTo>
                    <a:cubicBezTo>
                      <a:pt x="1510" y="6631"/>
                      <a:pt x="1349" y="4620"/>
                      <a:pt x="1463" y="1494"/>
                    </a:cubicBezTo>
                    <a:cubicBezTo>
                      <a:pt x="1502" y="573"/>
                      <a:pt x="1506" y="163"/>
                      <a:pt x="1475" y="163"/>
                    </a:cubicBezTo>
                    <a:cubicBezTo>
                      <a:pt x="1370" y="163"/>
                      <a:pt x="863" y="4940"/>
                      <a:pt x="0" y="10443"/>
                    </a:cubicBezTo>
                    <a:cubicBezTo>
                      <a:pt x="0" y="10443"/>
                      <a:pt x="4937" y="13310"/>
                      <a:pt x="8252" y="13310"/>
                    </a:cubicBezTo>
                    <a:cubicBezTo>
                      <a:pt x="10132" y="13310"/>
                      <a:pt x="11489" y="12389"/>
                      <a:pt x="11131" y="9501"/>
                    </a:cubicBezTo>
                    <a:cubicBezTo>
                      <a:pt x="10498" y="4389"/>
                      <a:pt x="9713" y="1753"/>
                      <a:pt x="9506" y="1753"/>
                    </a:cubicBezTo>
                    <a:cubicBezTo>
                      <a:pt x="9388" y="1753"/>
                      <a:pt x="9456" y="2599"/>
                      <a:pt x="9842" y="4320"/>
                    </a:cubicBezTo>
                    <a:cubicBezTo>
                      <a:pt x="10229" y="6090"/>
                      <a:pt x="10232" y="6708"/>
                      <a:pt x="10064" y="6708"/>
                    </a:cubicBezTo>
                    <a:cubicBezTo>
                      <a:pt x="9780" y="6708"/>
                      <a:pt x="9009" y="4947"/>
                      <a:pt x="8776" y="3998"/>
                    </a:cubicBezTo>
                    <a:cubicBezTo>
                      <a:pt x="8689" y="3619"/>
                      <a:pt x="8639" y="3456"/>
                      <a:pt x="8614" y="3456"/>
                    </a:cubicBezTo>
                    <a:cubicBezTo>
                      <a:pt x="8537" y="3456"/>
                      <a:pt x="8676" y="4915"/>
                      <a:pt x="8676" y="6402"/>
                    </a:cubicBezTo>
                    <a:cubicBezTo>
                      <a:pt x="8676" y="6765"/>
                      <a:pt x="8626" y="6924"/>
                      <a:pt x="8540" y="6924"/>
                    </a:cubicBezTo>
                    <a:cubicBezTo>
                      <a:pt x="8158" y="6924"/>
                      <a:pt x="7078" y="3754"/>
                      <a:pt x="6693" y="1444"/>
                    </a:cubicBezTo>
                    <a:cubicBezTo>
                      <a:pt x="6597" y="864"/>
                      <a:pt x="6522" y="624"/>
                      <a:pt x="6467" y="624"/>
                    </a:cubicBezTo>
                    <a:cubicBezTo>
                      <a:pt x="6252" y="624"/>
                      <a:pt x="6328" y="4235"/>
                      <a:pt x="6545" y="5733"/>
                    </a:cubicBezTo>
                    <a:cubicBezTo>
                      <a:pt x="6613" y="6254"/>
                      <a:pt x="6587" y="6483"/>
                      <a:pt x="6507" y="6483"/>
                    </a:cubicBezTo>
                    <a:cubicBezTo>
                      <a:pt x="6297" y="6483"/>
                      <a:pt x="5719" y="4915"/>
                      <a:pt x="5503" y="2907"/>
                    </a:cubicBezTo>
                    <a:cubicBezTo>
                      <a:pt x="5425" y="2235"/>
                      <a:pt x="5369" y="1968"/>
                      <a:pt x="5328" y="1968"/>
                    </a:cubicBezTo>
                    <a:cubicBezTo>
                      <a:pt x="5199" y="1968"/>
                      <a:pt x="5219" y="4588"/>
                      <a:pt x="5181" y="5584"/>
                    </a:cubicBezTo>
                    <a:cubicBezTo>
                      <a:pt x="5172" y="5811"/>
                      <a:pt x="5149" y="5914"/>
                      <a:pt x="5116" y="5914"/>
                    </a:cubicBezTo>
                    <a:cubicBezTo>
                      <a:pt x="4960" y="5914"/>
                      <a:pt x="4585" y="3648"/>
                      <a:pt x="4462" y="1196"/>
                    </a:cubicBezTo>
                    <a:cubicBezTo>
                      <a:pt x="4414" y="372"/>
                      <a:pt x="4333"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238;p69">
                <a:extLst>
                  <a:ext uri="{FF2B5EF4-FFF2-40B4-BE49-F238E27FC236}">
                    <a16:creationId xmlns:a16="http://schemas.microsoft.com/office/drawing/2014/main" id="{9E65FFDA-72B7-9040-A9BD-D1D5EDD01F5E}"/>
                  </a:ext>
                </a:extLst>
              </p:cNvPr>
              <p:cNvSpPr/>
              <p:nvPr/>
            </p:nvSpPr>
            <p:spPr>
              <a:xfrm>
                <a:off x="5265325" y="1021500"/>
                <a:ext cx="562125" cy="214225"/>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239;p69">
                <a:extLst>
                  <a:ext uri="{FF2B5EF4-FFF2-40B4-BE49-F238E27FC236}">
                    <a16:creationId xmlns:a16="http://schemas.microsoft.com/office/drawing/2014/main" id="{36BEA3DE-80BB-B7A0-213C-0289BC3A0FB3}"/>
                  </a:ext>
                </a:extLst>
              </p:cNvPr>
              <p:cNvSpPr/>
              <p:nvPr/>
            </p:nvSpPr>
            <p:spPr>
              <a:xfrm>
                <a:off x="5325425" y="1120500"/>
                <a:ext cx="327250" cy="12452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240;p69">
                <a:extLst>
                  <a:ext uri="{FF2B5EF4-FFF2-40B4-BE49-F238E27FC236}">
                    <a16:creationId xmlns:a16="http://schemas.microsoft.com/office/drawing/2014/main" id="{97300651-66DF-844F-D14C-5A8ED3876831}"/>
                  </a:ext>
                </a:extLst>
              </p:cNvPr>
              <p:cNvSpPr/>
              <p:nvPr/>
            </p:nvSpPr>
            <p:spPr>
              <a:xfrm>
                <a:off x="5206450" y="621275"/>
                <a:ext cx="340950" cy="45225"/>
              </a:xfrm>
              <a:custGeom>
                <a:avLst/>
                <a:gdLst/>
                <a:ahLst/>
                <a:cxnLst/>
                <a:rect l="l" t="t" r="r" b="b"/>
                <a:pathLst>
                  <a:path w="13638" h="1809" extrusionOk="0">
                    <a:moveTo>
                      <a:pt x="9083" y="1"/>
                    </a:moveTo>
                    <a:cubicBezTo>
                      <a:pt x="7022" y="1"/>
                      <a:pt x="4052" y="199"/>
                      <a:pt x="0" y="458"/>
                    </a:cubicBezTo>
                    <a:cubicBezTo>
                      <a:pt x="1860" y="483"/>
                      <a:pt x="3768" y="507"/>
                      <a:pt x="4934" y="532"/>
                    </a:cubicBezTo>
                    <a:cubicBezTo>
                      <a:pt x="6123" y="557"/>
                      <a:pt x="6793" y="1028"/>
                      <a:pt x="7189" y="1549"/>
                    </a:cubicBezTo>
                    <a:cubicBezTo>
                      <a:pt x="7436" y="1379"/>
                      <a:pt x="7624" y="1105"/>
                      <a:pt x="7946" y="1105"/>
                    </a:cubicBezTo>
                    <a:cubicBezTo>
                      <a:pt x="8142" y="1105"/>
                      <a:pt x="8388" y="1207"/>
                      <a:pt x="8726" y="1499"/>
                    </a:cubicBezTo>
                    <a:cubicBezTo>
                      <a:pt x="8974" y="1720"/>
                      <a:pt x="9117" y="1808"/>
                      <a:pt x="9194" y="1808"/>
                    </a:cubicBezTo>
                    <a:cubicBezTo>
                      <a:pt x="9487" y="1808"/>
                      <a:pt x="8828" y="541"/>
                      <a:pt x="9387" y="541"/>
                    </a:cubicBezTo>
                    <a:cubicBezTo>
                      <a:pt x="9504" y="541"/>
                      <a:pt x="9673" y="597"/>
                      <a:pt x="9916" y="730"/>
                    </a:cubicBezTo>
                    <a:cubicBezTo>
                      <a:pt x="10443" y="1017"/>
                      <a:pt x="10739" y="1104"/>
                      <a:pt x="10937" y="1104"/>
                    </a:cubicBezTo>
                    <a:cubicBezTo>
                      <a:pt x="11244" y="1104"/>
                      <a:pt x="11310" y="892"/>
                      <a:pt x="11636" y="892"/>
                    </a:cubicBezTo>
                    <a:cubicBezTo>
                      <a:pt x="11789" y="892"/>
                      <a:pt x="12000" y="939"/>
                      <a:pt x="12321" y="1078"/>
                    </a:cubicBezTo>
                    <a:cubicBezTo>
                      <a:pt x="12828" y="1305"/>
                      <a:pt x="13169" y="1409"/>
                      <a:pt x="13334" y="1409"/>
                    </a:cubicBezTo>
                    <a:cubicBezTo>
                      <a:pt x="13637" y="1409"/>
                      <a:pt x="13350" y="1060"/>
                      <a:pt x="12420" y="483"/>
                    </a:cubicBezTo>
                    <a:cubicBezTo>
                      <a:pt x="11860" y="136"/>
                      <a:pt x="10780" y="1"/>
                      <a:pt x="9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241;p69">
                <a:extLst>
                  <a:ext uri="{FF2B5EF4-FFF2-40B4-BE49-F238E27FC236}">
                    <a16:creationId xmlns:a16="http://schemas.microsoft.com/office/drawing/2014/main" id="{7F2B92BC-9D79-6631-66D5-DDE5DF4CB269}"/>
                  </a:ext>
                </a:extLst>
              </p:cNvPr>
              <p:cNvSpPr/>
              <p:nvPr/>
            </p:nvSpPr>
            <p:spPr>
              <a:xfrm>
                <a:off x="5363850" y="690475"/>
                <a:ext cx="254100" cy="104650"/>
              </a:xfrm>
              <a:custGeom>
                <a:avLst/>
                <a:gdLst/>
                <a:ahLst/>
                <a:cxnLst/>
                <a:rect l="l" t="t" r="r" b="b"/>
                <a:pathLst>
                  <a:path w="10164" h="4186" extrusionOk="0">
                    <a:moveTo>
                      <a:pt x="5102" y="1"/>
                    </a:moveTo>
                    <a:cubicBezTo>
                      <a:pt x="4242" y="1"/>
                      <a:pt x="3342" y="37"/>
                      <a:pt x="2480" y="94"/>
                    </a:cubicBezTo>
                    <a:cubicBezTo>
                      <a:pt x="1587" y="144"/>
                      <a:pt x="720" y="218"/>
                      <a:pt x="1" y="293"/>
                    </a:cubicBezTo>
                    <a:cubicBezTo>
                      <a:pt x="1563" y="516"/>
                      <a:pt x="2009" y="912"/>
                      <a:pt x="2381" y="1978"/>
                    </a:cubicBezTo>
                    <a:cubicBezTo>
                      <a:pt x="2381" y="2028"/>
                      <a:pt x="2406" y="2053"/>
                      <a:pt x="2406" y="2102"/>
                    </a:cubicBezTo>
                    <a:cubicBezTo>
                      <a:pt x="2702" y="1806"/>
                      <a:pt x="2989" y="1391"/>
                      <a:pt x="3285" y="1391"/>
                    </a:cubicBezTo>
                    <a:cubicBezTo>
                      <a:pt x="3458" y="1391"/>
                      <a:pt x="3635" y="1534"/>
                      <a:pt x="3819" y="1929"/>
                    </a:cubicBezTo>
                    <a:cubicBezTo>
                      <a:pt x="4028" y="2387"/>
                      <a:pt x="4182" y="2534"/>
                      <a:pt x="4303" y="2534"/>
                    </a:cubicBezTo>
                    <a:cubicBezTo>
                      <a:pt x="4411" y="2534"/>
                      <a:pt x="4492" y="2417"/>
                      <a:pt x="4562" y="2301"/>
                    </a:cubicBezTo>
                    <a:cubicBezTo>
                      <a:pt x="4639" y="2191"/>
                      <a:pt x="4710" y="2077"/>
                      <a:pt x="4798" y="2077"/>
                    </a:cubicBezTo>
                    <a:cubicBezTo>
                      <a:pt x="4910" y="2077"/>
                      <a:pt x="5048" y="2261"/>
                      <a:pt x="5256" y="2871"/>
                    </a:cubicBezTo>
                    <a:cubicBezTo>
                      <a:pt x="5405" y="3297"/>
                      <a:pt x="5513" y="3453"/>
                      <a:pt x="5600" y="3453"/>
                    </a:cubicBezTo>
                    <a:cubicBezTo>
                      <a:pt x="5715" y="3453"/>
                      <a:pt x="5791" y="3178"/>
                      <a:pt x="5876" y="2896"/>
                    </a:cubicBezTo>
                    <a:cubicBezTo>
                      <a:pt x="5952" y="2606"/>
                      <a:pt x="6040" y="2322"/>
                      <a:pt x="6177" y="2322"/>
                    </a:cubicBezTo>
                    <a:cubicBezTo>
                      <a:pt x="6310" y="2322"/>
                      <a:pt x="6488" y="2587"/>
                      <a:pt x="6744" y="3367"/>
                    </a:cubicBezTo>
                    <a:cubicBezTo>
                      <a:pt x="6946" y="3954"/>
                      <a:pt x="7039" y="4185"/>
                      <a:pt x="7067" y="4185"/>
                    </a:cubicBezTo>
                    <a:cubicBezTo>
                      <a:pt x="7119" y="4185"/>
                      <a:pt x="6955" y="3416"/>
                      <a:pt x="6843" y="2648"/>
                    </a:cubicBezTo>
                    <a:cubicBezTo>
                      <a:pt x="6705" y="1881"/>
                      <a:pt x="6614" y="1114"/>
                      <a:pt x="6818" y="1114"/>
                    </a:cubicBezTo>
                    <a:cubicBezTo>
                      <a:pt x="6871" y="1114"/>
                      <a:pt x="6944" y="1166"/>
                      <a:pt x="7041" y="1284"/>
                    </a:cubicBezTo>
                    <a:cubicBezTo>
                      <a:pt x="7377" y="1704"/>
                      <a:pt x="7698" y="1832"/>
                      <a:pt x="7989" y="1832"/>
                    </a:cubicBezTo>
                    <a:cubicBezTo>
                      <a:pt x="8213" y="1832"/>
                      <a:pt x="8420" y="1756"/>
                      <a:pt x="8603" y="1681"/>
                    </a:cubicBezTo>
                    <a:cubicBezTo>
                      <a:pt x="8772" y="1596"/>
                      <a:pt x="8918" y="1520"/>
                      <a:pt x="9030" y="1520"/>
                    </a:cubicBezTo>
                    <a:cubicBezTo>
                      <a:pt x="9114" y="1520"/>
                      <a:pt x="9180" y="1563"/>
                      <a:pt x="9223" y="1681"/>
                    </a:cubicBezTo>
                    <a:cubicBezTo>
                      <a:pt x="9314" y="1910"/>
                      <a:pt x="9515" y="2034"/>
                      <a:pt x="9683" y="2034"/>
                    </a:cubicBezTo>
                    <a:cubicBezTo>
                      <a:pt x="9970" y="2034"/>
                      <a:pt x="10163" y="1675"/>
                      <a:pt x="9570" y="863"/>
                    </a:cubicBezTo>
                    <a:cubicBezTo>
                      <a:pt x="9322" y="516"/>
                      <a:pt x="8677" y="293"/>
                      <a:pt x="7810" y="169"/>
                    </a:cubicBezTo>
                    <a:cubicBezTo>
                      <a:pt x="7039" y="49"/>
                      <a:pt x="6096" y="1"/>
                      <a:pt x="5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242;p69">
                <a:extLst>
                  <a:ext uri="{FF2B5EF4-FFF2-40B4-BE49-F238E27FC236}">
                    <a16:creationId xmlns:a16="http://schemas.microsoft.com/office/drawing/2014/main" id="{D9CC4E91-65C4-4723-DE91-B0D7F796F17A}"/>
                  </a:ext>
                </a:extLst>
              </p:cNvPr>
              <p:cNvSpPr/>
              <p:nvPr/>
            </p:nvSpPr>
            <p:spPr>
              <a:xfrm>
                <a:off x="5448775" y="764100"/>
                <a:ext cx="40300" cy="160525"/>
              </a:xfrm>
              <a:custGeom>
                <a:avLst/>
                <a:gdLst/>
                <a:ahLst/>
                <a:cxnLst/>
                <a:rect l="l" t="t" r="r" b="b"/>
                <a:pathLst>
                  <a:path w="1612" h="6421" extrusionOk="0">
                    <a:moveTo>
                      <a:pt x="1487" y="0"/>
                    </a:moveTo>
                    <a:cubicBezTo>
                      <a:pt x="1463" y="0"/>
                      <a:pt x="1413" y="223"/>
                      <a:pt x="1339" y="719"/>
                    </a:cubicBezTo>
                    <a:cubicBezTo>
                      <a:pt x="1091" y="2206"/>
                      <a:pt x="992" y="2851"/>
                      <a:pt x="893" y="2851"/>
                    </a:cubicBezTo>
                    <a:cubicBezTo>
                      <a:pt x="843" y="2851"/>
                      <a:pt x="769" y="2504"/>
                      <a:pt x="669" y="1884"/>
                    </a:cubicBezTo>
                    <a:cubicBezTo>
                      <a:pt x="521" y="893"/>
                      <a:pt x="422" y="50"/>
                      <a:pt x="347" y="50"/>
                    </a:cubicBezTo>
                    <a:cubicBezTo>
                      <a:pt x="298" y="50"/>
                      <a:pt x="273" y="273"/>
                      <a:pt x="223" y="769"/>
                    </a:cubicBezTo>
                    <a:cubicBezTo>
                      <a:pt x="50" y="3644"/>
                      <a:pt x="0" y="6421"/>
                      <a:pt x="149" y="6421"/>
                    </a:cubicBezTo>
                    <a:cubicBezTo>
                      <a:pt x="198" y="6421"/>
                      <a:pt x="248" y="6173"/>
                      <a:pt x="347" y="5578"/>
                    </a:cubicBezTo>
                    <a:cubicBezTo>
                      <a:pt x="422" y="5082"/>
                      <a:pt x="496" y="4884"/>
                      <a:pt x="595" y="4884"/>
                    </a:cubicBezTo>
                    <a:cubicBezTo>
                      <a:pt x="719" y="4884"/>
                      <a:pt x="843" y="5256"/>
                      <a:pt x="967" y="5603"/>
                    </a:cubicBezTo>
                    <a:cubicBezTo>
                      <a:pt x="1091" y="5974"/>
                      <a:pt x="1190" y="6346"/>
                      <a:pt x="1264" y="6346"/>
                    </a:cubicBezTo>
                    <a:cubicBezTo>
                      <a:pt x="1314" y="6346"/>
                      <a:pt x="1364" y="6123"/>
                      <a:pt x="1364" y="5528"/>
                    </a:cubicBezTo>
                    <a:cubicBezTo>
                      <a:pt x="1388" y="3396"/>
                      <a:pt x="1611" y="0"/>
                      <a:pt x="148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243;p69">
                <a:extLst>
                  <a:ext uri="{FF2B5EF4-FFF2-40B4-BE49-F238E27FC236}">
                    <a16:creationId xmlns:a16="http://schemas.microsoft.com/office/drawing/2014/main" id="{A6635D15-163D-5C19-270B-B51E2B348138}"/>
                  </a:ext>
                </a:extLst>
              </p:cNvPr>
              <p:cNvSpPr/>
              <p:nvPr/>
            </p:nvSpPr>
            <p:spPr>
              <a:xfrm>
                <a:off x="5520650" y="796325"/>
                <a:ext cx="35975" cy="123350"/>
              </a:xfrm>
              <a:custGeom>
                <a:avLst/>
                <a:gdLst/>
                <a:ahLst/>
                <a:cxnLst/>
                <a:rect l="l" t="t" r="r" b="b"/>
                <a:pathLst>
                  <a:path w="1439" h="4934" extrusionOk="0">
                    <a:moveTo>
                      <a:pt x="25" y="0"/>
                    </a:moveTo>
                    <a:cubicBezTo>
                      <a:pt x="1" y="0"/>
                      <a:pt x="1" y="75"/>
                      <a:pt x="25" y="298"/>
                    </a:cubicBezTo>
                    <a:cubicBezTo>
                      <a:pt x="174" y="2182"/>
                      <a:pt x="174" y="3545"/>
                      <a:pt x="273" y="3545"/>
                    </a:cubicBezTo>
                    <a:cubicBezTo>
                      <a:pt x="323" y="3545"/>
                      <a:pt x="373" y="3372"/>
                      <a:pt x="472" y="2975"/>
                    </a:cubicBezTo>
                    <a:cubicBezTo>
                      <a:pt x="521" y="2777"/>
                      <a:pt x="571" y="2677"/>
                      <a:pt x="620" y="2677"/>
                    </a:cubicBezTo>
                    <a:cubicBezTo>
                      <a:pt x="769" y="2677"/>
                      <a:pt x="943" y="3248"/>
                      <a:pt x="1091" y="3793"/>
                    </a:cubicBezTo>
                    <a:cubicBezTo>
                      <a:pt x="1240" y="4363"/>
                      <a:pt x="1364" y="4933"/>
                      <a:pt x="1414" y="4933"/>
                    </a:cubicBezTo>
                    <a:cubicBezTo>
                      <a:pt x="1439" y="4933"/>
                      <a:pt x="1439" y="4760"/>
                      <a:pt x="1414" y="4314"/>
                    </a:cubicBezTo>
                    <a:cubicBezTo>
                      <a:pt x="1265" y="2479"/>
                      <a:pt x="844" y="322"/>
                      <a:pt x="670" y="322"/>
                    </a:cubicBezTo>
                    <a:cubicBezTo>
                      <a:pt x="645" y="322"/>
                      <a:pt x="596" y="446"/>
                      <a:pt x="596" y="769"/>
                    </a:cubicBezTo>
                    <a:cubicBezTo>
                      <a:pt x="596" y="1091"/>
                      <a:pt x="571" y="1190"/>
                      <a:pt x="521" y="1190"/>
                    </a:cubicBezTo>
                    <a:cubicBezTo>
                      <a:pt x="447" y="1190"/>
                      <a:pt x="348" y="893"/>
                      <a:pt x="249" y="595"/>
                    </a:cubicBezTo>
                    <a:cubicBezTo>
                      <a:pt x="149" y="298"/>
                      <a:pt x="75" y="0"/>
                      <a:pt x="2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244;p69">
                <a:extLst>
                  <a:ext uri="{FF2B5EF4-FFF2-40B4-BE49-F238E27FC236}">
                    <a16:creationId xmlns:a16="http://schemas.microsoft.com/office/drawing/2014/main" id="{67D70E04-EA8A-4FE1-A70C-AC4B4CE5D775}"/>
                  </a:ext>
                </a:extLst>
              </p:cNvPr>
              <p:cNvSpPr/>
              <p:nvPr/>
            </p:nvSpPr>
            <p:spPr>
              <a:xfrm>
                <a:off x="5569000" y="745500"/>
                <a:ext cx="66325" cy="186575"/>
              </a:xfrm>
              <a:custGeom>
                <a:avLst/>
                <a:gdLst/>
                <a:ahLst/>
                <a:cxnLst/>
                <a:rect l="l" t="t" r="r" b="b"/>
                <a:pathLst>
                  <a:path w="2653" h="7463" extrusionOk="0">
                    <a:moveTo>
                      <a:pt x="223" y="0"/>
                    </a:moveTo>
                    <a:cubicBezTo>
                      <a:pt x="149" y="0"/>
                      <a:pt x="124" y="124"/>
                      <a:pt x="174" y="471"/>
                    </a:cubicBezTo>
                    <a:cubicBezTo>
                      <a:pt x="273" y="1166"/>
                      <a:pt x="248" y="1290"/>
                      <a:pt x="174" y="1290"/>
                    </a:cubicBezTo>
                    <a:cubicBezTo>
                      <a:pt x="174" y="1290"/>
                      <a:pt x="149" y="1290"/>
                      <a:pt x="124" y="1265"/>
                    </a:cubicBezTo>
                    <a:cubicBezTo>
                      <a:pt x="99" y="1240"/>
                      <a:pt x="75" y="1215"/>
                      <a:pt x="50" y="1215"/>
                    </a:cubicBezTo>
                    <a:cubicBezTo>
                      <a:pt x="0" y="1215"/>
                      <a:pt x="0" y="1339"/>
                      <a:pt x="99" y="1909"/>
                    </a:cubicBezTo>
                    <a:cubicBezTo>
                      <a:pt x="595" y="4735"/>
                      <a:pt x="1066" y="6818"/>
                      <a:pt x="1190" y="6818"/>
                    </a:cubicBezTo>
                    <a:cubicBezTo>
                      <a:pt x="1240" y="6818"/>
                      <a:pt x="1240" y="6471"/>
                      <a:pt x="1141" y="5677"/>
                    </a:cubicBezTo>
                    <a:cubicBezTo>
                      <a:pt x="918" y="3744"/>
                      <a:pt x="694" y="2033"/>
                      <a:pt x="794" y="2033"/>
                    </a:cubicBezTo>
                    <a:cubicBezTo>
                      <a:pt x="818" y="2033"/>
                      <a:pt x="918" y="2306"/>
                      <a:pt x="1091" y="2950"/>
                    </a:cubicBezTo>
                    <a:cubicBezTo>
                      <a:pt x="1537" y="4611"/>
                      <a:pt x="2380" y="7462"/>
                      <a:pt x="2578" y="7462"/>
                    </a:cubicBezTo>
                    <a:cubicBezTo>
                      <a:pt x="2653" y="7462"/>
                      <a:pt x="2628" y="7065"/>
                      <a:pt x="2454" y="6074"/>
                    </a:cubicBezTo>
                    <a:cubicBezTo>
                      <a:pt x="1959" y="3099"/>
                      <a:pt x="1190" y="397"/>
                      <a:pt x="1066" y="397"/>
                    </a:cubicBezTo>
                    <a:cubicBezTo>
                      <a:pt x="1041" y="397"/>
                      <a:pt x="1066" y="571"/>
                      <a:pt x="1116" y="893"/>
                    </a:cubicBezTo>
                    <a:cubicBezTo>
                      <a:pt x="1190" y="1240"/>
                      <a:pt x="1165" y="1364"/>
                      <a:pt x="1141" y="1364"/>
                    </a:cubicBezTo>
                    <a:cubicBezTo>
                      <a:pt x="1066" y="1364"/>
                      <a:pt x="868" y="1017"/>
                      <a:pt x="694" y="670"/>
                    </a:cubicBezTo>
                    <a:cubicBezTo>
                      <a:pt x="496" y="348"/>
                      <a:pt x="298"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6" name="Google Shape;1322;p48">
            <a:extLst>
              <a:ext uri="{FF2B5EF4-FFF2-40B4-BE49-F238E27FC236}">
                <a16:creationId xmlns:a16="http://schemas.microsoft.com/office/drawing/2014/main" id="{C7DA055E-1C94-73FA-4B93-71B670870141}"/>
              </a:ext>
            </a:extLst>
          </p:cNvPr>
          <p:cNvGrpSpPr/>
          <p:nvPr/>
        </p:nvGrpSpPr>
        <p:grpSpPr>
          <a:xfrm>
            <a:off x="-560327" y="4047117"/>
            <a:ext cx="1763341" cy="1077175"/>
            <a:chOff x="-283687" y="3995013"/>
            <a:chExt cx="1993828" cy="1217972"/>
          </a:xfrm>
        </p:grpSpPr>
        <p:sp>
          <p:nvSpPr>
            <p:cNvPr id="547" name="Google Shape;1323;p48">
              <a:extLst>
                <a:ext uri="{FF2B5EF4-FFF2-40B4-BE49-F238E27FC236}">
                  <a16:creationId xmlns:a16="http://schemas.microsoft.com/office/drawing/2014/main" id="{2D905C6A-9521-8FDD-2ECD-33DA1312363B}"/>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324;p48">
              <a:extLst>
                <a:ext uri="{FF2B5EF4-FFF2-40B4-BE49-F238E27FC236}">
                  <a16:creationId xmlns:a16="http://schemas.microsoft.com/office/drawing/2014/main" id="{788FA81B-E4E3-94C6-4656-8B9158F18CC0}"/>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1" name="Google Shape;314;p29">
            <a:extLst>
              <a:ext uri="{FF2B5EF4-FFF2-40B4-BE49-F238E27FC236}">
                <a16:creationId xmlns:a16="http://schemas.microsoft.com/office/drawing/2014/main" id="{BBFAB351-3D35-F11C-79EA-407B95512FAB}"/>
              </a:ext>
            </a:extLst>
          </p:cNvPr>
          <p:cNvPicPr preferRelativeResize="0"/>
          <p:nvPr/>
        </p:nvPicPr>
        <p:blipFill>
          <a:blip r:embed="rId3">
            <a:alphaModFix/>
          </a:blip>
          <a:stretch>
            <a:fillRect/>
          </a:stretch>
        </p:blipFill>
        <p:spPr>
          <a:xfrm>
            <a:off x="364774" y="612404"/>
            <a:ext cx="393013" cy="319274"/>
          </a:xfrm>
          <a:prstGeom prst="rect">
            <a:avLst/>
          </a:prstGeom>
          <a:noFill/>
          <a:ln>
            <a:noFill/>
          </a:ln>
        </p:spPr>
      </p:pic>
      <p:pic>
        <p:nvPicPr>
          <p:cNvPr id="552" name="Google Shape;315;p29">
            <a:extLst>
              <a:ext uri="{FF2B5EF4-FFF2-40B4-BE49-F238E27FC236}">
                <a16:creationId xmlns:a16="http://schemas.microsoft.com/office/drawing/2014/main" id="{2771997F-873A-8FF4-CB8F-9DA7A93E7F24}"/>
              </a:ext>
            </a:extLst>
          </p:cNvPr>
          <p:cNvPicPr preferRelativeResize="0"/>
          <p:nvPr/>
        </p:nvPicPr>
        <p:blipFill>
          <a:blip r:embed="rId4">
            <a:alphaModFix/>
          </a:blip>
          <a:stretch>
            <a:fillRect/>
          </a:stretch>
        </p:blipFill>
        <p:spPr>
          <a:xfrm>
            <a:off x="1678063" y="330442"/>
            <a:ext cx="393013" cy="140876"/>
          </a:xfrm>
          <a:prstGeom prst="rect">
            <a:avLst/>
          </a:prstGeom>
          <a:noFill/>
          <a:ln>
            <a:noFill/>
          </a:ln>
        </p:spPr>
      </p:pic>
      <p:pic>
        <p:nvPicPr>
          <p:cNvPr id="553" name="Google Shape;314;p29">
            <a:extLst>
              <a:ext uri="{FF2B5EF4-FFF2-40B4-BE49-F238E27FC236}">
                <a16:creationId xmlns:a16="http://schemas.microsoft.com/office/drawing/2014/main" id="{F698DD26-6447-F48D-FD94-B59730811084}"/>
              </a:ext>
            </a:extLst>
          </p:cNvPr>
          <p:cNvPicPr preferRelativeResize="0"/>
          <p:nvPr/>
        </p:nvPicPr>
        <p:blipFill>
          <a:blip r:embed="rId3">
            <a:alphaModFix/>
          </a:blip>
          <a:stretch>
            <a:fillRect/>
          </a:stretch>
        </p:blipFill>
        <p:spPr>
          <a:xfrm>
            <a:off x="8113837" y="2446712"/>
            <a:ext cx="393013" cy="319274"/>
          </a:xfrm>
          <a:prstGeom prst="rect">
            <a:avLst/>
          </a:prstGeom>
          <a:noFill/>
          <a:ln>
            <a:noFill/>
          </a:ln>
        </p:spPr>
      </p:pic>
      <p:pic>
        <p:nvPicPr>
          <p:cNvPr id="554" name="Google Shape;315;p29">
            <a:extLst>
              <a:ext uri="{FF2B5EF4-FFF2-40B4-BE49-F238E27FC236}">
                <a16:creationId xmlns:a16="http://schemas.microsoft.com/office/drawing/2014/main" id="{8BE6C5D4-9D88-AE5C-86C4-C368D7F2CD87}"/>
              </a:ext>
            </a:extLst>
          </p:cNvPr>
          <p:cNvPicPr preferRelativeResize="0"/>
          <p:nvPr/>
        </p:nvPicPr>
        <p:blipFill>
          <a:blip r:embed="rId4">
            <a:alphaModFix/>
          </a:blip>
          <a:stretch>
            <a:fillRect/>
          </a:stretch>
        </p:blipFill>
        <p:spPr>
          <a:xfrm>
            <a:off x="6019851" y="3189096"/>
            <a:ext cx="393013" cy="140876"/>
          </a:xfrm>
          <a:prstGeom prst="rect">
            <a:avLst/>
          </a:prstGeom>
          <a:noFill/>
          <a:ln>
            <a:noFill/>
          </a:ln>
        </p:spPr>
      </p:pic>
    </p:spTree>
    <p:extLst>
      <p:ext uri="{BB962C8B-B14F-4D97-AF65-F5344CB8AC3E}">
        <p14:creationId xmlns:p14="http://schemas.microsoft.com/office/powerpoint/2010/main" val="1240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p:cTn id="7" dur="500" fill="hold"/>
                                        <p:tgtEl>
                                          <p:spTgt spid="565"/>
                                        </p:tgtEl>
                                        <p:attrNameLst>
                                          <p:attrName>ppt_w</p:attrName>
                                        </p:attrNameLst>
                                      </p:cBhvr>
                                      <p:tavLst>
                                        <p:tav tm="0">
                                          <p:val>
                                            <p:fltVal val="0"/>
                                          </p:val>
                                        </p:tav>
                                        <p:tav tm="100000">
                                          <p:val>
                                            <p:strVal val="#ppt_w"/>
                                          </p:val>
                                        </p:tav>
                                      </p:tavLst>
                                    </p:anim>
                                    <p:anim calcmode="lin" valueType="num">
                                      <p:cBhvr>
                                        <p:cTn id="8" dur="500" fill="hold"/>
                                        <p:tgtEl>
                                          <p:spTgt spid="565"/>
                                        </p:tgtEl>
                                        <p:attrNameLst>
                                          <p:attrName>ppt_h</p:attrName>
                                        </p:attrNameLst>
                                      </p:cBhvr>
                                      <p:tavLst>
                                        <p:tav tm="0">
                                          <p:val>
                                            <p:fltVal val="0"/>
                                          </p:val>
                                        </p:tav>
                                        <p:tav tm="100000">
                                          <p:val>
                                            <p:strVal val="#ppt_h"/>
                                          </p:val>
                                        </p:tav>
                                      </p:tavLst>
                                    </p:anim>
                                    <p:animEffect transition="in" filter="fade">
                                      <p:cBhvr>
                                        <p:cTn id="9" dur="500"/>
                                        <p:tgtEl>
                                          <p:spTgt spid="5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6"/>
                                        </p:tgtEl>
                                        <p:attrNameLst>
                                          <p:attrName>style.visibility</p:attrName>
                                        </p:attrNameLst>
                                      </p:cBhvr>
                                      <p:to>
                                        <p:strVal val="visible"/>
                                      </p:to>
                                    </p:set>
                                    <p:anim calcmode="lin" valueType="num">
                                      <p:cBhvr>
                                        <p:cTn id="12" dur="500" fill="hold"/>
                                        <p:tgtEl>
                                          <p:spTgt spid="566"/>
                                        </p:tgtEl>
                                        <p:attrNameLst>
                                          <p:attrName>ppt_w</p:attrName>
                                        </p:attrNameLst>
                                      </p:cBhvr>
                                      <p:tavLst>
                                        <p:tav tm="0">
                                          <p:val>
                                            <p:fltVal val="0"/>
                                          </p:val>
                                        </p:tav>
                                        <p:tav tm="100000">
                                          <p:val>
                                            <p:strVal val="#ppt_w"/>
                                          </p:val>
                                        </p:tav>
                                      </p:tavLst>
                                    </p:anim>
                                    <p:anim calcmode="lin" valueType="num">
                                      <p:cBhvr>
                                        <p:cTn id="13" dur="500" fill="hold"/>
                                        <p:tgtEl>
                                          <p:spTgt spid="566"/>
                                        </p:tgtEl>
                                        <p:attrNameLst>
                                          <p:attrName>ppt_h</p:attrName>
                                        </p:attrNameLst>
                                      </p:cBhvr>
                                      <p:tavLst>
                                        <p:tav tm="0">
                                          <p:val>
                                            <p:fltVal val="0"/>
                                          </p:val>
                                        </p:tav>
                                        <p:tav tm="100000">
                                          <p:val>
                                            <p:strVal val="#ppt_h"/>
                                          </p:val>
                                        </p:tav>
                                      </p:tavLst>
                                    </p:anim>
                                    <p:animEffect transition="in" filter="fade">
                                      <p:cBhvr>
                                        <p:cTn id="14" dur="500"/>
                                        <p:tgtEl>
                                          <p:spTgt spid="56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67"/>
                                        </p:tgtEl>
                                        <p:attrNameLst>
                                          <p:attrName>style.visibility</p:attrName>
                                        </p:attrNameLst>
                                      </p:cBhvr>
                                      <p:to>
                                        <p:strVal val="visible"/>
                                      </p:to>
                                    </p:set>
                                    <p:anim calcmode="lin" valueType="num">
                                      <p:cBhvr>
                                        <p:cTn id="17" dur="500" fill="hold"/>
                                        <p:tgtEl>
                                          <p:spTgt spid="567"/>
                                        </p:tgtEl>
                                        <p:attrNameLst>
                                          <p:attrName>ppt_w</p:attrName>
                                        </p:attrNameLst>
                                      </p:cBhvr>
                                      <p:tavLst>
                                        <p:tav tm="0">
                                          <p:val>
                                            <p:fltVal val="0"/>
                                          </p:val>
                                        </p:tav>
                                        <p:tav tm="100000">
                                          <p:val>
                                            <p:strVal val="#ppt_w"/>
                                          </p:val>
                                        </p:tav>
                                      </p:tavLst>
                                    </p:anim>
                                    <p:anim calcmode="lin" valueType="num">
                                      <p:cBhvr>
                                        <p:cTn id="18" dur="500" fill="hold"/>
                                        <p:tgtEl>
                                          <p:spTgt spid="567"/>
                                        </p:tgtEl>
                                        <p:attrNameLst>
                                          <p:attrName>ppt_h</p:attrName>
                                        </p:attrNameLst>
                                      </p:cBhvr>
                                      <p:tavLst>
                                        <p:tav tm="0">
                                          <p:val>
                                            <p:fltVal val="0"/>
                                          </p:val>
                                        </p:tav>
                                        <p:tav tm="100000">
                                          <p:val>
                                            <p:strVal val="#ppt_h"/>
                                          </p:val>
                                        </p:tav>
                                      </p:tavLst>
                                    </p:anim>
                                    <p:animEffect transition="in" filter="fade">
                                      <p:cBhvr>
                                        <p:cTn id="19" dur="500"/>
                                        <p:tgtEl>
                                          <p:spTgt spid="56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9"/>
                                        </p:tgtEl>
                                        <p:attrNameLst>
                                          <p:attrName>style.visibility</p:attrName>
                                        </p:attrNameLst>
                                      </p:cBhvr>
                                      <p:to>
                                        <p:strVal val="visible"/>
                                      </p:to>
                                    </p:set>
                                    <p:anim calcmode="lin" valueType="num">
                                      <p:cBhvr>
                                        <p:cTn id="22" dur="500" fill="hold"/>
                                        <p:tgtEl>
                                          <p:spTgt spid="569"/>
                                        </p:tgtEl>
                                        <p:attrNameLst>
                                          <p:attrName>ppt_w</p:attrName>
                                        </p:attrNameLst>
                                      </p:cBhvr>
                                      <p:tavLst>
                                        <p:tav tm="0">
                                          <p:val>
                                            <p:fltVal val="0"/>
                                          </p:val>
                                        </p:tav>
                                        <p:tav tm="100000">
                                          <p:val>
                                            <p:strVal val="#ppt_w"/>
                                          </p:val>
                                        </p:tav>
                                      </p:tavLst>
                                    </p:anim>
                                    <p:anim calcmode="lin" valueType="num">
                                      <p:cBhvr>
                                        <p:cTn id="23" dur="500" fill="hold"/>
                                        <p:tgtEl>
                                          <p:spTgt spid="569"/>
                                        </p:tgtEl>
                                        <p:attrNameLst>
                                          <p:attrName>ppt_h</p:attrName>
                                        </p:attrNameLst>
                                      </p:cBhvr>
                                      <p:tavLst>
                                        <p:tav tm="0">
                                          <p:val>
                                            <p:fltVal val="0"/>
                                          </p:val>
                                        </p:tav>
                                        <p:tav tm="100000">
                                          <p:val>
                                            <p:strVal val="#ppt_h"/>
                                          </p:val>
                                        </p:tav>
                                      </p:tavLst>
                                    </p:anim>
                                    <p:animEffect transition="in" filter="fade">
                                      <p:cBhvr>
                                        <p:cTn id="24" dur="500"/>
                                        <p:tgtEl>
                                          <p:spTgt spid="56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0"/>
                                  </p:stCondLst>
                                  <p:childTnLst>
                                    <p:set>
                                      <p:cBhvr>
                                        <p:cTn id="51" dur="1" fill="hold">
                                          <p:stCondLst>
                                            <p:cond delay="0"/>
                                          </p:stCondLst>
                                        </p:cTn>
                                        <p:tgtEl>
                                          <p:spTgt spid="546"/>
                                        </p:tgtEl>
                                        <p:attrNameLst>
                                          <p:attrName>style.visibility</p:attrName>
                                        </p:attrNameLst>
                                      </p:cBhvr>
                                      <p:to>
                                        <p:strVal val="visible"/>
                                      </p:to>
                                    </p:set>
                                    <p:anim calcmode="lin" valueType="num">
                                      <p:cBhvr>
                                        <p:cTn id="52" dur="500" fill="hold"/>
                                        <p:tgtEl>
                                          <p:spTgt spid="546"/>
                                        </p:tgtEl>
                                        <p:attrNameLst>
                                          <p:attrName>ppt_w</p:attrName>
                                        </p:attrNameLst>
                                      </p:cBhvr>
                                      <p:tavLst>
                                        <p:tav tm="0">
                                          <p:val>
                                            <p:fltVal val="0"/>
                                          </p:val>
                                        </p:tav>
                                        <p:tav tm="100000">
                                          <p:val>
                                            <p:strVal val="#ppt_w"/>
                                          </p:val>
                                        </p:tav>
                                      </p:tavLst>
                                    </p:anim>
                                    <p:anim calcmode="lin" valueType="num">
                                      <p:cBhvr>
                                        <p:cTn id="53" dur="500" fill="hold"/>
                                        <p:tgtEl>
                                          <p:spTgt spid="546"/>
                                        </p:tgtEl>
                                        <p:attrNameLst>
                                          <p:attrName>ppt_h</p:attrName>
                                        </p:attrNameLst>
                                      </p:cBhvr>
                                      <p:tavLst>
                                        <p:tav tm="0">
                                          <p:val>
                                            <p:fltVal val="0"/>
                                          </p:val>
                                        </p:tav>
                                        <p:tav tm="100000">
                                          <p:val>
                                            <p:strVal val="#ppt_h"/>
                                          </p:val>
                                        </p:tav>
                                      </p:tavLst>
                                    </p:anim>
                                    <p:animEffect transition="in" filter="fade">
                                      <p:cBhvr>
                                        <p:cTn id="54" dur="500"/>
                                        <p:tgtEl>
                                          <p:spTgt spid="546"/>
                                        </p:tgtEl>
                                      </p:cBhvr>
                                    </p:animEffect>
                                  </p:childTnLst>
                                </p:cTn>
                              </p:par>
                              <p:par>
                                <p:cTn id="55" presetID="53" presetClass="entr" presetSubtype="16" fill="hold" nodeType="withEffect">
                                  <p:stCondLst>
                                    <p:cond delay="0"/>
                                  </p:stCondLst>
                                  <p:childTnLst>
                                    <p:set>
                                      <p:cBhvr>
                                        <p:cTn id="56" dur="1" fill="hold">
                                          <p:stCondLst>
                                            <p:cond delay="0"/>
                                          </p:stCondLst>
                                        </p:cTn>
                                        <p:tgtEl>
                                          <p:spTgt spid="551"/>
                                        </p:tgtEl>
                                        <p:attrNameLst>
                                          <p:attrName>style.visibility</p:attrName>
                                        </p:attrNameLst>
                                      </p:cBhvr>
                                      <p:to>
                                        <p:strVal val="visible"/>
                                      </p:to>
                                    </p:set>
                                    <p:anim calcmode="lin" valueType="num">
                                      <p:cBhvr>
                                        <p:cTn id="57" dur="500" fill="hold"/>
                                        <p:tgtEl>
                                          <p:spTgt spid="551"/>
                                        </p:tgtEl>
                                        <p:attrNameLst>
                                          <p:attrName>ppt_w</p:attrName>
                                        </p:attrNameLst>
                                      </p:cBhvr>
                                      <p:tavLst>
                                        <p:tav tm="0">
                                          <p:val>
                                            <p:fltVal val="0"/>
                                          </p:val>
                                        </p:tav>
                                        <p:tav tm="100000">
                                          <p:val>
                                            <p:strVal val="#ppt_w"/>
                                          </p:val>
                                        </p:tav>
                                      </p:tavLst>
                                    </p:anim>
                                    <p:anim calcmode="lin" valueType="num">
                                      <p:cBhvr>
                                        <p:cTn id="58" dur="500" fill="hold"/>
                                        <p:tgtEl>
                                          <p:spTgt spid="551"/>
                                        </p:tgtEl>
                                        <p:attrNameLst>
                                          <p:attrName>ppt_h</p:attrName>
                                        </p:attrNameLst>
                                      </p:cBhvr>
                                      <p:tavLst>
                                        <p:tav tm="0">
                                          <p:val>
                                            <p:fltVal val="0"/>
                                          </p:val>
                                        </p:tav>
                                        <p:tav tm="100000">
                                          <p:val>
                                            <p:strVal val="#ppt_h"/>
                                          </p:val>
                                        </p:tav>
                                      </p:tavLst>
                                    </p:anim>
                                    <p:animEffect transition="in" filter="fade">
                                      <p:cBhvr>
                                        <p:cTn id="59" dur="500"/>
                                        <p:tgtEl>
                                          <p:spTgt spid="551"/>
                                        </p:tgtEl>
                                      </p:cBhvr>
                                    </p:animEffect>
                                  </p:childTnLst>
                                </p:cTn>
                              </p:par>
                              <p:par>
                                <p:cTn id="60" presetID="53" presetClass="entr" presetSubtype="16" fill="hold" nodeType="withEffect">
                                  <p:stCondLst>
                                    <p:cond delay="0"/>
                                  </p:stCondLst>
                                  <p:childTnLst>
                                    <p:set>
                                      <p:cBhvr>
                                        <p:cTn id="61" dur="1" fill="hold">
                                          <p:stCondLst>
                                            <p:cond delay="0"/>
                                          </p:stCondLst>
                                        </p:cTn>
                                        <p:tgtEl>
                                          <p:spTgt spid="552"/>
                                        </p:tgtEl>
                                        <p:attrNameLst>
                                          <p:attrName>style.visibility</p:attrName>
                                        </p:attrNameLst>
                                      </p:cBhvr>
                                      <p:to>
                                        <p:strVal val="visible"/>
                                      </p:to>
                                    </p:set>
                                    <p:anim calcmode="lin" valueType="num">
                                      <p:cBhvr>
                                        <p:cTn id="62" dur="500" fill="hold"/>
                                        <p:tgtEl>
                                          <p:spTgt spid="552"/>
                                        </p:tgtEl>
                                        <p:attrNameLst>
                                          <p:attrName>ppt_w</p:attrName>
                                        </p:attrNameLst>
                                      </p:cBhvr>
                                      <p:tavLst>
                                        <p:tav tm="0">
                                          <p:val>
                                            <p:fltVal val="0"/>
                                          </p:val>
                                        </p:tav>
                                        <p:tav tm="100000">
                                          <p:val>
                                            <p:strVal val="#ppt_w"/>
                                          </p:val>
                                        </p:tav>
                                      </p:tavLst>
                                    </p:anim>
                                    <p:anim calcmode="lin" valueType="num">
                                      <p:cBhvr>
                                        <p:cTn id="63" dur="500" fill="hold"/>
                                        <p:tgtEl>
                                          <p:spTgt spid="552"/>
                                        </p:tgtEl>
                                        <p:attrNameLst>
                                          <p:attrName>ppt_h</p:attrName>
                                        </p:attrNameLst>
                                      </p:cBhvr>
                                      <p:tavLst>
                                        <p:tav tm="0">
                                          <p:val>
                                            <p:fltVal val="0"/>
                                          </p:val>
                                        </p:tav>
                                        <p:tav tm="100000">
                                          <p:val>
                                            <p:strVal val="#ppt_h"/>
                                          </p:val>
                                        </p:tav>
                                      </p:tavLst>
                                    </p:anim>
                                    <p:animEffect transition="in" filter="fade">
                                      <p:cBhvr>
                                        <p:cTn id="64" dur="500"/>
                                        <p:tgtEl>
                                          <p:spTgt spid="5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3"/>
                                        </p:tgtEl>
                                        <p:attrNameLst>
                                          <p:attrName>style.visibility</p:attrName>
                                        </p:attrNameLst>
                                      </p:cBhvr>
                                      <p:to>
                                        <p:strVal val="visible"/>
                                      </p:to>
                                    </p:set>
                                    <p:anim calcmode="lin" valueType="num">
                                      <p:cBhvr>
                                        <p:cTn id="67" dur="500" fill="hold"/>
                                        <p:tgtEl>
                                          <p:spTgt spid="553"/>
                                        </p:tgtEl>
                                        <p:attrNameLst>
                                          <p:attrName>ppt_w</p:attrName>
                                        </p:attrNameLst>
                                      </p:cBhvr>
                                      <p:tavLst>
                                        <p:tav tm="0">
                                          <p:val>
                                            <p:fltVal val="0"/>
                                          </p:val>
                                        </p:tav>
                                        <p:tav tm="100000">
                                          <p:val>
                                            <p:strVal val="#ppt_w"/>
                                          </p:val>
                                        </p:tav>
                                      </p:tavLst>
                                    </p:anim>
                                    <p:anim calcmode="lin" valueType="num">
                                      <p:cBhvr>
                                        <p:cTn id="68" dur="500" fill="hold"/>
                                        <p:tgtEl>
                                          <p:spTgt spid="553"/>
                                        </p:tgtEl>
                                        <p:attrNameLst>
                                          <p:attrName>ppt_h</p:attrName>
                                        </p:attrNameLst>
                                      </p:cBhvr>
                                      <p:tavLst>
                                        <p:tav tm="0">
                                          <p:val>
                                            <p:fltVal val="0"/>
                                          </p:val>
                                        </p:tav>
                                        <p:tav tm="100000">
                                          <p:val>
                                            <p:strVal val="#ppt_h"/>
                                          </p:val>
                                        </p:tav>
                                      </p:tavLst>
                                    </p:anim>
                                    <p:animEffect transition="in" filter="fade">
                                      <p:cBhvr>
                                        <p:cTn id="69" dur="500"/>
                                        <p:tgtEl>
                                          <p:spTgt spid="553"/>
                                        </p:tgtEl>
                                      </p:cBhvr>
                                    </p:animEffect>
                                  </p:childTnLst>
                                </p:cTn>
                              </p:par>
                              <p:par>
                                <p:cTn id="70" presetID="53" presetClass="entr" presetSubtype="16" fill="hold" nodeType="withEffect">
                                  <p:stCondLst>
                                    <p:cond delay="0"/>
                                  </p:stCondLst>
                                  <p:childTnLst>
                                    <p:set>
                                      <p:cBhvr>
                                        <p:cTn id="71" dur="1" fill="hold">
                                          <p:stCondLst>
                                            <p:cond delay="0"/>
                                          </p:stCondLst>
                                        </p:cTn>
                                        <p:tgtEl>
                                          <p:spTgt spid="554"/>
                                        </p:tgtEl>
                                        <p:attrNameLst>
                                          <p:attrName>style.visibility</p:attrName>
                                        </p:attrNameLst>
                                      </p:cBhvr>
                                      <p:to>
                                        <p:strVal val="visible"/>
                                      </p:to>
                                    </p:set>
                                    <p:anim calcmode="lin" valueType="num">
                                      <p:cBhvr>
                                        <p:cTn id="72" dur="500" fill="hold"/>
                                        <p:tgtEl>
                                          <p:spTgt spid="554"/>
                                        </p:tgtEl>
                                        <p:attrNameLst>
                                          <p:attrName>ppt_w</p:attrName>
                                        </p:attrNameLst>
                                      </p:cBhvr>
                                      <p:tavLst>
                                        <p:tav tm="0">
                                          <p:val>
                                            <p:fltVal val="0"/>
                                          </p:val>
                                        </p:tav>
                                        <p:tav tm="100000">
                                          <p:val>
                                            <p:strVal val="#ppt_w"/>
                                          </p:val>
                                        </p:tav>
                                      </p:tavLst>
                                    </p:anim>
                                    <p:anim calcmode="lin" valueType="num">
                                      <p:cBhvr>
                                        <p:cTn id="73" dur="500" fill="hold"/>
                                        <p:tgtEl>
                                          <p:spTgt spid="554"/>
                                        </p:tgtEl>
                                        <p:attrNameLst>
                                          <p:attrName>ppt_h</p:attrName>
                                        </p:attrNameLst>
                                      </p:cBhvr>
                                      <p:tavLst>
                                        <p:tav tm="0">
                                          <p:val>
                                            <p:fltVal val="0"/>
                                          </p:val>
                                        </p:tav>
                                        <p:tav tm="100000">
                                          <p:val>
                                            <p:strVal val="#ppt_h"/>
                                          </p:val>
                                        </p:tav>
                                      </p:tavLst>
                                    </p:anim>
                                    <p:animEffect transition="in" filter="fade">
                                      <p:cBhvr>
                                        <p:cTn id="74"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566" grpId="0"/>
      <p:bldP spid="567" grpId="0"/>
      <p:bldP spid="56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I. Chuẩn bị đọc</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456660" y="203508"/>
            <a:ext cx="5619165"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kids with school supplies around a book&#10;&#10;Description automatically generated">
            <a:extLst>
              <a:ext uri="{FF2B5EF4-FFF2-40B4-BE49-F238E27FC236}">
                <a16:creationId xmlns:a16="http://schemas.microsoft.com/office/drawing/2014/main" id="{70C683DE-CF71-8E29-A3F3-9BC8E70D2D13}"/>
              </a:ext>
            </a:extLst>
          </p:cNvPr>
          <p:cNvPicPr>
            <a:picLocks noChangeAspect="1"/>
          </p:cNvPicPr>
          <p:nvPr/>
        </p:nvPicPr>
        <p:blipFill>
          <a:blip r:embed="rId3"/>
          <a:stretch>
            <a:fillRect/>
          </a:stretch>
        </p:blipFill>
        <p:spPr>
          <a:xfrm>
            <a:off x="597141" y="2476500"/>
            <a:ext cx="3492337" cy="2667000"/>
          </a:xfrm>
          <a:prstGeom prst="rect">
            <a:avLst/>
          </a:prstGeom>
        </p:spPr>
      </p:pic>
      <p:pic>
        <p:nvPicPr>
          <p:cNvPr id="7" name="图片 2">
            <a:extLst>
              <a:ext uri="{FF2B5EF4-FFF2-40B4-BE49-F238E27FC236}">
                <a16:creationId xmlns:a16="http://schemas.microsoft.com/office/drawing/2014/main" id="{D92E417D-D643-36D6-61DE-940B1EB6E7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4507" y="1070473"/>
            <a:ext cx="4622160" cy="3264163"/>
          </a:xfrm>
          <a:prstGeom prst="rect">
            <a:avLst/>
          </a:prstGeom>
        </p:spPr>
      </p:pic>
      <p:sp>
        <p:nvSpPr>
          <p:cNvPr id="8" name="文本框 5">
            <a:extLst>
              <a:ext uri="{FF2B5EF4-FFF2-40B4-BE49-F238E27FC236}">
                <a16:creationId xmlns:a16="http://schemas.microsoft.com/office/drawing/2014/main" id="{F2582468-CCB0-E30D-AA9C-BA33038DC4CE}"/>
              </a:ext>
            </a:extLst>
          </p:cNvPr>
          <p:cNvSpPr txBox="1"/>
          <p:nvPr/>
        </p:nvSpPr>
        <p:spPr>
          <a:xfrm>
            <a:off x="5007307" y="1797318"/>
            <a:ext cx="2697254" cy="1200329"/>
          </a:xfrm>
          <a:prstGeom prst="rect">
            <a:avLst/>
          </a:prstGeom>
          <a:noFill/>
        </p:spPr>
        <p:txBody>
          <a:bodyPr wrap="square" rtlCol="0">
            <a:spAutoFit/>
          </a:bodyPr>
          <a:lstStyle/>
          <a:p>
            <a:pPr lvl="0" algn="ctr">
              <a:buClrTx/>
            </a:pPr>
            <a:r>
              <a:rPr lang="en-US" sz="3600" i="1">
                <a:solidFill>
                  <a:schemeClr val="bg1"/>
                </a:solidFill>
                <a:latin typeface="Times New Roman" panose="02020603050405020304" pitchFamily="18" charset="0"/>
                <a:cs typeface="Times New Roman" panose="02020603050405020304" pitchFamily="18" charset="0"/>
              </a:rPr>
              <a:t>2 học sinh đọc bài</a:t>
            </a:r>
            <a:endParaRPr kumimoji="0" lang="en-US" sz="6600" b="0"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05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I. Chuẩn bị đọc</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456660" y="203508"/>
            <a:ext cx="5619165"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Cartoon girls jumping in the air&#10;&#10;Description automatically generated">
            <a:extLst>
              <a:ext uri="{FF2B5EF4-FFF2-40B4-BE49-F238E27FC236}">
                <a16:creationId xmlns:a16="http://schemas.microsoft.com/office/drawing/2014/main" id="{5A433CB4-0B87-AF7E-75C7-DADB1AF74033}"/>
              </a:ext>
            </a:extLst>
          </p:cNvPr>
          <p:cNvPicPr>
            <a:picLocks noChangeAspect="1"/>
          </p:cNvPicPr>
          <p:nvPr/>
        </p:nvPicPr>
        <p:blipFill>
          <a:blip r:embed="rId3"/>
          <a:stretch>
            <a:fillRect/>
          </a:stretch>
        </p:blipFill>
        <p:spPr>
          <a:xfrm>
            <a:off x="706675" y="3011221"/>
            <a:ext cx="3077922" cy="2140764"/>
          </a:xfrm>
          <a:prstGeom prst="rect">
            <a:avLst/>
          </a:prstGeom>
        </p:spPr>
      </p:pic>
      <p:pic>
        <p:nvPicPr>
          <p:cNvPr id="3" name="图片 16">
            <a:extLst>
              <a:ext uri="{FF2B5EF4-FFF2-40B4-BE49-F238E27FC236}">
                <a16:creationId xmlns:a16="http://schemas.microsoft.com/office/drawing/2014/main" id="{F812FCE2-806C-1226-56BD-DB1F0A83A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076" y="1100415"/>
            <a:ext cx="4939300" cy="294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3">
            <a:extLst>
              <a:ext uri="{FF2B5EF4-FFF2-40B4-BE49-F238E27FC236}">
                <a16:creationId xmlns:a16="http://schemas.microsoft.com/office/drawing/2014/main" id="{599ACC70-495B-509E-BCFF-FE6A7D3A43E8}"/>
              </a:ext>
            </a:extLst>
          </p:cNvPr>
          <p:cNvSpPr txBox="1"/>
          <p:nvPr/>
        </p:nvSpPr>
        <p:spPr>
          <a:xfrm>
            <a:off x="5078862" y="1685637"/>
            <a:ext cx="2884062"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latin typeface="Times New Roman" panose="02020603050405020304" pitchFamily="18" charset="0"/>
                <a:cs typeface="Times New Roman" panose="02020603050405020304" pitchFamily="18" charset="0"/>
              </a:rPr>
              <a:t>Hs chú</a:t>
            </a:r>
            <a:r>
              <a:rPr lang="vi-VN" sz="2800">
                <a:latin typeface="Times New Roman" panose="02020603050405020304" pitchFamily="18" charset="0"/>
                <a:cs typeface="Times New Roman" panose="02020603050405020304" pitchFamily="18" charset="0"/>
              </a:rPr>
              <a:t> ý </a:t>
            </a:r>
            <a:r>
              <a:rPr lang="en-US" sz="2800">
                <a:latin typeface="Times New Roman" panose="02020603050405020304" pitchFamily="18" charset="0"/>
                <a:cs typeface="Times New Roman" panose="02020603050405020304" pitchFamily="18" charset="0"/>
              </a:rPr>
              <a:t>dòng cảm xúc của tác giả</a:t>
            </a:r>
            <a:r>
              <a:rPr lang="vi-VN" sz="2800">
                <a:latin typeface="Times New Roman" panose="02020603050405020304" pitchFamily="18" charset="0"/>
                <a:cs typeface="Times New Roman" panose="02020603050405020304" pitchFamily="18" charset="0"/>
              </a:rPr>
              <a:t>, đọc diễn cảm</a:t>
            </a:r>
            <a:r>
              <a:rPr lang="en-US" sz="2800">
                <a:latin typeface="Times New Roman" panose="02020603050405020304" pitchFamily="18" charset="0"/>
                <a:cs typeface="Times New Roman" panose="02020603050405020304" pitchFamily="18" charset="0"/>
              </a:rPr>
              <a:t>.</a:t>
            </a:r>
            <a:endParaRPr lang="en-US" sz="8000">
              <a:solidFill>
                <a:srgbClr val="5A2543">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70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0"/>
          <p:cNvSpPr/>
          <p:nvPr/>
        </p:nvSpPr>
        <p:spPr>
          <a:xfrm>
            <a:off x="3194376" y="331128"/>
            <a:ext cx="2708485" cy="103065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txBox="1">
            <a:spLocks noGrp="1"/>
          </p:cNvSpPr>
          <p:nvPr>
            <p:ph type="title"/>
          </p:nvPr>
        </p:nvSpPr>
        <p:spPr>
          <a:xfrm>
            <a:off x="2161415" y="1564840"/>
            <a:ext cx="5213030" cy="15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latin typeface="Times New Roman" panose="02020603050405020304" pitchFamily="18" charset="0"/>
                <a:cs typeface="Times New Roman" panose="02020603050405020304" pitchFamily="18" charset="0"/>
              </a:rPr>
              <a:t>S</a:t>
            </a:r>
            <a:r>
              <a:rPr lang="en-US" sz="6600">
                <a:latin typeface="Times New Roman" panose="02020603050405020304" pitchFamily="18" charset="0"/>
                <a:cs typeface="Times New Roman" panose="02020603050405020304" pitchFamily="18" charset="0"/>
              </a:rPr>
              <a:t>u</a:t>
            </a:r>
            <a:r>
              <a:rPr lang="en" sz="6600">
                <a:latin typeface="Times New Roman" panose="02020603050405020304" pitchFamily="18" charset="0"/>
                <a:cs typeface="Times New Roman" panose="02020603050405020304" pitchFamily="18" charset="0"/>
              </a:rPr>
              <a:t>y ngẫm và phản hồi</a:t>
            </a:r>
            <a:endParaRPr sz="6600">
              <a:solidFill>
                <a:schemeClr val="accent3"/>
              </a:solidFill>
              <a:latin typeface="Times New Roman" panose="02020603050405020304" pitchFamily="18" charset="0"/>
              <a:cs typeface="Times New Roman" panose="02020603050405020304" pitchFamily="18" charset="0"/>
            </a:endParaRPr>
          </a:p>
        </p:txBody>
      </p:sp>
      <p:sp>
        <p:nvSpPr>
          <p:cNvPr id="567" name="Google Shape;567;p40"/>
          <p:cNvSpPr txBox="1">
            <a:spLocks noGrp="1"/>
          </p:cNvSpPr>
          <p:nvPr>
            <p:ph type="title" idx="2"/>
          </p:nvPr>
        </p:nvSpPr>
        <p:spPr>
          <a:xfrm>
            <a:off x="3887878" y="531994"/>
            <a:ext cx="1321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III</a:t>
            </a:r>
            <a:endParaRPr/>
          </a:p>
        </p:txBody>
      </p:sp>
      <p:sp>
        <p:nvSpPr>
          <p:cNvPr id="569" name="Google Shape;569;p40"/>
          <p:cNvSpPr/>
          <p:nvPr/>
        </p:nvSpPr>
        <p:spPr>
          <a:xfrm>
            <a:off x="337500" y="4378675"/>
            <a:ext cx="7642772" cy="979625"/>
          </a:xfrm>
          <a:custGeom>
            <a:avLst/>
            <a:gdLst/>
            <a:ahLst/>
            <a:cxnLst/>
            <a:rect l="l" t="t" r="r" b="b"/>
            <a:pathLst>
              <a:path w="46904" h="6012" extrusionOk="0">
                <a:moveTo>
                  <a:pt x="19668" y="0"/>
                </a:moveTo>
                <a:cubicBezTo>
                  <a:pt x="14258" y="0"/>
                  <a:pt x="9065" y="200"/>
                  <a:pt x="5430" y="738"/>
                </a:cubicBezTo>
                <a:cubicBezTo>
                  <a:pt x="6868" y="1011"/>
                  <a:pt x="4884" y="1556"/>
                  <a:pt x="2951" y="2151"/>
                </a:cubicBezTo>
                <a:cubicBezTo>
                  <a:pt x="1463" y="2597"/>
                  <a:pt x="1" y="3068"/>
                  <a:pt x="125" y="3465"/>
                </a:cubicBezTo>
                <a:cubicBezTo>
                  <a:pt x="197" y="3700"/>
                  <a:pt x="1024" y="3773"/>
                  <a:pt x="2205" y="3773"/>
                </a:cubicBezTo>
                <a:cubicBezTo>
                  <a:pt x="4164" y="3773"/>
                  <a:pt x="7094" y="3572"/>
                  <a:pt x="9161" y="3572"/>
                </a:cubicBezTo>
                <a:cubicBezTo>
                  <a:pt x="10577" y="3572"/>
                  <a:pt x="11588" y="3666"/>
                  <a:pt x="11602" y="3985"/>
                </a:cubicBezTo>
                <a:cubicBezTo>
                  <a:pt x="11627" y="5076"/>
                  <a:pt x="6446" y="5101"/>
                  <a:pt x="8950" y="5869"/>
                </a:cubicBezTo>
                <a:cubicBezTo>
                  <a:pt x="9294" y="5971"/>
                  <a:pt x="9940" y="6012"/>
                  <a:pt x="10820" y="6012"/>
                </a:cubicBezTo>
                <a:cubicBezTo>
                  <a:pt x="14540" y="6012"/>
                  <a:pt x="22438" y="5279"/>
                  <a:pt x="29358" y="5279"/>
                </a:cubicBezTo>
                <a:cubicBezTo>
                  <a:pt x="30002" y="5279"/>
                  <a:pt x="30638" y="5285"/>
                  <a:pt x="31261" y="5299"/>
                </a:cubicBezTo>
                <a:cubicBezTo>
                  <a:pt x="31953" y="5313"/>
                  <a:pt x="32634" y="5319"/>
                  <a:pt x="33299" y="5319"/>
                </a:cubicBezTo>
                <a:cubicBezTo>
                  <a:pt x="41180" y="5319"/>
                  <a:pt x="46903" y="4435"/>
                  <a:pt x="45143" y="4184"/>
                </a:cubicBezTo>
                <a:cubicBezTo>
                  <a:pt x="43234" y="3886"/>
                  <a:pt x="39045" y="3688"/>
                  <a:pt x="42639" y="2771"/>
                </a:cubicBezTo>
                <a:cubicBezTo>
                  <a:pt x="43060" y="2647"/>
                  <a:pt x="43408" y="2548"/>
                  <a:pt x="43631" y="2473"/>
                </a:cubicBezTo>
                <a:cubicBezTo>
                  <a:pt x="45366" y="1903"/>
                  <a:pt x="42565" y="2052"/>
                  <a:pt x="44151" y="1482"/>
                </a:cubicBezTo>
                <a:cubicBezTo>
                  <a:pt x="45391" y="1034"/>
                  <a:pt x="31970" y="0"/>
                  <a:pt x="19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054;p65">
            <a:extLst>
              <a:ext uri="{FF2B5EF4-FFF2-40B4-BE49-F238E27FC236}">
                <a16:creationId xmlns:a16="http://schemas.microsoft.com/office/drawing/2014/main" id="{81B93BBB-4570-5E33-7147-E61842C254FD}"/>
              </a:ext>
            </a:extLst>
          </p:cNvPr>
          <p:cNvSpPr/>
          <p:nvPr/>
        </p:nvSpPr>
        <p:spPr>
          <a:xfrm>
            <a:off x="-475581" y="3681488"/>
            <a:ext cx="2761260" cy="1255018"/>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055;p65">
            <a:extLst>
              <a:ext uri="{FF2B5EF4-FFF2-40B4-BE49-F238E27FC236}">
                <a16:creationId xmlns:a16="http://schemas.microsoft.com/office/drawing/2014/main" id="{6FCAFBF6-3F6A-6665-C41A-72777BC434AF}"/>
              </a:ext>
            </a:extLst>
          </p:cNvPr>
          <p:cNvGrpSpPr/>
          <p:nvPr/>
        </p:nvGrpSpPr>
        <p:grpSpPr>
          <a:xfrm>
            <a:off x="-89419" y="3281118"/>
            <a:ext cx="1123522" cy="686327"/>
            <a:chOff x="-283687" y="3995013"/>
            <a:chExt cx="1993828" cy="1217972"/>
          </a:xfrm>
        </p:grpSpPr>
        <p:sp>
          <p:nvSpPr>
            <p:cNvPr id="4" name="Google Shape;2056;p65">
              <a:extLst>
                <a:ext uri="{FF2B5EF4-FFF2-40B4-BE49-F238E27FC236}">
                  <a16:creationId xmlns:a16="http://schemas.microsoft.com/office/drawing/2014/main" id="{F35817E9-AAF0-71D8-6DE2-B0E469E491D7}"/>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7;p65">
              <a:extLst>
                <a:ext uri="{FF2B5EF4-FFF2-40B4-BE49-F238E27FC236}">
                  <a16:creationId xmlns:a16="http://schemas.microsoft.com/office/drawing/2014/main" id="{7F9D6710-1602-5286-1F0B-5A048F4E60E5}"/>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058;p65">
            <a:extLst>
              <a:ext uri="{FF2B5EF4-FFF2-40B4-BE49-F238E27FC236}">
                <a16:creationId xmlns:a16="http://schemas.microsoft.com/office/drawing/2014/main" id="{779F65E1-0F28-0DC1-9105-C34AF1C5A806}"/>
              </a:ext>
            </a:extLst>
          </p:cNvPr>
          <p:cNvGrpSpPr/>
          <p:nvPr/>
        </p:nvGrpSpPr>
        <p:grpSpPr>
          <a:xfrm flipH="1">
            <a:off x="333869" y="1060321"/>
            <a:ext cx="1832618" cy="5613868"/>
            <a:chOff x="1201200" y="3190600"/>
            <a:chExt cx="402225" cy="1232138"/>
          </a:xfrm>
        </p:grpSpPr>
        <p:sp>
          <p:nvSpPr>
            <p:cNvPr id="7" name="Google Shape;2059;p65">
              <a:extLst>
                <a:ext uri="{FF2B5EF4-FFF2-40B4-BE49-F238E27FC236}">
                  <a16:creationId xmlns:a16="http://schemas.microsoft.com/office/drawing/2014/main" id="{E25625FB-391B-2C6D-A0A5-FABA75F480F3}"/>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0;p65">
              <a:extLst>
                <a:ext uri="{FF2B5EF4-FFF2-40B4-BE49-F238E27FC236}">
                  <a16:creationId xmlns:a16="http://schemas.microsoft.com/office/drawing/2014/main" id="{BEDDF441-2EA3-97BF-D0CD-935CBAD0F022}"/>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1;p65">
              <a:extLst>
                <a:ext uri="{FF2B5EF4-FFF2-40B4-BE49-F238E27FC236}">
                  <a16:creationId xmlns:a16="http://schemas.microsoft.com/office/drawing/2014/main" id="{4F610B28-1C1B-5E1B-D034-5A029A28183E}"/>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2;p65">
              <a:extLst>
                <a:ext uri="{FF2B5EF4-FFF2-40B4-BE49-F238E27FC236}">
                  <a16:creationId xmlns:a16="http://schemas.microsoft.com/office/drawing/2014/main" id="{9ADE9514-0200-B13F-D984-84AAB7D639DB}"/>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3;p65">
              <a:extLst>
                <a:ext uri="{FF2B5EF4-FFF2-40B4-BE49-F238E27FC236}">
                  <a16:creationId xmlns:a16="http://schemas.microsoft.com/office/drawing/2014/main" id="{7EEB9017-06E4-4908-5801-A6B67BE15C6A}"/>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4;p65">
              <a:extLst>
                <a:ext uri="{FF2B5EF4-FFF2-40B4-BE49-F238E27FC236}">
                  <a16:creationId xmlns:a16="http://schemas.microsoft.com/office/drawing/2014/main" id="{54F62556-BDC1-458E-F4CE-597C17C9191F}"/>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5;p65">
              <a:extLst>
                <a:ext uri="{FF2B5EF4-FFF2-40B4-BE49-F238E27FC236}">
                  <a16:creationId xmlns:a16="http://schemas.microsoft.com/office/drawing/2014/main" id="{B8A45549-3705-E365-3220-12F0179275AC}"/>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159;p69">
            <a:extLst>
              <a:ext uri="{FF2B5EF4-FFF2-40B4-BE49-F238E27FC236}">
                <a16:creationId xmlns:a16="http://schemas.microsoft.com/office/drawing/2014/main" id="{07085EA5-2A3E-C225-4418-4E45E30C0AB9}"/>
              </a:ext>
            </a:extLst>
          </p:cNvPr>
          <p:cNvGrpSpPr/>
          <p:nvPr/>
        </p:nvGrpSpPr>
        <p:grpSpPr>
          <a:xfrm flipH="1">
            <a:off x="8221529" y="996490"/>
            <a:ext cx="1278794" cy="3917337"/>
            <a:chOff x="1201200" y="3190600"/>
            <a:chExt cx="402225" cy="1232138"/>
          </a:xfrm>
        </p:grpSpPr>
        <p:sp>
          <p:nvSpPr>
            <p:cNvPr id="15" name="Google Shape;2160;p69">
              <a:extLst>
                <a:ext uri="{FF2B5EF4-FFF2-40B4-BE49-F238E27FC236}">
                  <a16:creationId xmlns:a16="http://schemas.microsoft.com/office/drawing/2014/main" id="{E2742C77-39EA-3E98-4728-D2978B10E2BE}"/>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61;p69">
              <a:extLst>
                <a:ext uri="{FF2B5EF4-FFF2-40B4-BE49-F238E27FC236}">
                  <a16:creationId xmlns:a16="http://schemas.microsoft.com/office/drawing/2014/main" id="{8136A19B-C37D-91A9-5D5F-700CEBA072B2}"/>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62;p69">
              <a:extLst>
                <a:ext uri="{FF2B5EF4-FFF2-40B4-BE49-F238E27FC236}">
                  <a16:creationId xmlns:a16="http://schemas.microsoft.com/office/drawing/2014/main" id="{1A9ADBF9-9DBF-45CF-C11C-FB6A9CAAD045}"/>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3;p69">
              <a:extLst>
                <a:ext uri="{FF2B5EF4-FFF2-40B4-BE49-F238E27FC236}">
                  <a16:creationId xmlns:a16="http://schemas.microsoft.com/office/drawing/2014/main" id="{A15307A9-5A2F-DF6D-2853-D508EAE68FC0}"/>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4;p69">
              <a:extLst>
                <a:ext uri="{FF2B5EF4-FFF2-40B4-BE49-F238E27FC236}">
                  <a16:creationId xmlns:a16="http://schemas.microsoft.com/office/drawing/2014/main" id="{4C23A050-C7C4-A5D9-D4CD-F44D17910469}"/>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5;p69">
              <a:extLst>
                <a:ext uri="{FF2B5EF4-FFF2-40B4-BE49-F238E27FC236}">
                  <a16:creationId xmlns:a16="http://schemas.microsoft.com/office/drawing/2014/main" id="{FFCCC4DA-777A-A037-CCB1-625AFD2FEACA}"/>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6;p69">
              <a:extLst>
                <a:ext uri="{FF2B5EF4-FFF2-40B4-BE49-F238E27FC236}">
                  <a16:creationId xmlns:a16="http://schemas.microsoft.com/office/drawing/2014/main" id="{33A4795F-D8BA-20EE-F355-845408D7B7D6}"/>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169;p69">
            <a:extLst>
              <a:ext uri="{FF2B5EF4-FFF2-40B4-BE49-F238E27FC236}">
                <a16:creationId xmlns:a16="http://schemas.microsoft.com/office/drawing/2014/main" id="{D30ABAD7-F2B7-B917-A1FD-749D352AFCA0}"/>
              </a:ext>
            </a:extLst>
          </p:cNvPr>
          <p:cNvGrpSpPr/>
          <p:nvPr/>
        </p:nvGrpSpPr>
        <p:grpSpPr>
          <a:xfrm>
            <a:off x="1249738" y="3162601"/>
            <a:ext cx="8301503" cy="2195699"/>
            <a:chOff x="760170" y="2571760"/>
            <a:chExt cx="8301503" cy="2195699"/>
          </a:xfrm>
        </p:grpSpPr>
        <p:sp>
          <p:nvSpPr>
            <p:cNvPr id="23" name="Google Shape;2170;p69">
              <a:extLst>
                <a:ext uri="{FF2B5EF4-FFF2-40B4-BE49-F238E27FC236}">
                  <a16:creationId xmlns:a16="http://schemas.microsoft.com/office/drawing/2014/main" id="{E91DA5E5-896C-0F40-AD9C-BB76072D0530}"/>
                </a:ext>
              </a:extLst>
            </p:cNvPr>
            <p:cNvSpPr/>
            <p:nvPr/>
          </p:nvSpPr>
          <p:spPr>
            <a:xfrm flipH="1">
              <a:off x="760170" y="4041925"/>
              <a:ext cx="7569130" cy="725534"/>
            </a:xfrm>
            <a:custGeom>
              <a:avLst/>
              <a:gdLst/>
              <a:ahLst/>
              <a:cxnLst/>
              <a:rect l="l" t="t" r="r" b="b"/>
              <a:pathLst>
                <a:path w="127965" h="12266" extrusionOk="0">
                  <a:moveTo>
                    <a:pt x="53754" y="1"/>
                  </a:moveTo>
                  <a:cubicBezTo>
                    <a:pt x="50931" y="1"/>
                    <a:pt x="49331" y="10"/>
                    <a:pt x="49331" y="10"/>
                  </a:cubicBezTo>
                  <a:lnTo>
                    <a:pt x="9916" y="5166"/>
                  </a:lnTo>
                  <a:cubicBezTo>
                    <a:pt x="3793" y="5463"/>
                    <a:pt x="0" y="7050"/>
                    <a:pt x="7462" y="7199"/>
                  </a:cubicBezTo>
                  <a:lnTo>
                    <a:pt x="7710" y="7199"/>
                  </a:lnTo>
                  <a:cubicBezTo>
                    <a:pt x="15518" y="7323"/>
                    <a:pt x="17972" y="8265"/>
                    <a:pt x="14799" y="8612"/>
                  </a:cubicBezTo>
                  <a:cubicBezTo>
                    <a:pt x="11626" y="8959"/>
                    <a:pt x="14527" y="8835"/>
                    <a:pt x="16460" y="8959"/>
                  </a:cubicBezTo>
                  <a:cubicBezTo>
                    <a:pt x="18369" y="9083"/>
                    <a:pt x="35251" y="9008"/>
                    <a:pt x="30665" y="9430"/>
                  </a:cubicBezTo>
                  <a:cubicBezTo>
                    <a:pt x="26079" y="9851"/>
                    <a:pt x="27492" y="10173"/>
                    <a:pt x="31879" y="10372"/>
                  </a:cubicBezTo>
                  <a:cubicBezTo>
                    <a:pt x="36267" y="10570"/>
                    <a:pt x="28508" y="11314"/>
                    <a:pt x="32747" y="11314"/>
                  </a:cubicBezTo>
                  <a:cubicBezTo>
                    <a:pt x="36753" y="11314"/>
                    <a:pt x="35955" y="12266"/>
                    <a:pt x="39287" y="12266"/>
                  </a:cubicBezTo>
                  <a:cubicBezTo>
                    <a:pt x="39480" y="12266"/>
                    <a:pt x="39688" y="12263"/>
                    <a:pt x="39911" y="12256"/>
                  </a:cubicBezTo>
                  <a:cubicBezTo>
                    <a:pt x="44002" y="12132"/>
                    <a:pt x="61404" y="12132"/>
                    <a:pt x="56743" y="11512"/>
                  </a:cubicBezTo>
                  <a:cubicBezTo>
                    <a:pt x="52058" y="10868"/>
                    <a:pt x="48265" y="10694"/>
                    <a:pt x="57512" y="10644"/>
                  </a:cubicBezTo>
                  <a:cubicBezTo>
                    <a:pt x="66758" y="10595"/>
                    <a:pt x="63387" y="9578"/>
                    <a:pt x="60214" y="9554"/>
                  </a:cubicBezTo>
                  <a:cubicBezTo>
                    <a:pt x="57041" y="9504"/>
                    <a:pt x="60189" y="8711"/>
                    <a:pt x="69857" y="8711"/>
                  </a:cubicBezTo>
                  <a:cubicBezTo>
                    <a:pt x="79525" y="8711"/>
                    <a:pt x="90978" y="9107"/>
                    <a:pt x="83343" y="10049"/>
                  </a:cubicBezTo>
                  <a:cubicBezTo>
                    <a:pt x="78908" y="10588"/>
                    <a:pt x="81421" y="10677"/>
                    <a:pt x="85594" y="10677"/>
                  </a:cubicBezTo>
                  <a:cubicBezTo>
                    <a:pt x="86413" y="10677"/>
                    <a:pt x="87295" y="10673"/>
                    <a:pt x="88202" y="10669"/>
                  </a:cubicBezTo>
                  <a:cubicBezTo>
                    <a:pt x="89218" y="10659"/>
                    <a:pt x="90264" y="10653"/>
                    <a:pt x="91284" y="10653"/>
                  </a:cubicBezTo>
                  <a:cubicBezTo>
                    <a:pt x="92726" y="10653"/>
                    <a:pt x="94115" y="10665"/>
                    <a:pt x="95291" y="10694"/>
                  </a:cubicBezTo>
                  <a:cubicBezTo>
                    <a:pt x="96663" y="10725"/>
                    <a:pt x="98122" y="10741"/>
                    <a:pt x="99513" y="10741"/>
                  </a:cubicBezTo>
                  <a:cubicBezTo>
                    <a:pt x="104762" y="10741"/>
                    <a:pt x="109059" y="10515"/>
                    <a:pt x="104141" y="10025"/>
                  </a:cubicBezTo>
                  <a:cubicBezTo>
                    <a:pt x="98027" y="9391"/>
                    <a:pt x="102468" y="8710"/>
                    <a:pt x="109163" y="8710"/>
                  </a:cubicBezTo>
                  <a:cubicBezTo>
                    <a:pt x="109281" y="8710"/>
                    <a:pt x="109401" y="8710"/>
                    <a:pt x="109521" y="8711"/>
                  </a:cubicBezTo>
                  <a:cubicBezTo>
                    <a:pt x="116412" y="8711"/>
                    <a:pt x="127567" y="7893"/>
                    <a:pt x="114751" y="6653"/>
                  </a:cubicBezTo>
                  <a:cubicBezTo>
                    <a:pt x="101935" y="5389"/>
                    <a:pt x="112322" y="5191"/>
                    <a:pt x="116635" y="5166"/>
                  </a:cubicBezTo>
                  <a:cubicBezTo>
                    <a:pt x="120205" y="5116"/>
                    <a:pt x="127964" y="2761"/>
                    <a:pt x="114900" y="1447"/>
                  </a:cubicBezTo>
                  <a:cubicBezTo>
                    <a:pt x="112148" y="1150"/>
                    <a:pt x="108504" y="927"/>
                    <a:pt x="103695" y="778"/>
                  </a:cubicBezTo>
                  <a:cubicBezTo>
                    <a:pt x="82786" y="86"/>
                    <a:pt x="62457" y="1"/>
                    <a:pt x="5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171;p69">
              <a:extLst>
                <a:ext uri="{FF2B5EF4-FFF2-40B4-BE49-F238E27FC236}">
                  <a16:creationId xmlns:a16="http://schemas.microsoft.com/office/drawing/2014/main" id="{C813305E-358A-AC23-4561-A3BCFC90A188}"/>
                </a:ext>
              </a:extLst>
            </p:cNvPr>
            <p:cNvGrpSpPr/>
            <p:nvPr/>
          </p:nvGrpSpPr>
          <p:grpSpPr>
            <a:xfrm flipH="1">
              <a:off x="4886009" y="2571760"/>
              <a:ext cx="4175665" cy="2032262"/>
              <a:chOff x="4762700" y="617175"/>
              <a:chExt cx="1510350" cy="735075"/>
            </a:xfrm>
          </p:grpSpPr>
          <p:sp>
            <p:nvSpPr>
              <p:cNvPr id="25" name="Google Shape;2172;p69">
                <a:extLst>
                  <a:ext uri="{FF2B5EF4-FFF2-40B4-BE49-F238E27FC236}">
                    <a16:creationId xmlns:a16="http://schemas.microsoft.com/office/drawing/2014/main" id="{929F3747-05BF-9BE9-617E-F8F80BD684C1}"/>
                  </a:ext>
                </a:extLst>
              </p:cNvPr>
              <p:cNvSpPr/>
              <p:nvPr/>
            </p:nvSpPr>
            <p:spPr>
              <a:xfrm>
                <a:off x="4762700" y="1137975"/>
                <a:ext cx="1510350" cy="214275"/>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73;p69">
                <a:extLst>
                  <a:ext uri="{FF2B5EF4-FFF2-40B4-BE49-F238E27FC236}">
                    <a16:creationId xmlns:a16="http://schemas.microsoft.com/office/drawing/2014/main" id="{16D2CD47-1C8E-E1E5-8AB9-4F6571358A5A}"/>
                  </a:ext>
                </a:extLst>
              </p:cNvPr>
              <p:cNvSpPr/>
              <p:nvPr/>
            </p:nvSpPr>
            <p:spPr>
              <a:xfrm>
                <a:off x="4762700" y="1137975"/>
                <a:ext cx="1510350" cy="131825"/>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74;p69">
                <a:extLst>
                  <a:ext uri="{FF2B5EF4-FFF2-40B4-BE49-F238E27FC236}">
                    <a16:creationId xmlns:a16="http://schemas.microsoft.com/office/drawing/2014/main" id="{10C38D41-079D-65A9-D5D4-3AFC824D366B}"/>
                  </a:ext>
                </a:extLst>
              </p:cNvPr>
              <p:cNvSpPr/>
              <p:nvPr/>
            </p:nvSpPr>
            <p:spPr>
              <a:xfrm>
                <a:off x="5727025" y="783425"/>
                <a:ext cx="296875" cy="201325"/>
              </a:xfrm>
              <a:custGeom>
                <a:avLst/>
                <a:gdLst/>
                <a:ahLst/>
                <a:cxnLst/>
                <a:rect l="l" t="t" r="r" b="b"/>
                <a:pathLst>
                  <a:path w="11875" h="8053" extrusionOk="0">
                    <a:moveTo>
                      <a:pt x="6588" y="1"/>
                    </a:moveTo>
                    <a:cubicBezTo>
                      <a:pt x="6302" y="1"/>
                      <a:pt x="6014" y="72"/>
                      <a:pt x="5752" y="219"/>
                    </a:cubicBezTo>
                    <a:cubicBezTo>
                      <a:pt x="5157" y="566"/>
                      <a:pt x="4810" y="1260"/>
                      <a:pt x="4884" y="1954"/>
                    </a:cubicBezTo>
                    <a:cubicBezTo>
                      <a:pt x="4665" y="1720"/>
                      <a:pt x="4360" y="1599"/>
                      <a:pt x="4051" y="1599"/>
                    </a:cubicBezTo>
                    <a:cubicBezTo>
                      <a:pt x="3834" y="1599"/>
                      <a:pt x="3615" y="1658"/>
                      <a:pt x="3422" y="1780"/>
                    </a:cubicBezTo>
                    <a:cubicBezTo>
                      <a:pt x="3052" y="1503"/>
                      <a:pt x="2618" y="1366"/>
                      <a:pt x="2187" y="1366"/>
                    </a:cubicBezTo>
                    <a:cubicBezTo>
                      <a:pt x="1693" y="1366"/>
                      <a:pt x="1203" y="1547"/>
                      <a:pt x="819" y="1904"/>
                    </a:cubicBezTo>
                    <a:cubicBezTo>
                      <a:pt x="100" y="2599"/>
                      <a:pt x="1" y="3689"/>
                      <a:pt x="546" y="4507"/>
                    </a:cubicBezTo>
                    <a:lnTo>
                      <a:pt x="2380" y="7581"/>
                    </a:lnTo>
                    <a:lnTo>
                      <a:pt x="11379" y="8052"/>
                    </a:lnTo>
                    <a:cubicBezTo>
                      <a:pt x="11751" y="7755"/>
                      <a:pt x="11875" y="7234"/>
                      <a:pt x="11677" y="6813"/>
                    </a:cubicBezTo>
                    <a:cubicBezTo>
                      <a:pt x="11508" y="6454"/>
                      <a:pt x="11123" y="6221"/>
                      <a:pt x="10737" y="6221"/>
                    </a:cubicBezTo>
                    <a:cubicBezTo>
                      <a:pt x="10693" y="6221"/>
                      <a:pt x="10649" y="6224"/>
                      <a:pt x="10606" y="6230"/>
                    </a:cubicBezTo>
                    <a:lnTo>
                      <a:pt x="10606" y="6230"/>
                    </a:lnTo>
                    <a:cubicBezTo>
                      <a:pt x="11361" y="6073"/>
                      <a:pt x="11871" y="5327"/>
                      <a:pt x="11751" y="4557"/>
                    </a:cubicBezTo>
                    <a:cubicBezTo>
                      <a:pt x="11637" y="3803"/>
                      <a:pt x="10997" y="3281"/>
                      <a:pt x="10257" y="3281"/>
                    </a:cubicBezTo>
                    <a:cubicBezTo>
                      <a:pt x="10194" y="3281"/>
                      <a:pt x="10130" y="3285"/>
                      <a:pt x="10065" y="3293"/>
                    </a:cubicBezTo>
                    <a:cubicBezTo>
                      <a:pt x="10214" y="3070"/>
                      <a:pt x="10239" y="2772"/>
                      <a:pt x="10090" y="2549"/>
                    </a:cubicBezTo>
                    <a:cubicBezTo>
                      <a:pt x="9966" y="2326"/>
                      <a:pt x="9718" y="2177"/>
                      <a:pt x="9445" y="2177"/>
                    </a:cubicBezTo>
                    <a:cubicBezTo>
                      <a:pt x="9198" y="2177"/>
                      <a:pt x="8950" y="2326"/>
                      <a:pt x="8826" y="2574"/>
                    </a:cubicBezTo>
                    <a:cubicBezTo>
                      <a:pt x="8875" y="2425"/>
                      <a:pt x="8826" y="2251"/>
                      <a:pt x="8677" y="2177"/>
                    </a:cubicBezTo>
                    <a:cubicBezTo>
                      <a:pt x="8628" y="2148"/>
                      <a:pt x="8572" y="2134"/>
                      <a:pt x="8513" y="2134"/>
                    </a:cubicBezTo>
                    <a:cubicBezTo>
                      <a:pt x="8424" y="2134"/>
                      <a:pt x="8331" y="2167"/>
                      <a:pt x="8256" y="2227"/>
                    </a:cubicBezTo>
                    <a:cubicBezTo>
                      <a:pt x="8479" y="1557"/>
                      <a:pt x="8231" y="838"/>
                      <a:pt x="7685" y="392"/>
                    </a:cubicBezTo>
                    <a:cubicBezTo>
                      <a:pt x="7370" y="134"/>
                      <a:pt x="6981" y="1"/>
                      <a:pt x="6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5;p69">
                <a:extLst>
                  <a:ext uri="{FF2B5EF4-FFF2-40B4-BE49-F238E27FC236}">
                    <a16:creationId xmlns:a16="http://schemas.microsoft.com/office/drawing/2014/main" id="{1C44FC6C-40E2-B630-5EE4-0A5B58CDFF6C}"/>
                  </a:ext>
                </a:extLst>
              </p:cNvPr>
              <p:cNvSpPr/>
              <p:nvPr/>
            </p:nvSpPr>
            <p:spPr>
              <a:xfrm>
                <a:off x="5739425" y="792325"/>
                <a:ext cx="284475" cy="192425"/>
              </a:xfrm>
              <a:custGeom>
                <a:avLst/>
                <a:gdLst/>
                <a:ahLst/>
                <a:cxnLst/>
                <a:rect l="l" t="t" r="r" b="b"/>
                <a:pathLst>
                  <a:path w="11379" h="7697" extrusionOk="0">
                    <a:moveTo>
                      <a:pt x="6346" y="0"/>
                    </a:moveTo>
                    <a:cubicBezTo>
                      <a:pt x="6067" y="0"/>
                      <a:pt x="5786" y="70"/>
                      <a:pt x="5529" y="210"/>
                    </a:cubicBezTo>
                    <a:cubicBezTo>
                      <a:pt x="4934" y="557"/>
                      <a:pt x="4611" y="1201"/>
                      <a:pt x="4710" y="1871"/>
                    </a:cubicBezTo>
                    <a:cubicBezTo>
                      <a:pt x="4474" y="1649"/>
                      <a:pt x="4177" y="1533"/>
                      <a:pt x="3880" y="1533"/>
                    </a:cubicBezTo>
                    <a:cubicBezTo>
                      <a:pt x="3679" y="1533"/>
                      <a:pt x="3478" y="1587"/>
                      <a:pt x="3297" y="1697"/>
                    </a:cubicBezTo>
                    <a:cubicBezTo>
                      <a:pt x="2952" y="1432"/>
                      <a:pt x="2537" y="1301"/>
                      <a:pt x="2123" y="1301"/>
                    </a:cubicBezTo>
                    <a:cubicBezTo>
                      <a:pt x="1644" y="1301"/>
                      <a:pt x="1166" y="1476"/>
                      <a:pt x="794" y="1821"/>
                    </a:cubicBezTo>
                    <a:cubicBezTo>
                      <a:pt x="124" y="2466"/>
                      <a:pt x="0" y="3532"/>
                      <a:pt x="546" y="4300"/>
                    </a:cubicBezTo>
                    <a:lnTo>
                      <a:pt x="2306" y="7250"/>
                    </a:lnTo>
                    <a:lnTo>
                      <a:pt x="10908" y="7696"/>
                    </a:lnTo>
                    <a:cubicBezTo>
                      <a:pt x="11255" y="7424"/>
                      <a:pt x="11379" y="6928"/>
                      <a:pt x="11181" y="6506"/>
                    </a:cubicBezTo>
                    <a:cubicBezTo>
                      <a:pt x="11014" y="6173"/>
                      <a:pt x="10672" y="5962"/>
                      <a:pt x="10303" y="5962"/>
                    </a:cubicBezTo>
                    <a:cubicBezTo>
                      <a:pt x="10243" y="5962"/>
                      <a:pt x="10183" y="5968"/>
                      <a:pt x="10122" y="5979"/>
                    </a:cubicBezTo>
                    <a:lnTo>
                      <a:pt x="10122" y="5979"/>
                    </a:lnTo>
                    <a:cubicBezTo>
                      <a:pt x="10873" y="5817"/>
                      <a:pt x="11377" y="5107"/>
                      <a:pt x="11255" y="4350"/>
                    </a:cubicBezTo>
                    <a:cubicBezTo>
                      <a:pt x="11141" y="3642"/>
                      <a:pt x="10543" y="3123"/>
                      <a:pt x="9829" y="3123"/>
                    </a:cubicBezTo>
                    <a:cubicBezTo>
                      <a:pt x="9768" y="3123"/>
                      <a:pt x="9706" y="3127"/>
                      <a:pt x="9644" y="3135"/>
                    </a:cubicBezTo>
                    <a:cubicBezTo>
                      <a:pt x="9792" y="2937"/>
                      <a:pt x="9792" y="2664"/>
                      <a:pt x="9668" y="2441"/>
                    </a:cubicBezTo>
                    <a:cubicBezTo>
                      <a:pt x="9544" y="2218"/>
                      <a:pt x="9321" y="2069"/>
                      <a:pt x="9049" y="2069"/>
                    </a:cubicBezTo>
                    <a:cubicBezTo>
                      <a:pt x="8801" y="2094"/>
                      <a:pt x="8578" y="2243"/>
                      <a:pt x="8454" y="2466"/>
                    </a:cubicBezTo>
                    <a:cubicBezTo>
                      <a:pt x="8503" y="2317"/>
                      <a:pt x="8454" y="2168"/>
                      <a:pt x="8330" y="2069"/>
                    </a:cubicBezTo>
                    <a:cubicBezTo>
                      <a:pt x="8274" y="2041"/>
                      <a:pt x="8218" y="2027"/>
                      <a:pt x="8164" y="2027"/>
                    </a:cubicBezTo>
                    <a:cubicBezTo>
                      <a:pt x="8073" y="2027"/>
                      <a:pt x="7986" y="2066"/>
                      <a:pt x="7908" y="2143"/>
                    </a:cubicBezTo>
                    <a:cubicBezTo>
                      <a:pt x="8107" y="1499"/>
                      <a:pt x="7908" y="780"/>
                      <a:pt x="7363" y="359"/>
                    </a:cubicBezTo>
                    <a:cubicBezTo>
                      <a:pt x="7068" y="120"/>
                      <a:pt x="6709" y="0"/>
                      <a:pt x="6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6;p69">
                <a:extLst>
                  <a:ext uri="{FF2B5EF4-FFF2-40B4-BE49-F238E27FC236}">
                    <a16:creationId xmlns:a16="http://schemas.microsoft.com/office/drawing/2014/main" id="{31E5FAF8-A893-4A91-2274-64184AF6342D}"/>
                  </a:ext>
                </a:extLst>
              </p:cNvPr>
              <p:cNvSpPr/>
              <p:nvPr/>
            </p:nvSpPr>
            <p:spPr>
              <a:xfrm>
                <a:off x="5030450" y="632075"/>
                <a:ext cx="678625" cy="193825"/>
              </a:xfrm>
              <a:custGeom>
                <a:avLst/>
                <a:gdLst/>
                <a:ahLst/>
                <a:cxnLst/>
                <a:rect l="l" t="t" r="r" b="b"/>
                <a:pathLst>
                  <a:path w="27145" h="7753" extrusionOk="0">
                    <a:moveTo>
                      <a:pt x="843" y="1"/>
                    </a:moveTo>
                    <a:lnTo>
                      <a:pt x="843" y="447"/>
                    </a:lnTo>
                    <a:lnTo>
                      <a:pt x="0" y="695"/>
                    </a:lnTo>
                    <a:lnTo>
                      <a:pt x="0" y="2356"/>
                    </a:lnTo>
                    <a:cubicBezTo>
                      <a:pt x="0" y="2356"/>
                      <a:pt x="2653" y="7413"/>
                      <a:pt x="2801" y="7735"/>
                    </a:cubicBezTo>
                    <a:cubicBezTo>
                      <a:pt x="2808" y="7747"/>
                      <a:pt x="2848" y="7752"/>
                      <a:pt x="2920" y="7752"/>
                    </a:cubicBezTo>
                    <a:cubicBezTo>
                      <a:pt x="4552" y="7752"/>
                      <a:pt x="22387" y="4906"/>
                      <a:pt x="26351" y="4265"/>
                    </a:cubicBezTo>
                    <a:cubicBezTo>
                      <a:pt x="26847" y="4166"/>
                      <a:pt x="27145" y="4141"/>
                      <a:pt x="27145" y="4141"/>
                    </a:cubicBezTo>
                    <a:lnTo>
                      <a:pt x="25533" y="1166"/>
                    </a:lnTo>
                    <a:lnTo>
                      <a:pt x="25533" y="274"/>
                    </a:lnTo>
                    <a:lnTo>
                      <a:pt x="25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7;p69">
                <a:extLst>
                  <a:ext uri="{FF2B5EF4-FFF2-40B4-BE49-F238E27FC236}">
                    <a16:creationId xmlns:a16="http://schemas.microsoft.com/office/drawing/2014/main" id="{E41CFFE5-7F66-3E10-85C8-FC089D8AF705}"/>
                  </a:ext>
                </a:extLst>
              </p:cNvPr>
              <p:cNvSpPr/>
              <p:nvPr/>
            </p:nvSpPr>
            <p:spPr>
              <a:xfrm>
                <a:off x="4887375" y="678575"/>
                <a:ext cx="256500" cy="510675"/>
              </a:xfrm>
              <a:custGeom>
                <a:avLst/>
                <a:gdLst/>
                <a:ahLst/>
                <a:cxnLst/>
                <a:rect l="l" t="t" r="r" b="b"/>
                <a:pathLst>
                  <a:path w="10260" h="20427" extrusionOk="0">
                    <a:moveTo>
                      <a:pt x="8500" y="0"/>
                    </a:moveTo>
                    <a:cubicBezTo>
                      <a:pt x="8500" y="0"/>
                      <a:pt x="6963" y="99"/>
                      <a:pt x="6045" y="248"/>
                    </a:cubicBezTo>
                    <a:cubicBezTo>
                      <a:pt x="5851" y="275"/>
                      <a:pt x="5675" y="286"/>
                      <a:pt x="5518" y="286"/>
                    </a:cubicBezTo>
                    <a:cubicBezTo>
                      <a:pt x="4951" y="286"/>
                      <a:pt x="4632" y="149"/>
                      <a:pt x="4632" y="149"/>
                    </a:cubicBezTo>
                    <a:lnTo>
                      <a:pt x="4632" y="2727"/>
                    </a:lnTo>
                    <a:lnTo>
                      <a:pt x="3814" y="2975"/>
                    </a:lnTo>
                    <a:lnTo>
                      <a:pt x="3814" y="3818"/>
                    </a:lnTo>
                    <a:cubicBezTo>
                      <a:pt x="3814" y="3818"/>
                      <a:pt x="3517" y="4115"/>
                      <a:pt x="3319" y="4661"/>
                    </a:cubicBezTo>
                    <a:cubicBezTo>
                      <a:pt x="3294" y="4785"/>
                      <a:pt x="3244" y="4909"/>
                      <a:pt x="3219" y="5057"/>
                    </a:cubicBezTo>
                    <a:cubicBezTo>
                      <a:pt x="3195" y="5231"/>
                      <a:pt x="3120" y="5380"/>
                      <a:pt x="3046" y="5528"/>
                    </a:cubicBezTo>
                    <a:cubicBezTo>
                      <a:pt x="2699" y="6074"/>
                      <a:pt x="2054" y="6669"/>
                      <a:pt x="2029" y="8627"/>
                    </a:cubicBezTo>
                    <a:cubicBezTo>
                      <a:pt x="1980" y="11131"/>
                      <a:pt x="1335" y="15543"/>
                      <a:pt x="1013" y="15890"/>
                    </a:cubicBezTo>
                    <a:cubicBezTo>
                      <a:pt x="716" y="16213"/>
                      <a:pt x="988" y="16956"/>
                      <a:pt x="790" y="17204"/>
                    </a:cubicBezTo>
                    <a:cubicBezTo>
                      <a:pt x="740" y="17241"/>
                      <a:pt x="685" y="17254"/>
                      <a:pt x="623" y="17254"/>
                    </a:cubicBezTo>
                    <a:cubicBezTo>
                      <a:pt x="561" y="17254"/>
                      <a:pt x="493" y="17241"/>
                      <a:pt x="418" y="17229"/>
                    </a:cubicBezTo>
                    <a:cubicBezTo>
                      <a:pt x="354" y="17215"/>
                      <a:pt x="289" y="17200"/>
                      <a:pt x="233" y="17200"/>
                    </a:cubicBezTo>
                    <a:cubicBezTo>
                      <a:pt x="93" y="17200"/>
                      <a:pt x="1" y="17287"/>
                      <a:pt x="71" y="17675"/>
                    </a:cubicBezTo>
                    <a:cubicBezTo>
                      <a:pt x="195" y="18543"/>
                      <a:pt x="269" y="18543"/>
                      <a:pt x="245" y="18840"/>
                    </a:cubicBezTo>
                    <a:cubicBezTo>
                      <a:pt x="220" y="19162"/>
                      <a:pt x="46" y="20427"/>
                      <a:pt x="46" y="20427"/>
                    </a:cubicBezTo>
                    <a:lnTo>
                      <a:pt x="10260" y="20427"/>
                    </a:lnTo>
                    <a:lnTo>
                      <a:pt x="10061" y="4909"/>
                    </a:lnTo>
                    <a:cubicBezTo>
                      <a:pt x="10037" y="4586"/>
                      <a:pt x="9987" y="4289"/>
                      <a:pt x="9937" y="4016"/>
                    </a:cubicBezTo>
                    <a:cubicBezTo>
                      <a:pt x="9640" y="2504"/>
                      <a:pt x="9119" y="2206"/>
                      <a:pt x="9045" y="1810"/>
                    </a:cubicBezTo>
                    <a:cubicBezTo>
                      <a:pt x="8995" y="1364"/>
                      <a:pt x="8797" y="223"/>
                      <a:pt x="8797" y="223"/>
                    </a:cubicBezTo>
                    <a:lnTo>
                      <a:pt x="8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8;p69">
                <a:extLst>
                  <a:ext uri="{FF2B5EF4-FFF2-40B4-BE49-F238E27FC236}">
                    <a16:creationId xmlns:a16="http://schemas.microsoft.com/office/drawing/2014/main" id="{1192E572-00B6-EEE2-CD0C-8ADAA26287E2}"/>
                  </a:ext>
                </a:extLst>
              </p:cNvPr>
              <p:cNvSpPr/>
              <p:nvPr/>
            </p:nvSpPr>
            <p:spPr>
              <a:xfrm>
                <a:off x="4970325" y="678575"/>
                <a:ext cx="165500" cy="116525"/>
              </a:xfrm>
              <a:custGeom>
                <a:avLst/>
                <a:gdLst/>
                <a:ahLst/>
                <a:cxnLst/>
                <a:rect l="l" t="t" r="r" b="b"/>
                <a:pathLst>
                  <a:path w="6620" h="4661" extrusionOk="0">
                    <a:moveTo>
                      <a:pt x="5182" y="0"/>
                    </a:moveTo>
                    <a:cubicBezTo>
                      <a:pt x="5182" y="0"/>
                      <a:pt x="3645" y="99"/>
                      <a:pt x="2727" y="248"/>
                    </a:cubicBezTo>
                    <a:cubicBezTo>
                      <a:pt x="2533" y="275"/>
                      <a:pt x="2357" y="286"/>
                      <a:pt x="2200" y="286"/>
                    </a:cubicBezTo>
                    <a:cubicBezTo>
                      <a:pt x="1633" y="286"/>
                      <a:pt x="1314" y="149"/>
                      <a:pt x="1314" y="149"/>
                    </a:cubicBezTo>
                    <a:lnTo>
                      <a:pt x="1314" y="2727"/>
                    </a:lnTo>
                    <a:lnTo>
                      <a:pt x="496" y="2975"/>
                    </a:lnTo>
                    <a:lnTo>
                      <a:pt x="496" y="3818"/>
                    </a:lnTo>
                    <a:cubicBezTo>
                      <a:pt x="496" y="3818"/>
                      <a:pt x="199" y="4115"/>
                      <a:pt x="1" y="4661"/>
                    </a:cubicBezTo>
                    <a:cubicBezTo>
                      <a:pt x="1078" y="3809"/>
                      <a:pt x="1717" y="3481"/>
                      <a:pt x="2182" y="3481"/>
                    </a:cubicBezTo>
                    <a:cubicBezTo>
                      <a:pt x="2381" y="3481"/>
                      <a:pt x="2547" y="3541"/>
                      <a:pt x="2703" y="3644"/>
                    </a:cubicBezTo>
                    <a:cubicBezTo>
                      <a:pt x="2743" y="3669"/>
                      <a:pt x="2779" y="3681"/>
                      <a:pt x="2811" y="3681"/>
                    </a:cubicBezTo>
                    <a:cubicBezTo>
                      <a:pt x="3032" y="3681"/>
                      <a:pt x="3062" y="3117"/>
                      <a:pt x="3149" y="2554"/>
                    </a:cubicBezTo>
                    <a:cubicBezTo>
                      <a:pt x="3257" y="1990"/>
                      <a:pt x="3441" y="1426"/>
                      <a:pt x="3934" y="1426"/>
                    </a:cubicBezTo>
                    <a:cubicBezTo>
                      <a:pt x="4004" y="1426"/>
                      <a:pt x="4081" y="1438"/>
                      <a:pt x="4165" y="1463"/>
                    </a:cubicBezTo>
                    <a:cubicBezTo>
                      <a:pt x="5529" y="1859"/>
                      <a:pt x="4512" y="2653"/>
                      <a:pt x="5529" y="3124"/>
                    </a:cubicBezTo>
                    <a:cubicBezTo>
                      <a:pt x="5950" y="3322"/>
                      <a:pt x="6322" y="3619"/>
                      <a:pt x="6619" y="4016"/>
                    </a:cubicBezTo>
                    <a:cubicBezTo>
                      <a:pt x="6322" y="2504"/>
                      <a:pt x="5801" y="2206"/>
                      <a:pt x="5727" y="1810"/>
                    </a:cubicBezTo>
                    <a:cubicBezTo>
                      <a:pt x="5677" y="1364"/>
                      <a:pt x="5479" y="223"/>
                      <a:pt x="5479" y="223"/>
                    </a:cubicBezTo>
                    <a:lnTo>
                      <a:pt x="5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9;p69">
                <a:extLst>
                  <a:ext uri="{FF2B5EF4-FFF2-40B4-BE49-F238E27FC236}">
                    <a16:creationId xmlns:a16="http://schemas.microsoft.com/office/drawing/2014/main" id="{6905EBA7-92BB-7840-89A4-E00288B07182}"/>
                  </a:ext>
                </a:extLst>
              </p:cNvPr>
              <p:cNvSpPr/>
              <p:nvPr/>
            </p:nvSpPr>
            <p:spPr>
              <a:xfrm>
                <a:off x="4887375" y="822950"/>
                <a:ext cx="250300" cy="366300"/>
              </a:xfrm>
              <a:custGeom>
                <a:avLst/>
                <a:gdLst/>
                <a:ahLst/>
                <a:cxnLst/>
                <a:rect l="l" t="t" r="r" b="b"/>
                <a:pathLst>
                  <a:path w="10012" h="14652" extrusionOk="0">
                    <a:moveTo>
                      <a:pt x="3378" y="1"/>
                    </a:moveTo>
                    <a:cubicBezTo>
                      <a:pt x="3062" y="1"/>
                      <a:pt x="2752" y="162"/>
                      <a:pt x="2575" y="472"/>
                    </a:cubicBezTo>
                    <a:cubicBezTo>
                      <a:pt x="2327" y="918"/>
                      <a:pt x="2054" y="1563"/>
                      <a:pt x="2029" y="2654"/>
                    </a:cubicBezTo>
                    <a:cubicBezTo>
                      <a:pt x="2029" y="2728"/>
                      <a:pt x="2029" y="2802"/>
                      <a:pt x="2029" y="2852"/>
                    </a:cubicBezTo>
                    <a:cubicBezTo>
                      <a:pt x="1980" y="5356"/>
                      <a:pt x="1335" y="9768"/>
                      <a:pt x="1013" y="10115"/>
                    </a:cubicBezTo>
                    <a:cubicBezTo>
                      <a:pt x="716" y="10438"/>
                      <a:pt x="988" y="11181"/>
                      <a:pt x="790" y="11429"/>
                    </a:cubicBezTo>
                    <a:cubicBezTo>
                      <a:pt x="740" y="11466"/>
                      <a:pt x="685" y="11479"/>
                      <a:pt x="623" y="11479"/>
                    </a:cubicBezTo>
                    <a:cubicBezTo>
                      <a:pt x="561" y="11479"/>
                      <a:pt x="493" y="11466"/>
                      <a:pt x="418" y="11454"/>
                    </a:cubicBezTo>
                    <a:cubicBezTo>
                      <a:pt x="354" y="11440"/>
                      <a:pt x="289" y="11425"/>
                      <a:pt x="233" y="11425"/>
                    </a:cubicBezTo>
                    <a:cubicBezTo>
                      <a:pt x="93" y="11425"/>
                      <a:pt x="1" y="11512"/>
                      <a:pt x="71" y="11900"/>
                    </a:cubicBezTo>
                    <a:cubicBezTo>
                      <a:pt x="195" y="12768"/>
                      <a:pt x="269" y="12768"/>
                      <a:pt x="245" y="13065"/>
                    </a:cubicBezTo>
                    <a:cubicBezTo>
                      <a:pt x="220" y="13387"/>
                      <a:pt x="46" y="14652"/>
                      <a:pt x="46" y="14652"/>
                    </a:cubicBezTo>
                    <a:lnTo>
                      <a:pt x="7731" y="14652"/>
                    </a:lnTo>
                    <a:cubicBezTo>
                      <a:pt x="10012" y="4315"/>
                      <a:pt x="6120" y="2926"/>
                      <a:pt x="5004" y="1439"/>
                    </a:cubicBezTo>
                    <a:cubicBezTo>
                      <a:pt x="4682" y="968"/>
                      <a:pt x="4335" y="547"/>
                      <a:pt x="3988" y="224"/>
                    </a:cubicBezTo>
                    <a:cubicBezTo>
                      <a:pt x="3808" y="74"/>
                      <a:pt x="3592" y="1"/>
                      <a:pt x="3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80;p69">
                <a:extLst>
                  <a:ext uri="{FF2B5EF4-FFF2-40B4-BE49-F238E27FC236}">
                    <a16:creationId xmlns:a16="http://schemas.microsoft.com/office/drawing/2014/main" id="{43167D5C-37F1-4D68-BD04-E8390A838297}"/>
                  </a:ext>
                </a:extLst>
              </p:cNvPr>
              <p:cNvSpPr/>
              <p:nvPr/>
            </p:nvSpPr>
            <p:spPr>
              <a:xfrm>
                <a:off x="4916400" y="979300"/>
                <a:ext cx="14900" cy="87875"/>
              </a:xfrm>
              <a:custGeom>
                <a:avLst/>
                <a:gdLst/>
                <a:ahLst/>
                <a:cxnLst/>
                <a:rect l="l" t="t" r="r" b="b"/>
                <a:pathLst>
                  <a:path w="596" h="3515" extrusionOk="0">
                    <a:moveTo>
                      <a:pt x="595" y="0"/>
                    </a:moveTo>
                    <a:cubicBezTo>
                      <a:pt x="422" y="1485"/>
                      <a:pt x="174" y="2871"/>
                      <a:pt x="1" y="3514"/>
                    </a:cubicBezTo>
                    <a:cubicBezTo>
                      <a:pt x="174" y="2895"/>
                      <a:pt x="422" y="1485"/>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1;p69">
                <a:extLst>
                  <a:ext uri="{FF2B5EF4-FFF2-40B4-BE49-F238E27FC236}">
                    <a16:creationId xmlns:a16="http://schemas.microsoft.com/office/drawing/2014/main" id="{90998782-3C2E-658A-AEC0-74DCBD9BF1E0}"/>
                  </a:ext>
                </a:extLst>
              </p:cNvPr>
              <p:cNvSpPr/>
              <p:nvPr/>
            </p:nvSpPr>
            <p:spPr>
              <a:xfrm>
                <a:off x="4909600" y="883075"/>
                <a:ext cx="111575" cy="306175"/>
              </a:xfrm>
              <a:custGeom>
                <a:avLst/>
                <a:gdLst/>
                <a:ahLst/>
                <a:cxnLst/>
                <a:rect l="l" t="t" r="r" b="b"/>
                <a:pathLst>
                  <a:path w="4463" h="12247" extrusionOk="0">
                    <a:moveTo>
                      <a:pt x="2281" y="1"/>
                    </a:moveTo>
                    <a:cubicBezTo>
                      <a:pt x="1934" y="1"/>
                      <a:pt x="1537" y="75"/>
                      <a:pt x="1140" y="249"/>
                    </a:cubicBezTo>
                    <a:cubicBezTo>
                      <a:pt x="1140" y="323"/>
                      <a:pt x="1140" y="397"/>
                      <a:pt x="1140" y="447"/>
                    </a:cubicBezTo>
                    <a:cubicBezTo>
                      <a:pt x="1116" y="1414"/>
                      <a:pt x="1017" y="2653"/>
                      <a:pt x="868" y="3843"/>
                    </a:cubicBezTo>
                    <a:cubicBezTo>
                      <a:pt x="694" y="5330"/>
                      <a:pt x="446" y="6743"/>
                      <a:pt x="273" y="7363"/>
                    </a:cubicBezTo>
                    <a:cubicBezTo>
                      <a:pt x="322" y="8727"/>
                      <a:pt x="0" y="9148"/>
                      <a:pt x="496" y="9669"/>
                    </a:cubicBezTo>
                    <a:cubicBezTo>
                      <a:pt x="1066" y="10264"/>
                      <a:pt x="967" y="10388"/>
                      <a:pt x="645" y="10759"/>
                    </a:cubicBezTo>
                    <a:cubicBezTo>
                      <a:pt x="397" y="11082"/>
                      <a:pt x="149" y="11503"/>
                      <a:pt x="546" y="12247"/>
                    </a:cubicBezTo>
                    <a:lnTo>
                      <a:pt x="2182" y="12247"/>
                    </a:lnTo>
                    <a:cubicBezTo>
                      <a:pt x="2306" y="11602"/>
                      <a:pt x="2479" y="10933"/>
                      <a:pt x="2653" y="10462"/>
                    </a:cubicBezTo>
                    <a:cubicBezTo>
                      <a:pt x="2950" y="9669"/>
                      <a:pt x="2975" y="8677"/>
                      <a:pt x="2677" y="7537"/>
                    </a:cubicBezTo>
                    <a:cubicBezTo>
                      <a:pt x="2628" y="7338"/>
                      <a:pt x="2553" y="7115"/>
                      <a:pt x="2479" y="6892"/>
                    </a:cubicBezTo>
                    <a:cubicBezTo>
                      <a:pt x="2430" y="6768"/>
                      <a:pt x="2405" y="6669"/>
                      <a:pt x="2355" y="6545"/>
                    </a:cubicBezTo>
                    <a:cubicBezTo>
                      <a:pt x="2330" y="6496"/>
                      <a:pt x="2330" y="6446"/>
                      <a:pt x="2330" y="6396"/>
                    </a:cubicBezTo>
                    <a:cubicBezTo>
                      <a:pt x="2330" y="5529"/>
                      <a:pt x="3198" y="4884"/>
                      <a:pt x="3198" y="4884"/>
                    </a:cubicBezTo>
                    <a:lnTo>
                      <a:pt x="3595" y="4587"/>
                    </a:lnTo>
                    <a:cubicBezTo>
                      <a:pt x="3396" y="4364"/>
                      <a:pt x="3297" y="4215"/>
                      <a:pt x="3347" y="4190"/>
                    </a:cubicBezTo>
                    <a:cubicBezTo>
                      <a:pt x="3694" y="3917"/>
                      <a:pt x="2975" y="4141"/>
                      <a:pt x="3545" y="3298"/>
                    </a:cubicBezTo>
                    <a:cubicBezTo>
                      <a:pt x="4115" y="2430"/>
                      <a:pt x="3074" y="3223"/>
                      <a:pt x="3917" y="2033"/>
                    </a:cubicBezTo>
                    <a:cubicBezTo>
                      <a:pt x="4462" y="1240"/>
                      <a:pt x="366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82;p69">
                <a:extLst>
                  <a:ext uri="{FF2B5EF4-FFF2-40B4-BE49-F238E27FC236}">
                    <a16:creationId xmlns:a16="http://schemas.microsoft.com/office/drawing/2014/main" id="{841FED86-C179-D94C-0518-261F5D76750B}"/>
                  </a:ext>
                </a:extLst>
              </p:cNvPr>
              <p:cNvSpPr/>
              <p:nvPr/>
            </p:nvSpPr>
            <p:spPr>
              <a:xfrm>
                <a:off x="4887375" y="1067150"/>
                <a:ext cx="48900" cy="122100"/>
              </a:xfrm>
              <a:custGeom>
                <a:avLst/>
                <a:gdLst/>
                <a:ahLst/>
                <a:cxnLst/>
                <a:rect l="l" t="t" r="r" b="b"/>
                <a:pathLst>
                  <a:path w="1956" h="4884" extrusionOk="0">
                    <a:moveTo>
                      <a:pt x="1162" y="0"/>
                    </a:moveTo>
                    <a:lnTo>
                      <a:pt x="1162" y="0"/>
                    </a:lnTo>
                    <a:cubicBezTo>
                      <a:pt x="1112" y="174"/>
                      <a:pt x="1063" y="298"/>
                      <a:pt x="1013" y="347"/>
                    </a:cubicBezTo>
                    <a:cubicBezTo>
                      <a:pt x="716" y="670"/>
                      <a:pt x="988" y="1413"/>
                      <a:pt x="790" y="1661"/>
                    </a:cubicBezTo>
                    <a:cubicBezTo>
                      <a:pt x="740" y="1698"/>
                      <a:pt x="685" y="1711"/>
                      <a:pt x="623" y="1711"/>
                    </a:cubicBezTo>
                    <a:cubicBezTo>
                      <a:pt x="561" y="1711"/>
                      <a:pt x="493" y="1698"/>
                      <a:pt x="418" y="1686"/>
                    </a:cubicBezTo>
                    <a:cubicBezTo>
                      <a:pt x="354" y="1672"/>
                      <a:pt x="289" y="1657"/>
                      <a:pt x="233" y="1657"/>
                    </a:cubicBezTo>
                    <a:cubicBezTo>
                      <a:pt x="93" y="1657"/>
                      <a:pt x="1" y="1744"/>
                      <a:pt x="71" y="2132"/>
                    </a:cubicBezTo>
                    <a:cubicBezTo>
                      <a:pt x="195" y="3000"/>
                      <a:pt x="269" y="3000"/>
                      <a:pt x="245" y="3297"/>
                    </a:cubicBezTo>
                    <a:cubicBezTo>
                      <a:pt x="220" y="3619"/>
                      <a:pt x="46" y="4884"/>
                      <a:pt x="46" y="4884"/>
                    </a:cubicBezTo>
                    <a:lnTo>
                      <a:pt x="1435" y="4884"/>
                    </a:lnTo>
                    <a:cubicBezTo>
                      <a:pt x="1038" y="4140"/>
                      <a:pt x="1286" y="3719"/>
                      <a:pt x="1534" y="3396"/>
                    </a:cubicBezTo>
                    <a:cubicBezTo>
                      <a:pt x="1856" y="3025"/>
                      <a:pt x="1955" y="2901"/>
                      <a:pt x="1385" y="2306"/>
                    </a:cubicBezTo>
                    <a:cubicBezTo>
                      <a:pt x="889" y="1785"/>
                      <a:pt x="1211" y="1364"/>
                      <a:pt x="1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83;p69">
                <a:extLst>
                  <a:ext uri="{FF2B5EF4-FFF2-40B4-BE49-F238E27FC236}">
                    <a16:creationId xmlns:a16="http://schemas.microsoft.com/office/drawing/2014/main" id="{C78E659E-EE3D-5DE4-C8D5-0BDD1E489648}"/>
                  </a:ext>
                </a:extLst>
              </p:cNvPr>
              <p:cNvSpPr/>
              <p:nvPr/>
            </p:nvSpPr>
            <p:spPr>
              <a:xfrm>
                <a:off x="5608650" y="632075"/>
                <a:ext cx="100425" cy="106625"/>
              </a:xfrm>
              <a:custGeom>
                <a:avLst/>
                <a:gdLst/>
                <a:ahLst/>
                <a:cxnLst/>
                <a:rect l="l" t="t" r="r" b="b"/>
                <a:pathLst>
                  <a:path w="4017" h="4265" extrusionOk="0">
                    <a:moveTo>
                      <a:pt x="1" y="1"/>
                    </a:moveTo>
                    <a:cubicBezTo>
                      <a:pt x="1414" y="695"/>
                      <a:pt x="397" y="2083"/>
                      <a:pt x="397" y="2083"/>
                    </a:cubicBezTo>
                    <a:cubicBezTo>
                      <a:pt x="397" y="2083"/>
                      <a:pt x="3050" y="2108"/>
                      <a:pt x="3223" y="4265"/>
                    </a:cubicBezTo>
                    <a:cubicBezTo>
                      <a:pt x="3719" y="4166"/>
                      <a:pt x="4017" y="4141"/>
                      <a:pt x="4017" y="4141"/>
                    </a:cubicBezTo>
                    <a:lnTo>
                      <a:pt x="2405" y="1166"/>
                    </a:lnTo>
                    <a:lnTo>
                      <a:pt x="2405" y="27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84;p69">
                <a:extLst>
                  <a:ext uri="{FF2B5EF4-FFF2-40B4-BE49-F238E27FC236}">
                    <a16:creationId xmlns:a16="http://schemas.microsoft.com/office/drawing/2014/main" id="{B19EF9DA-9FD9-7303-F25F-051D476EF233}"/>
                  </a:ext>
                </a:extLst>
              </p:cNvPr>
              <p:cNvSpPr/>
              <p:nvPr/>
            </p:nvSpPr>
            <p:spPr>
              <a:xfrm>
                <a:off x="4965975" y="695100"/>
                <a:ext cx="814375" cy="351625"/>
              </a:xfrm>
              <a:custGeom>
                <a:avLst/>
                <a:gdLst/>
                <a:ahLst/>
                <a:cxnLst/>
                <a:rect l="l" t="t" r="r" b="b"/>
                <a:pathLst>
                  <a:path w="32575" h="14065" extrusionOk="0">
                    <a:moveTo>
                      <a:pt x="15757" y="1"/>
                    </a:moveTo>
                    <a:cubicBezTo>
                      <a:pt x="15542" y="1"/>
                      <a:pt x="15338" y="3"/>
                      <a:pt x="15147" y="9"/>
                    </a:cubicBezTo>
                    <a:cubicBezTo>
                      <a:pt x="11850" y="132"/>
                      <a:pt x="8479" y="2091"/>
                      <a:pt x="7958" y="2711"/>
                    </a:cubicBezTo>
                    <a:cubicBezTo>
                      <a:pt x="7438" y="3330"/>
                      <a:pt x="7760" y="3182"/>
                      <a:pt x="7661" y="3702"/>
                    </a:cubicBezTo>
                    <a:cubicBezTo>
                      <a:pt x="7603" y="3945"/>
                      <a:pt x="7443" y="4010"/>
                      <a:pt x="7288" y="4010"/>
                    </a:cubicBezTo>
                    <a:cubicBezTo>
                      <a:pt x="7111" y="4010"/>
                      <a:pt x="6942" y="3925"/>
                      <a:pt x="6942" y="3925"/>
                    </a:cubicBezTo>
                    <a:lnTo>
                      <a:pt x="6099" y="4396"/>
                    </a:lnTo>
                    <a:lnTo>
                      <a:pt x="6099" y="6057"/>
                    </a:lnTo>
                    <a:cubicBezTo>
                      <a:pt x="6099" y="6132"/>
                      <a:pt x="5405" y="7024"/>
                      <a:pt x="5405" y="7024"/>
                    </a:cubicBezTo>
                    <a:lnTo>
                      <a:pt x="4785" y="7197"/>
                    </a:lnTo>
                    <a:lnTo>
                      <a:pt x="4339" y="7991"/>
                    </a:lnTo>
                    <a:lnTo>
                      <a:pt x="3199" y="8412"/>
                    </a:lnTo>
                    <a:lnTo>
                      <a:pt x="3075" y="9205"/>
                    </a:lnTo>
                    <a:lnTo>
                      <a:pt x="1761" y="10346"/>
                    </a:lnTo>
                    <a:lnTo>
                      <a:pt x="2034" y="10817"/>
                    </a:lnTo>
                    <a:lnTo>
                      <a:pt x="2034" y="11610"/>
                    </a:lnTo>
                    <a:lnTo>
                      <a:pt x="943" y="12403"/>
                    </a:lnTo>
                    <a:cubicBezTo>
                      <a:pt x="943" y="12403"/>
                      <a:pt x="1" y="13097"/>
                      <a:pt x="100" y="14064"/>
                    </a:cubicBezTo>
                    <a:lnTo>
                      <a:pt x="31905" y="11337"/>
                    </a:lnTo>
                    <a:lnTo>
                      <a:pt x="32575" y="7619"/>
                    </a:lnTo>
                    <a:lnTo>
                      <a:pt x="31905" y="6454"/>
                    </a:lnTo>
                    <a:lnTo>
                      <a:pt x="31905" y="5512"/>
                    </a:lnTo>
                    <a:lnTo>
                      <a:pt x="31211" y="1521"/>
                    </a:lnTo>
                    <a:lnTo>
                      <a:pt x="30715" y="951"/>
                    </a:lnTo>
                    <a:lnTo>
                      <a:pt x="30294" y="380"/>
                    </a:lnTo>
                    <a:cubicBezTo>
                      <a:pt x="30294" y="380"/>
                      <a:pt x="29225" y="237"/>
                      <a:pt x="28182" y="237"/>
                    </a:cubicBezTo>
                    <a:cubicBezTo>
                      <a:pt x="27661" y="237"/>
                      <a:pt x="27146" y="273"/>
                      <a:pt x="26774" y="380"/>
                    </a:cubicBezTo>
                    <a:cubicBezTo>
                      <a:pt x="26595" y="425"/>
                      <a:pt x="26244" y="444"/>
                      <a:pt x="25768" y="444"/>
                    </a:cubicBezTo>
                    <a:cubicBezTo>
                      <a:pt x="24927" y="444"/>
                      <a:pt x="23698" y="385"/>
                      <a:pt x="22336" y="306"/>
                    </a:cubicBezTo>
                    <a:cubicBezTo>
                      <a:pt x="20122" y="173"/>
                      <a:pt x="17552" y="1"/>
                      <a:pt x="15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5;p69">
                <a:extLst>
                  <a:ext uri="{FF2B5EF4-FFF2-40B4-BE49-F238E27FC236}">
                    <a16:creationId xmlns:a16="http://schemas.microsoft.com/office/drawing/2014/main" id="{BE6B302D-CB3C-E8C8-73F6-2F0B6558A159}"/>
                  </a:ext>
                </a:extLst>
              </p:cNvPr>
              <p:cNvSpPr/>
              <p:nvPr/>
            </p:nvSpPr>
            <p:spPr>
              <a:xfrm>
                <a:off x="5609275" y="700875"/>
                <a:ext cx="166750" cy="187800"/>
              </a:xfrm>
              <a:custGeom>
                <a:avLst/>
                <a:gdLst/>
                <a:ahLst/>
                <a:cxnLst/>
                <a:rect l="l" t="t" r="r" b="b"/>
                <a:pathLst>
                  <a:path w="6670" h="7512" extrusionOk="0">
                    <a:moveTo>
                      <a:pt x="2455" y="1"/>
                    </a:moveTo>
                    <a:cubicBezTo>
                      <a:pt x="1934" y="1"/>
                      <a:pt x="1414" y="25"/>
                      <a:pt x="1042" y="149"/>
                    </a:cubicBezTo>
                    <a:cubicBezTo>
                      <a:pt x="868" y="199"/>
                      <a:pt x="496" y="199"/>
                      <a:pt x="1" y="199"/>
                    </a:cubicBezTo>
                    <a:cubicBezTo>
                      <a:pt x="199" y="422"/>
                      <a:pt x="372" y="695"/>
                      <a:pt x="521" y="967"/>
                    </a:cubicBezTo>
                    <a:cubicBezTo>
                      <a:pt x="596" y="967"/>
                      <a:pt x="670" y="967"/>
                      <a:pt x="744" y="943"/>
                    </a:cubicBezTo>
                    <a:cubicBezTo>
                      <a:pt x="1091" y="893"/>
                      <a:pt x="1414" y="843"/>
                      <a:pt x="1711" y="843"/>
                    </a:cubicBezTo>
                    <a:cubicBezTo>
                      <a:pt x="1909" y="843"/>
                      <a:pt x="2108" y="868"/>
                      <a:pt x="2281" y="943"/>
                    </a:cubicBezTo>
                    <a:cubicBezTo>
                      <a:pt x="3546" y="1438"/>
                      <a:pt x="3347" y="1736"/>
                      <a:pt x="3347" y="2628"/>
                    </a:cubicBezTo>
                    <a:cubicBezTo>
                      <a:pt x="3347" y="3496"/>
                      <a:pt x="3868" y="4091"/>
                      <a:pt x="4859" y="4314"/>
                    </a:cubicBezTo>
                    <a:cubicBezTo>
                      <a:pt x="5479" y="4438"/>
                      <a:pt x="5578" y="5355"/>
                      <a:pt x="5281" y="6372"/>
                    </a:cubicBezTo>
                    <a:cubicBezTo>
                      <a:pt x="5330" y="6595"/>
                      <a:pt x="5380" y="6892"/>
                      <a:pt x="5380" y="7264"/>
                    </a:cubicBezTo>
                    <a:cubicBezTo>
                      <a:pt x="5653" y="7289"/>
                      <a:pt x="5950" y="7363"/>
                      <a:pt x="6223" y="7512"/>
                    </a:cubicBezTo>
                    <a:cubicBezTo>
                      <a:pt x="6297" y="7437"/>
                      <a:pt x="6347" y="7363"/>
                      <a:pt x="6421" y="7338"/>
                    </a:cubicBezTo>
                    <a:cubicBezTo>
                      <a:pt x="6496" y="7239"/>
                      <a:pt x="6570" y="7140"/>
                      <a:pt x="6669" y="7090"/>
                    </a:cubicBezTo>
                    <a:lnTo>
                      <a:pt x="6173" y="6223"/>
                    </a:lnTo>
                    <a:lnTo>
                      <a:pt x="6173" y="5281"/>
                    </a:lnTo>
                    <a:lnTo>
                      <a:pt x="5479" y="1290"/>
                    </a:lnTo>
                    <a:lnTo>
                      <a:pt x="4983" y="720"/>
                    </a:lnTo>
                    <a:lnTo>
                      <a:pt x="4562" y="149"/>
                    </a:lnTo>
                    <a:cubicBezTo>
                      <a:pt x="4562" y="149"/>
                      <a:pt x="3496"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6;p69">
                <a:extLst>
                  <a:ext uri="{FF2B5EF4-FFF2-40B4-BE49-F238E27FC236}">
                    <a16:creationId xmlns:a16="http://schemas.microsoft.com/office/drawing/2014/main" id="{DFC2EFE3-8312-95F3-190C-64D487DB566B}"/>
                  </a:ext>
                </a:extLst>
              </p:cNvPr>
              <p:cNvSpPr/>
              <p:nvPr/>
            </p:nvSpPr>
            <p:spPr>
              <a:xfrm>
                <a:off x="4965975" y="816225"/>
                <a:ext cx="799500" cy="230500"/>
              </a:xfrm>
              <a:custGeom>
                <a:avLst/>
                <a:gdLst/>
                <a:ahLst/>
                <a:cxnLst/>
                <a:rect l="l" t="t" r="r" b="b"/>
                <a:pathLst>
                  <a:path w="31980" h="9220" extrusionOk="0">
                    <a:moveTo>
                      <a:pt x="29115" y="1"/>
                    </a:moveTo>
                    <a:cubicBezTo>
                      <a:pt x="28884" y="1"/>
                      <a:pt x="28596" y="28"/>
                      <a:pt x="28236" y="97"/>
                    </a:cubicBezTo>
                    <a:cubicBezTo>
                      <a:pt x="26551" y="394"/>
                      <a:pt x="20998" y="295"/>
                      <a:pt x="19957" y="568"/>
                    </a:cubicBezTo>
                    <a:cubicBezTo>
                      <a:pt x="19729" y="633"/>
                      <a:pt x="19465" y="660"/>
                      <a:pt x="19184" y="660"/>
                    </a:cubicBezTo>
                    <a:cubicBezTo>
                      <a:pt x="18180" y="660"/>
                      <a:pt x="16951" y="315"/>
                      <a:pt x="16313" y="121"/>
                    </a:cubicBezTo>
                    <a:cubicBezTo>
                      <a:pt x="16219" y="92"/>
                      <a:pt x="16113" y="79"/>
                      <a:pt x="15996" y="79"/>
                    </a:cubicBezTo>
                    <a:cubicBezTo>
                      <a:pt x="15620" y="79"/>
                      <a:pt x="15138" y="212"/>
                      <a:pt x="14627" y="345"/>
                    </a:cubicBezTo>
                    <a:cubicBezTo>
                      <a:pt x="14135" y="477"/>
                      <a:pt x="13628" y="610"/>
                      <a:pt x="13195" y="610"/>
                    </a:cubicBezTo>
                    <a:cubicBezTo>
                      <a:pt x="13061" y="610"/>
                      <a:pt x="12934" y="597"/>
                      <a:pt x="12817" y="568"/>
                    </a:cubicBezTo>
                    <a:cubicBezTo>
                      <a:pt x="12683" y="536"/>
                      <a:pt x="12534" y="522"/>
                      <a:pt x="12379" y="522"/>
                    </a:cubicBezTo>
                    <a:cubicBezTo>
                      <a:pt x="11448" y="522"/>
                      <a:pt x="10264" y="1014"/>
                      <a:pt x="10264" y="1014"/>
                    </a:cubicBezTo>
                    <a:lnTo>
                      <a:pt x="6248" y="3567"/>
                    </a:lnTo>
                    <a:lnTo>
                      <a:pt x="3967" y="4360"/>
                    </a:lnTo>
                    <a:lnTo>
                      <a:pt x="3819" y="4633"/>
                    </a:lnTo>
                    <a:lnTo>
                      <a:pt x="2579" y="5302"/>
                    </a:lnTo>
                    <a:lnTo>
                      <a:pt x="2381" y="6120"/>
                    </a:lnTo>
                    <a:lnTo>
                      <a:pt x="2034" y="6765"/>
                    </a:lnTo>
                    <a:lnTo>
                      <a:pt x="943" y="7558"/>
                    </a:lnTo>
                    <a:cubicBezTo>
                      <a:pt x="943" y="7558"/>
                      <a:pt x="1" y="8252"/>
                      <a:pt x="100" y="9219"/>
                    </a:cubicBezTo>
                    <a:lnTo>
                      <a:pt x="29525" y="6691"/>
                    </a:lnTo>
                    <a:cubicBezTo>
                      <a:pt x="31980" y="2675"/>
                      <a:pt x="30889" y="1534"/>
                      <a:pt x="30740" y="1113"/>
                    </a:cubicBezTo>
                    <a:cubicBezTo>
                      <a:pt x="30591" y="642"/>
                      <a:pt x="30046" y="369"/>
                      <a:pt x="30046" y="369"/>
                    </a:cubicBezTo>
                    <a:cubicBezTo>
                      <a:pt x="30046" y="369"/>
                      <a:pt x="29969" y="1"/>
                      <a:pt x="2911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7;p69">
                <a:extLst>
                  <a:ext uri="{FF2B5EF4-FFF2-40B4-BE49-F238E27FC236}">
                    <a16:creationId xmlns:a16="http://schemas.microsoft.com/office/drawing/2014/main" id="{A735B58A-CDEA-C0D3-5571-72977AFE4BFC}"/>
                  </a:ext>
                </a:extLst>
              </p:cNvPr>
              <p:cNvSpPr/>
              <p:nvPr/>
            </p:nvSpPr>
            <p:spPr>
              <a:xfrm>
                <a:off x="4957300" y="941850"/>
                <a:ext cx="1136650" cy="285200"/>
              </a:xfrm>
              <a:custGeom>
                <a:avLst/>
                <a:gdLst/>
                <a:ahLst/>
                <a:cxnLst/>
                <a:rect l="l" t="t" r="r" b="b"/>
                <a:pathLst>
                  <a:path w="45466" h="11408" extrusionOk="0">
                    <a:moveTo>
                      <a:pt x="35197" y="0"/>
                    </a:moveTo>
                    <a:cubicBezTo>
                      <a:pt x="33904" y="0"/>
                      <a:pt x="32285" y="95"/>
                      <a:pt x="30666" y="178"/>
                    </a:cubicBezTo>
                    <a:cubicBezTo>
                      <a:pt x="29123" y="290"/>
                      <a:pt x="27579" y="387"/>
                      <a:pt x="26340" y="387"/>
                    </a:cubicBezTo>
                    <a:cubicBezTo>
                      <a:pt x="25926" y="387"/>
                      <a:pt x="25547" y="377"/>
                      <a:pt x="25212" y="352"/>
                    </a:cubicBezTo>
                    <a:cubicBezTo>
                      <a:pt x="24764" y="325"/>
                      <a:pt x="24089" y="311"/>
                      <a:pt x="23272" y="311"/>
                    </a:cubicBezTo>
                    <a:cubicBezTo>
                      <a:pt x="18887" y="311"/>
                      <a:pt x="10431" y="692"/>
                      <a:pt x="11330" y="1319"/>
                    </a:cubicBezTo>
                    <a:cubicBezTo>
                      <a:pt x="12421" y="2087"/>
                      <a:pt x="5554" y="2112"/>
                      <a:pt x="4240" y="2360"/>
                    </a:cubicBezTo>
                    <a:cubicBezTo>
                      <a:pt x="2926" y="2608"/>
                      <a:pt x="1439" y="3128"/>
                      <a:pt x="447" y="4194"/>
                    </a:cubicBezTo>
                    <a:cubicBezTo>
                      <a:pt x="571" y="4516"/>
                      <a:pt x="695" y="4863"/>
                      <a:pt x="769" y="5186"/>
                    </a:cubicBezTo>
                    <a:cubicBezTo>
                      <a:pt x="1067" y="6326"/>
                      <a:pt x="1042" y="7318"/>
                      <a:pt x="745" y="8111"/>
                    </a:cubicBezTo>
                    <a:cubicBezTo>
                      <a:pt x="348" y="9152"/>
                      <a:pt x="1" y="11408"/>
                      <a:pt x="1" y="11408"/>
                    </a:cubicBezTo>
                    <a:lnTo>
                      <a:pt x="35524" y="11408"/>
                    </a:lnTo>
                    <a:lnTo>
                      <a:pt x="35202" y="9896"/>
                    </a:lnTo>
                    <a:lnTo>
                      <a:pt x="40854" y="9896"/>
                    </a:lnTo>
                    <a:lnTo>
                      <a:pt x="40135" y="9177"/>
                    </a:lnTo>
                    <a:lnTo>
                      <a:pt x="45465" y="9177"/>
                    </a:lnTo>
                    <a:cubicBezTo>
                      <a:pt x="45465" y="9177"/>
                      <a:pt x="44027" y="6475"/>
                      <a:pt x="43160" y="1690"/>
                    </a:cubicBezTo>
                    <a:cubicBezTo>
                      <a:pt x="43135" y="1616"/>
                      <a:pt x="43110" y="1517"/>
                      <a:pt x="43110" y="1443"/>
                    </a:cubicBezTo>
                    <a:cubicBezTo>
                      <a:pt x="43110" y="1443"/>
                      <a:pt x="38673" y="1269"/>
                      <a:pt x="38103" y="947"/>
                    </a:cubicBezTo>
                    <a:cubicBezTo>
                      <a:pt x="37532" y="600"/>
                      <a:pt x="39317" y="401"/>
                      <a:pt x="36814" y="79"/>
                    </a:cubicBezTo>
                    <a:cubicBezTo>
                      <a:pt x="36376" y="22"/>
                      <a:pt x="35825" y="0"/>
                      <a:pt x="35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8;p69">
                <a:extLst>
                  <a:ext uri="{FF2B5EF4-FFF2-40B4-BE49-F238E27FC236}">
                    <a16:creationId xmlns:a16="http://schemas.microsoft.com/office/drawing/2014/main" id="{125F6677-4120-7B66-F6AB-BC7CCF9855BB}"/>
                  </a:ext>
                </a:extLst>
              </p:cNvPr>
              <p:cNvSpPr/>
              <p:nvPr/>
            </p:nvSpPr>
            <p:spPr>
              <a:xfrm>
                <a:off x="4968475" y="941850"/>
                <a:ext cx="1088900" cy="187675"/>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9;p69">
                <a:extLst>
                  <a:ext uri="{FF2B5EF4-FFF2-40B4-BE49-F238E27FC236}">
                    <a16:creationId xmlns:a16="http://schemas.microsoft.com/office/drawing/2014/main" id="{D7B93353-FDE5-25CC-A56D-10B56B070625}"/>
                  </a:ext>
                </a:extLst>
              </p:cNvPr>
              <p:cNvSpPr/>
              <p:nvPr/>
            </p:nvSpPr>
            <p:spPr>
              <a:xfrm>
                <a:off x="5074450" y="617175"/>
                <a:ext cx="510675" cy="87450"/>
              </a:xfrm>
              <a:custGeom>
                <a:avLst/>
                <a:gdLst/>
                <a:ahLst/>
                <a:cxnLst/>
                <a:rect l="l" t="t" r="r" b="b"/>
                <a:pathLst>
                  <a:path w="20427" h="3498" extrusionOk="0">
                    <a:moveTo>
                      <a:pt x="16477" y="0"/>
                    </a:moveTo>
                    <a:cubicBezTo>
                      <a:pt x="16432" y="0"/>
                      <a:pt x="16385" y="1"/>
                      <a:pt x="16337" y="2"/>
                    </a:cubicBezTo>
                    <a:cubicBezTo>
                      <a:pt x="15320" y="52"/>
                      <a:pt x="7685" y="126"/>
                      <a:pt x="0" y="597"/>
                    </a:cubicBezTo>
                    <a:cubicBezTo>
                      <a:pt x="0" y="597"/>
                      <a:pt x="9048" y="671"/>
                      <a:pt x="10214" y="696"/>
                    </a:cubicBezTo>
                    <a:cubicBezTo>
                      <a:pt x="11403" y="721"/>
                      <a:pt x="12073" y="1192"/>
                      <a:pt x="12469" y="1713"/>
                    </a:cubicBezTo>
                    <a:cubicBezTo>
                      <a:pt x="12990" y="2407"/>
                      <a:pt x="12990" y="3249"/>
                      <a:pt x="12990" y="3249"/>
                    </a:cubicBezTo>
                    <a:lnTo>
                      <a:pt x="20229" y="3497"/>
                    </a:lnTo>
                    <a:cubicBezTo>
                      <a:pt x="20427" y="1390"/>
                      <a:pt x="18890" y="721"/>
                      <a:pt x="18270" y="473"/>
                    </a:cubicBezTo>
                    <a:cubicBezTo>
                      <a:pt x="17703" y="237"/>
                      <a:pt x="17406" y="0"/>
                      <a:pt x="16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90;p69">
                <a:extLst>
                  <a:ext uri="{FF2B5EF4-FFF2-40B4-BE49-F238E27FC236}">
                    <a16:creationId xmlns:a16="http://schemas.microsoft.com/office/drawing/2014/main" id="{9240C6C3-7D33-E1D3-8E77-7BE06310A5CD}"/>
                  </a:ext>
                </a:extLst>
              </p:cNvPr>
              <p:cNvSpPr/>
              <p:nvPr/>
            </p:nvSpPr>
            <p:spPr>
              <a:xfrm>
                <a:off x="5684875" y="874175"/>
                <a:ext cx="179750" cy="91975"/>
              </a:xfrm>
              <a:custGeom>
                <a:avLst/>
                <a:gdLst/>
                <a:ahLst/>
                <a:cxnLst/>
                <a:rect l="l" t="t" r="r" b="b"/>
                <a:pathLst>
                  <a:path w="7190" h="3679" extrusionOk="0">
                    <a:moveTo>
                      <a:pt x="4066" y="0"/>
                    </a:moveTo>
                    <a:cubicBezTo>
                      <a:pt x="4025" y="0"/>
                      <a:pt x="3984" y="3"/>
                      <a:pt x="3943" y="10"/>
                    </a:cubicBezTo>
                    <a:cubicBezTo>
                      <a:pt x="3620" y="84"/>
                      <a:pt x="3372" y="307"/>
                      <a:pt x="3323" y="629"/>
                    </a:cubicBezTo>
                    <a:cubicBezTo>
                      <a:pt x="2984" y="436"/>
                      <a:pt x="2611" y="341"/>
                      <a:pt x="2243" y="341"/>
                    </a:cubicBezTo>
                    <a:cubicBezTo>
                      <a:pt x="1668" y="341"/>
                      <a:pt x="1103" y="573"/>
                      <a:pt x="695" y="1026"/>
                    </a:cubicBezTo>
                    <a:cubicBezTo>
                      <a:pt x="51" y="1770"/>
                      <a:pt x="1" y="2885"/>
                      <a:pt x="596" y="3679"/>
                    </a:cubicBezTo>
                    <a:lnTo>
                      <a:pt x="6967" y="3679"/>
                    </a:lnTo>
                    <a:cubicBezTo>
                      <a:pt x="7140" y="3530"/>
                      <a:pt x="7190" y="3307"/>
                      <a:pt x="7091" y="3108"/>
                    </a:cubicBezTo>
                    <a:cubicBezTo>
                      <a:pt x="7009" y="2965"/>
                      <a:pt x="6843" y="2873"/>
                      <a:pt x="6675" y="2873"/>
                    </a:cubicBezTo>
                    <a:cubicBezTo>
                      <a:pt x="6640" y="2873"/>
                      <a:pt x="6605" y="2877"/>
                      <a:pt x="6570" y="2885"/>
                    </a:cubicBezTo>
                    <a:cubicBezTo>
                      <a:pt x="6645" y="2613"/>
                      <a:pt x="6570" y="2340"/>
                      <a:pt x="6397" y="2142"/>
                    </a:cubicBezTo>
                    <a:cubicBezTo>
                      <a:pt x="6261" y="1960"/>
                      <a:pt x="6021" y="1841"/>
                      <a:pt x="5791" y="1841"/>
                    </a:cubicBezTo>
                    <a:cubicBezTo>
                      <a:pt x="5770" y="1841"/>
                      <a:pt x="5748" y="1842"/>
                      <a:pt x="5727" y="1844"/>
                    </a:cubicBezTo>
                    <a:cubicBezTo>
                      <a:pt x="5876" y="1571"/>
                      <a:pt x="5777" y="1224"/>
                      <a:pt x="5504" y="1051"/>
                    </a:cubicBezTo>
                    <a:cubicBezTo>
                      <a:pt x="5412" y="1000"/>
                      <a:pt x="5310" y="976"/>
                      <a:pt x="5211" y="976"/>
                    </a:cubicBezTo>
                    <a:cubicBezTo>
                      <a:pt x="5040" y="976"/>
                      <a:pt x="4875" y="1050"/>
                      <a:pt x="4771" y="1193"/>
                    </a:cubicBezTo>
                    <a:lnTo>
                      <a:pt x="4771" y="1193"/>
                    </a:lnTo>
                    <a:cubicBezTo>
                      <a:pt x="4908" y="950"/>
                      <a:pt x="4898" y="634"/>
                      <a:pt x="4761" y="382"/>
                    </a:cubicBezTo>
                    <a:cubicBezTo>
                      <a:pt x="4609" y="144"/>
                      <a:pt x="4345" y="0"/>
                      <a:pt x="4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91;p69">
                <a:extLst>
                  <a:ext uri="{FF2B5EF4-FFF2-40B4-BE49-F238E27FC236}">
                    <a16:creationId xmlns:a16="http://schemas.microsoft.com/office/drawing/2014/main" id="{8640ACA4-C58B-EC71-7D57-B14D23B1605E}"/>
                  </a:ext>
                </a:extLst>
              </p:cNvPr>
              <p:cNvSpPr/>
              <p:nvPr/>
            </p:nvSpPr>
            <p:spPr>
              <a:xfrm>
                <a:off x="5685500" y="881575"/>
                <a:ext cx="165500" cy="84575"/>
              </a:xfrm>
              <a:custGeom>
                <a:avLst/>
                <a:gdLst/>
                <a:ahLst/>
                <a:cxnLst/>
                <a:rect l="l" t="t" r="r" b="b"/>
                <a:pathLst>
                  <a:path w="6620" h="3383" extrusionOk="0">
                    <a:moveTo>
                      <a:pt x="3750" y="0"/>
                    </a:moveTo>
                    <a:cubicBezTo>
                      <a:pt x="3707" y="0"/>
                      <a:pt x="3663" y="4"/>
                      <a:pt x="3620" y="11"/>
                    </a:cubicBezTo>
                    <a:cubicBezTo>
                      <a:pt x="3347" y="61"/>
                      <a:pt x="3099" y="284"/>
                      <a:pt x="3050" y="581"/>
                    </a:cubicBezTo>
                    <a:cubicBezTo>
                      <a:pt x="2741" y="398"/>
                      <a:pt x="2399" y="309"/>
                      <a:pt x="2061" y="309"/>
                    </a:cubicBezTo>
                    <a:cubicBezTo>
                      <a:pt x="1529" y="309"/>
                      <a:pt x="1009" y="529"/>
                      <a:pt x="645" y="953"/>
                    </a:cubicBezTo>
                    <a:cubicBezTo>
                      <a:pt x="26" y="1622"/>
                      <a:pt x="1" y="2639"/>
                      <a:pt x="546" y="3383"/>
                    </a:cubicBezTo>
                    <a:lnTo>
                      <a:pt x="6421" y="3383"/>
                    </a:lnTo>
                    <a:cubicBezTo>
                      <a:pt x="6570" y="3259"/>
                      <a:pt x="6620" y="3035"/>
                      <a:pt x="6545" y="2862"/>
                    </a:cubicBezTo>
                    <a:cubicBezTo>
                      <a:pt x="6463" y="2719"/>
                      <a:pt x="6314" y="2626"/>
                      <a:pt x="6153" y="2626"/>
                    </a:cubicBezTo>
                    <a:cubicBezTo>
                      <a:pt x="6119" y="2626"/>
                      <a:pt x="6084" y="2630"/>
                      <a:pt x="6049" y="2639"/>
                    </a:cubicBezTo>
                    <a:cubicBezTo>
                      <a:pt x="6124" y="2416"/>
                      <a:pt x="6074" y="2143"/>
                      <a:pt x="5901" y="1970"/>
                    </a:cubicBezTo>
                    <a:cubicBezTo>
                      <a:pt x="5767" y="1791"/>
                      <a:pt x="5553" y="1693"/>
                      <a:pt x="5331" y="1693"/>
                    </a:cubicBezTo>
                    <a:cubicBezTo>
                      <a:pt x="5306" y="1693"/>
                      <a:pt x="5281" y="1694"/>
                      <a:pt x="5256" y="1697"/>
                    </a:cubicBezTo>
                    <a:cubicBezTo>
                      <a:pt x="5405" y="1424"/>
                      <a:pt x="5331" y="1102"/>
                      <a:pt x="5083" y="953"/>
                    </a:cubicBezTo>
                    <a:cubicBezTo>
                      <a:pt x="5003" y="905"/>
                      <a:pt x="4916" y="883"/>
                      <a:pt x="4829" y="883"/>
                    </a:cubicBezTo>
                    <a:cubicBezTo>
                      <a:pt x="4646" y="883"/>
                      <a:pt x="4465" y="983"/>
                      <a:pt x="4364" y="1151"/>
                    </a:cubicBezTo>
                    <a:cubicBezTo>
                      <a:pt x="4512" y="904"/>
                      <a:pt x="4537" y="581"/>
                      <a:pt x="4364" y="333"/>
                    </a:cubicBezTo>
                    <a:cubicBezTo>
                      <a:pt x="4237" y="122"/>
                      <a:pt x="4001"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92;p69">
                <a:extLst>
                  <a:ext uri="{FF2B5EF4-FFF2-40B4-BE49-F238E27FC236}">
                    <a16:creationId xmlns:a16="http://schemas.microsoft.com/office/drawing/2014/main" id="{C6C9744B-ED5F-2FBB-7CF4-FBAF1812C8B4}"/>
                  </a:ext>
                </a:extLst>
              </p:cNvPr>
              <p:cNvSpPr/>
              <p:nvPr/>
            </p:nvSpPr>
            <p:spPr>
              <a:xfrm>
                <a:off x="5037250" y="645725"/>
                <a:ext cx="207025" cy="8700"/>
              </a:xfrm>
              <a:custGeom>
                <a:avLst/>
                <a:gdLst/>
                <a:ahLst/>
                <a:cxnLst/>
                <a:rect l="l" t="t" r="r" b="b"/>
                <a:pathLst>
                  <a:path w="8281" h="348" extrusionOk="0">
                    <a:moveTo>
                      <a:pt x="8281" y="0"/>
                    </a:moveTo>
                    <a:lnTo>
                      <a:pt x="769" y="75"/>
                    </a:lnTo>
                    <a:lnTo>
                      <a:pt x="1" y="347"/>
                    </a:lnTo>
                    <a:lnTo>
                      <a:pt x="1" y="347"/>
                    </a:lnTo>
                    <a:lnTo>
                      <a:pt x="8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93;p69">
                <a:extLst>
                  <a:ext uri="{FF2B5EF4-FFF2-40B4-BE49-F238E27FC236}">
                    <a16:creationId xmlns:a16="http://schemas.microsoft.com/office/drawing/2014/main" id="{A55B5AF0-D45F-DCC3-971A-2DE58249647D}"/>
                  </a:ext>
                </a:extLst>
              </p:cNvPr>
              <p:cNvSpPr/>
              <p:nvPr/>
            </p:nvSpPr>
            <p:spPr>
              <a:xfrm>
                <a:off x="5161200" y="647575"/>
                <a:ext cx="206400" cy="9950"/>
              </a:xfrm>
              <a:custGeom>
                <a:avLst/>
                <a:gdLst/>
                <a:ahLst/>
                <a:cxnLst/>
                <a:rect l="l" t="t" r="r" b="b"/>
                <a:pathLst>
                  <a:path w="8256" h="398" extrusionOk="0">
                    <a:moveTo>
                      <a:pt x="7661" y="1"/>
                    </a:moveTo>
                    <a:lnTo>
                      <a:pt x="1" y="397"/>
                    </a:lnTo>
                    <a:lnTo>
                      <a:pt x="8256" y="199"/>
                    </a:lnTo>
                    <a:lnTo>
                      <a:pt x="766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94;p69">
                <a:extLst>
                  <a:ext uri="{FF2B5EF4-FFF2-40B4-BE49-F238E27FC236}">
                    <a16:creationId xmlns:a16="http://schemas.microsoft.com/office/drawing/2014/main" id="{0007B5DD-8024-1E58-2CB6-60F5F284C70A}"/>
                  </a:ext>
                </a:extLst>
              </p:cNvPr>
              <p:cNvSpPr/>
              <p:nvPr/>
            </p:nvSpPr>
            <p:spPr>
              <a:xfrm>
                <a:off x="4997600" y="773400"/>
                <a:ext cx="33475" cy="21700"/>
              </a:xfrm>
              <a:custGeom>
                <a:avLst/>
                <a:gdLst/>
                <a:ahLst/>
                <a:cxnLst/>
                <a:rect l="l" t="t" r="r" b="b"/>
                <a:pathLst>
                  <a:path w="1339" h="868" extrusionOk="0">
                    <a:moveTo>
                      <a:pt x="917" y="0"/>
                    </a:moveTo>
                    <a:lnTo>
                      <a:pt x="0" y="868"/>
                    </a:lnTo>
                    <a:lnTo>
                      <a:pt x="1339" y="25"/>
                    </a:lnTo>
                    <a:lnTo>
                      <a:pt x="917"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5;p69">
                <a:extLst>
                  <a:ext uri="{FF2B5EF4-FFF2-40B4-BE49-F238E27FC236}">
                    <a16:creationId xmlns:a16="http://schemas.microsoft.com/office/drawing/2014/main" id="{61D16080-0384-20AC-1D67-3B39ED851FD5}"/>
                  </a:ext>
                </a:extLst>
              </p:cNvPr>
              <p:cNvSpPr/>
              <p:nvPr/>
            </p:nvSpPr>
            <p:spPr>
              <a:xfrm>
                <a:off x="5037875" y="653150"/>
                <a:ext cx="122725" cy="18625"/>
              </a:xfrm>
              <a:custGeom>
                <a:avLst/>
                <a:gdLst/>
                <a:ahLst/>
                <a:cxnLst/>
                <a:rect l="l" t="t" r="r" b="b"/>
                <a:pathLst>
                  <a:path w="4909" h="745" extrusionOk="0">
                    <a:moveTo>
                      <a:pt x="4909" y="1"/>
                    </a:moveTo>
                    <a:lnTo>
                      <a:pt x="50" y="323"/>
                    </a:lnTo>
                    <a:lnTo>
                      <a:pt x="1" y="745"/>
                    </a:lnTo>
                    <a:lnTo>
                      <a:pt x="490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6;p69">
                <a:extLst>
                  <a:ext uri="{FF2B5EF4-FFF2-40B4-BE49-F238E27FC236}">
                    <a16:creationId xmlns:a16="http://schemas.microsoft.com/office/drawing/2014/main" id="{BDB15347-74EA-7F87-A4E3-614F8F780556}"/>
                  </a:ext>
                </a:extLst>
              </p:cNvPr>
              <p:cNvSpPr/>
              <p:nvPr/>
            </p:nvSpPr>
            <p:spPr>
              <a:xfrm>
                <a:off x="5098600" y="787650"/>
                <a:ext cx="29775" cy="6225"/>
              </a:xfrm>
              <a:custGeom>
                <a:avLst/>
                <a:gdLst/>
                <a:ahLst/>
                <a:cxnLst/>
                <a:rect l="l" t="t" r="r" b="b"/>
                <a:pathLst>
                  <a:path w="1191" h="249" extrusionOk="0">
                    <a:moveTo>
                      <a:pt x="1191" y="0"/>
                    </a:moveTo>
                    <a:lnTo>
                      <a:pt x="1" y="174"/>
                    </a:lnTo>
                    <a:lnTo>
                      <a:pt x="745" y="248"/>
                    </a:lnTo>
                    <a:lnTo>
                      <a:pt x="119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7;p69">
                <a:extLst>
                  <a:ext uri="{FF2B5EF4-FFF2-40B4-BE49-F238E27FC236}">
                    <a16:creationId xmlns:a16="http://schemas.microsoft.com/office/drawing/2014/main" id="{88A088F0-D0E7-6ED2-AC7A-F1F0BC1CE109}"/>
                  </a:ext>
                </a:extLst>
              </p:cNvPr>
              <p:cNvSpPr/>
              <p:nvPr/>
            </p:nvSpPr>
            <p:spPr>
              <a:xfrm>
                <a:off x="5075675" y="796950"/>
                <a:ext cx="29775" cy="13650"/>
              </a:xfrm>
              <a:custGeom>
                <a:avLst/>
                <a:gdLst/>
                <a:ahLst/>
                <a:cxnLst/>
                <a:rect l="l" t="t" r="r" b="b"/>
                <a:pathLst>
                  <a:path w="1191" h="546" extrusionOk="0">
                    <a:moveTo>
                      <a:pt x="819" y="0"/>
                    </a:moveTo>
                    <a:lnTo>
                      <a:pt x="1" y="446"/>
                    </a:lnTo>
                    <a:lnTo>
                      <a:pt x="348" y="545"/>
                    </a:lnTo>
                    <a:lnTo>
                      <a:pt x="1191" y="50"/>
                    </a:lnTo>
                    <a:lnTo>
                      <a:pt x="81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8;p69">
                <a:extLst>
                  <a:ext uri="{FF2B5EF4-FFF2-40B4-BE49-F238E27FC236}">
                    <a16:creationId xmlns:a16="http://schemas.microsoft.com/office/drawing/2014/main" id="{B3C16344-BF7B-567E-0737-FC1EDF2B9199}"/>
                  </a:ext>
                </a:extLst>
              </p:cNvPr>
              <p:cNvSpPr/>
              <p:nvPr/>
            </p:nvSpPr>
            <p:spPr>
              <a:xfrm>
                <a:off x="5119675" y="675475"/>
                <a:ext cx="152500" cy="48350"/>
              </a:xfrm>
              <a:custGeom>
                <a:avLst/>
                <a:gdLst/>
                <a:ahLst/>
                <a:cxnLst/>
                <a:rect l="l" t="t" r="r" b="b"/>
                <a:pathLst>
                  <a:path w="6100" h="1934" extrusionOk="0">
                    <a:moveTo>
                      <a:pt x="6099" y="0"/>
                    </a:moveTo>
                    <a:lnTo>
                      <a:pt x="1" y="1537"/>
                    </a:lnTo>
                    <a:lnTo>
                      <a:pt x="174" y="1934"/>
                    </a:lnTo>
                    <a:lnTo>
                      <a:pt x="609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9;p69">
                <a:extLst>
                  <a:ext uri="{FF2B5EF4-FFF2-40B4-BE49-F238E27FC236}">
                    <a16:creationId xmlns:a16="http://schemas.microsoft.com/office/drawing/2014/main" id="{FCE1C2DE-5465-5521-B488-FD3D9784DEA1}"/>
                  </a:ext>
                </a:extLst>
              </p:cNvPr>
              <p:cNvSpPr/>
              <p:nvPr/>
            </p:nvSpPr>
            <p:spPr>
              <a:xfrm>
                <a:off x="5068250" y="1106800"/>
                <a:ext cx="11800" cy="111575"/>
              </a:xfrm>
              <a:custGeom>
                <a:avLst/>
                <a:gdLst/>
                <a:ahLst/>
                <a:cxnLst/>
                <a:rect l="l" t="t" r="r" b="b"/>
                <a:pathLst>
                  <a:path w="472" h="4463" extrusionOk="0">
                    <a:moveTo>
                      <a:pt x="0" y="1"/>
                    </a:moveTo>
                    <a:lnTo>
                      <a:pt x="50" y="4463"/>
                    </a:lnTo>
                    <a:lnTo>
                      <a:pt x="471" y="4389"/>
                    </a:lnTo>
                    <a:lnTo>
                      <a:pt x="446" y="149"/>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00;p69">
                <a:extLst>
                  <a:ext uri="{FF2B5EF4-FFF2-40B4-BE49-F238E27FC236}">
                    <a16:creationId xmlns:a16="http://schemas.microsoft.com/office/drawing/2014/main" id="{3E5A65BE-5442-A91D-73CA-25ACC03C1EF4}"/>
                  </a:ext>
                </a:extLst>
              </p:cNvPr>
              <p:cNvSpPr/>
              <p:nvPr/>
            </p:nvSpPr>
            <p:spPr>
              <a:xfrm>
                <a:off x="5010675" y="1086975"/>
                <a:ext cx="14825" cy="127700"/>
              </a:xfrm>
              <a:custGeom>
                <a:avLst/>
                <a:gdLst/>
                <a:ahLst/>
                <a:cxnLst/>
                <a:rect l="l" t="t" r="r" b="b"/>
                <a:pathLst>
                  <a:path w="593" h="5108" extrusionOk="0">
                    <a:moveTo>
                      <a:pt x="593" y="0"/>
                    </a:moveTo>
                    <a:lnTo>
                      <a:pt x="196" y="124"/>
                    </a:lnTo>
                    <a:cubicBezTo>
                      <a:pt x="196" y="124"/>
                      <a:pt x="1" y="5108"/>
                      <a:pt x="46" y="5108"/>
                    </a:cubicBezTo>
                    <a:cubicBezTo>
                      <a:pt x="47" y="5108"/>
                      <a:pt x="47" y="5108"/>
                      <a:pt x="47" y="5107"/>
                    </a:cubicBezTo>
                    <a:cubicBezTo>
                      <a:pt x="97" y="5033"/>
                      <a:pt x="593" y="1"/>
                      <a:pt x="593"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01;p69">
                <a:extLst>
                  <a:ext uri="{FF2B5EF4-FFF2-40B4-BE49-F238E27FC236}">
                    <a16:creationId xmlns:a16="http://schemas.microsoft.com/office/drawing/2014/main" id="{826F1B8C-8DC5-D4BD-D7D9-9783E495400E}"/>
                  </a:ext>
                </a:extLst>
              </p:cNvPr>
              <p:cNvSpPr/>
              <p:nvPr/>
            </p:nvSpPr>
            <p:spPr>
              <a:xfrm>
                <a:off x="5842300" y="1077050"/>
                <a:ext cx="54550" cy="103525"/>
              </a:xfrm>
              <a:custGeom>
                <a:avLst/>
                <a:gdLst/>
                <a:ahLst/>
                <a:cxnLst/>
                <a:rect l="l" t="t" r="r" b="b"/>
                <a:pathLst>
                  <a:path w="2182" h="4141" extrusionOk="0">
                    <a:moveTo>
                      <a:pt x="2182" y="1"/>
                    </a:moveTo>
                    <a:lnTo>
                      <a:pt x="1017" y="819"/>
                    </a:lnTo>
                    <a:lnTo>
                      <a:pt x="1" y="4141"/>
                    </a:lnTo>
                    <a:lnTo>
                      <a:pt x="218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02;p69">
                <a:extLst>
                  <a:ext uri="{FF2B5EF4-FFF2-40B4-BE49-F238E27FC236}">
                    <a16:creationId xmlns:a16="http://schemas.microsoft.com/office/drawing/2014/main" id="{1B22964B-C77D-A808-2C36-12D454FA9850}"/>
                  </a:ext>
                </a:extLst>
              </p:cNvPr>
              <p:cNvSpPr/>
              <p:nvPr/>
            </p:nvSpPr>
            <p:spPr>
              <a:xfrm>
                <a:off x="5964400" y="1034925"/>
                <a:ext cx="61375" cy="132650"/>
              </a:xfrm>
              <a:custGeom>
                <a:avLst/>
                <a:gdLst/>
                <a:ahLst/>
                <a:cxnLst/>
                <a:rect l="l" t="t" r="r" b="b"/>
                <a:pathLst>
                  <a:path w="2455" h="5306" extrusionOk="0">
                    <a:moveTo>
                      <a:pt x="2454" y="0"/>
                    </a:moveTo>
                    <a:lnTo>
                      <a:pt x="0" y="273"/>
                    </a:lnTo>
                    <a:lnTo>
                      <a:pt x="1587" y="645"/>
                    </a:lnTo>
                    <a:lnTo>
                      <a:pt x="1512" y="1017"/>
                    </a:lnTo>
                    <a:lnTo>
                      <a:pt x="1859" y="5305"/>
                    </a:lnTo>
                    <a:lnTo>
                      <a:pt x="245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03;p69">
                <a:extLst>
                  <a:ext uri="{FF2B5EF4-FFF2-40B4-BE49-F238E27FC236}">
                    <a16:creationId xmlns:a16="http://schemas.microsoft.com/office/drawing/2014/main" id="{176511C4-F9D5-7F88-9C18-D5371AD5CF5E}"/>
                  </a:ext>
                </a:extLst>
              </p:cNvPr>
              <p:cNvSpPr/>
              <p:nvPr/>
            </p:nvSpPr>
            <p:spPr>
              <a:xfrm>
                <a:off x="5932775" y="1015075"/>
                <a:ext cx="40325" cy="5625"/>
              </a:xfrm>
              <a:custGeom>
                <a:avLst/>
                <a:gdLst/>
                <a:ahLst/>
                <a:cxnLst/>
                <a:rect l="l" t="t" r="r" b="b"/>
                <a:pathLst>
                  <a:path w="1613" h="225" extrusionOk="0">
                    <a:moveTo>
                      <a:pt x="1612" y="1"/>
                    </a:moveTo>
                    <a:lnTo>
                      <a:pt x="1" y="50"/>
                    </a:lnTo>
                    <a:lnTo>
                      <a:pt x="1092" y="224"/>
                    </a:lnTo>
                    <a:lnTo>
                      <a:pt x="161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04;p69">
                <a:extLst>
                  <a:ext uri="{FF2B5EF4-FFF2-40B4-BE49-F238E27FC236}">
                    <a16:creationId xmlns:a16="http://schemas.microsoft.com/office/drawing/2014/main" id="{F3ED2DE1-B2A5-95AF-D49A-9483CE009BAA}"/>
                  </a:ext>
                </a:extLst>
              </p:cNvPr>
              <p:cNvSpPr/>
              <p:nvPr/>
            </p:nvSpPr>
            <p:spPr>
              <a:xfrm>
                <a:off x="5974925" y="990300"/>
                <a:ext cx="58275" cy="31000"/>
              </a:xfrm>
              <a:custGeom>
                <a:avLst/>
                <a:gdLst/>
                <a:ahLst/>
                <a:cxnLst/>
                <a:rect l="l" t="t" r="r" b="b"/>
                <a:pathLst>
                  <a:path w="2331" h="1240" extrusionOk="0">
                    <a:moveTo>
                      <a:pt x="2331" y="0"/>
                    </a:moveTo>
                    <a:lnTo>
                      <a:pt x="1" y="1190"/>
                    </a:lnTo>
                    <a:lnTo>
                      <a:pt x="2108" y="1240"/>
                    </a:lnTo>
                    <a:lnTo>
                      <a:pt x="23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5;p69">
                <a:extLst>
                  <a:ext uri="{FF2B5EF4-FFF2-40B4-BE49-F238E27FC236}">
                    <a16:creationId xmlns:a16="http://schemas.microsoft.com/office/drawing/2014/main" id="{517257B7-F1C2-4807-C9B0-232B17B5D901}"/>
                  </a:ext>
                </a:extLst>
              </p:cNvPr>
              <p:cNvSpPr/>
              <p:nvPr/>
            </p:nvSpPr>
            <p:spPr>
              <a:xfrm>
                <a:off x="6023875" y="1002075"/>
                <a:ext cx="18625" cy="159300"/>
              </a:xfrm>
              <a:custGeom>
                <a:avLst/>
                <a:gdLst/>
                <a:ahLst/>
                <a:cxnLst/>
                <a:rect l="l" t="t" r="r" b="b"/>
                <a:pathLst>
                  <a:path w="745" h="6372" extrusionOk="0">
                    <a:moveTo>
                      <a:pt x="521" y="0"/>
                    </a:moveTo>
                    <a:lnTo>
                      <a:pt x="1" y="6371"/>
                    </a:lnTo>
                    <a:lnTo>
                      <a:pt x="1" y="6371"/>
                    </a:lnTo>
                    <a:lnTo>
                      <a:pt x="745" y="6322"/>
                    </a:lnTo>
                    <a:lnTo>
                      <a:pt x="52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6;p69">
                <a:extLst>
                  <a:ext uri="{FF2B5EF4-FFF2-40B4-BE49-F238E27FC236}">
                    <a16:creationId xmlns:a16="http://schemas.microsoft.com/office/drawing/2014/main" id="{AC1CEF81-3CA0-D78F-E72E-089469738D48}"/>
                  </a:ext>
                </a:extLst>
              </p:cNvPr>
              <p:cNvSpPr/>
              <p:nvPr/>
            </p:nvSpPr>
            <p:spPr>
              <a:xfrm>
                <a:off x="5852225" y="1069625"/>
                <a:ext cx="93600" cy="106625"/>
              </a:xfrm>
              <a:custGeom>
                <a:avLst/>
                <a:gdLst/>
                <a:ahLst/>
                <a:cxnLst/>
                <a:rect l="l" t="t" r="r" b="b"/>
                <a:pathLst>
                  <a:path w="3744" h="4265" extrusionOk="0">
                    <a:moveTo>
                      <a:pt x="3743" y="0"/>
                    </a:moveTo>
                    <a:lnTo>
                      <a:pt x="2157" y="298"/>
                    </a:lnTo>
                    <a:lnTo>
                      <a:pt x="0" y="4264"/>
                    </a:lnTo>
                    <a:lnTo>
                      <a:pt x="3743"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7;p69">
                <a:extLst>
                  <a:ext uri="{FF2B5EF4-FFF2-40B4-BE49-F238E27FC236}">
                    <a16:creationId xmlns:a16="http://schemas.microsoft.com/office/drawing/2014/main" id="{38F75C14-F184-E051-E686-08FA7D492AF1}"/>
                  </a:ext>
                </a:extLst>
              </p:cNvPr>
              <p:cNvSpPr/>
              <p:nvPr/>
            </p:nvSpPr>
            <p:spPr>
              <a:xfrm>
                <a:off x="5779625" y="1104950"/>
                <a:ext cx="15600" cy="37325"/>
              </a:xfrm>
              <a:custGeom>
                <a:avLst/>
                <a:gdLst/>
                <a:ahLst/>
                <a:cxnLst/>
                <a:rect l="l" t="t" r="r" b="b"/>
                <a:pathLst>
                  <a:path w="624" h="1493" extrusionOk="0">
                    <a:moveTo>
                      <a:pt x="177" y="0"/>
                    </a:moveTo>
                    <a:cubicBezTo>
                      <a:pt x="177" y="0"/>
                      <a:pt x="35" y="1327"/>
                      <a:pt x="6" y="1479"/>
                    </a:cubicBezTo>
                    <a:lnTo>
                      <a:pt x="6" y="1479"/>
                    </a:lnTo>
                    <a:cubicBezTo>
                      <a:pt x="62" y="1332"/>
                      <a:pt x="624" y="0"/>
                      <a:pt x="624" y="0"/>
                    </a:cubicBezTo>
                    <a:close/>
                    <a:moveTo>
                      <a:pt x="6" y="1479"/>
                    </a:moveTo>
                    <a:lnTo>
                      <a:pt x="6" y="1479"/>
                    </a:lnTo>
                    <a:cubicBezTo>
                      <a:pt x="2" y="1488"/>
                      <a:pt x="1" y="1492"/>
                      <a:pt x="1" y="1492"/>
                    </a:cubicBezTo>
                    <a:cubicBezTo>
                      <a:pt x="1" y="1492"/>
                      <a:pt x="2" y="1491"/>
                      <a:pt x="4" y="1488"/>
                    </a:cubicBezTo>
                    <a:cubicBezTo>
                      <a:pt x="4" y="1486"/>
                      <a:pt x="5" y="1483"/>
                      <a:pt x="6" y="1479"/>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8;p69">
                <a:extLst>
                  <a:ext uri="{FF2B5EF4-FFF2-40B4-BE49-F238E27FC236}">
                    <a16:creationId xmlns:a16="http://schemas.microsoft.com/office/drawing/2014/main" id="{9389CF62-4824-C691-6DFE-1475EEDD9215}"/>
                  </a:ext>
                </a:extLst>
              </p:cNvPr>
              <p:cNvSpPr/>
              <p:nvPr/>
            </p:nvSpPr>
            <p:spPr>
              <a:xfrm>
                <a:off x="5210175" y="1127250"/>
                <a:ext cx="22325" cy="33500"/>
              </a:xfrm>
              <a:custGeom>
                <a:avLst/>
                <a:gdLst/>
                <a:ahLst/>
                <a:cxnLst/>
                <a:rect l="l" t="t" r="r" b="b"/>
                <a:pathLst>
                  <a:path w="893" h="1340" extrusionOk="0">
                    <a:moveTo>
                      <a:pt x="0" y="1"/>
                    </a:moveTo>
                    <a:lnTo>
                      <a:pt x="471" y="1339"/>
                    </a:lnTo>
                    <a:lnTo>
                      <a:pt x="893"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9;p69">
                <a:extLst>
                  <a:ext uri="{FF2B5EF4-FFF2-40B4-BE49-F238E27FC236}">
                    <a16:creationId xmlns:a16="http://schemas.microsoft.com/office/drawing/2014/main" id="{66044731-CAC9-FA60-9849-EE5D0AA90822}"/>
                  </a:ext>
                </a:extLst>
              </p:cNvPr>
              <p:cNvSpPr/>
              <p:nvPr/>
            </p:nvSpPr>
            <p:spPr>
              <a:xfrm>
                <a:off x="5084975" y="1118575"/>
                <a:ext cx="8700" cy="79975"/>
              </a:xfrm>
              <a:custGeom>
                <a:avLst/>
                <a:gdLst/>
                <a:ahLst/>
                <a:cxnLst/>
                <a:rect l="l" t="t" r="r" b="b"/>
                <a:pathLst>
                  <a:path w="348" h="3199" extrusionOk="0">
                    <a:moveTo>
                      <a:pt x="1" y="1"/>
                    </a:moveTo>
                    <a:lnTo>
                      <a:pt x="75" y="3199"/>
                    </a:lnTo>
                    <a:lnTo>
                      <a:pt x="348" y="298"/>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10;p69">
                <a:extLst>
                  <a:ext uri="{FF2B5EF4-FFF2-40B4-BE49-F238E27FC236}">
                    <a16:creationId xmlns:a16="http://schemas.microsoft.com/office/drawing/2014/main" id="{FF776DAF-333A-D5E3-A8A3-C1627C4F9D71}"/>
                  </a:ext>
                </a:extLst>
              </p:cNvPr>
              <p:cNvSpPr/>
              <p:nvPr/>
            </p:nvSpPr>
            <p:spPr>
              <a:xfrm>
                <a:off x="5034150" y="726300"/>
                <a:ext cx="34125" cy="85525"/>
              </a:xfrm>
              <a:custGeom>
                <a:avLst/>
                <a:gdLst/>
                <a:ahLst/>
                <a:cxnLst/>
                <a:rect l="l" t="t" r="r" b="b"/>
                <a:pathLst>
                  <a:path w="1365" h="3421" extrusionOk="0">
                    <a:moveTo>
                      <a:pt x="1364" y="0"/>
                    </a:moveTo>
                    <a:lnTo>
                      <a:pt x="918" y="446"/>
                    </a:lnTo>
                    <a:lnTo>
                      <a:pt x="1" y="3421"/>
                    </a:lnTo>
                    <a:lnTo>
                      <a:pt x="136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211;p69">
                <a:extLst>
                  <a:ext uri="{FF2B5EF4-FFF2-40B4-BE49-F238E27FC236}">
                    <a16:creationId xmlns:a16="http://schemas.microsoft.com/office/drawing/2014/main" id="{67A7D4BC-3B3A-C5C9-F591-5422B12F380B}"/>
                  </a:ext>
                </a:extLst>
              </p:cNvPr>
              <p:cNvSpPr/>
              <p:nvPr/>
            </p:nvSpPr>
            <p:spPr>
              <a:xfrm>
                <a:off x="5032300" y="864500"/>
                <a:ext cx="22325" cy="29150"/>
              </a:xfrm>
              <a:custGeom>
                <a:avLst/>
                <a:gdLst/>
                <a:ahLst/>
                <a:cxnLst/>
                <a:rect l="l" t="t" r="r" b="b"/>
                <a:pathLst>
                  <a:path w="893" h="1166" extrusionOk="0">
                    <a:moveTo>
                      <a:pt x="372" y="0"/>
                    </a:moveTo>
                    <a:lnTo>
                      <a:pt x="0" y="149"/>
                    </a:lnTo>
                    <a:cubicBezTo>
                      <a:pt x="0" y="198"/>
                      <a:pt x="893" y="1165"/>
                      <a:pt x="893" y="1165"/>
                    </a:cubicBezTo>
                    <a:lnTo>
                      <a:pt x="37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212;p69">
                <a:extLst>
                  <a:ext uri="{FF2B5EF4-FFF2-40B4-BE49-F238E27FC236}">
                    <a16:creationId xmlns:a16="http://schemas.microsoft.com/office/drawing/2014/main" id="{254FCAB6-775C-F9C0-DA89-45986C18657A}"/>
                  </a:ext>
                </a:extLst>
              </p:cNvPr>
              <p:cNvSpPr/>
              <p:nvPr/>
            </p:nvSpPr>
            <p:spPr>
              <a:xfrm>
                <a:off x="5010000" y="953100"/>
                <a:ext cx="25" cy="650"/>
              </a:xfrm>
              <a:custGeom>
                <a:avLst/>
                <a:gdLst/>
                <a:ahLst/>
                <a:cxnLst/>
                <a:rect l="l" t="t" r="r" b="b"/>
                <a:pathLst>
                  <a:path w="1" h="26" extrusionOk="0">
                    <a:moveTo>
                      <a:pt x="0" y="26"/>
                    </a:moveTo>
                    <a:lnTo>
                      <a:pt x="0" y="26"/>
                    </a:lnTo>
                    <a:lnTo>
                      <a:pt x="0" y="1"/>
                    </a:lnTo>
                    <a:lnTo>
                      <a:pt x="0" y="26"/>
                    </a:lnTo>
                    <a:close/>
                  </a:path>
                </a:pathLst>
              </a:custGeom>
              <a:solidFill>
                <a:srgbClr val="A9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213;p69">
                <a:extLst>
                  <a:ext uri="{FF2B5EF4-FFF2-40B4-BE49-F238E27FC236}">
                    <a16:creationId xmlns:a16="http://schemas.microsoft.com/office/drawing/2014/main" id="{70AF3B56-DCDD-662E-BCED-29E99D2C46F7}"/>
                  </a:ext>
                </a:extLst>
              </p:cNvPr>
              <p:cNvSpPr/>
              <p:nvPr/>
            </p:nvSpPr>
            <p:spPr>
              <a:xfrm>
                <a:off x="5121550" y="801275"/>
                <a:ext cx="17375" cy="22950"/>
              </a:xfrm>
              <a:custGeom>
                <a:avLst/>
                <a:gdLst/>
                <a:ahLst/>
                <a:cxnLst/>
                <a:rect l="l" t="t" r="r" b="b"/>
                <a:pathLst>
                  <a:path w="695" h="918" extrusionOk="0">
                    <a:moveTo>
                      <a:pt x="694" y="1"/>
                    </a:moveTo>
                    <a:lnTo>
                      <a:pt x="0" y="298"/>
                    </a:lnTo>
                    <a:lnTo>
                      <a:pt x="174" y="918"/>
                    </a:lnTo>
                    <a:lnTo>
                      <a:pt x="69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214;p69">
                <a:extLst>
                  <a:ext uri="{FF2B5EF4-FFF2-40B4-BE49-F238E27FC236}">
                    <a16:creationId xmlns:a16="http://schemas.microsoft.com/office/drawing/2014/main" id="{D78352E4-17EE-E60F-0818-6FF74909D1A2}"/>
                  </a:ext>
                </a:extLst>
              </p:cNvPr>
              <p:cNvSpPr/>
              <p:nvPr/>
            </p:nvSpPr>
            <p:spPr>
              <a:xfrm>
                <a:off x="5181650" y="720100"/>
                <a:ext cx="101050" cy="60750"/>
              </a:xfrm>
              <a:custGeom>
                <a:avLst/>
                <a:gdLst/>
                <a:ahLst/>
                <a:cxnLst/>
                <a:rect l="l" t="t" r="r" b="b"/>
                <a:pathLst>
                  <a:path w="4042" h="2430" extrusionOk="0">
                    <a:moveTo>
                      <a:pt x="4041" y="0"/>
                    </a:moveTo>
                    <a:lnTo>
                      <a:pt x="2133" y="620"/>
                    </a:lnTo>
                    <a:lnTo>
                      <a:pt x="1" y="2429"/>
                    </a:lnTo>
                    <a:lnTo>
                      <a:pt x="404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215;p69">
                <a:extLst>
                  <a:ext uri="{FF2B5EF4-FFF2-40B4-BE49-F238E27FC236}">
                    <a16:creationId xmlns:a16="http://schemas.microsoft.com/office/drawing/2014/main" id="{22CD3604-425F-E2E8-2A46-4CA81A718791}"/>
                  </a:ext>
                </a:extLst>
              </p:cNvPr>
              <p:cNvSpPr/>
              <p:nvPr/>
            </p:nvSpPr>
            <p:spPr>
              <a:xfrm>
                <a:off x="5172350" y="740550"/>
                <a:ext cx="45275" cy="41550"/>
              </a:xfrm>
              <a:custGeom>
                <a:avLst/>
                <a:gdLst/>
                <a:ahLst/>
                <a:cxnLst/>
                <a:rect l="l" t="t" r="r" b="b"/>
                <a:pathLst>
                  <a:path w="1811" h="1662" extrusionOk="0">
                    <a:moveTo>
                      <a:pt x="1811" y="0"/>
                    </a:moveTo>
                    <a:lnTo>
                      <a:pt x="125" y="1017"/>
                    </a:lnTo>
                    <a:lnTo>
                      <a:pt x="1" y="1661"/>
                    </a:lnTo>
                    <a:lnTo>
                      <a:pt x="1" y="1661"/>
                    </a:lnTo>
                    <a:lnTo>
                      <a:pt x="181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216;p69">
                <a:extLst>
                  <a:ext uri="{FF2B5EF4-FFF2-40B4-BE49-F238E27FC236}">
                    <a16:creationId xmlns:a16="http://schemas.microsoft.com/office/drawing/2014/main" id="{97F9B9E9-B42A-E711-8A3C-C4FF6ACA6BBB}"/>
                  </a:ext>
                </a:extLst>
              </p:cNvPr>
              <p:cNvSpPr/>
              <p:nvPr/>
            </p:nvSpPr>
            <p:spPr>
              <a:xfrm>
                <a:off x="5010000" y="685375"/>
                <a:ext cx="85550" cy="14300"/>
              </a:xfrm>
              <a:custGeom>
                <a:avLst/>
                <a:gdLst/>
                <a:ahLst/>
                <a:cxnLst/>
                <a:rect l="l" t="t" r="r" b="b"/>
                <a:pathLst>
                  <a:path w="3422" h="572" extrusionOk="0">
                    <a:moveTo>
                      <a:pt x="3421" y="1"/>
                    </a:moveTo>
                    <a:lnTo>
                      <a:pt x="0" y="348"/>
                    </a:lnTo>
                    <a:lnTo>
                      <a:pt x="892" y="571"/>
                    </a:lnTo>
                    <a:lnTo>
                      <a:pt x="3421" y="1"/>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217;p69">
                <a:extLst>
                  <a:ext uri="{FF2B5EF4-FFF2-40B4-BE49-F238E27FC236}">
                    <a16:creationId xmlns:a16="http://schemas.microsoft.com/office/drawing/2014/main" id="{DABDC2E6-EDD7-A20E-B4A2-9E2CD128F38E}"/>
                  </a:ext>
                </a:extLst>
              </p:cNvPr>
              <p:cNvSpPr/>
              <p:nvPr/>
            </p:nvSpPr>
            <p:spPr>
              <a:xfrm>
                <a:off x="5007500" y="699650"/>
                <a:ext cx="11200" cy="24175"/>
              </a:xfrm>
              <a:custGeom>
                <a:avLst/>
                <a:gdLst/>
                <a:ahLst/>
                <a:cxnLst/>
                <a:rect l="l" t="t" r="r" b="b"/>
                <a:pathLst>
                  <a:path w="448" h="967" extrusionOk="0">
                    <a:moveTo>
                      <a:pt x="100" y="0"/>
                    </a:moveTo>
                    <a:lnTo>
                      <a:pt x="1" y="967"/>
                    </a:lnTo>
                    <a:lnTo>
                      <a:pt x="447" y="223"/>
                    </a:lnTo>
                    <a:lnTo>
                      <a:pt x="100"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218;p69">
                <a:extLst>
                  <a:ext uri="{FF2B5EF4-FFF2-40B4-BE49-F238E27FC236}">
                    <a16:creationId xmlns:a16="http://schemas.microsoft.com/office/drawing/2014/main" id="{275058C2-1EA8-AB6B-702B-BAF47D3A0133}"/>
                  </a:ext>
                </a:extLst>
              </p:cNvPr>
              <p:cNvSpPr/>
              <p:nvPr/>
            </p:nvSpPr>
            <p:spPr>
              <a:xfrm>
                <a:off x="5634675" y="637050"/>
                <a:ext cx="29775" cy="28525"/>
              </a:xfrm>
              <a:custGeom>
                <a:avLst/>
                <a:gdLst/>
                <a:ahLst/>
                <a:cxnLst/>
                <a:rect l="l" t="t" r="r" b="b"/>
                <a:pathLst>
                  <a:path w="1191" h="1141" extrusionOk="0">
                    <a:moveTo>
                      <a:pt x="769" y="0"/>
                    </a:moveTo>
                    <a:lnTo>
                      <a:pt x="1" y="1141"/>
                    </a:lnTo>
                    <a:lnTo>
                      <a:pt x="1191" y="199"/>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219;p69">
                <a:extLst>
                  <a:ext uri="{FF2B5EF4-FFF2-40B4-BE49-F238E27FC236}">
                    <a16:creationId xmlns:a16="http://schemas.microsoft.com/office/drawing/2014/main" id="{274CC18B-2471-051F-97E3-01E868CAC74E}"/>
                  </a:ext>
                </a:extLst>
              </p:cNvPr>
              <p:cNvSpPr/>
              <p:nvPr/>
            </p:nvSpPr>
            <p:spPr>
              <a:xfrm>
                <a:off x="5630975" y="664325"/>
                <a:ext cx="35975" cy="16750"/>
              </a:xfrm>
              <a:custGeom>
                <a:avLst/>
                <a:gdLst/>
                <a:ahLst/>
                <a:cxnLst/>
                <a:rect l="l" t="t" r="r" b="b"/>
                <a:pathLst>
                  <a:path w="1439" h="670" extrusionOk="0">
                    <a:moveTo>
                      <a:pt x="1339" y="0"/>
                    </a:moveTo>
                    <a:lnTo>
                      <a:pt x="0" y="669"/>
                    </a:lnTo>
                    <a:lnTo>
                      <a:pt x="1438" y="298"/>
                    </a:lnTo>
                    <a:lnTo>
                      <a:pt x="133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220;p69">
                <a:extLst>
                  <a:ext uri="{FF2B5EF4-FFF2-40B4-BE49-F238E27FC236}">
                    <a16:creationId xmlns:a16="http://schemas.microsoft.com/office/drawing/2014/main" id="{4F67C3D2-367A-FC51-A1E3-B80E2E05F711}"/>
                  </a:ext>
                </a:extLst>
              </p:cNvPr>
              <p:cNvSpPr/>
              <p:nvPr/>
            </p:nvSpPr>
            <p:spPr>
              <a:xfrm>
                <a:off x="5646475" y="752925"/>
                <a:ext cx="13025" cy="56425"/>
              </a:xfrm>
              <a:custGeom>
                <a:avLst/>
                <a:gdLst/>
                <a:ahLst/>
                <a:cxnLst/>
                <a:rect l="l" t="t" r="r" b="b"/>
                <a:pathLst>
                  <a:path w="521" h="2257" extrusionOk="0">
                    <a:moveTo>
                      <a:pt x="0" y="1"/>
                    </a:moveTo>
                    <a:lnTo>
                      <a:pt x="496" y="2257"/>
                    </a:lnTo>
                    <a:lnTo>
                      <a:pt x="521" y="918"/>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221;p69">
                <a:extLst>
                  <a:ext uri="{FF2B5EF4-FFF2-40B4-BE49-F238E27FC236}">
                    <a16:creationId xmlns:a16="http://schemas.microsoft.com/office/drawing/2014/main" id="{E2791DD2-CC0E-A83D-A08B-0C6DF899F581}"/>
                  </a:ext>
                </a:extLst>
              </p:cNvPr>
              <p:cNvSpPr/>
              <p:nvPr/>
            </p:nvSpPr>
            <p:spPr>
              <a:xfrm>
                <a:off x="5361375" y="731875"/>
                <a:ext cx="22950" cy="78725"/>
              </a:xfrm>
              <a:custGeom>
                <a:avLst/>
                <a:gdLst/>
                <a:ahLst/>
                <a:cxnLst/>
                <a:rect l="l" t="t" r="r" b="b"/>
                <a:pathLst>
                  <a:path w="918" h="3149" extrusionOk="0">
                    <a:moveTo>
                      <a:pt x="918" y="0"/>
                    </a:moveTo>
                    <a:lnTo>
                      <a:pt x="1" y="3148"/>
                    </a:lnTo>
                    <a:lnTo>
                      <a:pt x="670" y="3148"/>
                    </a:lnTo>
                    <a:lnTo>
                      <a:pt x="918"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222;p69">
                <a:extLst>
                  <a:ext uri="{FF2B5EF4-FFF2-40B4-BE49-F238E27FC236}">
                    <a16:creationId xmlns:a16="http://schemas.microsoft.com/office/drawing/2014/main" id="{18A2468E-3D98-B152-82B9-B1B4F747A545}"/>
                  </a:ext>
                </a:extLst>
              </p:cNvPr>
              <p:cNvSpPr/>
              <p:nvPr/>
            </p:nvSpPr>
            <p:spPr>
              <a:xfrm>
                <a:off x="5286400" y="743650"/>
                <a:ext cx="57025" cy="79950"/>
              </a:xfrm>
              <a:custGeom>
                <a:avLst/>
                <a:gdLst/>
                <a:ahLst/>
                <a:cxnLst/>
                <a:rect l="l" t="t" r="r" b="b"/>
                <a:pathLst>
                  <a:path w="2281" h="3198" extrusionOk="0">
                    <a:moveTo>
                      <a:pt x="2281" y="0"/>
                    </a:moveTo>
                    <a:lnTo>
                      <a:pt x="0" y="3198"/>
                    </a:lnTo>
                    <a:lnTo>
                      <a:pt x="496" y="3173"/>
                    </a:lnTo>
                    <a:lnTo>
                      <a:pt x="2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223;p69">
                <a:extLst>
                  <a:ext uri="{FF2B5EF4-FFF2-40B4-BE49-F238E27FC236}">
                    <a16:creationId xmlns:a16="http://schemas.microsoft.com/office/drawing/2014/main" id="{F86196C4-EA76-7637-5099-92C8C1388967}"/>
                  </a:ext>
                </a:extLst>
              </p:cNvPr>
              <p:cNvSpPr/>
              <p:nvPr/>
            </p:nvSpPr>
            <p:spPr>
              <a:xfrm>
                <a:off x="4968475" y="1015075"/>
                <a:ext cx="347075" cy="63250"/>
              </a:xfrm>
              <a:custGeom>
                <a:avLst/>
                <a:gdLst/>
                <a:ahLst/>
                <a:cxnLst/>
                <a:rect l="l" t="t" r="r" b="b"/>
                <a:pathLst>
                  <a:path w="13883" h="2530" extrusionOk="0">
                    <a:moveTo>
                      <a:pt x="10734" y="1"/>
                    </a:moveTo>
                    <a:cubicBezTo>
                      <a:pt x="7363" y="1"/>
                      <a:pt x="4090" y="100"/>
                      <a:pt x="1017" y="422"/>
                    </a:cubicBezTo>
                    <a:cubicBezTo>
                      <a:pt x="645" y="645"/>
                      <a:pt x="298" y="943"/>
                      <a:pt x="0" y="1265"/>
                    </a:cubicBezTo>
                    <a:cubicBezTo>
                      <a:pt x="124" y="1587"/>
                      <a:pt x="248" y="1934"/>
                      <a:pt x="322" y="2257"/>
                    </a:cubicBezTo>
                    <a:cubicBezTo>
                      <a:pt x="471" y="2381"/>
                      <a:pt x="645" y="2480"/>
                      <a:pt x="793" y="2529"/>
                    </a:cubicBezTo>
                    <a:cubicBezTo>
                      <a:pt x="3495" y="1364"/>
                      <a:pt x="8255" y="1042"/>
                      <a:pt x="13882" y="1017"/>
                    </a:cubicBezTo>
                    <a:lnTo>
                      <a:pt x="13684" y="26"/>
                    </a:lnTo>
                    <a:cubicBezTo>
                      <a:pt x="12692" y="26"/>
                      <a:pt x="11701" y="1"/>
                      <a:pt x="10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224;p69">
                <a:extLst>
                  <a:ext uri="{FF2B5EF4-FFF2-40B4-BE49-F238E27FC236}">
                    <a16:creationId xmlns:a16="http://schemas.microsoft.com/office/drawing/2014/main" id="{79EC9884-4482-53FA-0229-900D291356B7}"/>
                  </a:ext>
                </a:extLst>
              </p:cNvPr>
              <p:cNvSpPr/>
              <p:nvPr/>
            </p:nvSpPr>
            <p:spPr>
              <a:xfrm>
                <a:off x="5907375" y="1011975"/>
                <a:ext cx="21100" cy="3750"/>
              </a:xfrm>
              <a:custGeom>
                <a:avLst/>
                <a:gdLst/>
                <a:ahLst/>
                <a:cxnLst/>
                <a:rect l="l" t="t" r="r" b="b"/>
                <a:pathLst>
                  <a:path w="844" h="150" extrusionOk="0">
                    <a:moveTo>
                      <a:pt x="0" y="1"/>
                    </a:moveTo>
                    <a:cubicBezTo>
                      <a:pt x="25" y="1"/>
                      <a:pt x="149" y="75"/>
                      <a:pt x="347" y="150"/>
                    </a:cubicBezTo>
                    <a:cubicBezTo>
                      <a:pt x="521" y="100"/>
                      <a:pt x="670" y="75"/>
                      <a:pt x="843" y="51"/>
                    </a:cubicBezTo>
                    <a:lnTo>
                      <a:pt x="645" y="51"/>
                    </a:lnTo>
                    <a:cubicBezTo>
                      <a:pt x="248" y="51"/>
                      <a:pt x="50" y="1"/>
                      <a:pt x="0" y="1"/>
                    </a:cubicBezTo>
                    <a:close/>
                  </a:path>
                </a:pathLst>
              </a:custGeom>
              <a:solidFill>
                <a:srgbClr val="546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225;p69">
                <a:extLst>
                  <a:ext uri="{FF2B5EF4-FFF2-40B4-BE49-F238E27FC236}">
                    <a16:creationId xmlns:a16="http://schemas.microsoft.com/office/drawing/2014/main" id="{73E3F5A2-AD12-8F85-CA51-8F6665FA566B}"/>
                  </a:ext>
                </a:extLst>
              </p:cNvPr>
              <p:cNvSpPr/>
              <p:nvPr/>
            </p:nvSpPr>
            <p:spPr>
              <a:xfrm>
                <a:off x="5687975" y="967975"/>
                <a:ext cx="348325" cy="73175"/>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226;p69">
                <a:extLst>
                  <a:ext uri="{FF2B5EF4-FFF2-40B4-BE49-F238E27FC236}">
                    <a16:creationId xmlns:a16="http://schemas.microsoft.com/office/drawing/2014/main" id="{654BE6C2-CF88-0C7E-02CE-00FA7BC6D84C}"/>
                  </a:ext>
                </a:extLst>
              </p:cNvPr>
              <p:cNvSpPr/>
              <p:nvPr/>
            </p:nvSpPr>
            <p:spPr>
              <a:xfrm>
                <a:off x="5033550" y="1076450"/>
                <a:ext cx="295000" cy="44025"/>
              </a:xfrm>
              <a:custGeom>
                <a:avLst/>
                <a:gdLst/>
                <a:ahLst/>
                <a:cxnLst/>
                <a:rect l="l" t="t" r="r" b="b"/>
                <a:pathLst>
                  <a:path w="11800" h="1761" extrusionOk="0">
                    <a:moveTo>
                      <a:pt x="10660" y="0"/>
                    </a:moveTo>
                    <a:cubicBezTo>
                      <a:pt x="6941" y="0"/>
                      <a:pt x="3347" y="74"/>
                      <a:pt x="0" y="446"/>
                    </a:cubicBezTo>
                    <a:cubicBezTo>
                      <a:pt x="446" y="744"/>
                      <a:pt x="2157" y="769"/>
                      <a:pt x="2157" y="1240"/>
                    </a:cubicBezTo>
                    <a:cubicBezTo>
                      <a:pt x="2157" y="1760"/>
                      <a:pt x="2801" y="1735"/>
                      <a:pt x="3570" y="1760"/>
                    </a:cubicBezTo>
                    <a:cubicBezTo>
                      <a:pt x="5900" y="1388"/>
                      <a:pt x="8676" y="1215"/>
                      <a:pt x="11800" y="1140"/>
                    </a:cubicBezTo>
                    <a:lnTo>
                      <a:pt x="1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227;p69">
                <a:extLst>
                  <a:ext uri="{FF2B5EF4-FFF2-40B4-BE49-F238E27FC236}">
                    <a16:creationId xmlns:a16="http://schemas.microsoft.com/office/drawing/2014/main" id="{57EB3B00-4745-D0DA-5117-B51C550418DE}"/>
                  </a:ext>
                </a:extLst>
              </p:cNvPr>
              <p:cNvSpPr/>
              <p:nvPr/>
            </p:nvSpPr>
            <p:spPr>
              <a:xfrm>
                <a:off x="5696650" y="1046075"/>
                <a:ext cx="305575" cy="58275"/>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228;p69">
                <a:extLst>
                  <a:ext uri="{FF2B5EF4-FFF2-40B4-BE49-F238E27FC236}">
                    <a16:creationId xmlns:a16="http://schemas.microsoft.com/office/drawing/2014/main" id="{C384060F-FCE3-86D4-D3A8-5BD2B7B4B177}"/>
                  </a:ext>
                </a:extLst>
              </p:cNvPr>
              <p:cNvSpPr/>
              <p:nvPr/>
            </p:nvSpPr>
            <p:spPr>
              <a:xfrm>
                <a:off x="5333500" y="1124775"/>
                <a:ext cx="223125" cy="48375"/>
              </a:xfrm>
              <a:custGeom>
                <a:avLst/>
                <a:gdLst/>
                <a:ahLst/>
                <a:cxnLst/>
                <a:rect l="l" t="t" r="r" b="b"/>
                <a:pathLst>
                  <a:path w="8925" h="1935" extrusionOk="0">
                    <a:moveTo>
                      <a:pt x="4735" y="1"/>
                    </a:moveTo>
                    <a:cubicBezTo>
                      <a:pt x="2876" y="125"/>
                      <a:pt x="1215" y="199"/>
                      <a:pt x="0" y="199"/>
                    </a:cubicBezTo>
                    <a:lnTo>
                      <a:pt x="347" y="1934"/>
                    </a:lnTo>
                    <a:lnTo>
                      <a:pt x="8925" y="1587"/>
                    </a:lnTo>
                    <a:cubicBezTo>
                      <a:pt x="7437" y="1215"/>
                      <a:pt x="5875" y="546"/>
                      <a:pt x="473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229;p69">
                <a:extLst>
                  <a:ext uri="{FF2B5EF4-FFF2-40B4-BE49-F238E27FC236}">
                    <a16:creationId xmlns:a16="http://schemas.microsoft.com/office/drawing/2014/main" id="{19166022-1396-628B-A6DB-2C69D8F38163}"/>
                  </a:ext>
                </a:extLst>
              </p:cNvPr>
              <p:cNvSpPr/>
              <p:nvPr/>
            </p:nvSpPr>
            <p:spPr>
              <a:xfrm>
                <a:off x="5315525" y="1039875"/>
                <a:ext cx="136375" cy="89875"/>
              </a:xfrm>
              <a:custGeom>
                <a:avLst/>
                <a:gdLst/>
                <a:ahLst/>
                <a:cxnLst/>
                <a:rect l="l" t="t" r="r" b="b"/>
                <a:pathLst>
                  <a:path w="5455" h="3595" extrusionOk="0">
                    <a:moveTo>
                      <a:pt x="1339" y="0"/>
                    </a:moveTo>
                    <a:cubicBezTo>
                      <a:pt x="893" y="0"/>
                      <a:pt x="447" y="0"/>
                      <a:pt x="0" y="25"/>
                    </a:cubicBezTo>
                    <a:lnTo>
                      <a:pt x="273" y="1463"/>
                    </a:lnTo>
                    <a:cubicBezTo>
                      <a:pt x="1215" y="1463"/>
                      <a:pt x="2157" y="1463"/>
                      <a:pt x="3099" y="1488"/>
                    </a:cubicBezTo>
                    <a:cubicBezTo>
                      <a:pt x="3149" y="1042"/>
                      <a:pt x="3223" y="546"/>
                      <a:pt x="3273" y="25"/>
                    </a:cubicBezTo>
                    <a:cubicBezTo>
                      <a:pt x="2628" y="25"/>
                      <a:pt x="1984" y="0"/>
                      <a:pt x="1339" y="0"/>
                    </a:cubicBezTo>
                    <a:close/>
                    <a:moveTo>
                      <a:pt x="2950" y="2579"/>
                    </a:moveTo>
                    <a:cubicBezTo>
                      <a:pt x="2132" y="2579"/>
                      <a:pt x="1314" y="2579"/>
                      <a:pt x="521" y="2603"/>
                    </a:cubicBezTo>
                    <a:lnTo>
                      <a:pt x="719" y="3595"/>
                    </a:lnTo>
                    <a:cubicBezTo>
                      <a:pt x="1934" y="3595"/>
                      <a:pt x="3595" y="3521"/>
                      <a:pt x="5454" y="3397"/>
                    </a:cubicBezTo>
                    <a:cubicBezTo>
                      <a:pt x="5281" y="3297"/>
                      <a:pt x="5132" y="3223"/>
                      <a:pt x="4983" y="3149"/>
                    </a:cubicBezTo>
                    <a:lnTo>
                      <a:pt x="2876" y="3223"/>
                    </a:lnTo>
                    <a:cubicBezTo>
                      <a:pt x="2876" y="3223"/>
                      <a:pt x="2901" y="2975"/>
                      <a:pt x="2950" y="25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230;p69">
                <a:extLst>
                  <a:ext uri="{FF2B5EF4-FFF2-40B4-BE49-F238E27FC236}">
                    <a16:creationId xmlns:a16="http://schemas.microsoft.com/office/drawing/2014/main" id="{29417832-4F91-F03B-B611-E351043D7886}"/>
                  </a:ext>
                </a:extLst>
              </p:cNvPr>
              <p:cNvSpPr/>
              <p:nvPr/>
            </p:nvSpPr>
            <p:spPr>
              <a:xfrm>
                <a:off x="5413450" y="732475"/>
                <a:ext cx="18600" cy="98575"/>
              </a:xfrm>
              <a:custGeom>
                <a:avLst/>
                <a:gdLst/>
                <a:ahLst/>
                <a:cxnLst/>
                <a:rect l="l" t="t" r="r" b="b"/>
                <a:pathLst>
                  <a:path w="744" h="3943" extrusionOk="0">
                    <a:moveTo>
                      <a:pt x="273" y="1"/>
                    </a:moveTo>
                    <a:lnTo>
                      <a:pt x="273" y="1"/>
                    </a:lnTo>
                    <a:cubicBezTo>
                      <a:pt x="471" y="769"/>
                      <a:pt x="347" y="1959"/>
                      <a:pt x="0" y="3868"/>
                    </a:cubicBezTo>
                    <a:cubicBezTo>
                      <a:pt x="149" y="3893"/>
                      <a:pt x="298" y="3918"/>
                      <a:pt x="446" y="3942"/>
                    </a:cubicBezTo>
                    <a:cubicBezTo>
                      <a:pt x="570" y="3025"/>
                      <a:pt x="744" y="1563"/>
                      <a:pt x="422" y="422"/>
                    </a:cubicBezTo>
                    <a:cubicBezTo>
                      <a:pt x="422" y="373"/>
                      <a:pt x="397" y="348"/>
                      <a:pt x="397" y="298"/>
                    </a:cubicBezTo>
                    <a:cubicBezTo>
                      <a:pt x="347" y="199"/>
                      <a:pt x="322" y="100"/>
                      <a:pt x="27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231;p69">
                <a:extLst>
                  <a:ext uri="{FF2B5EF4-FFF2-40B4-BE49-F238E27FC236}">
                    <a16:creationId xmlns:a16="http://schemas.microsoft.com/office/drawing/2014/main" id="{F31FEDF2-DD9D-7FE0-BE0C-124668B02243}"/>
                  </a:ext>
                </a:extLst>
              </p:cNvPr>
              <p:cNvSpPr/>
              <p:nvPr/>
            </p:nvSpPr>
            <p:spPr>
              <a:xfrm>
                <a:off x="5299400" y="829175"/>
                <a:ext cx="125225" cy="130775"/>
              </a:xfrm>
              <a:custGeom>
                <a:avLst/>
                <a:gdLst/>
                <a:ahLst/>
                <a:cxnLst/>
                <a:rect l="l" t="t" r="r" b="b"/>
                <a:pathLst>
                  <a:path w="5009" h="5231" extrusionOk="0">
                    <a:moveTo>
                      <a:pt x="4562" y="0"/>
                    </a:moveTo>
                    <a:cubicBezTo>
                      <a:pt x="4513" y="298"/>
                      <a:pt x="4438" y="620"/>
                      <a:pt x="4364" y="967"/>
                    </a:cubicBezTo>
                    <a:cubicBezTo>
                      <a:pt x="4289" y="1314"/>
                      <a:pt x="3546" y="4958"/>
                      <a:pt x="3546" y="4983"/>
                    </a:cubicBezTo>
                    <a:cubicBezTo>
                      <a:pt x="3818" y="4958"/>
                      <a:pt x="4091" y="4958"/>
                      <a:pt x="4389" y="4933"/>
                    </a:cubicBezTo>
                    <a:cubicBezTo>
                      <a:pt x="4661" y="2702"/>
                      <a:pt x="4934" y="645"/>
                      <a:pt x="4984" y="273"/>
                    </a:cubicBezTo>
                    <a:cubicBezTo>
                      <a:pt x="4984" y="223"/>
                      <a:pt x="4984" y="149"/>
                      <a:pt x="5008" y="74"/>
                    </a:cubicBezTo>
                    <a:cubicBezTo>
                      <a:pt x="4860" y="50"/>
                      <a:pt x="4711" y="25"/>
                      <a:pt x="4562" y="0"/>
                    </a:cubicBezTo>
                    <a:close/>
                    <a:moveTo>
                      <a:pt x="2802" y="5008"/>
                    </a:moveTo>
                    <a:lnTo>
                      <a:pt x="2802" y="5008"/>
                    </a:lnTo>
                    <a:cubicBezTo>
                      <a:pt x="1761" y="5082"/>
                      <a:pt x="819" y="5131"/>
                      <a:pt x="1" y="5231"/>
                    </a:cubicBezTo>
                    <a:cubicBezTo>
                      <a:pt x="868" y="5131"/>
                      <a:pt x="1835" y="5082"/>
                      <a:pt x="2802" y="5008"/>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232;p69">
                <a:extLst>
                  <a:ext uri="{FF2B5EF4-FFF2-40B4-BE49-F238E27FC236}">
                    <a16:creationId xmlns:a16="http://schemas.microsoft.com/office/drawing/2014/main" id="{02B792FC-A857-B919-319C-4513B3CCFD6B}"/>
                  </a:ext>
                </a:extLst>
              </p:cNvPr>
              <p:cNvSpPr/>
              <p:nvPr/>
            </p:nvSpPr>
            <p:spPr>
              <a:xfrm>
                <a:off x="5299400" y="954350"/>
                <a:ext cx="71300" cy="5600"/>
              </a:xfrm>
              <a:custGeom>
                <a:avLst/>
                <a:gdLst/>
                <a:ahLst/>
                <a:cxnLst/>
                <a:rect l="l" t="t" r="r" b="b"/>
                <a:pathLst>
                  <a:path w="2852" h="224" extrusionOk="0">
                    <a:moveTo>
                      <a:pt x="2802" y="1"/>
                    </a:moveTo>
                    <a:cubicBezTo>
                      <a:pt x="1761" y="75"/>
                      <a:pt x="819" y="124"/>
                      <a:pt x="1" y="224"/>
                    </a:cubicBezTo>
                    <a:cubicBezTo>
                      <a:pt x="819" y="124"/>
                      <a:pt x="1810" y="75"/>
                      <a:pt x="2852"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233;p69">
                <a:extLst>
                  <a:ext uri="{FF2B5EF4-FFF2-40B4-BE49-F238E27FC236}">
                    <a16:creationId xmlns:a16="http://schemas.microsoft.com/office/drawing/2014/main" id="{D0444C1B-DA57-9A06-6487-BAC6CFA50D97}"/>
                  </a:ext>
                </a:extLst>
              </p:cNvPr>
              <p:cNvSpPr/>
              <p:nvPr/>
            </p:nvSpPr>
            <p:spPr>
              <a:xfrm>
                <a:off x="5299400" y="952500"/>
                <a:ext cx="109725" cy="63850"/>
              </a:xfrm>
              <a:custGeom>
                <a:avLst/>
                <a:gdLst/>
                <a:ahLst/>
                <a:cxnLst/>
                <a:rect l="l" t="t" r="r" b="b"/>
                <a:pathLst>
                  <a:path w="4389" h="2554" extrusionOk="0">
                    <a:moveTo>
                      <a:pt x="4389" y="0"/>
                    </a:moveTo>
                    <a:cubicBezTo>
                      <a:pt x="4091" y="25"/>
                      <a:pt x="3818" y="25"/>
                      <a:pt x="3546" y="50"/>
                    </a:cubicBezTo>
                    <a:cubicBezTo>
                      <a:pt x="3298" y="50"/>
                      <a:pt x="3075" y="75"/>
                      <a:pt x="2852" y="75"/>
                    </a:cubicBezTo>
                    <a:cubicBezTo>
                      <a:pt x="1810" y="149"/>
                      <a:pt x="819" y="198"/>
                      <a:pt x="1" y="298"/>
                    </a:cubicBezTo>
                    <a:lnTo>
                      <a:pt x="447" y="2529"/>
                    </a:lnTo>
                    <a:cubicBezTo>
                      <a:pt x="968" y="2529"/>
                      <a:pt x="1488" y="2529"/>
                      <a:pt x="2009" y="2553"/>
                    </a:cubicBezTo>
                    <a:lnTo>
                      <a:pt x="4042" y="2553"/>
                    </a:lnTo>
                    <a:cubicBezTo>
                      <a:pt x="4165" y="1735"/>
                      <a:pt x="4265" y="868"/>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234;p69">
                <a:extLst>
                  <a:ext uri="{FF2B5EF4-FFF2-40B4-BE49-F238E27FC236}">
                    <a16:creationId xmlns:a16="http://schemas.microsoft.com/office/drawing/2014/main" id="{D83D54D7-F452-33A8-7576-3042AC5316FF}"/>
                  </a:ext>
                </a:extLst>
              </p:cNvPr>
              <p:cNvSpPr/>
              <p:nvPr/>
            </p:nvSpPr>
            <p:spPr>
              <a:xfrm>
                <a:off x="5310575" y="1015700"/>
                <a:ext cx="89875" cy="24825"/>
              </a:xfrm>
              <a:custGeom>
                <a:avLst/>
                <a:gdLst/>
                <a:ahLst/>
                <a:cxnLst/>
                <a:rect l="l" t="t" r="r" b="b"/>
                <a:pathLst>
                  <a:path w="3595" h="993" extrusionOk="0">
                    <a:moveTo>
                      <a:pt x="0" y="1"/>
                    </a:moveTo>
                    <a:lnTo>
                      <a:pt x="198" y="992"/>
                    </a:lnTo>
                    <a:cubicBezTo>
                      <a:pt x="645" y="967"/>
                      <a:pt x="1091" y="967"/>
                      <a:pt x="1537" y="967"/>
                    </a:cubicBezTo>
                    <a:cubicBezTo>
                      <a:pt x="2182" y="967"/>
                      <a:pt x="2826" y="992"/>
                      <a:pt x="3471" y="992"/>
                    </a:cubicBezTo>
                    <a:cubicBezTo>
                      <a:pt x="3520" y="670"/>
                      <a:pt x="3570" y="373"/>
                      <a:pt x="3595" y="25"/>
                    </a:cubicBezTo>
                    <a:lnTo>
                      <a:pt x="1562" y="25"/>
                    </a:lnTo>
                    <a:cubicBezTo>
                      <a:pt x="1041" y="1"/>
                      <a:pt x="52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235;p69">
                <a:extLst>
                  <a:ext uri="{FF2B5EF4-FFF2-40B4-BE49-F238E27FC236}">
                    <a16:creationId xmlns:a16="http://schemas.microsoft.com/office/drawing/2014/main" id="{34881716-6B1A-2B00-8C2D-4E5F99690980}"/>
                  </a:ext>
                </a:extLst>
              </p:cNvPr>
              <p:cNvSpPr/>
              <p:nvPr/>
            </p:nvSpPr>
            <p:spPr>
              <a:xfrm>
                <a:off x="5322350" y="1076450"/>
                <a:ext cx="70675" cy="28525"/>
              </a:xfrm>
              <a:custGeom>
                <a:avLst/>
                <a:gdLst/>
                <a:ahLst/>
                <a:cxnLst/>
                <a:rect l="l" t="t" r="r" b="b"/>
                <a:pathLst>
                  <a:path w="2827" h="1141" extrusionOk="0">
                    <a:moveTo>
                      <a:pt x="0" y="0"/>
                    </a:moveTo>
                    <a:lnTo>
                      <a:pt x="248" y="1140"/>
                    </a:lnTo>
                    <a:cubicBezTo>
                      <a:pt x="1041" y="1116"/>
                      <a:pt x="1859" y="1116"/>
                      <a:pt x="2677" y="1116"/>
                    </a:cubicBezTo>
                    <a:cubicBezTo>
                      <a:pt x="2727" y="818"/>
                      <a:pt x="2776" y="446"/>
                      <a:pt x="2826" y="25"/>
                    </a:cubicBezTo>
                    <a:cubicBezTo>
                      <a:pt x="1884" y="0"/>
                      <a:pt x="942"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236;p69">
                <a:extLst>
                  <a:ext uri="{FF2B5EF4-FFF2-40B4-BE49-F238E27FC236}">
                    <a16:creationId xmlns:a16="http://schemas.microsoft.com/office/drawing/2014/main" id="{BC75285B-4E71-169E-F24F-03D49719A186}"/>
                  </a:ext>
                </a:extLst>
              </p:cNvPr>
              <p:cNvSpPr/>
              <p:nvPr/>
            </p:nvSpPr>
            <p:spPr>
              <a:xfrm>
                <a:off x="5344650" y="691025"/>
                <a:ext cx="354525" cy="429450"/>
              </a:xfrm>
              <a:custGeom>
                <a:avLst/>
                <a:gdLst/>
                <a:ahLst/>
                <a:cxnLst/>
                <a:rect l="l" t="t" r="r" b="b"/>
                <a:pathLst>
                  <a:path w="14181" h="17178" extrusionOk="0">
                    <a:moveTo>
                      <a:pt x="1836" y="1"/>
                    </a:moveTo>
                    <a:cubicBezTo>
                      <a:pt x="1280" y="1"/>
                      <a:pt x="670" y="43"/>
                      <a:pt x="0" y="172"/>
                    </a:cubicBezTo>
                    <a:cubicBezTo>
                      <a:pt x="273" y="221"/>
                      <a:pt x="546" y="246"/>
                      <a:pt x="769" y="271"/>
                    </a:cubicBezTo>
                    <a:cubicBezTo>
                      <a:pt x="2331" y="494"/>
                      <a:pt x="2777" y="890"/>
                      <a:pt x="3149" y="1956"/>
                    </a:cubicBezTo>
                    <a:cubicBezTo>
                      <a:pt x="3149" y="2006"/>
                      <a:pt x="3174" y="2031"/>
                      <a:pt x="3174" y="2080"/>
                    </a:cubicBezTo>
                    <a:cubicBezTo>
                      <a:pt x="3521" y="3295"/>
                      <a:pt x="3273" y="4931"/>
                      <a:pt x="3174" y="5799"/>
                    </a:cubicBezTo>
                    <a:cubicBezTo>
                      <a:pt x="3050" y="6716"/>
                      <a:pt x="1711" y="17177"/>
                      <a:pt x="1711" y="17177"/>
                    </a:cubicBezTo>
                    <a:lnTo>
                      <a:pt x="14180" y="16805"/>
                    </a:lnTo>
                    <a:cubicBezTo>
                      <a:pt x="14056" y="13657"/>
                      <a:pt x="12718" y="6914"/>
                      <a:pt x="12346" y="5253"/>
                    </a:cubicBezTo>
                    <a:cubicBezTo>
                      <a:pt x="11949" y="3568"/>
                      <a:pt x="11503" y="1535"/>
                      <a:pt x="10511" y="543"/>
                    </a:cubicBezTo>
                    <a:cubicBezTo>
                      <a:pt x="10113" y="132"/>
                      <a:pt x="9776" y="16"/>
                      <a:pt x="9437" y="16"/>
                    </a:cubicBezTo>
                    <a:cubicBezTo>
                      <a:pt x="9163" y="16"/>
                      <a:pt x="8888" y="91"/>
                      <a:pt x="8578" y="147"/>
                    </a:cubicBezTo>
                    <a:cubicBezTo>
                      <a:pt x="8424" y="177"/>
                      <a:pt x="8252" y="199"/>
                      <a:pt x="8067" y="199"/>
                    </a:cubicBezTo>
                    <a:cubicBezTo>
                      <a:pt x="7953" y="199"/>
                      <a:pt x="7833" y="190"/>
                      <a:pt x="7710" y="172"/>
                    </a:cubicBezTo>
                    <a:cubicBezTo>
                      <a:pt x="7297" y="130"/>
                      <a:pt x="6975" y="116"/>
                      <a:pt x="6683" y="116"/>
                    </a:cubicBezTo>
                    <a:cubicBezTo>
                      <a:pt x="6099" y="116"/>
                      <a:pt x="5636" y="172"/>
                      <a:pt x="4810" y="172"/>
                    </a:cubicBezTo>
                    <a:cubicBezTo>
                      <a:pt x="4339" y="172"/>
                      <a:pt x="3843" y="122"/>
                      <a:pt x="3248" y="72"/>
                    </a:cubicBezTo>
                    <a:cubicBezTo>
                      <a:pt x="2819" y="37"/>
                      <a:pt x="2350" y="1"/>
                      <a:pt x="1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237;p69">
                <a:extLst>
                  <a:ext uri="{FF2B5EF4-FFF2-40B4-BE49-F238E27FC236}">
                    <a16:creationId xmlns:a16="http://schemas.microsoft.com/office/drawing/2014/main" id="{B9E0D644-AEAB-28AE-0B27-314863EAC952}"/>
                  </a:ext>
                </a:extLst>
              </p:cNvPr>
              <p:cNvSpPr/>
              <p:nvPr/>
            </p:nvSpPr>
            <p:spPr>
              <a:xfrm>
                <a:off x="5404775" y="839550"/>
                <a:ext cx="287250" cy="332775"/>
              </a:xfrm>
              <a:custGeom>
                <a:avLst/>
                <a:gdLst/>
                <a:ahLst/>
                <a:cxnLst/>
                <a:rect l="l" t="t" r="r" b="b"/>
                <a:pathLst>
                  <a:path w="11490" h="13311" extrusionOk="0">
                    <a:moveTo>
                      <a:pt x="4242" y="1"/>
                    </a:moveTo>
                    <a:cubicBezTo>
                      <a:pt x="4002" y="1"/>
                      <a:pt x="3696" y="2586"/>
                      <a:pt x="3768" y="6253"/>
                    </a:cubicBezTo>
                    <a:cubicBezTo>
                      <a:pt x="3799" y="7838"/>
                      <a:pt x="3694" y="8415"/>
                      <a:pt x="3529" y="8415"/>
                    </a:cubicBezTo>
                    <a:cubicBezTo>
                      <a:pt x="3169" y="8415"/>
                      <a:pt x="2524" y="5646"/>
                      <a:pt x="2405" y="4642"/>
                    </a:cubicBezTo>
                    <a:cubicBezTo>
                      <a:pt x="2357" y="4172"/>
                      <a:pt x="2304" y="3971"/>
                      <a:pt x="2247" y="3971"/>
                    </a:cubicBezTo>
                    <a:cubicBezTo>
                      <a:pt x="2126" y="3971"/>
                      <a:pt x="1986" y="4869"/>
                      <a:pt x="1834" y="6030"/>
                    </a:cubicBezTo>
                    <a:cubicBezTo>
                      <a:pt x="1788" y="6439"/>
                      <a:pt x="1734" y="6631"/>
                      <a:pt x="1681" y="6631"/>
                    </a:cubicBezTo>
                    <a:cubicBezTo>
                      <a:pt x="1510" y="6631"/>
                      <a:pt x="1349" y="4620"/>
                      <a:pt x="1463" y="1494"/>
                    </a:cubicBezTo>
                    <a:cubicBezTo>
                      <a:pt x="1502" y="573"/>
                      <a:pt x="1506" y="163"/>
                      <a:pt x="1475" y="163"/>
                    </a:cubicBezTo>
                    <a:cubicBezTo>
                      <a:pt x="1370" y="163"/>
                      <a:pt x="863" y="4940"/>
                      <a:pt x="0" y="10443"/>
                    </a:cubicBezTo>
                    <a:cubicBezTo>
                      <a:pt x="0" y="10443"/>
                      <a:pt x="4937" y="13310"/>
                      <a:pt x="8252" y="13310"/>
                    </a:cubicBezTo>
                    <a:cubicBezTo>
                      <a:pt x="10132" y="13310"/>
                      <a:pt x="11489" y="12389"/>
                      <a:pt x="11131" y="9501"/>
                    </a:cubicBezTo>
                    <a:cubicBezTo>
                      <a:pt x="10498" y="4389"/>
                      <a:pt x="9713" y="1753"/>
                      <a:pt x="9506" y="1753"/>
                    </a:cubicBezTo>
                    <a:cubicBezTo>
                      <a:pt x="9388" y="1753"/>
                      <a:pt x="9456" y="2599"/>
                      <a:pt x="9842" y="4320"/>
                    </a:cubicBezTo>
                    <a:cubicBezTo>
                      <a:pt x="10229" y="6090"/>
                      <a:pt x="10232" y="6708"/>
                      <a:pt x="10064" y="6708"/>
                    </a:cubicBezTo>
                    <a:cubicBezTo>
                      <a:pt x="9780" y="6708"/>
                      <a:pt x="9009" y="4947"/>
                      <a:pt x="8776" y="3998"/>
                    </a:cubicBezTo>
                    <a:cubicBezTo>
                      <a:pt x="8689" y="3619"/>
                      <a:pt x="8639" y="3456"/>
                      <a:pt x="8614" y="3456"/>
                    </a:cubicBezTo>
                    <a:cubicBezTo>
                      <a:pt x="8537" y="3456"/>
                      <a:pt x="8676" y="4915"/>
                      <a:pt x="8676" y="6402"/>
                    </a:cubicBezTo>
                    <a:cubicBezTo>
                      <a:pt x="8676" y="6765"/>
                      <a:pt x="8626" y="6924"/>
                      <a:pt x="8540" y="6924"/>
                    </a:cubicBezTo>
                    <a:cubicBezTo>
                      <a:pt x="8158" y="6924"/>
                      <a:pt x="7078" y="3754"/>
                      <a:pt x="6693" y="1444"/>
                    </a:cubicBezTo>
                    <a:cubicBezTo>
                      <a:pt x="6597" y="864"/>
                      <a:pt x="6522" y="624"/>
                      <a:pt x="6467" y="624"/>
                    </a:cubicBezTo>
                    <a:cubicBezTo>
                      <a:pt x="6252" y="624"/>
                      <a:pt x="6328" y="4235"/>
                      <a:pt x="6545" y="5733"/>
                    </a:cubicBezTo>
                    <a:cubicBezTo>
                      <a:pt x="6613" y="6254"/>
                      <a:pt x="6587" y="6483"/>
                      <a:pt x="6507" y="6483"/>
                    </a:cubicBezTo>
                    <a:cubicBezTo>
                      <a:pt x="6297" y="6483"/>
                      <a:pt x="5719" y="4915"/>
                      <a:pt x="5503" y="2907"/>
                    </a:cubicBezTo>
                    <a:cubicBezTo>
                      <a:pt x="5425" y="2235"/>
                      <a:pt x="5369" y="1968"/>
                      <a:pt x="5328" y="1968"/>
                    </a:cubicBezTo>
                    <a:cubicBezTo>
                      <a:pt x="5199" y="1968"/>
                      <a:pt x="5219" y="4588"/>
                      <a:pt x="5181" y="5584"/>
                    </a:cubicBezTo>
                    <a:cubicBezTo>
                      <a:pt x="5172" y="5811"/>
                      <a:pt x="5149" y="5914"/>
                      <a:pt x="5116" y="5914"/>
                    </a:cubicBezTo>
                    <a:cubicBezTo>
                      <a:pt x="4960" y="5914"/>
                      <a:pt x="4585" y="3648"/>
                      <a:pt x="4462" y="1196"/>
                    </a:cubicBezTo>
                    <a:cubicBezTo>
                      <a:pt x="4414" y="372"/>
                      <a:pt x="4333"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238;p69">
                <a:extLst>
                  <a:ext uri="{FF2B5EF4-FFF2-40B4-BE49-F238E27FC236}">
                    <a16:creationId xmlns:a16="http://schemas.microsoft.com/office/drawing/2014/main" id="{9E65FFDA-72B7-9040-A9BD-D1D5EDD01F5E}"/>
                  </a:ext>
                </a:extLst>
              </p:cNvPr>
              <p:cNvSpPr/>
              <p:nvPr/>
            </p:nvSpPr>
            <p:spPr>
              <a:xfrm>
                <a:off x="5265325" y="1021500"/>
                <a:ext cx="562125" cy="214225"/>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239;p69">
                <a:extLst>
                  <a:ext uri="{FF2B5EF4-FFF2-40B4-BE49-F238E27FC236}">
                    <a16:creationId xmlns:a16="http://schemas.microsoft.com/office/drawing/2014/main" id="{36BEA3DE-80BB-B7A0-213C-0289BC3A0FB3}"/>
                  </a:ext>
                </a:extLst>
              </p:cNvPr>
              <p:cNvSpPr/>
              <p:nvPr/>
            </p:nvSpPr>
            <p:spPr>
              <a:xfrm>
                <a:off x="5325425" y="1120500"/>
                <a:ext cx="327250" cy="12452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240;p69">
                <a:extLst>
                  <a:ext uri="{FF2B5EF4-FFF2-40B4-BE49-F238E27FC236}">
                    <a16:creationId xmlns:a16="http://schemas.microsoft.com/office/drawing/2014/main" id="{97300651-66DF-844F-D14C-5A8ED3876831}"/>
                  </a:ext>
                </a:extLst>
              </p:cNvPr>
              <p:cNvSpPr/>
              <p:nvPr/>
            </p:nvSpPr>
            <p:spPr>
              <a:xfrm>
                <a:off x="5206450" y="621275"/>
                <a:ext cx="340950" cy="45225"/>
              </a:xfrm>
              <a:custGeom>
                <a:avLst/>
                <a:gdLst/>
                <a:ahLst/>
                <a:cxnLst/>
                <a:rect l="l" t="t" r="r" b="b"/>
                <a:pathLst>
                  <a:path w="13638" h="1809" extrusionOk="0">
                    <a:moveTo>
                      <a:pt x="9083" y="1"/>
                    </a:moveTo>
                    <a:cubicBezTo>
                      <a:pt x="7022" y="1"/>
                      <a:pt x="4052" y="199"/>
                      <a:pt x="0" y="458"/>
                    </a:cubicBezTo>
                    <a:cubicBezTo>
                      <a:pt x="1860" y="483"/>
                      <a:pt x="3768" y="507"/>
                      <a:pt x="4934" y="532"/>
                    </a:cubicBezTo>
                    <a:cubicBezTo>
                      <a:pt x="6123" y="557"/>
                      <a:pt x="6793" y="1028"/>
                      <a:pt x="7189" y="1549"/>
                    </a:cubicBezTo>
                    <a:cubicBezTo>
                      <a:pt x="7436" y="1379"/>
                      <a:pt x="7624" y="1105"/>
                      <a:pt x="7946" y="1105"/>
                    </a:cubicBezTo>
                    <a:cubicBezTo>
                      <a:pt x="8142" y="1105"/>
                      <a:pt x="8388" y="1207"/>
                      <a:pt x="8726" y="1499"/>
                    </a:cubicBezTo>
                    <a:cubicBezTo>
                      <a:pt x="8974" y="1720"/>
                      <a:pt x="9117" y="1808"/>
                      <a:pt x="9194" y="1808"/>
                    </a:cubicBezTo>
                    <a:cubicBezTo>
                      <a:pt x="9487" y="1808"/>
                      <a:pt x="8828" y="541"/>
                      <a:pt x="9387" y="541"/>
                    </a:cubicBezTo>
                    <a:cubicBezTo>
                      <a:pt x="9504" y="541"/>
                      <a:pt x="9673" y="597"/>
                      <a:pt x="9916" y="730"/>
                    </a:cubicBezTo>
                    <a:cubicBezTo>
                      <a:pt x="10443" y="1017"/>
                      <a:pt x="10739" y="1104"/>
                      <a:pt x="10937" y="1104"/>
                    </a:cubicBezTo>
                    <a:cubicBezTo>
                      <a:pt x="11244" y="1104"/>
                      <a:pt x="11310" y="892"/>
                      <a:pt x="11636" y="892"/>
                    </a:cubicBezTo>
                    <a:cubicBezTo>
                      <a:pt x="11789" y="892"/>
                      <a:pt x="12000" y="939"/>
                      <a:pt x="12321" y="1078"/>
                    </a:cubicBezTo>
                    <a:cubicBezTo>
                      <a:pt x="12828" y="1305"/>
                      <a:pt x="13169" y="1409"/>
                      <a:pt x="13334" y="1409"/>
                    </a:cubicBezTo>
                    <a:cubicBezTo>
                      <a:pt x="13637" y="1409"/>
                      <a:pt x="13350" y="1060"/>
                      <a:pt x="12420" y="483"/>
                    </a:cubicBezTo>
                    <a:cubicBezTo>
                      <a:pt x="11860" y="136"/>
                      <a:pt x="10780" y="1"/>
                      <a:pt x="9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241;p69">
                <a:extLst>
                  <a:ext uri="{FF2B5EF4-FFF2-40B4-BE49-F238E27FC236}">
                    <a16:creationId xmlns:a16="http://schemas.microsoft.com/office/drawing/2014/main" id="{7F2B92BC-9D79-6631-66D5-DDE5DF4CB269}"/>
                  </a:ext>
                </a:extLst>
              </p:cNvPr>
              <p:cNvSpPr/>
              <p:nvPr/>
            </p:nvSpPr>
            <p:spPr>
              <a:xfrm>
                <a:off x="5363850" y="690475"/>
                <a:ext cx="254100" cy="104650"/>
              </a:xfrm>
              <a:custGeom>
                <a:avLst/>
                <a:gdLst/>
                <a:ahLst/>
                <a:cxnLst/>
                <a:rect l="l" t="t" r="r" b="b"/>
                <a:pathLst>
                  <a:path w="10164" h="4186" extrusionOk="0">
                    <a:moveTo>
                      <a:pt x="5102" y="1"/>
                    </a:moveTo>
                    <a:cubicBezTo>
                      <a:pt x="4242" y="1"/>
                      <a:pt x="3342" y="37"/>
                      <a:pt x="2480" y="94"/>
                    </a:cubicBezTo>
                    <a:cubicBezTo>
                      <a:pt x="1587" y="144"/>
                      <a:pt x="720" y="218"/>
                      <a:pt x="1" y="293"/>
                    </a:cubicBezTo>
                    <a:cubicBezTo>
                      <a:pt x="1563" y="516"/>
                      <a:pt x="2009" y="912"/>
                      <a:pt x="2381" y="1978"/>
                    </a:cubicBezTo>
                    <a:cubicBezTo>
                      <a:pt x="2381" y="2028"/>
                      <a:pt x="2406" y="2053"/>
                      <a:pt x="2406" y="2102"/>
                    </a:cubicBezTo>
                    <a:cubicBezTo>
                      <a:pt x="2702" y="1806"/>
                      <a:pt x="2989" y="1391"/>
                      <a:pt x="3285" y="1391"/>
                    </a:cubicBezTo>
                    <a:cubicBezTo>
                      <a:pt x="3458" y="1391"/>
                      <a:pt x="3635" y="1534"/>
                      <a:pt x="3819" y="1929"/>
                    </a:cubicBezTo>
                    <a:cubicBezTo>
                      <a:pt x="4028" y="2387"/>
                      <a:pt x="4182" y="2534"/>
                      <a:pt x="4303" y="2534"/>
                    </a:cubicBezTo>
                    <a:cubicBezTo>
                      <a:pt x="4411" y="2534"/>
                      <a:pt x="4492" y="2417"/>
                      <a:pt x="4562" y="2301"/>
                    </a:cubicBezTo>
                    <a:cubicBezTo>
                      <a:pt x="4639" y="2191"/>
                      <a:pt x="4710" y="2077"/>
                      <a:pt x="4798" y="2077"/>
                    </a:cubicBezTo>
                    <a:cubicBezTo>
                      <a:pt x="4910" y="2077"/>
                      <a:pt x="5048" y="2261"/>
                      <a:pt x="5256" y="2871"/>
                    </a:cubicBezTo>
                    <a:cubicBezTo>
                      <a:pt x="5405" y="3297"/>
                      <a:pt x="5513" y="3453"/>
                      <a:pt x="5600" y="3453"/>
                    </a:cubicBezTo>
                    <a:cubicBezTo>
                      <a:pt x="5715" y="3453"/>
                      <a:pt x="5791" y="3178"/>
                      <a:pt x="5876" y="2896"/>
                    </a:cubicBezTo>
                    <a:cubicBezTo>
                      <a:pt x="5952" y="2606"/>
                      <a:pt x="6040" y="2322"/>
                      <a:pt x="6177" y="2322"/>
                    </a:cubicBezTo>
                    <a:cubicBezTo>
                      <a:pt x="6310" y="2322"/>
                      <a:pt x="6488" y="2587"/>
                      <a:pt x="6744" y="3367"/>
                    </a:cubicBezTo>
                    <a:cubicBezTo>
                      <a:pt x="6946" y="3954"/>
                      <a:pt x="7039" y="4185"/>
                      <a:pt x="7067" y="4185"/>
                    </a:cubicBezTo>
                    <a:cubicBezTo>
                      <a:pt x="7119" y="4185"/>
                      <a:pt x="6955" y="3416"/>
                      <a:pt x="6843" y="2648"/>
                    </a:cubicBezTo>
                    <a:cubicBezTo>
                      <a:pt x="6705" y="1881"/>
                      <a:pt x="6614" y="1114"/>
                      <a:pt x="6818" y="1114"/>
                    </a:cubicBezTo>
                    <a:cubicBezTo>
                      <a:pt x="6871" y="1114"/>
                      <a:pt x="6944" y="1166"/>
                      <a:pt x="7041" y="1284"/>
                    </a:cubicBezTo>
                    <a:cubicBezTo>
                      <a:pt x="7377" y="1704"/>
                      <a:pt x="7698" y="1832"/>
                      <a:pt x="7989" y="1832"/>
                    </a:cubicBezTo>
                    <a:cubicBezTo>
                      <a:pt x="8213" y="1832"/>
                      <a:pt x="8420" y="1756"/>
                      <a:pt x="8603" y="1681"/>
                    </a:cubicBezTo>
                    <a:cubicBezTo>
                      <a:pt x="8772" y="1596"/>
                      <a:pt x="8918" y="1520"/>
                      <a:pt x="9030" y="1520"/>
                    </a:cubicBezTo>
                    <a:cubicBezTo>
                      <a:pt x="9114" y="1520"/>
                      <a:pt x="9180" y="1563"/>
                      <a:pt x="9223" y="1681"/>
                    </a:cubicBezTo>
                    <a:cubicBezTo>
                      <a:pt x="9314" y="1910"/>
                      <a:pt x="9515" y="2034"/>
                      <a:pt x="9683" y="2034"/>
                    </a:cubicBezTo>
                    <a:cubicBezTo>
                      <a:pt x="9970" y="2034"/>
                      <a:pt x="10163" y="1675"/>
                      <a:pt x="9570" y="863"/>
                    </a:cubicBezTo>
                    <a:cubicBezTo>
                      <a:pt x="9322" y="516"/>
                      <a:pt x="8677" y="293"/>
                      <a:pt x="7810" y="169"/>
                    </a:cubicBezTo>
                    <a:cubicBezTo>
                      <a:pt x="7039" y="49"/>
                      <a:pt x="6096" y="1"/>
                      <a:pt x="5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242;p69">
                <a:extLst>
                  <a:ext uri="{FF2B5EF4-FFF2-40B4-BE49-F238E27FC236}">
                    <a16:creationId xmlns:a16="http://schemas.microsoft.com/office/drawing/2014/main" id="{D9CC4E91-65C4-4723-DE91-B0D7F796F17A}"/>
                  </a:ext>
                </a:extLst>
              </p:cNvPr>
              <p:cNvSpPr/>
              <p:nvPr/>
            </p:nvSpPr>
            <p:spPr>
              <a:xfrm>
                <a:off x="5448775" y="764100"/>
                <a:ext cx="40300" cy="160525"/>
              </a:xfrm>
              <a:custGeom>
                <a:avLst/>
                <a:gdLst/>
                <a:ahLst/>
                <a:cxnLst/>
                <a:rect l="l" t="t" r="r" b="b"/>
                <a:pathLst>
                  <a:path w="1612" h="6421" extrusionOk="0">
                    <a:moveTo>
                      <a:pt x="1487" y="0"/>
                    </a:moveTo>
                    <a:cubicBezTo>
                      <a:pt x="1463" y="0"/>
                      <a:pt x="1413" y="223"/>
                      <a:pt x="1339" y="719"/>
                    </a:cubicBezTo>
                    <a:cubicBezTo>
                      <a:pt x="1091" y="2206"/>
                      <a:pt x="992" y="2851"/>
                      <a:pt x="893" y="2851"/>
                    </a:cubicBezTo>
                    <a:cubicBezTo>
                      <a:pt x="843" y="2851"/>
                      <a:pt x="769" y="2504"/>
                      <a:pt x="669" y="1884"/>
                    </a:cubicBezTo>
                    <a:cubicBezTo>
                      <a:pt x="521" y="893"/>
                      <a:pt x="422" y="50"/>
                      <a:pt x="347" y="50"/>
                    </a:cubicBezTo>
                    <a:cubicBezTo>
                      <a:pt x="298" y="50"/>
                      <a:pt x="273" y="273"/>
                      <a:pt x="223" y="769"/>
                    </a:cubicBezTo>
                    <a:cubicBezTo>
                      <a:pt x="50" y="3644"/>
                      <a:pt x="0" y="6421"/>
                      <a:pt x="149" y="6421"/>
                    </a:cubicBezTo>
                    <a:cubicBezTo>
                      <a:pt x="198" y="6421"/>
                      <a:pt x="248" y="6173"/>
                      <a:pt x="347" y="5578"/>
                    </a:cubicBezTo>
                    <a:cubicBezTo>
                      <a:pt x="422" y="5082"/>
                      <a:pt x="496" y="4884"/>
                      <a:pt x="595" y="4884"/>
                    </a:cubicBezTo>
                    <a:cubicBezTo>
                      <a:pt x="719" y="4884"/>
                      <a:pt x="843" y="5256"/>
                      <a:pt x="967" y="5603"/>
                    </a:cubicBezTo>
                    <a:cubicBezTo>
                      <a:pt x="1091" y="5974"/>
                      <a:pt x="1190" y="6346"/>
                      <a:pt x="1264" y="6346"/>
                    </a:cubicBezTo>
                    <a:cubicBezTo>
                      <a:pt x="1314" y="6346"/>
                      <a:pt x="1364" y="6123"/>
                      <a:pt x="1364" y="5528"/>
                    </a:cubicBezTo>
                    <a:cubicBezTo>
                      <a:pt x="1388" y="3396"/>
                      <a:pt x="1611" y="0"/>
                      <a:pt x="148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243;p69">
                <a:extLst>
                  <a:ext uri="{FF2B5EF4-FFF2-40B4-BE49-F238E27FC236}">
                    <a16:creationId xmlns:a16="http://schemas.microsoft.com/office/drawing/2014/main" id="{A6635D15-163D-5C19-270B-B51E2B348138}"/>
                  </a:ext>
                </a:extLst>
              </p:cNvPr>
              <p:cNvSpPr/>
              <p:nvPr/>
            </p:nvSpPr>
            <p:spPr>
              <a:xfrm>
                <a:off x="5520650" y="796325"/>
                <a:ext cx="35975" cy="123350"/>
              </a:xfrm>
              <a:custGeom>
                <a:avLst/>
                <a:gdLst/>
                <a:ahLst/>
                <a:cxnLst/>
                <a:rect l="l" t="t" r="r" b="b"/>
                <a:pathLst>
                  <a:path w="1439" h="4934" extrusionOk="0">
                    <a:moveTo>
                      <a:pt x="25" y="0"/>
                    </a:moveTo>
                    <a:cubicBezTo>
                      <a:pt x="1" y="0"/>
                      <a:pt x="1" y="75"/>
                      <a:pt x="25" y="298"/>
                    </a:cubicBezTo>
                    <a:cubicBezTo>
                      <a:pt x="174" y="2182"/>
                      <a:pt x="174" y="3545"/>
                      <a:pt x="273" y="3545"/>
                    </a:cubicBezTo>
                    <a:cubicBezTo>
                      <a:pt x="323" y="3545"/>
                      <a:pt x="373" y="3372"/>
                      <a:pt x="472" y="2975"/>
                    </a:cubicBezTo>
                    <a:cubicBezTo>
                      <a:pt x="521" y="2777"/>
                      <a:pt x="571" y="2677"/>
                      <a:pt x="620" y="2677"/>
                    </a:cubicBezTo>
                    <a:cubicBezTo>
                      <a:pt x="769" y="2677"/>
                      <a:pt x="943" y="3248"/>
                      <a:pt x="1091" y="3793"/>
                    </a:cubicBezTo>
                    <a:cubicBezTo>
                      <a:pt x="1240" y="4363"/>
                      <a:pt x="1364" y="4933"/>
                      <a:pt x="1414" y="4933"/>
                    </a:cubicBezTo>
                    <a:cubicBezTo>
                      <a:pt x="1439" y="4933"/>
                      <a:pt x="1439" y="4760"/>
                      <a:pt x="1414" y="4314"/>
                    </a:cubicBezTo>
                    <a:cubicBezTo>
                      <a:pt x="1265" y="2479"/>
                      <a:pt x="844" y="322"/>
                      <a:pt x="670" y="322"/>
                    </a:cubicBezTo>
                    <a:cubicBezTo>
                      <a:pt x="645" y="322"/>
                      <a:pt x="596" y="446"/>
                      <a:pt x="596" y="769"/>
                    </a:cubicBezTo>
                    <a:cubicBezTo>
                      <a:pt x="596" y="1091"/>
                      <a:pt x="571" y="1190"/>
                      <a:pt x="521" y="1190"/>
                    </a:cubicBezTo>
                    <a:cubicBezTo>
                      <a:pt x="447" y="1190"/>
                      <a:pt x="348" y="893"/>
                      <a:pt x="249" y="595"/>
                    </a:cubicBezTo>
                    <a:cubicBezTo>
                      <a:pt x="149" y="298"/>
                      <a:pt x="75" y="0"/>
                      <a:pt x="2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244;p69">
                <a:extLst>
                  <a:ext uri="{FF2B5EF4-FFF2-40B4-BE49-F238E27FC236}">
                    <a16:creationId xmlns:a16="http://schemas.microsoft.com/office/drawing/2014/main" id="{67D70E04-EA8A-4FE1-A70C-AC4B4CE5D775}"/>
                  </a:ext>
                </a:extLst>
              </p:cNvPr>
              <p:cNvSpPr/>
              <p:nvPr/>
            </p:nvSpPr>
            <p:spPr>
              <a:xfrm>
                <a:off x="5569000" y="745500"/>
                <a:ext cx="66325" cy="186575"/>
              </a:xfrm>
              <a:custGeom>
                <a:avLst/>
                <a:gdLst/>
                <a:ahLst/>
                <a:cxnLst/>
                <a:rect l="l" t="t" r="r" b="b"/>
                <a:pathLst>
                  <a:path w="2653" h="7463" extrusionOk="0">
                    <a:moveTo>
                      <a:pt x="223" y="0"/>
                    </a:moveTo>
                    <a:cubicBezTo>
                      <a:pt x="149" y="0"/>
                      <a:pt x="124" y="124"/>
                      <a:pt x="174" y="471"/>
                    </a:cubicBezTo>
                    <a:cubicBezTo>
                      <a:pt x="273" y="1166"/>
                      <a:pt x="248" y="1290"/>
                      <a:pt x="174" y="1290"/>
                    </a:cubicBezTo>
                    <a:cubicBezTo>
                      <a:pt x="174" y="1290"/>
                      <a:pt x="149" y="1290"/>
                      <a:pt x="124" y="1265"/>
                    </a:cubicBezTo>
                    <a:cubicBezTo>
                      <a:pt x="99" y="1240"/>
                      <a:pt x="75" y="1215"/>
                      <a:pt x="50" y="1215"/>
                    </a:cubicBezTo>
                    <a:cubicBezTo>
                      <a:pt x="0" y="1215"/>
                      <a:pt x="0" y="1339"/>
                      <a:pt x="99" y="1909"/>
                    </a:cubicBezTo>
                    <a:cubicBezTo>
                      <a:pt x="595" y="4735"/>
                      <a:pt x="1066" y="6818"/>
                      <a:pt x="1190" y="6818"/>
                    </a:cubicBezTo>
                    <a:cubicBezTo>
                      <a:pt x="1240" y="6818"/>
                      <a:pt x="1240" y="6471"/>
                      <a:pt x="1141" y="5677"/>
                    </a:cubicBezTo>
                    <a:cubicBezTo>
                      <a:pt x="918" y="3744"/>
                      <a:pt x="694" y="2033"/>
                      <a:pt x="794" y="2033"/>
                    </a:cubicBezTo>
                    <a:cubicBezTo>
                      <a:pt x="818" y="2033"/>
                      <a:pt x="918" y="2306"/>
                      <a:pt x="1091" y="2950"/>
                    </a:cubicBezTo>
                    <a:cubicBezTo>
                      <a:pt x="1537" y="4611"/>
                      <a:pt x="2380" y="7462"/>
                      <a:pt x="2578" y="7462"/>
                    </a:cubicBezTo>
                    <a:cubicBezTo>
                      <a:pt x="2653" y="7462"/>
                      <a:pt x="2628" y="7065"/>
                      <a:pt x="2454" y="6074"/>
                    </a:cubicBezTo>
                    <a:cubicBezTo>
                      <a:pt x="1959" y="3099"/>
                      <a:pt x="1190" y="397"/>
                      <a:pt x="1066" y="397"/>
                    </a:cubicBezTo>
                    <a:cubicBezTo>
                      <a:pt x="1041" y="397"/>
                      <a:pt x="1066" y="571"/>
                      <a:pt x="1116" y="893"/>
                    </a:cubicBezTo>
                    <a:cubicBezTo>
                      <a:pt x="1190" y="1240"/>
                      <a:pt x="1165" y="1364"/>
                      <a:pt x="1141" y="1364"/>
                    </a:cubicBezTo>
                    <a:cubicBezTo>
                      <a:pt x="1066" y="1364"/>
                      <a:pt x="868" y="1017"/>
                      <a:pt x="694" y="670"/>
                    </a:cubicBezTo>
                    <a:cubicBezTo>
                      <a:pt x="496" y="348"/>
                      <a:pt x="298"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6" name="Google Shape;1322;p48">
            <a:extLst>
              <a:ext uri="{FF2B5EF4-FFF2-40B4-BE49-F238E27FC236}">
                <a16:creationId xmlns:a16="http://schemas.microsoft.com/office/drawing/2014/main" id="{C7DA055E-1C94-73FA-4B93-71B670870141}"/>
              </a:ext>
            </a:extLst>
          </p:cNvPr>
          <p:cNvGrpSpPr/>
          <p:nvPr/>
        </p:nvGrpSpPr>
        <p:grpSpPr>
          <a:xfrm>
            <a:off x="-560327" y="4047117"/>
            <a:ext cx="1763341" cy="1077175"/>
            <a:chOff x="-283687" y="3995013"/>
            <a:chExt cx="1993828" cy="1217972"/>
          </a:xfrm>
        </p:grpSpPr>
        <p:sp>
          <p:nvSpPr>
            <p:cNvPr id="547" name="Google Shape;1323;p48">
              <a:extLst>
                <a:ext uri="{FF2B5EF4-FFF2-40B4-BE49-F238E27FC236}">
                  <a16:creationId xmlns:a16="http://schemas.microsoft.com/office/drawing/2014/main" id="{2D905C6A-9521-8FDD-2ECD-33DA1312363B}"/>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324;p48">
              <a:extLst>
                <a:ext uri="{FF2B5EF4-FFF2-40B4-BE49-F238E27FC236}">
                  <a16:creationId xmlns:a16="http://schemas.microsoft.com/office/drawing/2014/main" id="{788FA81B-E4E3-94C6-4656-8B9158F18CC0}"/>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1" name="Google Shape;314;p29">
            <a:extLst>
              <a:ext uri="{FF2B5EF4-FFF2-40B4-BE49-F238E27FC236}">
                <a16:creationId xmlns:a16="http://schemas.microsoft.com/office/drawing/2014/main" id="{BBFAB351-3D35-F11C-79EA-407B95512FAB}"/>
              </a:ext>
            </a:extLst>
          </p:cNvPr>
          <p:cNvPicPr preferRelativeResize="0"/>
          <p:nvPr/>
        </p:nvPicPr>
        <p:blipFill>
          <a:blip r:embed="rId3">
            <a:alphaModFix/>
          </a:blip>
          <a:stretch>
            <a:fillRect/>
          </a:stretch>
        </p:blipFill>
        <p:spPr>
          <a:xfrm>
            <a:off x="364774" y="612404"/>
            <a:ext cx="393013" cy="319274"/>
          </a:xfrm>
          <a:prstGeom prst="rect">
            <a:avLst/>
          </a:prstGeom>
          <a:noFill/>
          <a:ln>
            <a:noFill/>
          </a:ln>
        </p:spPr>
      </p:pic>
      <p:pic>
        <p:nvPicPr>
          <p:cNvPr id="552" name="Google Shape;315;p29">
            <a:extLst>
              <a:ext uri="{FF2B5EF4-FFF2-40B4-BE49-F238E27FC236}">
                <a16:creationId xmlns:a16="http://schemas.microsoft.com/office/drawing/2014/main" id="{2771997F-873A-8FF4-CB8F-9DA7A93E7F24}"/>
              </a:ext>
            </a:extLst>
          </p:cNvPr>
          <p:cNvPicPr preferRelativeResize="0"/>
          <p:nvPr/>
        </p:nvPicPr>
        <p:blipFill>
          <a:blip r:embed="rId4">
            <a:alphaModFix/>
          </a:blip>
          <a:stretch>
            <a:fillRect/>
          </a:stretch>
        </p:blipFill>
        <p:spPr>
          <a:xfrm>
            <a:off x="1678063" y="330442"/>
            <a:ext cx="393013" cy="140876"/>
          </a:xfrm>
          <a:prstGeom prst="rect">
            <a:avLst/>
          </a:prstGeom>
          <a:noFill/>
          <a:ln>
            <a:noFill/>
          </a:ln>
        </p:spPr>
      </p:pic>
      <p:pic>
        <p:nvPicPr>
          <p:cNvPr id="553" name="Google Shape;314;p29">
            <a:extLst>
              <a:ext uri="{FF2B5EF4-FFF2-40B4-BE49-F238E27FC236}">
                <a16:creationId xmlns:a16="http://schemas.microsoft.com/office/drawing/2014/main" id="{F698DD26-6447-F48D-FD94-B59730811084}"/>
              </a:ext>
            </a:extLst>
          </p:cNvPr>
          <p:cNvPicPr preferRelativeResize="0"/>
          <p:nvPr/>
        </p:nvPicPr>
        <p:blipFill>
          <a:blip r:embed="rId3">
            <a:alphaModFix/>
          </a:blip>
          <a:stretch>
            <a:fillRect/>
          </a:stretch>
        </p:blipFill>
        <p:spPr>
          <a:xfrm>
            <a:off x="8113837" y="2446712"/>
            <a:ext cx="393013" cy="319274"/>
          </a:xfrm>
          <a:prstGeom prst="rect">
            <a:avLst/>
          </a:prstGeom>
          <a:noFill/>
          <a:ln>
            <a:noFill/>
          </a:ln>
        </p:spPr>
      </p:pic>
      <p:pic>
        <p:nvPicPr>
          <p:cNvPr id="554" name="Google Shape;315;p29">
            <a:extLst>
              <a:ext uri="{FF2B5EF4-FFF2-40B4-BE49-F238E27FC236}">
                <a16:creationId xmlns:a16="http://schemas.microsoft.com/office/drawing/2014/main" id="{8BE6C5D4-9D88-AE5C-86C4-C368D7F2CD87}"/>
              </a:ext>
            </a:extLst>
          </p:cNvPr>
          <p:cNvPicPr preferRelativeResize="0"/>
          <p:nvPr/>
        </p:nvPicPr>
        <p:blipFill>
          <a:blip r:embed="rId4">
            <a:alphaModFix/>
          </a:blip>
          <a:stretch>
            <a:fillRect/>
          </a:stretch>
        </p:blipFill>
        <p:spPr>
          <a:xfrm>
            <a:off x="6019851" y="3189096"/>
            <a:ext cx="393013" cy="140876"/>
          </a:xfrm>
          <a:prstGeom prst="rect">
            <a:avLst/>
          </a:prstGeom>
          <a:noFill/>
          <a:ln>
            <a:noFill/>
          </a:ln>
        </p:spPr>
      </p:pic>
    </p:spTree>
    <p:extLst>
      <p:ext uri="{BB962C8B-B14F-4D97-AF65-F5344CB8AC3E}">
        <p14:creationId xmlns:p14="http://schemas.microsoft.com/office/powerpoint/2010/main" val="275356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p:cTn id="7" dur="500" fill="hold"/>
                                        <p:tgtEl>
                                          <p:spTgt spid="565"/>
                                        </p:tgtEl>
                                        <p:attrNameLst>
                                          <p:attrName>ppt_w</p:attrName>
                                        </p:attrNameLst>
                                      </p:cBhvr>
                                      <p:tavLst>
                                        <p:tav tm="0">
                                          <p:val>
                                            <p:fltVal val="0"/>
                                          </p:val>
                                        </p:tav>
                                        <p:tav tm="100000">
                                          <p:val>
                                            <p:strVal val="#ppt_w"/>
                                          </p:val>
                                        </p:tav>
                                      </p:tavLst>
                                    </p:anim>
                                    <p:anim calcmode="lin" valueType="num">
                                      <p:cBhvr>
                                        <p:cTn id="8" dur="500" fill="hold"/>
                                        <p:tgtEl>
                                          <p:spTgt spid="565"/>
                                        </p:tgtEl>
                                        <p:attrNameLst>
                                          <p:attrName>ppt_h</p:attrName>
                                        </p:attrNameLst>
                                      </p:cBhvr>
                                      <p:tavLst>
                                        <p:tav tm="0">
                                          <p:val>
                                            <p:fltVal val="0"/>
                                          </p:val>
                                        </p:tav>
                                        <p:tav tm="100000">
                                          <p:val>
                                            <p:strVal val="#ppt_h"/>
                                          </p:val>
                                        </p:tav>
                                      </p:tavLst>
                                    </p:anim>
                                    <p:animEffect transition="in" filter="fade">
                                      <p:cBhvr>
                                        <p:cTn id="9" dur="500"/>
                                        <p:tgtEl>
                                          <p:spTgt spid="5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6"/>
                                        </p:tgtEl>
                                        <p:attrNameLst>
                                          <p:attrName>style.visibility</p:attrName>
                                        </p:attrNameLst>
                                      </p:cBhvr>
                                      <p:to>
                                        <p:strVal val="visible"/>
                                      </p:to>
                                    </p:set>
                                    <p:anim calcmode="lin" valueType="num">
                                      <p:cBhvr>
                                        <p:cTn id="12" dur="500" fill="hold"/>
                                        <p:tgtEl>
                                          <p:spTgt spid="566"/>
                                        </p:tgtEl>
                                        <p:attrNameLst>
                                          <p:attrName>ppt_w</p:attrName>
                                        </p:attrNameLst>
                                      </p:cBhvr>
                                      <p:tavLst>
                                        <p:tav tm="0">
                                          <p:val>
                                            <p:fltVal val="0"/>
                                          </p:val>
                                        </p:tav>
                                        <p:tav tm="100000">
                                          <p:val>
                                            <p:strVal val="#ppt_w"/>
                                          </p:val>
                                        </p:tav>
                                      </p:tavLst>
                                    </p:anim>
                                    <p:anim calcmode="lin" valueType="num">
                                      <p:cBhvr>
                                        <p:cTn id="13" dur="500" fill="hold"/>
                                        <p:tgtEl>
                                          <p:spTgt spid="566"/>
                                        </p:tgtEl>
                                        <p:attrNameLst>
                                          <p:attrName>ppt_h</p:attrName>
                                        </p:attrNameLst>
                                      </p:cBhvr>
                                      <p:tavLst>
                                        <p:tav tm="0">
                                          <p:val>
                                            <p:fltVal val="0"/>
                                          </p:val>
                                        </p:tav>
                                        <p:tav tm="100000">
                                          <p:val>
                                            <p:strVal val="#ppt_h"/>
                                          </p:val>
                                        </p:tav>
                                      </p:tavLst>
                                    </p:anim>
                                    <p:animEffect transition="in" filter="fade">
                                      <p:cBhvr>
                                        <p:cTn id="14" dur="500"/>
                                        <p:tgtEl>
                                          <p:spTgt spid="56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67"/>
                                        </p:tgtEl>
                                        <p:attrNameLst>
                                          <p:attrName>style.visibility</p:attrName>
                                        </p:attrNameLst>
                                      </p:cBhvr>
                                      <p:to>
                                        <p:strVal val="visible"/>
                                      </p:to>
                                    </p:set>
                                    <p:anim calcmode="lin" valueType="num">
                                      <p:cBhvr>
                                        <p:cTn id="17" dur="500" fill="hold"/>
                                        <p:tgtEl>
                                          <p:spTgt spid="567"/>
                                        </p:tgtEl>
                                        <p:attrNameLst>
                                          <p:attrName>ppt_w</p:attrName>
                                        </p:attrNameLst>
                                      </p:cBhvr>
                                      <p:tavLst>
                                        <p:tav tm="0">
                                          <p:val>
                                            <p:fltVal val="0"/>
                                          </p:val>
                                        </p:tav>
                                        <p:tav tm="100000">
                                          <p:val>
                                            <p:strVal val="#ppt_w"/>
                                          </p:val>
                                        </p:tav>
                                      </p:tavLst>
                                    </p:anim>
                                    <p:anim calcmode="lin" valueType="num">
                                      <p:cBhvr>
                                        <p:cTn id="18" dur="500" fill="hold"/>
                                        <p:tgtEl>
                                          <p:spTgt spid="567"/>
                                        </p:tgtEl>
                                        <p:attrNameLst>
                                          <p:attrName>ppt_h</p:attrName>
                                        </p:attrNameLst>
                                      </p:cBhvr>
                                      <p:tavLst>
                                        <p:tav tm="0">
                                          <p:val>
                                            <p:fltVal val="0"/>
                                          </p:val>
                                        </p:tav>
                                        <p:tav tm="100000">
                                          <p:val>
                                            <p:strVal val="#ppt_h"/>
                                          </p:val>
                                        </p:tav>
                                      </p:tavLst>
                                    </p:anim>
                                    <p:animEffect transition="in" filter="fade">
                                      <p:cBhvr>
                                        <p:cTn id="19" dur="500"/>
                                        <p:tgtEl>
                                          <p:spTgt spid="56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9"/>
                                        </p:tgtEl>
                                        <p:attrNameLst>
                                          <p:attrName>style.visibility</p:attrName>
                                        </p:attrNameLst>
                                      </p:cBhvr>
                                      <p:to>
                                        <p:strVal val="visible"/>
                                      </p:to>
                                    </p:set>
                                    <p:anim calcmode="lin" valueType="num">
                                      <p:cBhvr>
                                        <p:cTn id="22" dur="500" fill="hold"/>
                                        <p:tgtEl>
                                          <p:spTgt spid="569"/>
                                        </p:tgtEl>
                                        <p:attrNameLst>
                                          <p:attrName>ppt_w</p:attrName>
                                        </p:attrNameLst>
                                      </p:cBhvr>
                                      <p:tavLst>
                                        <p:tav tm="0">
                                          <p:val>
                                            <p:fltVal val="0"/>
                                          </p:val>
                                        </p:tav>
                                        <p:tav tm="100000">
                                          <p:val>
                                            <p:strVal val="#ppt_w"/>
                                          </p:val>
                                        </p:tav>
                                      </p:tavLst>
                                    </p:anim>
                                    <p:anim calcmode="lin" valueType="num">
                                      <p:cBhvr>
                                        <p:cTn id="23" dur="500" fill="hold"/>
                                        <p:tgtEl>
                                          <p:spTgt spid="569"/>
                                        </p:tgtEl>
                                        <p:attrNameLst>
                                          <p:attrName>ppt_h</p:attrName>
                                        </p:attrNameLst>
                                      </p:cBhvr>
                                      <p:tavLst>
                                        <p:tav tm="0">
                                          <p:val>
                                            <p:fltVal val="0"/>
                                          </p:val>
                                        </p:tav>
                                        <p:tav tm="100000">
                                          <p:val>
                                            <p:strVal val="#ppt_h"/>
                                          </p:val>
                                        </p:tav>
                                      </p:tavLst>
                                    </p:anim>
                                    <p:animEffect transition="in" filter="fade">
                                      <p:cBhvr>
                                        <p:cTn id="24" dur="500"/>
                                        <p:tgtEl>
                                          <p:spTgt spid="56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0"/>
                                  </p:stCondLst>
                                  <p:childTnLst>
                                    <p:set>
                                      <p:cBhvr>
                                        <p:cTn id="51" dur="1" fill="hold">
                                          <p:stCondLst>
                                            <p:cond delay="0"/>
                                          </p:stCondLst>
                                        </p:cTn>
                                        <p:tgtEl>
                                          <p:spTgt spid="546"/>
                                        </p:tgtEl>
                                        <p:attrNameLst>
                                          <p:attrName>style.visibility</p:attrName>
                                        </p:attrNameLst>
                                      </p:cBhvr>
                                      <p:to>
                                        <p:strVal val="visible"/>
                                      </p:to>
                                    </p:set>
                                    <p:anim calcmode="lin" valueType="num">
                                      <p:cBhvr>
                                        <p:cTn id="52" dur="500" fill="hold"/>
                                        <p:tgtEl>
                                          <p:spTgt spid="546"/>
                                        </p:tgtEl>
                                        <p:attrNameLst>
                                          <p:attrName>ppt_w</p:attrName>
                                        </p:attrNameLst>
                                      </p:cBhvr>
                                      <p:tavLst>
                                        <p:tav tm="0">
                                          <p:val>
                                            <p:fltVal val="0"/>
                                          </p:val>
                                        </p:tav>
                                        <p:tav tm="100000">
                                          <p:val>
                                            <p:strVal val="#ppt_w"/>
                                          </p:val>
                                        </p:tav>
                                      </p:tavLst>
                                    </p:anim>
                                    <p:anim calcmode="lin" valueType="num">
                                      <p:cBhvr>
                                        <p:cTn id="53" dur="500" fill="hold"/>
                                        <p:tgtEl>
                                          <p:spTgt spid="546"/>
                                        </p:tgtEl>
                                        <p:attrNameLst>
                                          <p:attrName>ppt_h</p:attrName>
                                        </p:attrNameLst>
                                      </p:cBhvr>
                                      <p:tavLst>
                                        <p:tav tm="0">
                                          <p:val>
                                            <p:fltVal val="0"/>
                                          </p:val>
                                        </p:tav>
                                        <p:tav tm="100000">
                                          <p:val>
                                            <p:strVal val="#ppt_h"/>
                                          </p:val>
                                        </p:tav>
                                      </p:tavLst>
                                    </p:anim>
                                    <p:animEffect transition="in" filter="fade">
                                      <p:cBhvr>
                                        <p:cTn id="54" dur="500"/>
                                        <p:tgtEl>
                                          <p:spTgt spid="546"/>
                                        </p:tgtEl>
                                      </p:cBhvr>
                                    </p:animEffect>
                                  </p:childTnLst>
                                </p:cTn>
                              </p:par>
                              <p:par>
                                <p:cTn id="55" presetID="53" presetClass="entr" presetSubtype="16" fill="hold" nodeType="withEffect">
                                  <p:stCondLst>
                                    <p:cond delay="0"/>
                                  </p:stCondLst>
                                  <p:childTnLst>
                                    <p:set>
                                      <p:cBhvr>
                                        <p:cTn id="56" dur="1" fill="hold">
                                          <p:stCondLst>
                                            <p:cond delay="0"/>
                                          </p:stCondLst>
                                        </p:cTn>
                                        <p:tgtEl>
                                          <p:spTgt spid="551"/>
                                        </p:tgtEl>
                                        <p:attrNameLst>
                                          <p:attrName>style.visibility</p:attrName>
                                        </p:attrNameLst>
                                      </p:cBhvr>
                                      <p:to>
                                        <p:strVal val="visible"/>
                                      </p:to>
                                    </p:set>
                                    <p:anim calcmode="lin" valueType="num">
                                      <p:cBhvr>
                                        <p:cTn id="57" dur="500" fill="hold"/>
                                        <p:tgtEl>
                                          <p:spTgt spid="551"/>
                                        </p:tgtEl>
                                        <p:attrNameLst>
                                          <p:attrName>ppt_w</p:attrName>
                                        </p:attrNameLst>
                                      </p:cBhvr>
                                      <p:tavLst>
                                        <p:tav tm="0">
                                          <p:val>
                                            <p:fltVal val="0"/>
                                          </p:val>
                                        </p:tav>
                                        <p:tav tm="100000">
                                          <p:val>
                                            <p:strVal val="#ppt_w"/>
                                          </p:val>
                                        </p:tav>
                                      </p:tavLst>
                                    </p:anim>
                                    <p:anim calcmode="lin" valueType="num">
                                      <p:cBhvr>
                                        <p:cTn id="58" dur="500" fill="hold"/>
                                        <p:tgtEl>
                                          <p:spTgt spid="551"/>
                                        </p:tgtEl>
                                        <p:attrNameLst>
                                          <p:attrName>ppt_h</p:attrName>
                                        </p:attrNameLst>
                                      </p:cBhvr>
                                      <p:tavLst>
                                        <p:tav tm="0">
                                          <p:val>
                                            <p:fltVal val="0"/>
                                          </p:val>
                                        </p:tav>
                                        <p:tav tm="100000">
                                          <p:val>
                                            <p:strVal val="#ppt_h"/>
                                          </p:val>
                                        </p:tav>
                                      </p:tavLst>
                                    </p:anim>
                                    <p:animEffect transition="in" filter="fade">
                                      <p:cBhvr>
                                        <p:cTn id="59" dur="500"/>
                                        <p:tgtEl>
                                          <p:spTgt spid="551"/>
                                        </p:tgtEl>
                                      </p:cBhvr>
                                    </p:animEffect>
                                  </p:childTnLst>
                                </p:cTn>
                              </p:par>
                              <p:par>
                                <p:cTn id="60" presetID="53" presetClass="entr" presetSubtype="16" fill="hold" nodeType="withEffect">
                                  <p:stCondLst>
                                    <p:cond delay="0"/>
                                  </p:stCondLst>
                                  <p:childTnLst>
                                    <p:set>
                                      <p:cBhvr>
                                        <p:cTn id="61" dur="1" fill="hold">
                                          <p:stCondLst>
                                            <p:cond delay="0"/>
                                          </p:stCondLst>
                                        </p:cTn>
                                        <p:tgtEl>
                                          <p:spTgt spid="552"/>
                                        </p:tgtEl>
                                        <p:attrNameLst>
                                          <p:attrName>style.visibility</p:attrName>
                                        </p:attrNameLst>
                                      </p:cBhvr>
                                      <p:to>
                                        <p:strVal val="visible"/>
                                      </p:to>
                                    </p:set>
                                    <p:anim calcmode="lin" valueType="num">
                                      <p:cBhvr>
                                        <p:cTn id="62" dur="500" fill="hold"/>
                                        <p:tgtEl>
                                          <p:spTgt spid="552"/>
                                        </p:tgtEl>
                                        <p:attrNameLst>
                                          <p:attrName>ppt_w</p:attrName>
                                        </p:attrNameLst>
                                      </p:cBhvr>
                                      <p:tavLst>
                                        <p:tav tm="0">
                                          <p:val>
                                            <p:fltVal val="0"/>
                                          </p:val>
                                        </p:tav>
                                        <p:tav tm="100000">
                                          <p:val>
                                            <p:strVal val="#ppt_w"/>
                                          </p:val>
                                        </p:tav>
                                      </p:tavLst>
                                    </p:anim>
                                    <p:anim calcmode="lin" valueType="num">
                                      <p:cBhvr>
                                        <p:cTn id="63" dur="500" fill="hold"/>
                                        <p:tgtEl>
                                          <p:spTgt spid="552"/>
                                        </p:tgtEl>
                                        <p:attrNameLst>
                                          <p:attrName>ppt_h</p:attrName>
                                        </p:attrNameLst>
                                      </p:cBhvr>
                                      <p:tavLst>
                                        <p:tav tm="0">
                                          <p:val>
                                            <p:fltVal val="0"/>
                                          </p:val>
                                        </p:tav>
                                        <p:tav tm="100000">
                                          <p:val>
                                            <p:strVal val="#ppt_h"/>
                                          </p:val>
                                        </p:tav>
                                      </p:tavLst>
                                    </p:anim>
                                    <p:animEffect transition="in" filter="fade">
                                      <p:cBhvr>
                                        <p:cTn id="64" dur="500"/>
                                        <p:tgtEl>
                                          <p:spTgt spid="5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3"/>
                                        </p:tgtEl>
                                        <p:attrNameLst>
                                          <p:attrName>style.visibility</p:attrName>
                                        </p:attrNameLst>
                                      </p:cBhvr>
                                      <p:to>
                                        <p:strVal val="visible"/>
                                      </p:to>
                                    </p:set>
                                    <p:anim calcmode="lin" valueType="num">
                                      <p:cBhvr>
                                        <p:cTn id="67" dur="500" fill="hold"/>
                                        <p:tgtEl>
                                          <p:spTgt spid="553"/>
                                        </p:tgtEl>
                                        <p:attrNameLst>
                                          <p:attrName>ppt_w</p:attrName>
                                        </p:attrNameLst>
                                      </p:cBhvr>
                                      <p:tavLst>
                                        <p:tav tm="0">
                                          <p:val>
                                            <p:fltVal val="0"/>
                                          </p:val>
                                        </p:tav>
                                        <p:tav tm="100000">
                                          <p:val>
                                            <p:strVal val="#ppt_w"/>
                                          </p:val>
                                        </p:tav>
                                      </p:tavLst>
                                    </p:anim>
                                    <p:anim calcmode="lin" valueType="num">
                                      <p:cBhvr>
                                        <p:cTn id="68" dur="500" fill="hold"/>
                                        <p:tgtEl>
                                          <p:spTgt spid="553"/>
                                        </p:tgtEl>
                                        <p:attrNameLst>
                                          <p:attrName>ppt_h</p:attrName>
                                        </p:attrNameLst>
                                      </p:cBhvr>
                                      <p:tavLst>
                                        <p:tav tm="0">
                                          <p:val>
                                            <p:fltVal val="0"/>
                                          </p:val>
                                        </p:tav>
                                        <p:tav tm="100000">
                                          <p:val>
                                            <p:strVal val="#ppt_h"/>
                                          </p:val>
                                        </p:tav>
                                      </p:tavLst>
                                    </p:anim>
                                    <p:animEffect transition="in" filter="fade">
                                      <p:cBhvr>
                                        <p:cTn id="69" dur="500"/>
                                        <p:tgtEl>
                                          <p:spTgt spid="553"/>
                                        </p:tgtEl>
                                      </p:cBhvr>
                                    </p:animEffect>
                                  </p:childTnLst>
                                </p:cTn>
                              </p:par>
                              <p:par>
                                <p:cTn id="70" presetID="53" presetClass="entr" presetSubtype="16" fill="hold" nodeType="withEffect">
                                  <p:stCondLst>
                                    <p:cond delay="0"/>
                                  </p:stCondLst>
                                  <p:childTnLst>
                                    <p:set>
                                      <p:cBhvr>
                                        <p:cTn id="71" dur="1" fill="hold">
                                          <p:stCondLst>
                                            <p:cond delay="0"/>
                                          </p:stCondLst>
                                        </p:cTn>
                                        <p:tgtEl>
                                          <p:spTgt spid="554"/>
                                        </p:tgtEl>
                                        <p:attrNameLst>
                                          <p:attrName>style.visibility</p:attrName>
                                        </p:attrNameLst>
                                      </p:cBhvr>
                                      <p:to>
                                        <p:strVal val="visible"/>
                                      </p:to>
                                    </p:set>
                                    <p:anim calcmode="lin" valueType="num">
                                      <p:cBhvr>
                                        <p:cTn id="72" dur="500" fill="hold"/>
                                        <p:tgtEl>
                                          <p:spTgt spid="554"/>
                                        </p:tgtEl>
                                        <p:attrNameLst>
                                          <p:attrName>ppt_w</p:attrName>
                                        </p:attrNameLst>
                                      </p:cBhvr>
                                      <p:tavLst>
                                        <p:tav tm="0">
                                          <p:val>
                                            <p:fltVal val="0"/>
                                          </p:val>
                                        </p:tav>
                                        <p:tav tm="100000">
                                          <p:val>
                                            <p:strVal val="#ppt_w"/>
                                          </p:val>
                                        </p:tav>
                                      </p:tavLst>
                                    </p:anim>
                                    <p:anim calcmode="lin" valueType="num">
                                      <p:cBhvr>
                                        <p:cTn id="73" dur="500" fill="hold"/>
                                        <p:tgtEl>
                                          <p:spTgt spid="554"/>
                                        </p:tgtEl>
                                        <p:attrNameLst>
                                          <p:attrName>ppt_h</p:attrName>
                                        </p:attrNameLst>
                                      </p:cBhvr>
                                      <p:tavLst>
                                        <p:tav tm="0">
                                          <p:val>
                                            <p:fltVal val="0"/>
                                          </p:val>
                                        </p:tav>
                                        <p:tav tm="100000">
                                          <p:val>
                                            <p:strVal val="#ppt_h"/>
                                          </p:val>
                                        </p:tav>
                                      </p:tavLst>
                                    </p:anim>
                                    <p:animEffect transition="in" filter="fade">
                                      <p:cBhvr>
                                        <p:cTn id="74"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566" grpId="0"/>
      <p:bldP spid="567" grpId="0"/>
      <p:bldP spid="569"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p:nvPr/>
        </p:nvSpPr>
        <p:spPr>
          <a:xfrm flipH="1">
            <a:off x="6625925" y="2848375"/>
            <a:ext cx="2225465" cy="1359473"/>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6"/>
          <p:cNvGrpSpPr/>
          <p:nvPr/>
        </p:nvGrpSpPr>
        <p:grpSpPr>
          <a:xfrm>
            <a:off x="51000" y="4030168"/>
            <a:ext cx="5962178" cy="1027529"/>
            <a:chOff x="659925" y="3475200"/>
            <a:chExt cx="4049292" cy="697907"/>
          </a:xfrm>
        </p:grpSpPr>
        <p:sp>
          <p:nvSpPr>
            <p:cNvPr id="330" name="Google Shape;330;p36"/>
            <p:cNvSpPr/>
            <p:nvPr/>
          </p:nvSpPr>
          <p:spPr>
            <a:xfrm>
              <a:off x="659925" y="3475200"/>
              <a:ext cx="4049292" cy="697907"/>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36"/>
            <p:cNvGrpSpPr/>
            <p:nvPr/>
          </p:nvGrpSpPr>
          <p:grpSpPr>
            <a:xfrm>
              <a:off x="3335503" y="3572350"/>
              <a:ext cx="1295316" cy="507135"/>
              <a:chOff x="3335503" y="3572350"/>
              <a:chExt cx="1295316" cy="507135"/>
            </a:xfrm>
          </p:grpSpPr>
          <p:sp>
            <p:nvSpPr>
              <p:cNvPr id="332" name="Google Shape;332;p36"/>
              <p:cNvSpPr/>
              <p:nvPr/>
            </p:nvSpPr>
            <p:spPr>
              <a:xfrm>
                <a:off x="3335503" y="3572350"/>
                <a:ext cx="1295316" cy="272116"/>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3367762" y="3862778"/>
                <a:ext cx="1136342" cy="216707"/>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36"/>
          <p:cNvGrpSpPr/>
          <p:nvPr/>
        </p:nvGrpSpPr>
        <p:grpSpPr>
          <a:xfrm>
            <a:off x="5190594" y="3666084"/>
            <a:ext cx="7691268" cy="1085788"/>
            <a:chOff x="6159002" y="3788443"/>
            <a:chExt cx="5596498" cy="790066"/>
          </a:xfrm>
        </p:grpSpPr>
        <p:sp>
          <p:nvSpPr>
            <p:cNvPr id="335" name="Google Shape;335;p36"/>
            <p:cNvSpPr/>
            <p:nvPr/>
          </p:nvSpPr>
          <p:spPr>
            <a:xfrm>
              <a:off x="6159002" y="3788443"/>
              <a:ext cx="5596498" cy="790066"/>
            </a:xfrm>
            <a:custGeom>
              <a:avLst/>
              <a:gdLst/>
              <a:ahLst/>
              <a:cxnLst/>
              <a:rect l="l" t="t" r="r" b="b"/>
              <a:pathLst>
                <a:path w="59580" h="8411" extrusionOk="0">
                  <a:moveTo>
                    <a:pt x="38235" y="1"/>
                  </a:moveTo>
                  <a:lnTo>
                    <a:pt x="9802" y="744"/>
                  </a:lnTo>
                  <a:cubicBezTo>
                    <a:pt x="3679" y="1240"/>
                    <a:pt x="2984" y="2603"/>
                    <a:pt x="7893" y="2802"/>
                  </a:cubicBezTo>
                  <a:cubicBezTo>
                    <a:pt x="8389" y="2827"/>
                    <a:pt x="8760" y="2851"/>
                    <a:pt x="9008" y="2876"/>
                  </a:cubicBezTo>
                  <a:cubicBezTo>
                    <a:pt x="10843" y="3124"/>
                    <a:pt x="6976" y="3694"/>
                    <a:pt x="9802" y="3818"/>
                  </a:cubicBezTo>
                  <a:cubicBezTo>
                    <a:pt x="12906" y="3961"/>
                    <a:pt x="1" y="6980"/>
                    <a:pt x="6626" y="6980"/>
                  </a:cubicBezTo>
                  <a:cubicBezTo>
                    <a:pt x="6879" y="6980"/>
                    <a:pt x="7160" y="6976"/>
                    <a:pt x="7471" y="6966"/>
                  </a:cubicBezTo>
                  <a:cubicBezTo>
                    <a:pt x="11531" y="6859"/>
                    <a:pt x="17248" y="6684"/>
                    <a:pt x="21381" y="6684"/>
                  </a:cubicBezTo>
                  <a:cubicBezTo>
                    <a:pt x="25855" y="6684"/>
                    <a:pt x="28472" y="6889"/>
                    <a:pt x="25122" y="7611"/>
                  </a:cubicBezTo>
                  <a:cubicBezTo>
                    <a:pt x="22131" y="8241"/>
                    <a:pt x="24479" y="8411"/>
                    <a:pt x="28529" y="8411"/>
                  </a:cubicBezTo>
                  <a:cubicBezTo>
                    <a:pt x="33243" y="8411"/>
                    <a:pt x="40263" y="8181"/>
                    <a:pt x="43863" y="8181"/>
                  </a:cubicBezTo>
                  <a:cubicBezTo>
                    <a:pt x="44805" y="8181"/>
                    <a:pt x="45796" y="8156"/>
                    <a:pt x="46813" y="8132"/>
                  </a:cubicBezTo>
                  <a:cubicBezTo>
                    <a:pt x="53084" y="7908"/>
                    <a:pt x="59579" y="7066"/>
                    <a:pt x="50283" y="5801"/>
                  </a:cubicBezTo>
                  <a:lnTo>
                    <a:pt x="382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6439297" y="3788443"/>
              <a:ext cx="5316204" cy="763859"/>
            </a:xfrm>
            <a:custGeom>
              <a:avLst/>
              <a:gdLst/>
              <a:ahLst/>
              <a:cxnLst/>
              <a:rect l="l" t="t" r="r" b="b"/>
              <a:pathLst>
                <a:path w="56596" h="8132" extrusionOk="0">
                  <a:moveTo>
                    <a:pt x="35251" y="1"/>
                  </a:moveTo>
                  <a:lnTo>
                    <a:pt x="6818" y="744"/>
                  </a:lnTo>
                  <a:cubicBezTo>
                    <a:pt x="695" y="1240"/>
                    <a:pt x="0" y="2603"/>
                    <a:pt x="4909" y="2802"/>
                  </a:cubicBezTo>
                  <a:cubicBezTo>
                    <a:pt x="5405" y="2827"/>
                    <a:pt x="5776" y="2851"/>
                    <a:pt x="6024" y="2876"/>
                  </a:cubicBezTo>
                  <a:cubicBezTo>
                    <a:pt x="9038" y="2335"/>
                    <a:pt x="11715" y="1842"/>
                    <a:pt x="12810" y="1842"/>
                  </a:cubicBezTo>
                  <a:cubicBezTo>
                    <a:pt x="13472" y="1842"/>
                    <a:pt x="13557" y="2022"/>
                    <a:pt x="12792" y="2480"/>
                  </a:cubicBezTo>
                  <a:cubicBezTo>
                    <a:pt x="11137" y="3476"/>
                    <a:pt x="10590" y="3602"/>
                    <a:pt x="11352" y="3602"/>
                  </a:cubicBezTo>
                  <a:cubicBezTo>
                    <a:pt x="11480" y="3602"/>
                    <a:pt x="11646" y="3599"/>
                    <a:pt x="11850" y="3595"/>
                  </a:cubicBezTo>
                  <a:cubicBezTo>
                    <a:pt x="12296" y="3595"/>
                    <a:pt x="12941" y="3595"/>
                    <a:pt x="13808" y="3620"/>
                  </a:cubicBezTo>
                  <a:cubicBezTo>
                    <a:pt x="17099" y="3760"/>
                    <a:pt x="10768" y="5174"/>
                    <a:pt x="14480" y="5174"/>
                  </a:cubicBezTo>
                  <a:cubicBezTo>
                    <a:pt x="14711" y="5174"/>
                    <a:pt x="14982" y="5168"/>
                    <a:pt x="15296" y="5157"/>
                  </a:cubicBezTo>
                  <a:cubicBezTo>
                    <a:pt x="19656" y="4995"/>
                    <a:pt x="21518" y="4439"/>
                    <a:pt x="24201" y="4439"/>
                  </a:cubicBezTo>
                  <a:cubicBezTo>
                    <a:pt x="24813" y="4439"/>
                    <a:pt x="25467" y="4468"/>
                    <a:pt x="26203" y="4537"/>
                  </a:cubicBezTo>
                  <a:cubicBezTo>
                    <a:pt x="27516" y="4660"/>
                    <a:pt x="28850" y="4723"/>
                    <a:pt x="30003" y="4723"/>
                  </a:cubicBezTo>
                  <a:cubicBezTo>
                    <a:pt x="32334" y="4723"/>
                    <a:pt x="33924" y="4465"/>
                    <a:pt x="33095" y="3917"/>
                  </a:cubicBezTo>
                  <a:cubicBezTo>
                    <a:pt x="32298" y="3402"/>
                    <a:pt x="32879" y="3064"/>
                    <a:pt x="33883" y="3064"/>
                  </a:cubicBezTo>
                  <a:cubicBezTo>
                    <a:pt x="34473" y="3064"/>
                    <a:pt x="35208" y="3180"/>
                    <a:pt x="35896" y="3446"/>
                  </a:cubicBezTo>
                  <a:cubicBezTo>
                    <a:pt x="37780" y="4165"/>
                    <a:pt x="31706" y="5876"/>
                    <a:pt x="37160" y="6446"/>
                  </a:cubicBezTo>
                  <a:cubicBezTo>
                    <a:pt x="41003" y="6867"/>
                    <a:pt x="42465" y="7611"/>
                    <a:pt x="43829" y="8132"/>
                  </a:cubicBezTo>
                  <a:cubicBezTo>
                    <a:pt x="50100" y="7908"/>
                    <a:pt x="56595" y="7066"/>
                    <a:pt x="47299" y="5801"/>
                  </a:cubicBezTo>
                  <a:lnTo>
                    <a:pt x="35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36"/>
          <p:cNvGrpSpPr/>
          <p:nvPr/>
        </p:nvGrpSpPr>
        <p:grpSpPr>
          <a:xfrm>
            <a:off x="7405408" y="-1"/>
            <a:ext cx="2734692" cy="4142477"/>
            <a:chOff x="7405408" y="-1"/>
            <a:chExt cx="2734692" cy="4142477"/>
          </a:xfrm>
        </p:grpSpPr>
        <p:sp>
          <p:nvSpPr>
            <p:cNvPr id="338" name="Google Shape;338;p36"/>
            <p:cNvSpPr/>
            <p:nvPr/>
          </p:nvSpPr>
          <p:spPr>
            <a:xfrm>
              <a:off x="8074250" y="-1"/>
              <a:ext cx="1334430" cy="3594806"/>
            </a:xfrm>
            <a:custGeom>
              <a:avLst/>
              <a:gdLst/>
              <a:ahLst/>
              <a:cxnLst/>
              <a:rect l="l" t="t" r="r" b="b"/>
              <a:pathLst>
                <a:path w="9000" h="24245" extrusionOk="0">
                  <a:moveTo>
                    <a:pt x="8999" y="1"/>
                  </a:moveTo>
                  <a:cubicBezTo>
                    <a:pt x="3595" y="1"/>
                    <a:pt x="2604" y="249"/>
                    <a:pt x="2356" y="1761"/>
                  </a:cubicBezTo>
                  <a:cubicBezTo>
                    <a:pt x="2108" y="3298"/>
                    <a:pt x="1" y="12817"/>
                    <a:pt x="298" y="24245"/>
                  </a:cubicBezTo>
                  <a:lnTo>
                    <a:pt x="8231" y="24245"/>
                  </a:lnTo>
                  <a:cubicBezTo>
                    <a:pt x="8231" y="24245"/>
                    <a:pt x="7760" y="9470"/>
                    <a:pt x="7710" y="6471"/>
                  </a:cubicBezTo>
                  <a:cubicBezTo>
                    <a:pt x="7686" y="4636"/>
                    <a:pt x="7636" y="2777"/>
                    <a:pt x="7909" y="1513"/>
                  </a:cubicBezTo>
                  <a:cubicBezTo>
                    <a:pt x="8033" y="968"/>
                    <a:pt x="8206" y="546"/>
                    <a:pt x="8479" y="298"/>
                  </a:cubicBezTo>
                  <a:cubicBezTo>
                    <a:pt x="8628" y="150"/>
                    <a:pt x="8801" y="50"/>
                    <a:pt x="8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8162470" y="1804130"/>
              <a:ext cx="1077182" cy="1878877"/>
            </a:xfrm>
            <a:custGeom>
              <a:avLst/>
              <a:gdLst/>
              <a:ahLst/>
              <a:cxnLst/>
              <a:rect l="l" t="t" r="r" b="b"/>
              <a:pathLst>
                <a:path w="7265" h="12672" extrusionOk="0">
                  <a:moveTo>
                    <a:pt x="4595" y="0"/>
                  </a:moveTo>
                  <a:cubicBezTo>
                    <a:pt x="4430" y="0"/>
                    <a:pt x="4185" y="5787"/>
                    <a:pt x="4041" y="8185"/>
                  </a:cubicBezTo>
                  <a:cubicBezTo>
                    <a:pt x="3995" y="8868"/>
                    <a:pt x="3940" y="9133"/>
                    <a:pt x="3883" y="9133"/>
                  </a:cubicBezTo>
                  <a:cubicBezTo>
                    <a:pt x="3699" y="9133"/>
                    <a:pt x="3496" y="6333"/>
                    <a:pt x="3496" y="5954"/>
                  </a:cubicBezTo>
                  <a:cubicBezTo>
                    <a:pt x="3496" y="5770"/>
                    <a:pt x="3445" y="5675"/>
                    <a:pt x="3375" y="5675"/>
                  </a:cubicBezTo>
                  <a:cubicBezTo>
                    <a:pt x="3257" y="5675"/>
                    <a:pt x="3087" y="5948"/>
                    <a:pt x="3025" y="6524"/>
                  </a:cubicBezTo>
                  <a:cubicBezTo>
                    <a:pt x="3009" y="6681"/>
                    <a:pt x="2991" y="6754"/>
                    <a:pt x="2972" y="6754"/>
                  </a:cubicBezTo>
                  <a:cubicBezTo>
                    <a:pt x="2879" y="6754"/>
                    <a:pt x="2769" y="4933"/>
                    <a:pt x="2728" y="2682"/>
                  </a:cubicBezTo>
                  <a:cubicBezTo>
                    <a:pt x="2724" y="2329"/>
                    <a:pt x="2713" y="2175"/>
                    <a:pt x="2696" y="2175"/>
                  </a:cubicBezTo>
                  <a:cubicBezTo>
                    <a:pt x="2583" y="2175"/>
                    <a:pt x="2199" y="8873"/>
                    <a:pt x="1984" y="9648"/>
                  </a:cubicBezTo>
                  <a:cubicBezTo>
                    <a:pt x="1928" y="9850"/>
                    <a:pt x="1882" y="9939"/>
                    <a:pt x="1844" y="9939"/>
                  </a:cubicBezTo>
                  <a:cubicBezTo>
                    <a:pt x="1716" y="9939"/>
                    <a:pt x="1686" y="8901"/>
                    <a:pt x="1686" y="7788"/>
                  </a:cubicBezTo>
                  <a:cubicBezTo>
                    <a:pt x="1686" y="7292"/>
                    <a:pt x="1636" y="7083"/>
                    <a:pt x="1563" y="7083"/>
                  </a:cubicBezTo>
                  <a:cubicBezTo>
                    <a:pt x="1425" y="7083"/>
                    <a:pt x="1205" y="7839"/>
                    <a:pt x="1091" y="8830"/>
                  </a:cubicBezTo>
                  <a:cubicBezTo>
                    <a:pt x="1055" y="9147"/>
                    <a:pt x="1024" y="9289"/>
                    <a:pt x="996" y="9289"/>
                  </a:cubicBezTo>
                  <a:cubicBezTo>
                    <a:pt x="889" y="9289"/>
                    <a:pt x="821" y="7290"/>
                    <a:pt x="645" y="5136"/>
                  </a:cubicBezTo>
                  <a:cubicBezTo>
                    <a:pt x="605" y="4577"/>
                    <a:pt x="560" y="4334"/>
                    <a:pt x="513" y="4334"/>
                  </a:cubicBezTo>
                  <a:cubicBezTo>
                    <a:pt x="331" y="4334"/>
                    <a:pt x="119" y="7976"/>
                    <a:pt x="1" y="10912"/>
                  </a:cubicBezTo>
                  <a:lnTo>
                    <a:pt x="2058" y="12672"/>
                  </a:lnTo>
                  <a:lnTo>
                    <a:pt x="7264" y="10614"/>
                  </a:lnTo>
                  <a:cubicBezTo>
                    <a:pt x="7264" y="10614"/>
                    <a:pt x="6818" y="3723"/>
                    <a:pt x="6570" y="1467"/>
                  </a:cubicBezTo>
                  <a:cubicBezTo>
                    <a:pt x="6536" y="1155"/>
                    <a:pt x="6506" y="1018"/>
                    <a:pt x="6479" y="1018"/>
                  </a:cubicBezTo>
                  <a:cubicBezTo>
                    <a:pt x="6315" y="1018"/>
                    <a:pt x="6290" y="6306"/>
                    <a:pt x="6248" y="7417"/>
                  </a:cubicBezTo>
                  <a:cubicBezTo>
                    <a:pt x="6241" y="7768"/>
                    <a:pt x="6201" y="7908"/>
                    <a:pt x="6146" y="7908"/>
                  </a:cubicBezTo>
                  <a:cubicBezTo>
                    <a:pt x="5999" y="7908"/>
                    <a:pt x="5745" y="6914"/>
                    <a:pt x="5727" y="6301"/>
                  </a:cubicBezTo>
                  <a:cubicBezTo>
                    <a:pt x="5713" y="6075"/>
                    <a:pt x="5683" y="5967"/>
                    <a:pt x="5640" y="5967"/>
                  </a:cubicBezTo>
                  <a:cubicBezTo>
                    <a:pt x="5527" y="5967"/>
                    <a:pt x="5330" y="6715"/>
                    <a:pt x="5132" y="8061"/>
                  </a:cubicBezTo>
                  <a:cubicBezTo>
                    <a:pt x="5098" y="8319"/>
                    <a:pt x="5067" y="8436"/>
                    <a:pt x="5039" y="8436"/>
                  </a:cubicBezTo>
                  <a:cubicBezTo>
                    <a:pt x="4863" y="8436"/>
                    <a:pt x="4793" y="3820"/>
                    <a:pt x="4686" y="847"/>
                  </a:cubicBezTo>
                  <a:cubicBezTo>
                    <a:pt x="4660" y="255"/>
                    <a:pt x="4629" y="0"/>
                    <a:pt x="4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7405408" y="3136025"/>
              <a:ext cx="2734692" cy="896144"/>
            </a:xfrm>
            <a:custGeom>
              <a:avLst/>
              <a:gdLst/>
              <a:ahLst/>
              <a:cxnLst/>
              <a:rect l="l" t="t" r="r" b="b"/>
              <a:pathLst>
                <a:path w="18444" h="6044" extrusionOk="0">
                  <a:moveTo>
                    <a:pt x="13580" y="0"/>
                  </a:moveTo>
                  <a:cubicBezTo>
                    <a:pt x="12591" y="0"/>
                    <a:pt x="11655" y="509"/>
                    <a:pt x="11131" y="1383"/>
                  </a:cubicBezTo>
                  <a:cubicBezTo>
                    <a:pt x="10989" y="1211"/>
                    <a:pt x="10788" y="1128"/>
                    <a:pt x="10591" y="1128"/>
                  </a:cubicBezTo>
                  <a:cubicBezTo>
                    <a:pt x="10476" y="1128"/>
                    <a:pt x="10363" y="1155"/>
                    <a:pt x="10263" y="1210"/>
                  </a:cubicBezTo>
                  <a:cubicBezTo>
                    <a:pt x="10041" y="1058"/>
                    <a:pt x="9789" y="975"/>
                    <a:pt x="9535" y="975"/>
                  </a:cubicBezTo>
                  <a:cubicBezTo>
                    <a:pt x="9335" y="975"/>
                    <a:pt x="9135" y="1026"/>
                    <a:pt x="8949" y="1136"/>
                  </a:cubicBezTo>
                  <a:cubicBezTo>
                    <a:pt x="8528" y="1359"/>
                    <a:pt x="8280" y="1805"/>
                    <a:pt x="8329" y="2301"/>
                  </a:cubicBezTo>
                  <a:cubicBezTo>
                    <a:pt x="8186" y="2157"/>
                    <a:pt x="7992" y="2065"/>
                    <a:pt x="7789" y="2065"/>
                  </a:cubicBezTo>
                  <a:cubicBezTo>
                    <a:pt x="7746" y="2065"/>
                    <a:pt x="7703" y="2069"/>
                    <a:pt x="7660" y="2078"/>
                  </a:cubicBezTo>
                  <a:cubicBezTo>
                    <a:pt x="7437" y="2127"/>
                    <a:pt x="7239" y="2301"/>
                    <a:pt x="7139" y="2524"/>
                  </a:cubicBezTo>
                  <a:cubicBezTo>
                    <a:pt x="6496" y="1684"/>
                    <a:pt x="5492" y="1218"/>
                    <a:pt x="4462" y="1218"/>
                  </a:cubicBezTo>
                  <a:cubicBezTo>
                    <a:pt x="4063" y="1218"/>
                    <a:pt x="3660" y="1288"/>
                    <a:pt x="3272" y="1433"/>
                  </a:cubicBezTo>
                  <a:cubicBezTo>
                    <a:pt x="1884" y="1978"/>
                    <a:pt x="1016" y="3367"/>
                    <a:pt x="1140" y="4854"/>
                  </a:cubicBezTo>
                  <a:cubicBezTo>
                    <a:pt x="1059" y="4829"/>
                    <a:pt x="975" y="4816"/>
                    <a:pt x="892" y="4816"/>
                  </a:cubicBezTo>
                  <a:cubicBezTo>
                    <a:pt x="650" y="4816"/>
                    <a:pt x="414" y="4923"/>
                    <a:pt x="248" y="5127"/>
                  </a:cubicBezTo>
                  <a:cubicBezTo>
                    <a:pt x="25" y="5375"/>
                    <a:pt x="0" y="5746"/>
                    <a:pt x="174" y="6044"/>
                  </a:cubicBezTo>
                  <a:lnTo>
                    <a:pt x="17997" y="6044"/>
                  </a:lnTo>
                  <a:cubicBezTo>
                    <a:pt x="18444" y="4755"/>
                    <a:pt x="17749" y="3367"/>
                    <a:pt x="16485" y="2945"/>
                  </a:cubicBezTo>
                  <a:cubicBezTo>
                    <a:pt x="16510" y="1631"/>
                    <a:pt x="15642" y="491"/>
                    <a:pt x="14403" y="119"/>
                  </a:cubicBezTo>
                  <a:cubicBezTo>
                    <a:pt x="14130" y="39"/>
                    <a:pt x="13853" y="0"/>
                    <a:pt x="13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8424906" y="34991"/>
              <a:ext cx="906523" cy="577660"/>
            </a:xfrm>
            <a:custGeom>
              <a:avLst/>
              <a:gdLst/>
              <a:ahLst/>
              <a:cxnLst/>
              <a:rect l="l" t="t" r="r" b="b"/>
              <a:pathLst>
                <a:path w="6114" h="3896" extrusionOk="0">
                  <a:moveTo>
                    <a:pt x="3731" y="1"/>
                  </a:moveTo>
                  <a:cubicBezTo>
                    <a:pt x="1724" y="1"/>
                    <a:pt x="445" y="290"/>
                    <a:pt x="115" y="1922"/>
                  </a:cubicBezTo>
                  <a:cubicBezTo>
                    <a:pt x="2" y="2449"/>
                    <a:pt x="1" y="2648"/>
                    <a:pt x="67" y="2648"/>
                  </a:cubicBezTo>
                  <a:cubicBezTo>
                    <a:pt x="272" y="2648"/>
                    <a:pt x="1112" y="767"/>
                    <a:pt x="1283" y="767"/>
                  </a:cubicBezTo>
                  <a:cubicBezTo>
                    <a:pt x="1312" y="767"/>
                    <a:pt x="1322" y="823"/>
                    <a:pt x="1305" y="955"/>
                  </a:cubicBezTo>
                  <a:cubicBezTo>
                    <a:pt x="1269" y="1232"/>
                    <a:pt x="1304" y="1322"/>
                    <a:pt x="1372" y="1322"/>
                  </a:cubicBezTo>
                  <a:cubicBezTo>
                    <a:pt x="1502" y="1322"/>
                    <a:pt x="1754" y="995"/>
                    <a:pt x="1879" y="995"/>
                  </a:cubicBezTo>
                  <a:cubicBezTo>
                    <a:pt x="1965" y="995"/>
                    <a:pt x="1990" y="1150"/>
                    <a:pt x="1875" y="1674"/>
                  </a:cubicBezTo>
                  <a:cubicBezTo>
                    <a:pt x="1724" y="2367"/>
                    <a:pt x="1777" y="2628"/>
                    <a:pt x="1906" y="2628"/>
                  </a:cubicBezTo>
                  <a:cubicBezTo>
                    <a:pt x="2096" y="2628"/>
                    <a:pt x="2451" y="2065"/>
                    <a:pt x="2569" y="1475"/>
                  </a:cubicBezTo>
                  <a:cubicBezTo>
                    <a:pt x="2660" y="1009"/>
                    <a:pt x="2860" y="699"/>
                    <a:pt x="3029" y="699"/>
                  </a:cubicBezTo>
                  <a:cubicBezTo>
                    <a:pt x="3229" y="699"/>
                    <a:pt x="3384" y="1130"/>
                    <a:pt x="3263" y="2244"/>
                  </a:cubicBezTo>
                  <a:cubicBezTo>
                    <a:pt x="3143" y="3355"/>
                    <a:pt x="3181" y="3895"/>
                    <a:pt x="3285" y="3895"/>
                  </a:cubicBezTo>
                  <a:cubicBezTo>
                    <a:pt x="3374" y="3895"/>
                    <a:pt x="3509" y="3503"/>
                    <a:pt x="3635" y="2740"/>
                  </a:cubicBezTo>
                  <a:cubicBezTo>
                    <a:pt x="3844" y="1553"/>
                    <a:pt x="4226" y="735"/>
                    <a:pt x="4424" y="735"/>
                  </a:cubicBezTo>
                  <a:cubicBezTo>
                    <a:pt x="4508" y="735"/>
                    <a:pt x="4559" y="880"/>
                    <a:pt x="4552" y="1203"/>
                  </a:cubicBezTo>
                  <a:cubicBezTo>
                    <a:pt x="4535" y="1966"/>
                    <a:pt x="4602" y="3142"/>
                    <a:pt x="4713" y="3142"/>
                  </a:cubicBezTo>
                  <a:cubicBezTo>
                    <a:pt x="4760" y="3142"/>
                    <a:pt x="4815" y="2926"/>
                    <a:pt x="4874" y="2368"/>
                  </a:cubicBezTo>
                  <a:cubicBezTo>
                    <a:pt x="4951" y="1523"/>
                    <a:pt x="5162" y="1199"/>
                    <a:pt x="5368" y="1199"/>
                  </a:cubicBezTo>
                  <a:cubicBezTo>
                    <a:pt x="5428" y="1199"/>
                    <a:pt x="5488" y="1227"/>
                    <a:pt x="5544" y="1277"/>
                  </a:cubicBezTo>
                  <a:cubicBezTo>
                    <a:pt x="5668" y="732"/>
                    <a:pt x="5841" y="310"/>
                    <a:pt x="6114" y="62"/>
                  </a:cubicBezTo>
                  <a:cubicBezTo>
                    <a:pt x="5236" y="36"/>
                    <a:pt x="4438" y="1"/>
                    <a:pt x="3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8184562" y="3584240"/>
              <a:ext cx="1698285" cy="558237"/>
            </a:xfrm>
            <a:custGeom>
              <a:avLst/>
              <a:gdLst/>
              <a:ahLst/>
              <a:cxnLst/>
              <a:rect l="l" t="t" r="r" b="b"/>
              <a:pathLst>
                <a:path w="11454" h="3765" extrusionOk="0">
                  <a:moveTo>
                    <a:pt x="3022" y="1"/>
                  </a:moveTo>
                  <a:cubicBezTo>
                    <a:pt x="2858" y="1"/>
                    <a:pt x="2692" y="24"/>
                    <a:pt x="2529" y="71"/>
                  </a:cubicBezTo>
                  <a:cubicBezTo>
                    <a:pt x="1761" y="294"/>
                    <a:pt x="1215" y="1013"/>
                    <a:pt x="1240" y="1831"/>
                  </a:cubicBezTo>
                  <a:cubicBezTo>
                    <a:pt x="447" y="2104"/>
                    <a:pt x="0" y="2971"/>
                    <a:pt x="273" y="3765"/>
                  </a:cubicBezTo>
                  <a:lnTo>
                    <a:pt x="11354" y="3765"/>
                  </a:lnTo>
                  <a:cubicBezTo>
                    <a:pt x="11453" y="3566"/>
                    <a:pt x="11453" y="3343"/>
                    <a:pt x="11305" y="3170"/>
                  </a:cubicBezTo>
                  <a:cubicBezTo>
                    <a:pt x="11214" y="3061"/>
                    <a:pt x="11070" y="2992"/>
                    <a:pt x="10922" y="2992"/>
                  </a:cubicBezTo>
                  <a:cubicBezTo>
                    <a:pt x="10867" y="2992"/>
                    <a:pt x="10812" y="3001"/>
                    <a:pt x="10759" y="3021"/>
                  </a:cubicBezTo>
                  <a:cubicBezTo>
                    <a:pt x="10834" y="2104"/>
                    <a:pt x="10288" y="1236"/>
                    <a:pt x="9421" y="889"/>
                  </a:cubicBezTo>
                  <a:cubicBezTo>
                    <a:pt x="9185" y="799"/>
                    <a:pt x="8939" y="756"/>
                    <a:pt x="8693" y="756"/>
                  </a:cubicBezTo>
                  <a:cubicBezTo>
                    <a:pt x="8057" y="756"/>
                    <a:pt x="7427" y="1047"/>
                    <a:pt x="7016" y="1583"/>
                  </a:cubicBezTo>
                  <a:cubicBezTo>
                    <a:pt x="6966" y="1434"/>
                    <a:pt x="6842" y="1335"/>
                    <a:pt x="6694" y="1286"/>
                  </a:cubicBezTo>
                  <a:cubicBezTo>
                    <a:pt x="6669" y="1282"/>
                    <a:pt x="6644" y="1279"/>
                    <a:pt x="6620" y="1279"/>
                  </a:cubicBezTo>
                  <a:cubicBezTo>
                    <a:pt x="6497" y="1279"/>
                    <a:pt x="6380" y="1331"/>
                    <a:pt x="6297" y="1434"/>
                  </a:cubicBezTo>
                  <a:cubicBezTo>
                    <a:pt x="6322" y="1137"/>
                    <a:pt x="6173" y="839"/>
                    <a:pt x="5900" y="691"/>
                  </a:cubicBezTo>
                  <a:cubicBezTo>
                    <a:pt x="5797" y="639"/>
                    <a:pt x="5681" y="613"/>
                    <a:pt x="5563" y="613"/>
                  </a:cubicBezTo>
                  <a:cubicBezTo>
                    <a:pt x="5397" y="613"/>
                    <a:pt x="5227" y="664"/>
                    <a:pt x="5082" y="765"/>
                  </a:cubicBezTo>
                  <a:cubicBezTo>
                    <a:pt x="5017" y="718"/>
                    <a:pt x="4944" y="696"/>
                    <a:pt x="4873" y="696"/>
                  </a:cubicBezTo>
                  <a:cubicBezTo>
                    <a:pt x="4754" y="696"/>
                    <a:pt x="4639" y="756"/>
                    <a:pt x="4562" y="864"/>
                  </a:cubicBezTo>
                  <a:cubicBezTo>
                    <a:pt x="4230" y="317"/>
                    <a:pt x="3635" y="1"/>
                    <a:pt x="3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8239718" y="540289"/>
              <a:ext cx="419159" cy="1418944"/>
            </a:xfrm>
            <a:custGeom>
              <a:avLst/>
              <a:gdLst/>
              <a:ahLst/>
              <a:cxnLst/>
              <a:rect l="l" t="t" r="r" b="b"/>
              <a:pathLst>
                <a:path w="2827" h="9570" extrusionOk="0">
                  <a:moveTo>
                    <a:pt x="2678" y="1"/>
                  </a:moveTo>
                  <a:lnTo>
                    <a:pt x="2678" y="1"/>
                  </a:lnTo>
                  <a:cubicBezTo>
                    <a:pt x="2628" y="1"/>
                    <a:pt x="2529" y="373"/>
                    <a:pt x="2355" y="1240"/>
                  </a:cubicBezTo>
                  <a:cubicBezTo>
                    <a:pt x="2132" y="2430"/>
                    <a:pt x="2008" y="2777"/>
                    <a:pt x="1934" y="2777"/>
                  </a:cubicBezTo>
                  <a:cubicBezTo>
                    <a:pt x="1884" y="2777"/>
                    <a:pt x="1860" y="2579"/>
                    <a:pt x="1835" y="2381"/>
                  </a:cubicBezTo>
                  <a:cubicBezTo>
                    <a:pt x="1810" y="2207"/>
                    <a:pt x="1785" y="2009"/>
                    <a:pt x="1736" y="2009"/>
                  </a:cubicBezTo>
                  <a:cubicBezTo>
                    <a:pt x="1711" y="2009"/>
                    <a:pt x="1686" y="2083"/>
                    <a:pt x="1636" y="2232"/>
                  </a:cubicBezTo>
                  <a:cubicBezTo>
                    <a:pt x="1612" y="2381"/>
                    <a:pt x="1587" y="2430"/>
                    <a:pt x="1562" y="2430"/>
                  </a:cubicBezTo>
                  <a:cubicBezTo>
                    <a:pt x="1512" y="2430"/>
                    <a:pt x="1512" y="1959"/>
                    <a:pt x="1512" y="1488"/>
                  </a:cubicBezTo>
                  <a:cubicBezTo>
                    <a:pt x="1512" y="1017"/>
                    <a:pt x="1512" y="546"/>
                    <a:pt x="1463" y="546"/>
                  </a:cubicBezTo>
                  <a:cubicBezTo>
                    <a:pt x="1438" y="546"/>
                    <a:pt x="1389" y="745"/>
                    <a:pt x="1289" y="1290"/>
                  </a:cubicBezTo>
                  <a:cubicBezTo>
                    <a:pt x="471" y="5876"/>
                    <a:pt x="0" y="9570"/>
                    <a:pt x="149" y="9570"/>
                  </a:cubicBezTo>
                  <a:cubicBezTo>
                    <a:pt x="223" y="9570"/>
                    <a:pt x="347" y="9074"/>
                    <a:pt x="595" y="7884"/>
                  </a:cubicBezTo>
                  <a:cubicBezTo>
                    <a:pt x="1091" y="5430"/>
                    <a:pt x="1438" y="4488"/>
                    <a:pt x="1587" y="4488"/>
                  </a:cubicBezTo>
                  <a:cubicBezTo>
                    <a:pt x="1711" y="4488"/>
                    <a:pt x="1711" y="5033"/>
                    <a:pt x="1612" y="5901"/>
                  </a:cubicBezTo>
                  <a:cubicBezTo>
                    <a:pt x="1463" y="7115"/>
                    <a:pt x="1364" y="8603"/>
                    <a:pt x="1488" y="8603"/>
                  </a:cubicBezTo>
                  <a:cubicBezTo>
                    <a:pt x="1562" y="8603"/>
                    <a:pt x="1711" y="7983"/>
                    <a:pt x="2008" y="6322"/>
                  </a:cubicBezTo>
                  <a:cubicBezTo>
                    <a:pt x="2529" y="3174"/>
                    <a:pt x="2826" y="1"/>
                    <a:pt x="267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8769039" y="665280"/>
              <a:ext cx="235304" cy="999933"/>
            </a:xfrm>
            <a:custGeom>
              <a:avLst/>
              <a:gdLst/>
              <a:ahLst/>
              <a:cxnLst/>
              <a:rect l="l" t="t" r="r" b="b"/>
              <a:pathLst>
                <a:path w="1587" h="6744" extrusionOk="0">
                  <a:moveTo>
                    <a:pt x="1487" y="1"/>
                  </a:moveTo>
                  <a:lnTo>
                    <a:pt x="1487" y="1"/>
                  </a:lnTo>
                  <a:cubicBezTo>
                    <a:pt x="1438" y="1"/>
                    <a:pt x="1363" y="422"/>
                    <a:pt x="1239" y="1265"/>
                  </a:cubicBezTo>
                  <a:cubicBezTo>
                    <a:pt x="1041" y="2504"/>
                    <a:pt x="843" y="3025"/>
                    <a:pt x="669" y="3025"/>
                  </a:cubicBezTo>
                  <a:cubicBezTo>
                    <a:pt x="496" y="3025"/>
                    <a:pt x="397" y="2381"/>
                    <a:pt x="471" y="1339"/>
                  </a:cubicBezTo>
                  <a:cubicBezTo>
                    <a:pt x="521" y="571"/>
                    <a:pt x="496" y="249"/>
                    <a:pt x="446" y="249"/>
                  </a:cubicBezTo>
                  <a:cubicBezTo>
                    <a:pt x="347" y="249"/>
                    <a:pt x="174" y="1042"/>
                    <a:pt x="149" y="2083"/>
                  </a:cubicBezTo>
                  <a:cubicBezTo>
                    <a:pt x="124" y="3323"/>
                    <a:pt x="0" y="4661"/>
                    <a:pt x="124" y="4661"/>
                  </a:cubicBezTo>
                  <a:cubicBezTo>
                    <a:pt x="149" y="4661"/>
                    <a:pt x="223" y="4488"/>
                    <a:pt x="322" y="4091"/>
                  </a:cubicBezTo>
                  <a:cubicBezTo>
                    <a:pt x="471" y="3620"/>
                    <a:pt x="570" y="3446"/>
                    <a:pt x="645" y="3446"/>
                  </a:cubicBezTo>
                  <a:cubicBezTo>
                    <a:pt x="818" y="3446"/>
                    <a:pt x="868" y="4364"/>
                    <a:pt x="843" y="5207"/>
                  </a:cubicBezTo>
                  <a:cubicBezTo>
                    <a:pt x="818" y="6000"/>
                    <a:pt x="1066" y="6743"/>
                    <a:pt x="1239" y="6743"/>
                  </a:cubicBezTo>
                  <a:cubicBezTo>
                    <a:pt x="1339" y="6743"/>
                    <a:pt x="1438" y="6520"/>
                    <a:pt x="1438" y="5950"/>
                  </a:cubicBezTo>
                  <a:cubicBezTo>
                    <a:pt x="1537" y="1959"/>
                    <a:pt x="1587" y="1"/>
                    <a:pt x="148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36"/>
          <p:cNvSpPr/>
          <p:nvPr/>
        </p:nvSpPr>
        <p:spPr>
          <a:xfrm rot="10800000" flipH="1">
            <a:off x="3199550" y="4091851"/>
            <a:ext cx="8190067" cy="1086574"/>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rot="10800000">
            <a:off x="-1459420" y="3475211"/>
            <a:ext cx="6350065" cy="868422"/>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txBox="1">
            <a:spLocks noGrp="1"/>
          </p:cNvSpPr>
          <p:nvPr>
            <p:ph type="ctrTitle"/>
          </p:nvPr>
        </p:nvSpPr>
        <p:spPr>
          <a:xfrm>
            <a:off x="1631361" y="394127"/>
            <a:ext cx="5341010" cy="271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Times New Roman" panose="02020603050405020304" pitchFamily="18" charset="0"/>
                <a:cs typeface="Times New Roman" panose="02020603050405020304" pitchFamily="18" charset="0"/>
              </a:rPr>
              <a:t>Tìm hiểu về biện pháp tu từ</a:t>
            </a:r>
            <a:endParaRPr sz="6000">
              <a:solidFill>
                <a:schemeClr val="accent3"/>
              </a:solidFill>
              <a:latin typeface="Times New Roman" panose="02020603050405020304" pitchFamily="18" charset="0"/>
              <a:cs typeface="Times New Roman" panose="02020603050405020304" pitchFamily="18" charset="0"/>
            </a:endParaRPr>
          </a:p>
        </p:txBody>
      </p:sp>
      <p:sp>
        <p:nvSpPr>
          <p:cNvPr id="348" name="Google Shape;348;p36"/>
          <p:cNvSpPr txBox="1">
            <a:spLocks noGrp="1"/>
          </p:cNvSpPr>
          <p:nvPr>
            <p:ph type="subTitle" idx="1"/>
          </p:nvPr>
        </p:nvSpPr>
        <p:spPr>
          <a:xfrm>
            <a:off x="3781441" y="251480"/>
            <a:ext cx="1267251" cy="838003"/>
          </a:xfrm>
          <a:prstGeom prst="rect">
            <a:avLst/>
          </a:prstGeom>
          <a:solidFill>
            <a:srgbClr val="D6A300"/>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a:latin typeface="Times New Roman" panose="02020603050405020304" pitchFamily="18" charset="0"/>
                <a:ea typeface="Poppins"/>
                <a:cs typeface="Times New Roman" panose="02020603050405020304" pitchFamily="18" charset="0"/>
                <a:sym typeface="Poppins"/>
              </a:rPr>
              <a:t>1</a:t>
            </a:r>
            <a:endParaRPr sz="6000" b="1">
              <a:latin typeface="Times New Roman" panose="02020603050405020304" pitchFamily="18" charset="0"/>
              <a:ea typeface="Poppins"/>
              <a:cs typeface="Times New Roman" panose="02020603050405020304" pitchFamily="18" charset="0"/>
              <a:sym typeface="Poppins"/>
            </a:endParaRPr>
          </a:p>
        </p:txBody>
      </p:sp>
      <p:sp>
        <p:nvSpPr>
          <p:cNvPr id="349" name="Google Shape;349;p36"/>
          <p:cNvSpPr/>
          <p:nvPr/>
        </p:nvSpPr>
        <p:spPr>
          <a:xfrm>
            <a:off x="-1185025" y="3895841"/>
            <a:ext cx="4327153" cy="377679"/>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36"/>
          <p:cNvGrpSpPr/>
          <p:nvPr/>
        </p:nvGrpSpPr>
        <p:grpSpPr>
          <a:xfrm flipH="1">
            <a:off x="-936917" y="-1"/>
            <a:ext cx="2734692" cy="4142477"/>
            <a:chOff x="7405408" y="-1"/>
            <a:chExt cx="2734692" cy="4142477"/>
          </a:xfrm>
        </p:grpSpPr>
        <p:sp>
          <p:nvSpPr>
            <p:cNvPr id="351" name="Google Shape;351;p36"/>
            <p:cNvSpPr/>
            <p:nvPr/>
          </p:nvSpPr>
          <p:spPr>
            <a:xfrm>
              <a:off x="8074250" y="-1"/>
              <a:ext cx="1334430" cy="3594806"/>
            </a:xfrm>
            <a:custGeom>
              <a:avLst/>
              <a:gdLst/>
              <a:ahLst/>
              <a:cxnLst/>
              <a:rect l="l" t="t" r="r" b="b"/>
              <a:pathLst>
                <a:path w="9000" h="24245" extrusionOk="0">
                  <a:moveTo>
                    <a:pt x="8999" y="1"/>
                  </a:moveTo>
                  <a:cubicBezTo>
                    <a:pt x="3595" y="1"/>
                    <a:pt x="2604" y="249"/>
                    <a:pt x="2356" y="1761"/>
                  </a:cubicBezTo>
                  <a:cubicBezTo>
                    <a:pt x="2108" y="3298"/>
                    <a:pt x="1" y="12817"/>
                    <a:pt x="298" y="24245"/>
                  </a:cubicBezTo>
                  <a:lnTo>
                    <a:pt x="8231" y="24245"/>
                  </a:lnTo>
                  <a:cubicBezTo>
                    <a:pt x="8231" y="24245"/>
                    <a:pt x="7760" y="9470"/>
                    <a:pt x="7710" y="6471"/>
                  </a:cubicBezTo>
                  <a:cubicBezTo>
                    <a:pt x="7686" y="4636"/>
                    <a:pt x="7636" y="2777"/>
                    <a:pt x="7909" y="1513"/>
                  </a:cubicBezTo>
                  <a:cubicBezTo>
                    <a:pt x="8033" y="968"/>
                    <a:pt x="8206" y="546"/>
                    <a:pt x="8479" y="298"/>
                  </a:cubicBezTo>
                  <a:cubicBezTo>
                    <a:pt x="8628" y="150"/>
                    <a:pt x="8801" y="50"/>
                    <a:pt x="8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8162470" y="1804130"/>
              <a:ext cx="1077182" cy="1878877"/>
            </a:xfrm>
            <a:custGeom>
              <a:avLst/>
              <a:gdLst/>
              <a:ahLst/>
              <a:cxnLst/>
              <a:rect l="l" t="t" r="r" b="b"/>
              <a:pathLst>
                <a:path w="7265" h="12672" extrusionOk="0">
                  <a:moveTo>
                    <a:pt x="4595" y="0"/>
                  </a:moveTo>
                  <a:cubicBezTo>
                    <a:pt x="4430" y="0"/>
                    <a:pt x="4185" y="5787"/>
                    <a:pt x="4041" y="8185"/>
                  </a:cubicBezTo>
                  <a:cubicBezTo>
                    <a:pt x="3995" y="8868"/>
                    <a:pt x="3940" y="9133"/>
                    <a:pt x="3883" y="9133"/>
                  </a:cubicBezTo>
                  <a:cubicBezTo>
                    <a:pt x="3699" y="9133"/>
                    <a:pt x="3496" y="6333"/>
                    <a:pt x="3496" y="5954"/>
                  </a:cubicBezTo>
                  <a:cubicBezTo>
                    <a:pt x="3496" y="5770"/>
                    <a:pt x="3445" y="5675"/>
                    <a:pt x="3375" y="5675"/>
                  </a:cubicBezTo>
                  <a:cubicBezTo>
                    <a:pt x="3257" y="5675"/>
                    <a:pt x="3087" y="5948"/>
                    <a:pt x="3025" y="6524"/>
                  </a:cubicBezTo>
                  <a:cubicBezTo>
                    <a:pt x="3009" y="6681"/>
                    <a:pt x="2991" y="6754"/>
                    <a:pt x="2972" y="6754"/>
                  </a:cubicBezTo>
                  <a:cubicBezTo>
                    <a:pt x="2879" y="6754"/>
                    <a:pt x="2769" y="4933"/>
                    <a:pt x="2728" y="2682"/>
                  </a:cubicBezTo>
                  <a:cubicBezTo>
                    <a:pt x="2724" y="2329"/>
                    <a:pt x="2713" y="2175"/>
                    <a:pt x="2696" y="2175"/>
                  </a:cubicBezTo>
                  <a:cubicBezTo>
                    <a:pt x="2583" y="2175"/>
                    <a:pt x="2199" y="8873"/>
                    <a:pt x="1984" y="9648"/>
                  </a:cubicBezTo>
                  <a:cubicBezTo>
                    <a:pt x="1928" y="9850"/>
                    <a:pt x="1882" y="9939"/>
                    <a:pt x="1844" y="9939"/>
                  </a:cubicBezTo>
                  <a:cubicBezTo>
                    <a:pt x="1716" y="9939"/>
                    <a:pt x="1686" y="8901"/>
                    <a:pt x="1686" y="7788"/>
                  </a:cubicBezTo>
                  <a:cubicBezTo>
                    <a:pt x="1686" y="7292"/>
                    <a:pt x="1636" y="7083"/>
                    <a:pt x="1563" y="7083"/>
                  </a:cubicBezTo>
                  <a:cubicBezTo>
                    <a:pt x="1425" y="7083"/>
                    <a:pt x="1205" y="7839"/>
                    <a:pt x="1091" y="8830"/>
                  </a:cubicBezTo>
                  <a:cubicBezTo>
                    <a:pt x="1055" y="9147"/>
                    <a:pt x="1024" y="9289"/>
                    <a:pt x="996" y="9289"/>
                  </a:cubicBezTo>
                  <a:cubicBezTo>
                    <a:pt x="889" y="9289"/>
                    <a:pt x="821" y="7290"/>
                    <a:pt x="645" y="5136"/>
                  </a:cubicBezTo>
                  <a:cubicBezTo>
                    <a:pt x="605" y="4577"/>
                    <a:pt x="560" y="4334"/>
                    <a:pt x="513" y="4334"/>
                  </a:cubicBezTo>
                  <a:cubicBezTo>
                    <a:pt x="331" y="4334"/>
                    <a:pt x="119" y="7976"/>
                    <a:pt x="1" y="10912"/>
                  </a:cubicBezTo>
                  <a:lnTo>
                    <a:pt x="2058" y="12672"/>
                  </a:lnTo>
                  <a:lnTo>
                    <a:pt x="7264" y="10614"/>
                  </a:lnTo>
                  <a:cubicBezTo>
                    <a:pt x="7264" y="10614"/>
                    <a:pt x="6818" y="3723"/>
                    <a:pt x="6570" y="1467"/>
                  </a:cubicBezTo>
                  <a:cubicBezTo>
                    <a:pt x="6536" y="1155"/>
                    <a:pt x="6506" y="1018"/>
                    <a:pt x="6479" y="1018"/>
                  </a:cubicBezTo>
                  <a:cubicBezTo>
                    <a:pt x="6315" y="1018"/>
                    <a:pt x="6290" y="6306"/>
                    <a:pt x="6248" y="7417"/>
                  </a:cubicBezTo>
                  <a:cubicBezTo>
                    <a:pt x="6241" y="7768"/>
                    <a:pt x="6201" y="7908"/>
                    <a:pt x="6146" y="7908"/>
                  </a:cubicBezTo>
                  <a:cubicBezTo>
                    <a:pt x="5999" y="7908"/>
                    <a:pt x="5745" y="6914"/>
                    <a:pt x="5727" y="6301"/>
                  </a:cubicBezTo>
                  <a:cubicBezTo>
                    <a:pt x="5713" y="6075"/>
                    <a:pt x="5683" y="5967"/>
                    <a:pt x="5640" y="5967"/>
                  </a:cubicBezTo>
                  <a:cubicBezTo>
                    <a:pt x="5527" y="5967"/>
                    <a:pt x="5330" y="6715"/>
                    <a:pt x="5132" y="8061"/>
                  </a:cubicBezTo>
                  <a:cubicBezTo>
                    <a:pt x="5098" y="8319"/>
                    <a:pt x="5067" y="8436"/>
                    <a:pt x="5039" y="8436"/>
                  </a:cubicBezTo>
                  <a:cubicBezTo>
                    <a:pt x="4863" y="8436"/>
                    <a:pt x="4793" y="3820"/>
                    <a:pt x="4686" y="847"/>
                  </a:cubicBezTo>
                  <a:cubicBezTo>
                    <a:pt x="4660" y="255"/>
                    <a:pt x="4629" y="0"/>
                    <a:pt x="4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405408" y="3136025"/>
              <a:ext cx="2734692" cy="896144"/>
            </a:xfrm>
            <a:custGeom>
              <a:avLst/>
              <a:gdLst/>
              <a:ahLst/>
              <a:cxnLst/>
              <a:rect l="l" t="t" r="r" b="b"/>
              <a:pathLst>
                <a:path w="18444" h="6044" extrusionOk="0">
                  <a:moveTo>
                    <a:pt x="13580" y="0"/>
                  </a:moveTo>
                  <a:cubicBezTo>
                    <a:pt x="12591" y="0"/>
                    <a:pt x="11655" y="509"/>
                    <a:pt x="11131" y="1383"/>
                  </a:cubicBezTo>
                  <a:cubicBezTo>
                    <a:pt x="10989" y="1211"/>
                    <a:pt x="10788" y="1128"/>
                    <a:pt x="10591" y="1128"/>
                  </a:cubicBezTo>
                  <a:cubicBezTo>
                    <a:pt x="10476" y="1128"/>
                    <a:pt x="10363" y="1155"/>
                    <a:pt x="10263" y="1210"/>
                  </a:cubicBezTo>
                  <a:cubicBezTo>
                    <a:pt x="10041" y="1058"/>
                    <a:pt x="9789" y="975"/>
                    <a:pt x="9535" y="975"/>
                  </a:cubicBezTo>
                  <a:cubicBezTo>
                    <a:pt x="9335" y="975"/>
                    <a:pt x="9135" y="1026"/>
                    <a:pt x="8949" y="1136"/>
                  </a:cubicBezTo>
                  <a:cubicBezTo>
                    <a:pt x="8528" y="1359"/>
                    <a:pt x="8280" y="1805"/>
                    <a:pt x="8329" y="2301"/>
                  </a:cubicBezTo>
                  <a:cubicBezTo>
                    <a:pt x="8186" y="2157"/>
                    <a:pt x="7992" y="2065"/>
                    <a:pt x="7789" y="2065"/>
                  </a:cubicBezTo>
                  <a:cubicBezTo>
                    <a:pt x="7746" y="2065"/>
                    <a:pt x="7703" y="2069"/>
                    <a:pt x="7660" y="2078"/>
                  </a:cubicBezTo>
                  <a:cubicBezTo>
                    <a:pt x="7437" y="2127"/>
                    <a:pt x="7239" y="2301"/>
                    <a:pt x="7139" y="2524"/>
                  </a:cubicBezTo>
                  <a:cubicBezTo>
                    <a:pt x="6496" y="1684"/>
                    <a:pt x="5492" y="1218"/>
                    <a:pt x="4462" y="1218"/>
                  </a:cubicBezTo>
                  <a:cubicBezTo>
                    <a:pt x="4063" y="1218"/>
                    <a:pt x="3660" y="1288"/>
                    <a:pt x="3272" y="1433"/>
                  </a:cubicBezTo>
                  <a:cubicBezTo>
                    <a:pt x="1884" y="1978"/>
                    <a:pt x="1016" y="3367"/>
                    <a:pt x="1140" y="4854"/>
                  </a:cubicBezTo>
                  <a:cubicBezTo>
                    <a:pt x="1059" y="4829"/>
                    <a:pt x="975" y="4816"/>
                    <a:pt x="892" y="4816"/>
                  </a:cubicBezTo>
                  <a:cubicBezTo>
                    <a:pt x="650" y="4816"/>
                    <a:pt x="414" y="4923"/>
                    <a:pt x="248" y="5127"/>
                  </a:cubicBezTo>
                  <a:cubicBezTo>
                    <a:pt x="25" y="5375"/>
                    <a:pt x="0" y="5746"/>
                    <a:pt x="174" y="6044"/>
                  </a:cubicBezTo>
                  <a:lnTo>
                    <a:pt x="17997" y="6044"/>
                  </a:lnTo>
                  <a:cubicBezTo>
                    <a:pt x="18444" y="4755"/>
                    <a:pt x="17749" y="3367"/>
                    <a:pt x="16485" y="2945"/>
                  </a:cubicBezTo>
                  <a:cubicBezTo>
                    <a:pt x="16510" y="1631"/>
                    <a:pt x="15642" y="491"/>
                    <a:pt x="14403" y="119"/>
                  </a:cubicBezTo>
                  <a:cubicBezTo>
                    <a:pt x="14130" y="39"/>
                    <a:pt x="13853" y="0"/>
                    <a:pt x="13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8424906" y="34991"/>
              <a:ext cx="906523" cy="577660"/>
            </a:xfrm>
            <a:custGeom>
              <a:avLst/>
              <a:gdLst/>
              <a:ahLst/>
              <a:cxnLst/>
              <a:rect l="l" t="t" r="r" b="b"/>
              <a:pathLst>
                <a:path w="6114" h="3896" extrusionOk="0">
                  <a:moveTo>
                    <a:pt x="3731" y="1"/>
                  </a:moveTo>
                  <a:cubicBezTo>
                    <a:pt x="1724" y="1"/>
                    <a:pt x="445" y="290"/>
                    <a:pt x="115" y="1922"/>
                  </a:cubicBezTo>
                  <a:cubicBezTo>
                    <a:pt x="2" y="2449"/>
                    <a:pt x="1" y="2648"/>
                    <a:pt x="67" y="2648"/>
                  </a:cubicBezTo>
                  <a:cubicBezTo>
                    <a:pt x="272" y="2648"/>
                    <a:pt x="1112" y="767"/>
                    <a:pt x="1283" y="767"/>
                  </a:cubicBezTo>
                  <a:cubicBezTo>
                    <a:pt x="1312" y="767"/>
                    <a:pt x="1322" y="823"/>
                    <a:pt x="1305" y="955"/>
                  </a:cubicBezTo>
                  <a:cubicBezTo>
                    <a:pt x="1269" y="1232"/>
                    <a:pt x="1304" y="1322"/>
                    <a:pt x="1372" y="1322"/>
                  </a:cubicBezTo>
                  <a:cubicBezTo>
                    <a:pt x="1502" y="1322"/>
                    <a:pt x="1754" y="995"/>
                    <a:pt x="1879" y="995"/>
                  </a:cubicBezTo>
                  <a:cubicBezTo>
                    <a:pt x="1965" y="995"/>
                    <a:pt x="1990" y="1150"/>
                    <a:pt x="1875" y="1674"/>
                  </a:cubicBezTo>
                  <a:cubicBezTo>
                    <a:pt x="1724" y="2367"/>
                    <a:pt x="1777" y="2628"/>
                    <a:pt x="1906" y="2628"/>
                  </a:cubicBezTo>
                  <a:cubicBezTo>
                    <a:pt x="2096" y="2628"/>
                    <a:pt x="2451" y="2065"/>
                    <a:pt x="2569" y="1475"/>
                  </a:cubicBezTo>
                  <a:cubicBezTo>
                    <a:pt x="2660" y="1009"/>
                    <a:pt x="2860" y="699"/>
                    <a:pt x="3029" y="699"/>
                  </a:cubicBezTo>
                  <a:cubicBezTo>
                    <a:pt x="3229" y="699"/>
                    <a:pt x="3384" y="1130"/>
                    <a:pt x="3263" y="2244"/>
                  </a:cubicBezTo>
                  <a:cubicBezTo>
                    <a:pt x="3143" y="3355"/>
                    <a:pt x="3181" y="3895"/>
                    <a:pt x="3285" y="3895"/>
                  </a:cubicBezTo>
                  <a:cubicBezTo>
                    <a:pt x="3374" y="3895"/>
                    <a:pt x="3509" y="3503"/>
                    <a:pt x="3635" y="2740"/>
                  </a:cubicBezTo>
                  <a:cubicBezTo>
                    <a:pt x="3844" y="1553"/>
                    <a:pt x="4226" y="735"/>
                    <a:pt x="4424" y="735"/>
                  </a:cubicBezTo>
                  <a:cubicBezTo>
                    <a:pt x="4508" y="735"/>
                    <a:pt x="4559" y="880"/>
                    <a:pt x="4552" y="1203"/>
                  </a:cubicBezTo>
                  <a:cubicBezTo>
                    <a:pt x="4535" y="1966"/>
                    <a:pt x="4602" y="3142"/>
                    <a:pt x="4713" y="3142"/>
                  </a:cubicBezTo>
                  <a:cubicBezTo>
                    <a:pt x="4760" y="3142"/>
                    <a:pt x="4815" y="2926"/>
                    <a:pt x="4874" y="2368"/>
                  </a:cubicBezTo>
                  <a:cubicBezTo>
                    <a:pt x="4951" y="1523"/>
                    <a:pt x="5162" y="1199"/>
                    <a:pt x="5368" y="1199"/>
                  </a:cubicBezTo>
                  <a:cubicBezTo>
                    <a:pt x="5428" y="1199"/>
                    <a:pt x="5488" y="1227"/>
                    <a:pt x="5544" y="1277"/>
                  </a:cubicBezTo>
                  <a:cubicBezTo>
                    <a:pt x="5668" y="732"/>
                    <a:pt x="5841" y="310"/>
                    <a:pt x="6114" y="62"/>
                  </a:cubicBezTo>
                  <a:cubicBezTo>
                    <a:pt x="5236" y="36"/>
                    <a:pt x="4438" y="1"/>
                    <a:pt x="3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8184562" y="3584240"/>
              <a:ext cx="1698285" cy="558237"/>
            </a:xfrm>
            <a:custGeom>
              <a:avLst/>
              <a:gdLst/>
              <a:ahLst/>
              <a:cxnLst/>
              <a:rect l="l" t="t" r="r" b="b"/>
              <a:pathLst>
                <a:path w="11454" h="3765" extrusionOk="0">
                  <a:moveTo>
                    <a:pt x="3022" y="1"/>
                  </a:moveTo>
                  <a:cubicBezTo>
                    <a:pt x="2858" y="1"/>
                    <a:pt x="2692" y="24"/>
                    <a:pt x="2529" y="71"/>
                  </a:cubicBezTo>
                  <a:cubicBezTo>
                    <a:pt x="1761" y="294"/>
                    <a:pt x="1215" y="1013"/>
                    <a:pt x="1240" y="1831"/>
                  </a:cubicBezTo>
                  <a:cubicBezTo>
                    <a:pt x="447" y="2104"/>
                    <a:pt x="0" y="2971"/>
                    <a:pt x="273" y="3765"/>
                  </a:cubicBezTo>
                  <a:lnTo>
                    <a:pt x="11354" y="3765"/>
                  </a:lnTo>
                  <a:cubicBezTo>
                    <a:pt x="11453" y="3566"/>
                    <a:pt x="11453" y="3343"/>
                    <a:pt x="11305" y="3170"/>
                  </a:cubicBezTo>
                  <a:cubicBezTo>
                    <a:pt x="11214" y="3061"/>
                    <a:pt x="11070" y="2992"/>
                    <a:pt x="10922" y="2992"/>
                  </a:cubicBezTo>
                  <a:cubicBezTo>
                    <a:pt x="10867" y="2992"/>
                    <a:pt x="10812" y="3001"/>
                    <a:pt x="10759" y="3021"/>
                  </a:cubicBezTo>
                  <a:cubicBezTo>
                    <a:pt x="10834" y="2104"/>
                    <a:pt x="10288" y="1236"/>
                    <a:pt x="9421" y="889"/>
                  </a:cubicBezTo>
                  <a:cubicBezTo>
                    <a:pt x="9185" y="799"/>
                    <a:pt x="8939" y="756"/>
                    <a:pt x="8693" y="756"/>
                  </a:cubicBezTo>
                  <a:cubicBezTo>
                    <a:pt x="8057" y="756"/>
                    <a:pt x="7427" y="1047"/>
                    <a:pt x="7016" y="1583"/>
                  </a:cubicBezTo>
                  <a:cubicBezTo>
                    <a:pt x="6966" y="1434"/>
                    <a:pt x="6842" y="1335"/>
                    <a:pt x="6694" y="1286"/>
                  </a:cubicBezTo>
                  <a:cubicBezTo>
                    <a:pt x="6669" y="1282"/>
                    <a:pt x="6644" y="1279"/>
                    <a:pt x="6620" y="1279"/>
                  </a:cubicBezTo>
                  <a:cubicBezTo>
                    <a:pt x="6497" y="1279"/>
                    <a:pt x="6380" y="1331"/>
                    <a:pt x="6297" y="1434"/>
                  </a:cubicBezTo>
                  <a:cubicBezTo>
                    <a:pt x="6322" y="1137"/>
                    <a:pt x="6173" y="839"/>
                    <a:pt x="5900" y="691"/>
                  </a:cubicBezTo>
                  <a:cubicBezTo>
                    <a:pt x="5797" y="639"/>
                    <a:pt x="5681" y="613"/>
                    <a:pt x="5563" y="613"/>
                  </a:cubicBezTo>
                  <a:cubicBezTo>
                    <a:pt x="5397" y="613"/>
                    <a:pt x="5227" y="664"/>
                    <a:pt x="5082" y="765"/>
                  </a:cubicBezTo>
                  <a:cubicBezTo>
                    <a:pt x="5017" y="718"/>
                    <a:pt x="4944" y="696"/>
                    <a:pt x="4873" y="696"/>
                  </a:cubicBezTo>
                  <a:cubicBezTo>
                    <a:pt x="4754" y="696"/>
                    <a:pt x="4639" y="756"/>
                    <a:pt x="4562" y="864"/>
                  </a:cubicBezTo>
                  <a:cubicBezTo>
                    <a:pt x="4230" y="317"/>
                    <a:pt x="3635" y="1"/>
                    <a:pt x="3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8239718" y="540289"/>
              <a:ext cx="419159" cy="1418944"/>
            </a:xfrm>
            <a:custGeom>
              <a:avLst/>
              <a:gdLst/>
              <a:ahLst/>
              <a:cxnLst/>
              <a:rect l="l" t="t" r="r" b="b"/>
              <a:pathLst>
                <a:path w="2827" h="9570" extrusionOk="0">
                  <a:moveTo>
                    <a:pt x="2678" y="1"/>
                  </a:moveTo>
                  <a:lnTo>
                    <a:pt x="2678" y="1"/>
                  </a:lnTo>
                  <a:cubicBezTo>
                    <a:pt x="2628" y="1"/>
                    <a:pt x="2529" y="373"/>
                    <a:pt x="2355" y="1240"/>
                  </a:cubicBezTo>
                  <a:cubicBezTo>
                    <a:pt x="2132" y="2430"/>
                    <a:pt x="2008" y="2777"/>
                    <a:pt x="1934" y="2777"/>
                  </a:cubicBezTo>
                  <a:cubicBezTo>
                    <a:pt x="1884" y="2777"/>
                    <a:pt x="1860" y="2579"/>
                    <a:pt x="1835" y="2381"/>
                  </a:cubicBezTo>
                  <a:cubicBezTo>
                    <a:pt x="1810" y="2207"/>
                    <a:pt x="1785" y="2009"/>
                    <a:pt x="1736" y="2009"/>
                  </a:cubicBezTo>
                  <a:cubicBezTo>
                    <a:pt x="1711" y="2009"/>
                    <a:pt x="1686" y="2083"/>
                    <a:pt x="1636" y="2232"/>
                  </a:cubicBezTo>
                  <a:cubicBezTo>
                    <a:pt x="1612" y="2381"/>
                    <a:pt x="1587" y="2430"/>
                    <a:pt x="1562" y="2430"/>
                  </a:cubicBezTo>
                  <a:cubicBezTo>
                    <a:pt x="1512" y="2430"/>
                    <a:pt x="1512" y="1959"/>
                    <a:pt x="1512" y="1488"/>
                  </a:cubicBezTo>
                  <a:cubicBezTo>
                    <a:pt x="1512" y="1017"/>
                    <a:pt x="1512" y="546"/>
                    <a:pt x="1463" y="546"/>
                  </a:cubicBezTo>
                  <a:cubicBezTo>
                    <a:pt x="1438" y="546"/>
                    <a:pt x="1389" y="745"/>
                    <a:pt x="1289" y="1290"/>
                  </a:cubicBezTo>
                  <a:cubicBezTo>
                    <a:pt x="471" y="5876"/>
                    <a:pt x="0" y="9570"/>
                    <a:pt x="149" y="9570"/>
                  </a:cubicBezTo>
                  <a:cubicBezTo>
                    <a:pt x="223" y="9570"/>
                    <a:pt x="347" y="9074"/>
                    <a:pt x="595" y="7884"/>
                  </a:cubicBezTo>
                  <a:cubicBezTo>
                    <a:pt x="1091" y="5430"/>
                    <a:pt x="1438" y="4488"/>
                    <a:pt x="1587" y="4488"/>
                  </a:cubicBezTo>
                  <a:cubicBezTo>
                    <a:pt x="1711" y="4488"/>
                    <a:pt x="1711" y="5033"/>
                    <a:pt x="1612" y="5901"/>
                  </a:cubicBezTo>
                  <a:cubicBezTo>
                    <a:pt x="1463" y="7115"/>
                    <a:pt x="1364" y="8603"/>
                    <a:pt x="1488" y="8603"/>
                  </a:cubicBezTo>
                  <a:cubicBezTo>
                    <a:pt x="1562" y="8603"/>
                    <a:pt x="1711" y="7983"/>
                    <a:pt x="2008" y="6322"/>
                  </a:cubicBezTo>
                  <a:cubicBezTo>
                    <a:pt x="2529" y="3174"/>
                    <a:pt x="2826" y="1"/>
                    <a:pt x="267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8769039" y="665280"/>
              <a:ext cx="235304" cy="999933"/>
            </a:xfrm>
            <a:custGeom>
              <a:avLst/>
              <a:gdLst/>
              <a:ahLst/>
              <a:cxnLst/>
              <a:rect l="l" t="t" r="r" b="b"/>
              <a:pathLst>
                <a:path w="1587" h="6744" extrusionOk="0">
                  <a:moveTo>
                    <a:pt x="1487" y="1"/>
                  </a:moveTo>
                  <a:lnTo>
                    <a:pt x="1487" y="1"/>
                  </a:lnTo>
                  <a:cubicBezTo>
                    <a:pt x="1438" y="1"/>
                    <a:pt x="1363" y="422"/>
                    <a:pt x="1239" y="1265"/>
                  </a:cubicBezTo>
                  <a:cubicBezTo>
                    <a:pt x="1041" y="2504"/>
                    <a:pt x="843" y="3025"/>
                    <a:pt x="669" y="3025"/>
                  </a:cubicBezTo>
                  <a:cubicBezTo>
                    <a:pt x="496" y="3025"/>
                    <a:pt x="397" y="2381"/>
                    <a:pt x="471" y="1339"/>
                  </a:cubicBezTo>
                  <a:cubicBezTo>
                    <a:pt x="521" y="571"/>
                    <a:pt x="496" y="249"/>
                    <a:pt x="446" y="249"/>
                  </a:cubicBezTo>
                  <a:cubicBezTo>
                    <a:pt x="347" y="249"/>
                    <a:pt x="174" y="1042"/>
                    <a:pt x="149" y="2083"/>
                  </a:cubicBezTo>
                  <a:cubicBezTo>
                    <a:pt x="124" y="3323"/>
                    <a:pt x="0" y="4661"/>
                    <a:pt x="124" y="4661"/>
                  </a:cubicBezTo>
                  <a:cubicBezTo>
                    <a:pt x="149" y="4661"/>
                    <a:pt x="223" y="4488"/>
                    <a:pt x="322" y="4091"/>
                  </a:cubicBezTo>
                  <a:cubicBezTo>
                    <a:pt x="471" y="3620"/>
                    <a:pt x="570" y="3446"/>
                    <a:pt x="645" y="3446"/>
                  </a:cubicBezTo>
                  <a:cubicBezTo>
                    <a:pt x="818" y="3446"/>
                    <a:pt x="868" y="4364"/>
                    <a:pt x="843" y="5207"/>
                  </a:cubicBezTo>
                  <a:cubicBezTo>
                    <a:pt x="818" y="6000"/>
                    <a:pt x="1066" y="6743"/>
                    <a:pt x="1239" y="6743"/>
                  </a:cubicBezTo>
                  <a:cubicBezTo>
                    <a:pt x="1339" y="6743"/>
                    <a:pt x="1438" y="6520"/>
                    <a:pt x="1438" y="5950"/>
                  </a:cubicBezTo>
                  <a:cubicBezTo>
                    <a:pt x="1537" y="1959"/>
                    <a:pt x="1587" y="1"/>
                    <a:pt x="148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6"/>
          <p:cNvGrpSpPr/>
          <p:nvPr/>
        </p:nvGrpSpPr>
        <p:grpSpPr>
          <a:xfrm>
            <a:off x="1523153" y="3666068"/>
            <a:ext cx="6223898" cy="1359467"/>
            <a:chOff x="713225" y="539500"/>
            <a:chExt cx="3199125" cy="698775"/>
          </a:xfrm>
        </p:grpSpPr>
        <p:sp>
          <p:nvSpPr>
            <p:cNvPr id="360" name="Google Shape;360;p36"/>
            <p:cNvSpPr/>
            <p:nvPr/>
          </p:nvSpPr>
          <p:spPr>
            <a:xfrm>
              <a:off x="713225" y="931625"/>
              <a:ext cx="3199125" cy="306650"/>
            </a:xfrm>
            <a:custGeom>
              <a:avLst/>
              <a:gdLst/>
              <a:ahLst/>
              <a:cxnLst/>
              <a:rect l="l" t="t" r="r" b="b"/>
              <a:pathLst>
                <a:path w="127965" h="12266" extrusionOk="0">
                  <a:moveTo>
                    <a:pt x="53754" y="1"/>
                  </a:moveTo>
                  <a:cubicBezTo>
                    <a:pt x="50931" y="1"/>
                    <a:pt x="49331" y="10"/>
                    <a:pt x="49331" y="10"/>
                  </a:cubicBezTo>
                  <a:lnTo>
                    <a:pt x="9916" y="5166"/>
                  </a:lnTo>
                  <a:cubicBezTo>
                    <a:pt x="3793" y="5463"/>
                    <a:pt x="0" y="7050"/>
                    <a:pt x="7462" y="7199"/>
                  </a:cubicBezTo>
                  <a:lnTo>
                    <a:pt x="7710" y="7199"/>
                  </a:lnTo>
                  <a:cubicBezTo>
                    <a:pt x="15518" y="7323"/>
                    <a:pt x="17972" y="8265"/>
                    <a:pt x="14799" y="8612"/>
                  </a:cubicBezTo>
                  <a:cubicBezTo>
                    <a:pt x="11626" y="8959"/>
                    <a:pt x="14527" y="8835"/>
                    <a:pt x="16460" y="8959"/>
                  </a:cubicBezTo>
                  <a:cubicBezTo>
                    <a:pt x="18369" y="9083"/>
                    <a:pt x="35251" y="9008"/>
                    <a:pt x="30665" y="9430"/>
                  </a:cubicBezTo>
                  <a:cubicBezTo>
                    <a:pt x="26079" y="9851"/>
                    <a:pt x="27492" y="10173"/>
                    <a:pt x="31879" y="10372"/>
                  </a:cubicBezTo>
                  <a:cubicBezTo>
                    <a:pt x="36267" y="10570"/>
                    <a:pt x="28508" y="11314"/>
                    <a:pt x="32747" y="11314"/>
                  </a:cubicBezTo>
                  <a:cubicBezTo>
                    <a:pt x="36753" y="11314"/>
                    <a:pt x="35955" y="12266"/>
                    <a:pt x="39287" y="12266"/>
                  </a:cubicBezTo>
                  <a:cubicBezTo>
                    <a:pt x="39480" y="12266"/>
                    <a:pt x="39688" y="12263"/>
                    <a:pt x="39911" y="12256"/>
                  </a:cubicBezTo>
                  <a:cubicBezTo>
                    <a:pt x="44002" y="12132"/>
                    <a:pt x="61404" y="12132"/>
                    <a:pt x="56743" y="11512"/>
                  </a:cubicBezTo>
                  <a:cubicBezTo>
                    <a:pt x="52058" y="10868"/>
                    <a:pt x="48265" y="10694"/>
                    <a:pt x="57512" y="10644"/>
                  </a:cubicBezTo>
                  <a:cubicBezTo>
                    <a:pt x="66758" y="10595"/>
                    <a:pt x="63387" y="9578"/>
                    <a:pt x="60214" y="9554"/>
                  </a:cubicBezTo>
                  <a:cubicBezTo>
                    <a:pt x="57041" y="9504"/>
                    <a:pt x="60189" y="8711"/>
                    <a:pt x="69857" y="8711"/>
                  </a:cubicBezTo>
                  <a:cubicBezTo>
                    <a:pt x="79525" y="8711"/>
                    <a:pt x="90978" y="9107"/>
                    <a:pt x="83343" y="10049"/>
                  </a:cubicBezTo>
                  <a:cubicBezTo>
                    <a:pt x="78908" y="10588"/>
                    <a:pt x="81421" y="10677"/>
                    <a:pt x="85594" y="10677"/>
                  </a:cubicBezTo>
                  <a:cubicBezTo>
                    <a:pt x="86413" y="10677"/>
                    <a:pt x="87295" y="10673"/>
                    <a:pt x="88202" y="10669"/>
                  </a:cubicBezTo>
                  <a:cubicBezTo>
                    <a:pt x="89218" y="10659"/>
                    <a:pt x="90264" y="10653"/>
                    <a:pt x="91284" y="10653"/>
                  </a:cubicBezTo>
                  <a:cubicBezTo>
                    <a:pt x="92726" y="10653"/>
                    <a:pt x="94115" y="10665"/>
                    <a:pt x="95291" y="10694"/>
                  </a:cubicBezTo>
                  <a:cubicBezTo>
                    <a:pt x="96663" y="10725"/>
                    <a:pt x="98122" y="10741"/>
                    <a:pt x="99513" y="10741"/>
                  </a:cubicBezTo>
                  <a:cubicBezTo>
                    <a:pt x="104762" y="10741"/>
                    <a:pt x="109059" y="10515"/>
                    <a:pt x="104141" y="10025"/>
                  </a:cubicBezTo>
                  <a:cubicBezTo>
                    <a:pt x="98027" y="9391"/>
                    <a:pt x="102468" y="8710"/>
                    <a:pt x="109163" y="8710"/>
                  </a:cubicBezTo>
                  <a:cubicBezTo>
                    <a:pt x="109281" y="8710"/>
                    <a:pt x="109401" y="8710"/>
                    <a:pt x="109521" y="8711"/>
                  </a:cubicBezTo>
                  <a:cubicBezTo>
                    <a:pt x="116412" y="8711"/>
                    <a:pt x="127567" y="7893"/>
                    <a:pt x="114751" y="6653"/>
                  </a:cubicBezTo>
                  <a:cubicBezTo>
                    <a:pt x="101935" y="5389"/>
                    <a:pt x="112322" y="5191"/>
                    <a:pt x="116635" y="5166"/>
                  </a:cubicBezTo>
                  <a:cubicBezTo>
                    <a:pt x="120205" y="5116"/>
                    <a:pt x="127964" y="2761"/>
                    <a:pt x="114900" y="1447"/>
                  </a:cubicBezTo>
                  <a:cubicBezTo>
                    <a:pt x="112148" y="1150"/>
                    <a:pt x="108504" y="927"/>
                    <a:pt x="103695" y="778"/>
                  </a:cubicBezTo>
                  <a:cubicBezTo>
                    <a:pt x="82786" y="86"/>
                    <a:pt x="62457" y="1"/>
                    <a:pt x="5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713225" y="931625"/>
              <a:ext cx="2890475" cy="207225"/>
            </a:xfrm>
            <a:custGeom>
              <a:avLst/>
              <a:gdLst/>
              <a:ahLst/>
              <a:cxnLst/>
              <a:rect l="l" t="t" r="r" b="b"/>
              <a:pathLst>
                <a:path w="115619" h="8289" extrusionOk="0">
                  <a:moveTo>
                    <a:pt x="53754" y="1"/>
                  </a:moveTo>
                  <a:cubicBezTo>
                    <a:pt x="50931" y="1"/>
                    <a:pt x="49331" y="10"/>
                    <a:pt x="49331" y="10"/>
                  </a:cubicBezTo>
                  <a:lnTo>
                    <a:pt x="9916" y="5166"/>
                  </a:lnTo>
                  <a:cubicBezTo>
                    <a:pt x="3793" y="5463"/>
                    <a:pt x="0" y="7050"/>
                    <a:pt x="7462" y="7199"/>
                  </a:cubicBezTo>
                  <a:cubicBezTo>
                    <a:pt x="9978" y="6604"/>
                    <a:pt x="11990" y="6281"/>
                    <a:pt x="13852" y="6281"/>
                  </a:cubicBezTo>
                  <a:cubicBezTo>
                    <a:pt x="14631" y="6281"/>
                    <a:pt x="15385" y="6338"/>
                    <a:pt x="16138" y="6455"/>
                  </a:cubicBezTo>
                  <a:cubicBezTo>
                    <a:pt x="18756" y="6869"/>
                    <a:pt x="16460" y="7879"/>
                    <a:pt x="18539" y="7879"/>
                  </a:cubicBezTo>
                  <a:cubicBezTo>
                    <a:pt x="18823" y="7879"/>
                    <a:pt x="19188" y="7860"/>
                    <a:pt x="19658" y="7818"/>
                  </a:cubicBezTo>
                  <a:cubicBezTo>
                    <a:pt x="22984" y="7524"/>
                    <a:pt x="19858" y="6496"/>
                    <a:pt x="21706" y="6496"/>
                  </a:cubicBezTo>
                  <a:cubicBezTo>
                    <a:pt x="22035" y="6496"/>
                    <a:pt x="22521" y="6529"/>
                    <a:pt x="23228" y="6604"/>
                  </a:cubicBezTo>
                  <a:cubicBezTo>
                    <a:pt x="27938" y="7124"/>
                    <a:pt x="30392" y="6876"/>
                    <a:pt x="29425" y="7496"/>
                  </a:cubicBezTo>
                  <a:cubicBezTo>
                    <a:pt x="28654" y="7997"/>
                    <a:pt x="27794" y="8289"/>
                    <a:pt x="30582" y="8289"/>
                  </a:cubicBezTo>
                  <a:cubicBezTo>
                    <a:pt x="31381" y="8289"/>
                    <a:pt x="32478" y="8265"/>
                    <a:pt x="33962" y="8215"/>
                  </a:cubicBezTo>
                  <a:cubicBezTo>
                    <a:pt x="40630" y="7967"/>
                    <a:pt x="48811" y="8091"/>
                    <a:pt x="51562" y="7942"/>
                  </a:cubicBezTo>
                  <a:cubicBezTo>
                    <a:pt x="54289" y="7794"/>
                    <a:pt x="50744" y="7075"/>
                    <a:pt x="53273" y="6951"/>
                  </a:cubicBezTo>
                  <a:cubicBezTo>
                    <a:pt x="55826" y="6852"/>
                    <a:pt x="59718" y="6852"/>
                    <a:pt x="57909" y="6182"/>
                  </a:cubicBezTo>
                  <a:cubicBezTo>
                    <a:pt x="57122" y="5891"/>
                    <a:pt x="57633" y="5778"/>
                    <a:pt x="58445" y="5778"/>
                  </a:cubicBezTo>
                  <a:cubicBezTo>
                    <a:pt x="59499" y="5778"/>
                    <a:pt x="61059" y="5969"/>
                    <a:pt x="60933" y="6207"/>
                  </a:cubicBezTo>
                  <a:cubicBezTo>
                    <a:pt x="60742" y="6550"/>
                    <a:pt x="63208" y="6835"/>
                    <a:pt x="66965" y="6835"/>
                  </a:cubicBezTo>
                  <a:cubicBezTo>
                    <a:pt x="68090" y="6835"/>
                    <a:pt x="69331" y="6810"/>
                    <a:pt x="70650" y="6752"/>
                  </a:cubicBezTo>
                  <a:cubicBezTo>
                    <a:pt x="75027" y="6581"/>
                    <a:pt x="79125" y="6103"/>
                    <a:pt x="79819" y="6103"/>
                  </a:cubicBezTo>
                  <a:cubicBezTo>
                    <a:pt x="80029" y="6103"/>
                    <a:pt x="79927" y="6147"/>
                    <a:pt x="79426" y="6257"/>
                  </a:cubicBezTo>
                  <a:cubicBezTo>
                    <a:pt x="77438" y="6691"/>
                    <a:pt x="77346" y="6957"/>
                    <a:pt x="81150" y="6957"/>
                  </a:cubicBezTo>
                  <a:cubicBezTo>
                    <a:pt x="81473" y="6957"/>
                    <a:pt x="81823" y="6955"/>
                    <a:pt x="82202" y="6951"/>
                  </a:cubicBezTo>
                  <a:cubicBezTo>
                    <a:pt x="84433" y="6951"/>
                    <a:pt x="84483" y="7075"/>
                    <a:pt x="84706" y="7199"/>
                  </a:cubicBezTo>
                  <a:cubicBezTo>
                    <a:pt x="84903" y="7317"/>
                    <a:pt x="85242" y="7451"/>
                    <a:pt x="87617" y="7451"/>
                  </a:cubicBezTo>
                  <a:cubicBezTo>
                    <a:pt x="88228" y="7451"/>
                    <a:pt x="88974" y="7442"/>
                    <a:pt x="89887" y="7422"/>
                  </a:cubicBezTo>
                  <a:cubicBezTo>
                    <a:pt x="98142" y="7273"/>
                    <a:pt x="107364" y="6926"/>
                    <a:pt x="105579" y="6405"/>
                  </a:cubicBezTo>
                  <a:cubicBezTo>
                    <a:pt x="103819" y="5910"/>
                    <a:pt x="103348" y="4720"/>
                    <a:pt x="105852" y="4422"/>
                  </a:cubicBezTo>
                  <a:cubicBezTo>
                    <a:pt x="108380" y="4100"/>
                    <a:pt x="100720" y="2885"/>
                    <a:pt x="105678" y="2811"/>
                  </a:cubicBezTo>
                  <a:cubicBezTo>
                    <a:pt x="110611" y="2737"/>
                    <a:pt x="115619" y="2935"/>
                    <a:pt x="114726" y="2365"/>
                  </a:cubicBezTo>
                  <a:cubicBezTo>
                    <a:pt x="114330" y="2142"/>
                    <a:pt x="114528" y="1770"/>
                    <a:pt x="114900" y="1447"/>
                  </a:cubicBezTo>
                  <a:cubicBezTo>
                    <a:pt x="112148" y="1150"/>
                    <a:pt x="108504" y="927"/>
                    <a:pt x="103695" y="778"/>
                  </a:cubicBezTo>
                  <a:cubicBezTo>
                    <a:pt x="82786" y="86"/>
                    <a:pt x="62457" y="1"/>
                    <a:pt x="53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894175" y="727350"/>
              <a:ext cx="728225" cy="364425"/>
            </a:xfrm>
            <a:custGeom>
              <a:avLst/>
              <a:gdLst/>
              <a:ahLst/>
              <a:cxnLst/>
              <a:rect l="l" t="t" r="r" b="b"/>
              <a:pathLst>
                <a:path w="29129" h="14577" extrusionOk="0">
                  <a:moveTo>
                    <a:pt x="26402" y="0"/>
                  </a:moveTo>
                  <a:lnTo>
                    <a:pt x="7933" y="645"/>
                  </a:lnTo>
                  <a:cubicBezTo>
                    <a:pt x="7446" y="627"/>
                    <a:pt x="7007" y="620"/>
                    <a:pt x="6609" y="620"/>
                  </a:cubicBezTo>
                  <a:cubicBezTo>
                    <a:pt x="2438" y="620"/>
                    <a:pt x="2932" y="1488"/>
                    <a:pt x="1959" y="1488"/>
                  </a:cubicBezTo>
                  <a:cubicBezTo>
                    <a:pt x="918" y="1488"/>
                    <a:pt x="2901" y="2157"/>
                    <a:pt x="1488" y="2553"/>
                  </a:cubicBezTo>
                  <a:cubicBezTo>
                    <a:pt x="546" y="2826"/>
                    <a:pt x="744" y="3148"/>
                    <a:pt x="794" y="3545"/>
                  </a:cubicBezTo>
                  <a:cubicBezTo>
                    <a:pt x="843" y="3743"/>
                    <a:pt x="819" y="3966"/>
                    <a:pt x="645" y="4214"/>
                  </a:cubicBezTo>
                  <a:cubicBezTo>
                    <a:pt x="50" y="4983"/>
                    <a:pt x="1" y="6074"/>
                    <a:pt x="125" y="6718"/>
                  </a:cubicBezTo>
                  <a:cubicBezTo>
                    <a:pt x="248" y="7338"/>
                    <a:pt x="1017" y="9247"/>
                    <a:pt x="1661" y="9842"/>
                  </a:cubicBezTo>
                  <a:cubicBezTo>
                    <a:pt x="2281" y="10437"/>
                    <a:pt x="2083" y="11850"/>
                    <a:pt x="2083" y="11850"/>
                  </a:cubicBezTo>
                  <a:lnTo>
                    <a:pt x="1562" y="14205"/>
                  </a:lnTo>
                  <a:cubicBezTo>
                    <a:pt x="1562" y="14205"/>
                    <a:pt x="2067" y="14238"/>
                    <a:pt x="2871" y="14238"/>
                  </a:cubicBezTo>
                  <a:cubicBezTo>
                    <a:pt x="4028" y="14238"/>
                    <a:pt x="5803" y="14169"/>
                    <a:pt x="7586" y="13833"/>
                  </a:cubicBezTo>
                  <a:cubicBezTo>
                    <a:pt x="8079" y="13736"/>
                    <a:pt x="8516" y="13697"/>
                    <a:pt x="8910" y="13697"/>
                  </a:cubicBezTo>
                  <a:cubicBezTo>
                    <a:pt x="9726" y="13697"/>
                    <a:pt x="10356" y="13864"/>
                    <a:pt x="10908" y="14031"/>
                  </a:cubicBezTo>
                  <a:cubicBezTo>
                    <a:pt x="11473" y="14181"/>
                    <a:pt x="11949" y="14341"/>
                    <a:pt x="12456" y="14341"/>
                  </a:cubicBezTo>
                  <a:cubicBezTo>
                    <a:pt x="12704" y="14341"/>
                    <a:pt x="12961" y="14303"/>
                    <a:pt x="13238" y="14205"/>
                  </a:cubicBezTo>
                  <a:cubicBezTo>
                    <a:pt x="14214" y="13855"/>
                    <a:pt x="14908" y="13728"/>
                    <a:pt x="15495" y="13728"/>
                  </a:cubicBezTo>
                  <a:cubicBezTo>
                    <a:pt x="15907" y="13728"/>
                    <a:pt x="16267" y="13790"/>
                    <a:pt x="16634" y="13882"/>
                  </a:cubicBezTo>
                  <a:cubicBezTo>
                    <a:pt x="17527" y="14081"/>
                    <a:pt x="19361" y="14576"/>
                    <a:pt x="19361" y="14576"/>
                  </a:cubicBezTo>
                  <a:lnTo>
                    <a:pt x="29128" y="12792"/>
                  </a:lnTo>
                  <a:lnTo>
                    <a:pt x="26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907800" y="727350"/>
              <a:ext cx="667500" cy="106275"/>
            </a:xfrm>
            <a:custGeom>
              <a:avLst/>
              <a:gdLst/>
              <a:ahLst/>
              <a:cxnLst/>
              <a:rect l="l" t="t" r="r" b="b"/>
              <a:pathLst>
                <a:path w="26700" h="4251" extrusionOk="0">
                  <a:moveTo>
                    <a:pt x="25857" y="0"/>
                  </a:moveTo>
                  <a:lnTo>
                    <a:pt x="7388" y="645"/>
                  </a:lnTo>
                  <a:cubicBezTo>
                    <a:pt x="6901" y="627"/>
                    <a:pt x="6462" y="620"/>
                    <a:pt x="6064" y="620"/>
                  </a:cubicBezTo>
                  <a:cubicBezTo>
                    <a:pt x="1893" y="620"/>
                    <a:pt x="2387" y="1488"/>
                    <a:pt x="1414" y="1488"/>
                  </a:cubicBezTo>
                  <a:cubicBezTo>
                    <a:pt x="373" y="1488"/>
                    <a:pt x="2356" y="2157"/>
                    <a:pt x="943" y="2553"/>
                  </a:cubicBezTo>
                  <a:cubicBezTo>
                    <a:pt x="1" y="2826"/>
                    <a:pt x="199" y="3148"/>
                    <a:pt x="249" y="3545"/>
                  </a:cubicBezTo>
                  <a:cubicBezTo>
                    <a:pt x="601" y="3712"/>
                    <a:pt x="1032" y="3771"/>
                    <a:pt x="1489" y="3771"/>
                  </a:cubicBezTo>
                  <a:cubicBezTo>
                    <a:pt x="2255" y="3771"/>
                    <a:pt x="3092" y="3604"/>
                    <a:pt x="3744" y="3495"/>
                  </a:cubicBezTo>
                  <a:cubicBezTo>
                    <a:pt x="4678" y="3312"/>
                    <a:pt x="7942" y="2983"/>
                    <a:pt x="9891" y="2983"/>
                  </a:cubicBezTo>
                  <a:cubicBezTo>
                    <a:pt x="10840" y="2983"/>
                    <a:pt x="11477" y="3061"/>
                    <a:pt x="11379" y="3272"/>
                  </a:cubicBezTo>
                  <a:cubicBezTo>
                    <a:pt x="11103" y="3825"/>
                    <a:pt x="12852" y="4251"/>
                    <a:pt x="14748" y="4251"/>
                  </a:cubicBezTo>
                  <a:cubicBezTo>
                    <a:pt x="15062" y="4251"/>
                    <a:pt x="15380" y="4239"/>
                    <a:pt x="15693" y="4214"/>
                  </a:cubicBezTo>
                  <a:cubicBezTo>
                    <a:pt x="17296" y="4087"/>
                    <a:pt x="20708" y="3866"/>
                    <a:pt x="22945" y="3866"/>
                  </a:cubicBezTo>
                  <a:cubicBezTo>
                    <a:pt x="23751" y="3866"/>
                    <a:pt x="24405" y="3894"/>
                    <a:pt x="24766" y="3966"/>
                  </a:cubicBezTo>
                  <a:cubicBezTo>
                    <a:pt x="24923" y="4000"/>
                    <a:pt x="25107" y="4013"/>
                    <a:pt x="25311" y="4013"/>
                  </a:cubicBezTo>
                  <a:cubicBezTo>
                    <a:pt x="25719" y="4013"/>
                    <a:pt x="26204" y="3958"/>
                    <a:pt x="26699" y="3892"/>
                  </a:cubicBezTo>
                  <a:lnTo>
                    <a:pt x="258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997675" y="584400"/>
              <a:ext cx="694750" cy="196400"/>
            </a:xfrm>
            <a:custGeom>
              <a:avLst/>
              <a:gdLst/>
              <a:ahLst/>
              <a:cxnLst/>
              <a:rect l="l" t="t" r="r" b="b"/>
              <a:pathLst>
                <a:path w="27790" h="7856" extrusionOk="0">
                  <a:moveTo>
                    <a:pt x="16729" y="1"/>
                  </a:moveTo>
                  <a:cubicBezTo>
                    <a:pt x="13193" y="1"/>
                    <a:pt x="9530" y="183"/>
                    <a:pt x="8826" y="438"/>
                  </a:cubicBezTo>
                  <a:cubicBezTo>
                    <a:pt x="7685" y="884"/>
                    <a:pt x="6272" y="1008"/>
                    <a:pt x="5380" y="1107"/>
                  </a:cubicBezTo>
                  <a:cubicBezTo>
                    <a:pt x="4636" y="1182"/>
                    <a:pt x="1463" y="2000"/>
                    <a:pt x="471" y="2520"/>
                  </a:cubicBezTo>
                  <a:cubicBezTo>
                    <a:pt x="298" y="2619"/>
                    <a:pt x="199" y="2694"/>
                    <a:pt x="174" y="2768"/>
                  </a:cubicBezTo>
                  <a:cubicBezTo>
                    <a:pt x="0" y="3239"/>
                    <a:pt x="1314" y="3289"/>
                    <a:pt x="1215" y="4330"/>
                  </a:cubicBezTo>
                  <a:cubicBezTo>
                    <a:pt x="1166" y="4727"/>
                    <a:pt x="1339" y="5074"/>
                    <a:pt x="1562" y="5396"/>
                  </a:cubicBezTo>
                  <a:cubicBezTo>
                    <a:pt x="1959" y="5941"/>
                    <a:pt x="2479" y="6412"/>
                    <a:pt x="2207" y="6735"/>
                  </a:cubicBezTo>
                  <a:cubicBezTo>
                    <a:pt x="1785" y="7255"/>
                    <a:pt x="942" y="7701"/>
                    <a:pt x="2777" y="7701"/>
                  </a:cubicBezTo>
                  <a:cubicBezTo>
                    <a:pt x="3979" y="7685"/>
                    <a:pt x="7215" y="7530"/>
                    <a:pt x="9910" y="7530"/>
                  </a:cubicBezTo>
                  <a:cubicBezTo>
                    <a:pt x="11327" y="7530"/>
                    <a:pt x="12594" y="7573"/>
                    <a:pt x="13337" y="7701"/>
                  </a:cubicBezTo>
                  <a:cubicBezTo>
                    <a:pt x="14048" y="7817"/>
                    <a:pt x="15282" y="7856"/>
                    <a:pt x="16611" y="7856"/>
                  </a:cubicBezTo>
                  <a:cubicBezTo>
                    <a:pt x="19270" y="7856"/>
                    <a:pt x="22311" y="7701"/>
                    <a:pt x="22311" y="7701"/>
                  </a:cubicBezTo>
                  <a:cubicBezTo>
                    <a:pt x="22311" y="7701"/>
                    <a:pt x="23575" y="6462"/>
                    <a:pt x="24889" y="4974"/>
                  </a:cubicBezTo>
                  <a:cubicBezTo>
                    <a:pt x="25955" y="3785"/>
                    <a:pt x="27046" y="2396"/>
                    <a:pt x="27542" y="1355"/>
                  </a:cubicBezTo>
                  <a:cubicBezTo>
                    <a:pt x="27690" y="1008"/>
                    <a:pt x="27790" y="711"/>
                    <a:pt x="27790" y="438"/>
                  </a:cubicBezTo>
                  <a:cubicBezTo>
                    <a:pt x="26738" y="210"/>
                    <a:pt x="26140" y="137"/>
                    <a:pt x="25747" y="137"/>
                  </a:cubicBezTo>
                  <a:cubicBezTo>
                    <a:pt x="25370" y="137"/>
                    <a:pt x="25182" y="204"/>
                    <a:pt x="24964" y="264"/>
                  </a:cubicBezTo>
                  <a:cubicBezTo>
                    <a:pt x="24745" y="323"/>
                    <a:pt x="24510" y="390"/>
                    <a:pt x="24041" y="390"/>
                  </a:cubicBezTo>
                  <a:cubicBezTo>
                    <a:pt x="23712" y="390"/>
                    <a:pt x="23268" y="357"/>
                    <a:pt x="22633" y="264"/>
                  </a:cubicBezTo>
                  <a:cubicBezTo>
                    <a:pt x="21292" y="78"/>
                    <a:pt x="19037" y="1"/>
                    <a:pt x="16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009450" y="584400"/>
              <a:ext cx="682975" cy="63025"/>
            </a:xfrm>
            <a:custGeom>
              <a:avLst/>
              <a:gdLst/>
              <a:ahLst/>
              <a:cxnLst/>
              <a:rect l="l" t="t" r="r" b="b"/>
              <a:pathLst>
                <a:path w="27319" h="2521" extrusionOk="0">
                  <a:moveTo>
                    <a:pt x="16258" y="1"/>
                  </a:moveTo>
                  <a:cubicBezTo>
                    <a:pt x="12722" y="1"/>
                    <a:pt x="9059" y="183"/>
                    <a:pt x="8355" y="438"/>
                  </a:cubicBezTo>
                  <a:cubicBezTo>
                    <a:pt x="7214" y="884"/>
                    <a:pt x="5801" y="1008"/>
                    <a:pt x="4909" y="1107"/>
                  </a:cubicBezTo>
                  <a:cubicBezTo>
                    <a:pt x="4165" y="1182"/>
                    <a:pt x="992" y="2000"/>
                    <a:pt x="0" y="2520"/>
                  </a:cubicBezTo>
                  <a:cubicBezTo>
                    <a:pt x="1166" y="2446"/>
                    <a:pt x="2579" y="2223"/>
                    <a:pt x="4686" y="2049"/>
                  </a:cubicBezTo>
                  <a:cubicBezTo>
                    <a:pt x="5160" y="2011"/>
                    <a:pt x="5596" y="1995"/>
                    <a:pt x="6003" y="1995"/>
                  </a:cubicBezTo>
                  <a:cubicBezTo>
                    <a:pt x="8011" y="1995"/>
                    <a:pt x="9338" y="2380"/>
                    <a:pt x="11320" y="2380"/>
                  </a:cubicBezTo>
                  <a:cubicBezTo>
                    <a:pt x="11813" y="2380"/>
                    <a:pt x="12346" y="2357"/>
                    <a:pt x="12941" y="2297"/>
                  </a:cubicBezTo>
                  <a:cubicBezTo>
                    <a:pt x="16436" y="1975"/>
                    <a:pt x="20006" y="1975"/>
                    <a:pt x="20948" y="1603"/>
                  </a:cubicBezTo>
                  <a:cubicBezTo>
                    <a:pt x="21486" y="1401"/>
                    <a:pt x="22776" y="1177"/>
                    <a:pt x="24455" y="1177"/>
                  </a:cubicBezTo>
                  <a:cubicBezTo>
                    <a:pt x="25252" y="1177"/>
                    <a:pt x="26137" y="1228"/>
                    <a:pt x="27071" y="1355"/>
                  </a:cubicBezTo>
                  <a:cubicBezTo>
                    <a:pt x="27219" y="1008"/>
                    <a:pt x="27319" y="711"/>
                    <a:pt x="27319" y="438"/>
                  </a:cubicBezTo>
                  <a:cubicBezTo>
                    <a:pt x="26253" y="212"/>
                    <a:pt x="25652" y="139"/>
                    <a:pt x="25258" y="139"/>
                  </a:cubicBezTo>
                  <a:cubicBezTo>
                    <a:pt x="24533" y="139"/>
                    <a:pt x="24513" y="387"/>
                    <a:pt x="23597" y="387"/>
                  </a:cubicBezTo>
                  <a:cubicBezTo>
                    <a:pt x="23264" y="387"/>
                    <a:pt x="22811" y="354"/>
                    <a:pt x="22162" y="264"/>
                  </a:cubicBezTo>
                  <a:cubicBezTo>
                    <a:pt x="20821" y="78"/>
                    <a:pt x="18566" y="1"/>
                    <a:pt x="16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194125" y="829600"/>
              <a:ext cx="30400" cy="243575"/>
            </a:xfrm>
            <a:custGeom>
              <a:avLst/>
              <a:gdLst/>
              <a:ahLst/>
              <a:cxnLst/>
              <a:rect l="l" t="t" r="r" b="b"/>
              <a:pathLst>
                <a:path w="1216" h="9743" extrusionOk="0">
                  <a:moveTo>
                    <a:pt x="1" y="0"/>
                  </a:moveTo>
                  <a:lnTo>
                    <a:pt x="1215" y="9743"/>
                  </a:lnTo>
                  <a:lnTo>
                    <a:pt x="1067" y="69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233175" y="845700"/>
              <a:ext cx="13650" cy="137000"/>
            </a:xfrm>
            <a:custGeom>
              <a:avLst/>
              <a:gdLst/>
              <a:ahLst/>
              <a:cxnLst/>
              <a:rect l="l" t="t" r="r" b="b"/>
              <a:pathLst>
                <a:path w="546" h="5480" extrusionOk="0">
                  <a:moveTo>
                    <a:pt x="1" y="1"/>
                  </a:moveTo>
                  <a:lnTo>
                    <a:pt x="149" y="5479"/>
                  </a:lnTo>
                  <a:lnTo>
                    <a:pt x="546" y="17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145175" y="809775"/>
              <a:ext cx="44650" cy="75000"/>
            </a:xfrm>
            <a:custGeom>
              <a:avLst/>
              <a:gdLst/>
              <a:ahLst/>
              <a:cxnLst/>
              <a:rect l="l" t="t" r="r" b="b"/>
              <a:pathLst>
                <a:path w="1786" h="3000" extrusionOk="0">
                  <a:moveTo>
                    <a:pt x="843" y="0"/>
                  </a:moveTo>
                  <a:lnTo>
                    <a:pt x="0" y="50"/>
                  </a:lnTo>
                  <a:lnTo>
                    <a:pt x="1785" y="3000"/>
                  </a:lnTo>
                  <a:lnTo>
                    <a:pt x="843" y="0"/>
                  </a:lnTo>
                  <a:close/>
                  <a:moveTo>
                    <a:pt x="1785" y="3000"/>
                  </a:moveTo>
                  <a:lnTo>
                    <a:pt x="1785" y="3000"/>
                  </a:lnTo>
                  <a:lnTo>
                    <a:pt x="1785" y="30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922675" y="832075"/>
              <a:ext cx="25525" cy="117200"/>
            </a:xfrm>
            <a:custGeom>
              <a:avLst/>
              <a:gdLst/>
              <a:ahLst/>
              <a:cxnLst/>
              <a:rect l="l" t="t" r="r" b="b"/>
              <a:pathLst>
                <a:path w="1021" h="4688" extrusionOk="0">
                  <a:moveTo>
                    <a:pt x="398" y="1"/>
                  </a:moveTo>
                  <a:lnTo>
                    <a:pt x="1" y="323"/>
                  </a:lnTo>
                  <a:cubicBezTo>
                    <a:pt x="1" y="323"/>
                    <a:pt x="755" y="3393"/>
                    <a:pt x="964" y="4384"/>
                  </a:cubicBezTo>
                  <a:lnTo>
                    <a:pt x="964" y="4384"/>
                  </a:lnTo>
                  <a:cubicBezTo>
                    <a:pt x="814" y="3346"/>
                    <a:pt x="398" y="1"/>
                    <a:pt x="398" y="1"/>
                  </a:cubicBezTo>
                  <a:close/>
                  <a:moveTo>
                    <a:pt x="964" y="4384"/>
                  </a:moveTo>
                  <a:cubicBezTo>
                    <a:pt x="992" y="4575"/>
                    <a:pt x="1011" y="4687"/>
                    <a:pt x="1016" y="4687"/>
                  </a:cubicBezTo>
                  <a:cubicBezTo>
                    <a:pt x="1017" y="4687"/>
                    <a:pt x="1017" y="4687"/>
                    <a:pt x="1017" y="4686"/>
                  </a:cubicBezTo>
                  <a:cubicBezTo>
                    <a:pt x="1021" y="4667"/>
                    <a:pt x="1001" y="4557"/>
                    <a:pt x="964" y="43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950575" y="943625"/>
              <a:ext cx="34725" cy="123350"/>
            </a:xfrm>
            <a:custGeom>
              <a:avLst/>
              <a:gdLst/>
              <a:ahLst/>
              <a:cxnLst/>
              <a:rect l="l" t="t" r="r" b="b"/>
              <a:pathLst>
                <a:path w="1389" h="4934" extrusionOk="0">
                  <a:moveTo>
                    <a:pt x="1389" y="1"/>
                  </a:moveTo>
                  <a:lnTo>
                    <a:pt x="0" y="4934"/>
                  </a:lnTo>
                  <a:lnTo>
                    <a:pt x="422" y="4686"/>
                  </a:lnTo>
                  <a:lnTo>
                    <a:pt x="13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1213350" y="644300"/>
              <a:ext cx="59525" cy="120875"/>
            </a:xfrm>
            <a:custGeom>
              <a:avLst/>
              <a:gdLst/>
              <a:ahLst/>
              <a:cxnLst/>
              <a:rect l="l" t="t" r="r" b="b"/>
              <a:pathLst>
                <a:path w="2381" h="4835" extrusionOk="0">
                  <a:moveTo>
                    <a:pt x="0" y="0"/>
                  </a:moveTo>
                  <a:lnTo>
                    <a:pt x="2380" y="4834"/>
                  </a:lnTo>
                  <a:lnTo>
                    <a:pt x="496" y="17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1044150" y="652975"/>
              <a:ext cx="33500" cy="45275"/>
            </a:xfrm>
            <a:custGeom>
              <a:avLst/>
              <a:gdLst/>
              <a:ahLst/>
              <a:cxnLst/>
              <a:rect l="l" t="t" r="r" b="b"/>
              <a:pathLst>
                <a:path w="1340" h="1811" extrusionOk="0">
                  <a:moveTo>
                    <a:pt x="298" y="0"/>
                  </a:moveTo>
                  <a:lnTo>
                    <a:pt x="1" y="174"/>
                  </a:lnTo>
                  <a:lnTo>
                    <a:pt x="1339" y="1810"/>
                  </a:lnTo>
                  <a:lnTo>
                    <a:pt x="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933225" y="993200"/>
              <a:ext cx="689175" cy="98575"/>
            </a:xfrm>
            <a:custGeom>
              <a:avLst/>
              <a:gdLst/>
              <a:ahLst/>
              <a:cxnLst/>
              <a:rect l="l" t="t" r="r" b="b"/>
              <a:pathLst>
                <a:path w="27567" h="3943" extrusionOk="0">
                  <a:moveTo>
                    <a:pt x="21666" y="1"/>
                  </a:moveTo>
                  <a:cubicBezTo>
                    <a:pt x="21443" y="75"/>
                    <a:pt x="21220" y="125"/>
                    <a:pt x="21022" y="199"/>
                  </a:cubicBezTo>
                  <a:cubicBezTo>
                    <a:pt x="19163" y="745"/>
                    <a:pt x="17303" y="1290"/>
                    <a:pt x="15593" y="1290"/>
                  </a:cubicBezTo>
                  <a:cubicBezTo>
                    <a:pt x="14750" y="1290"/>
                    <a:pt x="13932" y="1141"/>
                    <a:pt x="13188" y="819"/>
                  </a:cubicBezTo>
                  <a:cubicBezTo>
                    <a:pt x="12593" y="571"/>
                    <a:pt x="12073" y="397"/>
                    <a:pt x="11602" y="323"/>
                  </a:cubicBezTo>
                  <a:lnTo>
                    <a:pt x="11602" y="323"/>
                  </a:lnTo>
                  <a:lnTo>
                    <a:pt x="11651" y="3199"/>
                  </a:lnTo>
                  <a:lnTo>
                    <a:pt x="11280" y="274"/>
                  </a:lnTo>
                  <a:cubicBezTo>
                    <a:pt x="11106" y="249"/>
                    <a:pt x="10933" y="249"/>
                    <a:pt x="10734" y="249"/>
                  </a:cubicBezTo>
                  <a:cubicBezTo>
                    <a:pt x="8602" y="249"/>
                    <a:pt x="6768" y="1637"/>
                    <a:pt x="1314" y="1761"/>
                  </a:cubicBezTo>
                  <a:lnTo>
                    <a:pt x="1116" y="2703"/>
                  </a:lnTo>
                  <a:lnTo>
                    <a:pt x="694" y="2951"/>
                  </a:lnTo>
                  <a:lnTo>
                    <a:pt x="694" y="2951"/>
                  </a:lnTo>
                  <a:lnTo>
                    <a:pt x="1041" y="1786"/>
                  </a:lnTo>
                  <a:lnTo>
                    <a:pt x="397" y="1786"/>
                  </a:lnTo>
                  <a:lnTo>
                    <a:pt x="0" y="3571"/>
                  </a:lnTo>
                  <a:cubicBezTo>
                    <a:pt x="0" y="3571"/>
                    <a:pt x="496" y="3595"/>
                    <a:pt x="1265" y="3595"/>
                  </a:cubicBezTo>
                  <a:cubicBezTo>
                    <a:pt x="2405" y="3595"/>
                    <a:pt x="4215" y="3546"/>
                    <a:pt x="6024" y="3199"/>
                  </a:cubicBezTo>
                  <a:cubicBezTo>
                    <a:pt x="6520" y="3100"/>
                    <a:pt x="6941" y="3050"/>
                    <a:pt x="7338" y="3050"/>
                  </a:cubicBezTo>
                  <a:cubicBezTo>
                    <a:pt x="8156" y="3050"/>
                    <a:pt x="8801" y="3224"/>
                    <a:pt x="9346" y="3397"/>
                  </a:cubicBezTo>
                  <a:cubicBezTo>
                    <a:pt x="9916" y="3546"/>
                    <a:pt x="10387" y="3719"/>
                    <a:pt x="10883" y="3719"/>
                  </a:cubicBezTo>
                  <a:cubicBezTo>
                    <a:pt x="11131" y="3719"/>
                    <a:pt x="11404" y="3670"/>
                    <a:pt x="11676" y="3571"/>
                  </a:cubicBezTo>
                  <a:cubicBezTo>
                    <a:pt x="12668" y="3224"/>
                    <a:pt x="13362" y="3100"/>
                    <a:pt x="13957" y="3100"/>
                  </a:cubicBezTo>
                  <a:cubicBezTo>
                    <a:pt x="14354" y="3100"/>
                    <a:pt x="14701" y="3149"/>
                    <a:pt x="15072" y="3248"/>
                  </a:cubicBezTo>
                  <a:cubicBezTo>
                    <a:pt x="15965" y="3447"/>
                    <a:pt x="17799" y="3942"/>
                    <a:pt x="17799" y="3942"/>
                  </a:cubicBezTo>
                  <a:lnTo>
                    <a:pt x="27566" y="2158"/>
                  </a:lnTo>
                  <a:lnTo>
                    <a:pt x="21766" y="2158"/>
                  </a:lnTo>
                  <a:cubicBezTo>
                    <a:pt x="21766" y="2158"/>
                    <a:pt x="21716" y="1290"/>
                    <a:pt x="216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1215200" y="1000025"/>
              <a:ext cx="9325" cy="73150"/>
            </a:xfrm>
            <a:custGeom>
              <a:avLst/>
              <a:gdLst/>
              <a:ahLst/>
              <a:cxnLst/>
              <a:rect l="l" t="t" r="r" b="b"/>
              <a:pathLst>
                <a:path w="373" h="2926" extrusionOk="0">
                  <a:moveTo>
                    <a:pt x="1" y="1"/>
                  </a:moveTo>
                  <a:lnTo>
                    <a:pt x="372" y="2926"/>
                  </a:lnTo>
                  <a:lnTo>
                    <a:pt x="323" y="50"/>
                  </a:lnTo>
                  <a:cubicBezTo>
                    <a:pt x="224" y="25"/>
                    <a:pt x="100" y="2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950575" y="1037200"/>
              <a:ext cx="15525" cy="29775"/>
            </a:xfrm>
            <a:custGeom>
              <a:avLst/>
              <a:gdLst/>
              <a:ahLst/>
              <a:cxnLst/>
              <a:rect l="l" t="t" r="r" b="b"/>
              <a:pathLst>
                <a:path w="621" h="1191" extrusionOk="0">
                  <a:moveTo>
                    <a:pt x="620" y="1"/>
                  </a:moveTo>
                  <a:cubicBezTo>
                    <a:pt x="521" y="1"/>
                    <a:pt x="422" y="26"/>
                    <a:pt x="347" y="26"/>
                  </a:cubicBezTo>
                  <a:lnTo>
                    <a:pt x="0" y="1191"/>
                  </a:lnTo>
                  <a:lnTo>
                    <a:pt x="0" y="1191"/>
                  </a:lnTo>
                  <a:lnTo>
                    <a:pt x="422" y="943"/>
                  </a:lnTo>
                  <a:lnTo>
                    <a:pt x="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1316225" y="654225"/>
              <a:ext cx="29150" cy="104750"/>
            </a:xfrm>
            <a:custGeom>
              <a:avLst/>
              <a:gdLst/>
              <a:ahLst/>
              <a:cxnLst/>
              <a:rect l="l" t="t" r="r" b="b"/>
              <a:pathLst>
                <a:path w="1166" h="4190" extrusionOk="0">
                  <a:moveTo>
                    <a:pt x="0" y="0"/>
                  </a:moveTo>
                  <a:lnTo>
                    <a:pt x="1165" y="4189"/>
                  </a:lnTo>
                  <a:lnTo>
                    <a:pt x="372" y="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1036725" y="707500"/>
              <a:ext cx="441275" cy="73175"/>
            </a:xfrm>
            <a:custGeom>
              <a:avLst/>
              <a:gdLst/>
              <a:ahLst/>
              <a:cxnLst/>
              <a:rect l="l" t="t" r="r" b="b"/>
              <a:pathLst>
                <a:path w="17651" h="2927" extrusionOk="0">
                  <a:moveTo>
                    <a:pt x="9743" y="1"/>
                  </a:moveTo>
                  <a:cubicBezTo>
                    <a:pt x="9321" y="1"/>
                    <a:pt x="8949" y="50"/>
                    <a:pt x="8553" y="125"/>
                  </a:cubicBezTo>
                  <a:lnTo>
                    <a:pt x="9445" y="2306"/>
                  </a:lnTo>
                  <a:lnTo>
                    <a:pt x="8379" y="174"/>
                  </a:lnTo>
                  <a:cubicBezTo>
                    <a:pt x="8007" y="249"/>
                    <a:pt x="7611" y="373"/>
                    <a:pt x="7214" y="472"/>
                  </a:cubicBezTo>
                  <a:cubicBezTo>
                    <a:pt x="6322" y="720"/>
                    <a:pt x="5305" y="943"/>
                    <a:pt x="3892" y="943"/>
                  </a:cubicBezTo>
                  <a:cubicBezTo>
                    <a:pt x="2851" y="943"/>
                    <a:pt x="1587" y="819"/>
                    <a:pt x="0" y="472"/>
                  </a:cubicBezTo>
                  <a:lnTo>
                    <a:pt x="0" y="472"/>
                  </a:lnTo>
                  <a:cubicBezTo>
                    <a:pt x="322" y="918"/>
                    <a:pt x="719" y="1315"/>
                    <a:pt x="719" y="1612"/>
                  </a:cubicBezTo>
                  <a:cubicBezTo>
                    <a:pt x="719" y="1687"/>
                    <a:pt x="694" y="1761"/>
                    <a:pt x="645" y="1811"/>
                  </a:cubicBezTo>
                  <a:cubicBezTo>
                    <a:pt x="422" y="2108"/>
                    <a:pt x="75" y="2356"/>
                    <a:pt x="75" y="2529"/>
                  </a:cubicBezTo>
                  <a:cubicBezTo>
                    <a:pt x="75" y="2678"/>
                    <a:pt x="347" y="2777"/>
                    <a:pt x="1190" y="2777"/>
                  </a:cubicBezTo>
                  <a:lnTo>
                    <a:pt x="1215" y="2777"/>
                  </a:lnTo>
                  <a:cubicBezTo>
                    <a:pt x="2430" y="2753"/>
                    <a:pt x="5727" y="2604"/>
                    <a:pt x="8429" y="2604"/>
                  </a:cubicBezTo>
                  <a:cubicBezTo>
                    <a:pt x="9817" y="2604"/>
                    <a:pt x="11056" y="2653"/>
                    <a:pt x="11775" y="2777"/>
                  </a:cubicBezTo>
                  <a:cubicBezTo>
                    <a:pt x="12469" y="2876"/>
                    <a:pt x="13709" y="2926"/>
                    <a:pt x="15048" y="2926"/>
                  </a:cubicBezTo>
                  <a:cubicBezTo>
                    <a:pt x="15742" y="2926"/>
                    <a:pt x="16461" y="2926"/>
                    <a:pt x="17155" y="2901"/>
                  </a:cubicBezTo>
                  <a:cubicBezTo>
                    <a:pt x="17130" y="2257"/>
                    <a:pt x="17105" y="1736"/>
                    <a:pt x="17105" y="1439"/>
                  </a:cubicBezTo>
                  <a:cubicBezTo>
                    <a:pt x="17080" y="893"/>
                    <a:pt x="17279" y="546"/>
                    <a:pt x="17650" y="323"/>
                  </a:cubicBezTo>
                  <a:lnTo>
                    <a:pt x="17650" y="323"/>
                  </a:lnTo>
                  <a:cubicBezTo>
                    <a:pt x="17477" y="348"/>
                    <a:pt x="17303" y="373"/>
                    <a:pt x="17130" y="398"/>
                  </a:cubicBezTo>
                  <a:cubicBezTo>
                    <a:pt x="16039" y="621"/>
                    <a:pt x="15147" y="844"/>
                    <a:pt x="14180" y="844"/>
                  </a:cubicBezTo>
                  <a:cubicBezTo>
                    <a:pt x="13535" y="844"/>
                    <a:pt x="12841" y="745"/>
                    <a:pt x="12048" y="472"/>
                  </a:cubicBezTo>
                  <a:lnTo>
                    <a:pt x="12048" y="472"/>
                  </a:lnTo>
                  <a:lnTo>
                    <a:pt x="12345" y="2058"/>
                  </a:lnTo>
                  <a:lnTo>
                    <a:pt x="12345" y="2058"/>
                  </a:lnTo>
                  <a:lnTo>
                    <a:pt x="11899" y="422"/>
                  </a:lnTo>
                  <a:lnTo>
                    <a:pt x="11850" y="422"/>
                  </a:lnTo>
                  <a:cubicBezTo>
                    <a:pt x="11032" y="100"/>
                    <a:pt x="10362" y="1"/>
                    <a:pt x="974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1246200" y="710600"/>
              <a:ext cx="26675" cy="54575"/>
            </a:xfrm>
            <a:custGeom>
              <a:avLst/>
              <a:gdLst/>
              <a:ahLst/>
              <a:cxnLst/>
              <a:rect l="l" t="t" r="r" b="b"/>
              <a:pathLst>
                <a:path w="1067" h="2183" extrusionOk="0">
                  <a:moveTo>
                    <a:pt x="174" y="1"/>
                  </a:moveTo>
                  <a:cubicBezTo>
                    <a:pt x="124" y="26"/>
                    <a:pt x="74" y="26"/>
                    <a:pt x="0" y="50"/>
                  </a:cubicBezTo>
                  <a:lnTo>
                    <a:pt x="1066" y="2182"/>
                  </a:lnTo>
                  <a:lnTo>
                    <a:pt x="1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1334200" y="718050"/>
              <a:ext cx="11175" cy="40925"/>
            </a:xfrm>
            <a:custGeom>
              <a:avLst/>
              <a:gdLst/>
              <a:ahLst/>
              <a:cxnLst/>
              <a:rect l="l" t="t" r="r" b="b"/>
              <a:pathLst>
                <a:path w="447" h="1637" extrusionOk="0">
                  <a:moveTo>
                    <a:pt x="0" y="0"/>
                  </a:moveTo>
                  <a:lnTo>
                    <a:pt x="446" y="1636"/>
                  </a:lnTo>
                  <a:lnTo>
                    <a:pt x="446" y="1636"/>
                  </a:lnTo>
                  <a:lnTo>
                    <a:pt x="149" y="50"/>
                  </a:lnTo>
                  <a:cubicBezTo>
                    <a:pt x="99" y="25"/>
                    <a:pt x="50" y="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1461850" y="581700"/>
              <a:ext cx="621025" cy="465450"/>
            </a:xfrm>
            <a:custGeom>
              <a:avLst/>
              <a:gdLst/>
              <a:ahLst/>
              <a:cxnLst/>
              <a:rect l="l" t="t" r="r" b="b"/>
              <a:pathLst>
                <a:path w="24841" h="18618" extrusionOk="0">
                  <a:moveTo>
                    <a:pt x="24840" y="1"/>
                  </a:moveTo>
                  <a:cubicBezTo>
                    <a:pt x="24840" y="1"/>
                    <a:pt x="10983" y="546"/>
                    <a:pt x="9223" y="546"/>
                  </a:cubicBezTo>
                  <a:cubicBezTo>
                    <a:pt x="7487" y="546"/>
                    <a:pt x="6198" y="720"/>
                    <a:pt x="6297" y="1662"/>
                  </a:cubicBezTo>
                  <a:cubicBezTo>
                    <a:pt x="6421" y="2604"/>
                    <a:pt x="7289" y="4661"/>
                    <a:pt x="5157" y="4810"/>
                  </a:cubicBezTo>
                  <a:cubicBezTo>
                    <a:pt x="3025" y="4983"/>
                    <a:pt x="1" y="4537"/>
                    <a:pt x="100" y="6471"/>
                  </a:cubicBezTo>
                  <a:cubicBezTo>
                    <a:pt x="174" y="8404"/>
                    <a:pt x="621" y="18618"/>
                    <a:pt x="621" y="18618"/>
                  </a:cubicBezTo>
                  <a:lnTo>
                    <a:pt x="23080" y="18618"/>
                  </a:lnTo>
                  <a:lnTo>
                    <a:pt x="24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3013075" y="539500"/>
              <a:ext cx="522450" cy="481000"/>
            </a:xfrm>
            <a:custGeom>
              <a:avLst/>
              <a:gdLst/>
              <a:ahLst/>
              <a:cxnLst/>
              <a:rect l="l" t="t" r="r" b="b"/>
              <a:pathLst>
                <a:path w="20898" h="19240" extrusionOk="0">
                  <a:moveTo>
                    <a:pt x="4360" y="0"/>
                  </a:moveTo>
                  <a:cubicBezTo>
                    <a:pt x="3206" y="0"/>
                    <a:pt x="2034" y="211"/>
                    <a:pt x="0" y="2060"/>
                  </a:cubicBezTo>
                  <a:lnTo>
                    <a:pt x="2132" y="19240"/>
                  </a:lnTo>
                  <a:cubicBezTo>
                    <a:pt x="8825" y="19240"/>
                    <a:pt x="12827" y="17838"/>
                    <a:pt x="14747" y="17838"/>
                  </a:cubicBezTo>
                  <a:cubicBezTo>
                    <a:pt x="14853" y="17838"/>
                    <a:pt x="14954" y="17842"/>
                    <a:pt x="15048" y="17851"/>
                  </a:cubicBezTo>
                  <a:cubicBezTo>
                    <a:pt x="15643" y="17901"/>
                    <a:pt x="16510" y="17901"/>
                    <a:pt x="17403" y="17901"/>
                  </a:cubicBezTo>
                  <a:cubicBezTo>
                    <a:pt x="19113" y="17901"/>
                    <a:pt x="20898" y="17851"/>
                    <a:pt x="20898" y="17851"/>
                  </a:cubicBezTo>
                  <a:cubicBezTo>
                    <a:pt x="20625" y="17108"/>
                    <a:pt x="19163" y="14753"/>
                    <a:pt x="18221" y="13588"/>
                  </a:cubicBezTo>
                  <a:cubicBezTo>
                    <a:pt x="17279" y="12422"/>
                    <a:pt x="17601" y="10315"/>
                    <a:pt x="17502" y="9497"/>
                  </a:cubicBezTo>
                  <a:cubicBezTo>
                    <a:pt x="17403" y="8654"/>
                    <a:pt x="15667" y="4663"/>
                    <a:pt x="14254" y="3374"/>
                  </a:cubicBezTo>
                  <a:cubicBezTo>
                    <a:pt x="12841" y="2060"/>
                    <a:pt x="12643" y="2531"/>
                    <a:pt x="10759" y="2060"/>
                  </a:cubicBezTo>
                  <a:cubicBezTo>
                    <a:pt x="10318" y="1957"/>
                    <a:pt x="9959" y="1921"/>
                    <a:pt x="9656" y="1921"/>
                  </a:cubicBezTo>
                  <a:cubicBezTo>
                    <a:pt x="9379" y="1921"/>
                    <a:pt x="9150" y="1951"/>
                    <a:pt x="8949" y="1986"/>
                  </a:cubicBezTo>
                  <a:cubicBezTo>
                    <a:pt x="8743" y="2014"/>
                    <a:pt x="8562" y="2042"/>
                    <a:pt x="8388" y="2042"/>
                  </a:cubicBezTo>
                  <a:cubicBezTo>
                    <a:pt x="8102" y="2042"/>
                    <a:pt x="7835" y="1966"/>
                    <a:pt x="7512" y="1689"/>
                  </a:cubicBezTo>
                  <a:cubicBezTo>
                    <a:pt x="6570" y="920"/>
                    <a:pt x="5875" y="3"/>
                    <a:pt x="4611" y="3"/>
                  </a:cubicBezTo>
                  <a:cubicBezTo>
                    <a:pt x="4527" y="1"/>
                    <a:pt x="4444" y="0"/>
                    <a:pt x="4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3033525" y="659025"/>
              <a:ext cx="436950" cy="361475"/>
            </a:xfrm>
            <a:custGeom>
              <a:avLst/>
              <a:gdLst/>
              <a:ahLst/>
              <a:cxnLst/>
              <a:rect l="l" t="t" r="r" b="b"/>
              <a:pathLst>
                <a:path w="17478" h="14459" extrusionOk="0">
                  <a:moveTo>
                    <a:pt x="6179" y="1"/>
                  </a:moveTo>
                  <a:cubicBezTo>
                    <a:pt x="4465" y="1"/>
                    <a:pt x="2319" y="1004"/>
                    <a:pt x="0" y="3849"/>
                  </a:cubicBezTo>
                  <a:lnTo>
                    <a:pt x="1314" y="14459"/>
                  </a:lnTo>
                  <a:lnTo>
                    <a:pt x="2256" y="14459"/>
                  </a:lnTo>
                  <a:cubicBezTo>
                    <a:pt x="7313" y="14359"/>
                    <a:pt x="10734" y="13467"/>
                    <a:pt x="12792" y="13170"/>
                  </a:cubicBezTo>
                  <a:cubicBezTo>
                    <a:pt x="13209" y="13097"/>
                    <a:pt x="13587" y="13051"/>
                    <a:pt x="13905" y="13051"/>
                  </a:cubicBezTo>
                  <a:cubicBezTo>
                    <a:pt x="14021" y="13051"/>
                    <a:pt x="14130" y="13057"/>
                    <a:pt x="14230" y="13070"/>
                  </a:cubicBezTo>
                  <a:cubicBezTo>
                    <a:pt x="14825" y="13120"/>
                    <a:pt x="15692" y="13120"/>
                    <a:pt x="16585" y="13120"/>
                  </a:cubicBezTo>
                  <a:cubicBezTo>
                    <a:pt x="17477" y="11310"/>
                    <a:pt x="13362" y="12029"/>
                    <a:pt x="14378" y="10963"/>
                  </a:cubicBezTo>
                  <a:cubicBezTo>
                    <a:pt x="15519" y="9773"/>
                    <a:pt x="12767" y="10071"/>
                    <a:pt x="14949" y="7889"/>
                  </a:cubicBezTo>
                  <a:cubicBezTo>
                    <a:pt x="17058" y="5780"/>
                    <a:pt x="15859" y="4260"/>
                    <a:pt x="14061" y="4260"/>
                  </a:cubicBezTo>
                  <a:cubicBezTo>
                    <a:pt x="13978" y="4260"/>
                    <a:pt x="13893" y="4264"/>
                    <a:pt x="13808" y="4270"/>
                  </a:cubicBezTo>
                  <a:cubicBezTo>
                    <a:pt x="12837" y="4357"/>
                    <a:pt x="12067" y="4744"/>
                    <a:pt x="11452" y="4744"/>
                  </a:cubicBezTo>
                  <a:cubicBezTo>
                    <a:pt x="10842" y="4744"/>
                    <a:pt x="10386" y="4363"/>
                    <a:pt x="10040" y="2931"/>
                  </a:cubicBezTo>
                  <a:cubicBezTo>
                    <a:pt x="9700" y="1477"/>
                    <a:pt x="8258" y="1"/>
                    <a:pt x="6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3068225" y="775000"/>
              <a:ext cx="291550" cy="245500"/>
            </a:xfrm>
            <a:custGeom>
              <a:avLst/>
              <a:gdLst/>
              <a:ahLst/>
              <a:cxnLst/>
              <a:rect l="l" t="t" r="r" b="b"/>
              <a:pathLst>
                <a:path w="11662" h="9820" extrusionOk="0">
                  <a:moveTo>
                    <a:pt x="4214" y="1"/>
                  </a:moveTo>
                  <a:cubicBezTo>
                    <a:pt x="3042" y="1"/>
                    <a:pt x="1576" y="686"/>
                    <a:pt x="1" y="2631"/>
                  </a:cubicBezTo>
                  <a:lnTo>
                    <a:pt x="868" y="9820"/>
                  </a:lnTo>
                  <a:cubicBezTo>
                    <a:pt x="5925" y="9720"/>
                    <a:pt x="9346" y="8828"/>
                    <a:pt x="11404" y="8531"/>
                  </a:cubicBezTo>
                  <a:cubicBezTo>
                    <a:pt x="11156" y="7861"/>
                    <a:pt x="9247" y="8109"/>
                    <a:pt x="9842" y="7514"/>
                  </a:cubicBezTo>
                  <a:cubicBezTo>
                    <a:pt x="10611" y="6696"/>
                    <a:pt x="8727" y="6894"/>
                    <a:pt x="10239" y="5407"/>
                  </a:cubicBezTo>
                  <a:cubicBezTo>
                    <a:pt x="11662" y="3960"/>
                    <a:pt x="10838" y="2922"/>
                    <a:pt x="9613" y="2922"/>
                  </a:cubicBezTo>
                  <a:cubicBezTo>
                    <a:pt x="9558" y="2922"/>
                    <a:pt x="9502" y="2924"/>
                    <a:pt x="9445" y="2928"/>
                  </a:cubicBezTo>
                  <a:cubicBezTo>
                    <a:pt x="8772" y="2978"/>
                    <a:pt x="8243" y="3241"/>
                    <a:pt x="7824" y="3241"/>
                  </a:cubicBezTo>
                  <a:cubicBezTo>
                    <a:pt x="7409" y="3241"/>
                    <a:pt x="7101" y="2984"/>
                    <a:pt x="6867" y="2011"/>
                  </a:cubicBezTo>
                  <a:cubicBezTo>
                    <a:pt x="6636" y="1017"/>
                    <a:pt x="5642" y="1"/>
                    <a:pt x="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1634650" y="593150"/>
              <a:ext cx="432100" cy="79625"/>
            </a:xfrm>
            <a:custGeom>
              <a:avLst/>
              <a:gdLst/>
              <a:ahLst/>
              <a:cxnLst/>
              <a:rect l="l" t="t" r="r" b="b"/>
              <a:pathLst>
                <a:path w="17284" h="3185" extrusionOk="0">
                  <a:moveTo>
                    <a:pt x="13299" y="1"/>
                  </a:moveTo>
                  <a:cubicBezTo>
                    <a:pt x="6118" y="1"/>
                    <a:pt x="118" y="162"/>
                    <a:pt x="55" y="980"/>
                  </a:cubicBezTo>
                  <a:cubicBezTo>
                    <a:pt x="1" y="1702"/>
                    <a:pt x="130" y="3184"/>
                    <a:pt x="444" y="3184"/>
                  </a:cubicBezTo>
                  <a:cubicBezTo>
                    <a:pt x="561" y="3184"/>
                    <a:pt x="704" y="2977"/>
                    <a:pt x="873" y="2443"/>
                  </a:cubicBezTo>
                  <a:cubicBezTo>
                    <a:pt x="1020" y="1977"/>
                    <a:pt x="1234" y="1820"/>
                    <a:pt x="1497" y="1820"/>
                  </a:cubicBezTo>
                  <a:cubicBezTo>
                    <a:pt x="1765" y="1820"/>
                    <a:pt x="2084" y="1983"/>
                    <a:pt x="2435" y="2146"/>
                  </a:cubicBezTo>
                  <a:cubicBezTo>
                    <a:pt x="2797" y="2309"/>
                    <a:pt x="3192" y="2473"/>
                    <a:pt x="3613" y="2473"/>
                  </a:cubicBezTo>
                  <a:cubicBezTo>
                    <a:pt x="4084" y="2473"/>
                    <a:pt x="4588" y="2267"/>
                    <a:pt x="5112" y="1625"/>
                  </a:cubicBezTo>
                  <a:cubicBezTo>
                    <a:pt x="5489" y="1146"/>
                    <a:pt x="5815" y="969"/>
                    <a:pt x="6112" y="969"/>
                  </a:cubicBezTo>
                  <a:cubicBezTo>
                    <a:pt x="6538" y="969"/>
                    <a:pt x="6903" y="1334"/>
                    <a:pt x="7269" y="1699"/>
                  </a:cubicBezTo>
                  <a:cubicBezTo>
                    <a:pt x="7637" y="2054"/>
                    <a:pt x="8014" y="2416"/>
                    <a:pt x="8468" y="2416"/>
                  </a:cubicBezTo>
                  <a:cubicBezTo>
                    <a:pt x="8808" y="2416"/>
                    <a:pt x="9192" y="2213"/>
                    <a:pt x="9648" y="1650"/>
                  </a:cubicBezTo>
                  <a:cubicBezTo>
                    <a:pt x="10035" y="1166"/>
                    <a:pt x="10417" y="990"/>
                    <a:pt x="10807" y="990"/>
                  </a:cubicBezTo>
                  <a:cubicBezTo>
                    <a:pt x="11316" y="990"/>
                    <a:pt x="11838" y="1291"/>
                    <a:pt x="12400" y="1600"/>
                  </a:cubicBezTo>
                  <a:cubicBezTo>
                    <a:pt x="12961" y="1902"/>
                    <a:pt x="13559" y="2204"/>
                    <a:pt x="14229" y="2204"/>
                  </a:cubicBezTo>
                  <a:cubicBezTo>
                    <a:pt x="15100" y="2204"/>
                    <a:pt x="16093" y="1694"/>
                    <a:pt x="17284" y="14"/>
                  </a:cubicBezTo>
                  <a:cubicBezTo>
                    <a:pt x="15935" y="6"/>
                    <a:pt x="14598" y="1"/>
                    <a:pt x="1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1474525" y="711525"/>
              <a:ext cx="548225" cy="109650"/>
            </a:xfrm>
            <a:custGeom>
              <a:avLst/>
              <a:gdLst/>
              <a:ahLst/>
              <a:cxnLst/>
              <a:rect l="l" t="t" r="r" b="b"/>
              <a:pathLst>
                <a:path w="21929" h="4386" extrusionOk="0">
                  <a:moveTo>
                    <a:pt x="6127" y="1"/>
                  </a:moveTo>
                  <a:cubicBezTo>
                    <a:pt x="2189" y="1"/>
                    <a:pt x="1" y="340"/>
                    <a:pt x="64" y="1451"/>
                  </a:cubicBezTo>
                  <a:cubicBezTo>
                    <a:pt x="103" y="2081"/>
                    <a:pt x="310" y="2280"/>
                    <a:pt x="602" y="2280"/>
                  </a:cubicBezTo>
                  <a:cubicBezTo>
                    <a:pt x="861" y="2280"/>
                    <a:pt x="1188" y="2123"/>
                    <a:pt x="1527" y="1972"/>
                  </a:cubicBezTo>
                  <a:cubicBezTo>
                    <a:pt x="1849" y="1811"/>
                    <a:pt x="2178" y="1650"/>
                    <a:pt x="2447" y="1650"/>
                  </a:cubicBezTo>
                  <a:cubicBezTo>
                    <a:pt x="2676" y="1650"/>
                    <a:pt x="2862" y="1766"/>
                    <a:pt x="2964" y="2096"/>
                  </a:cubicBezTo>
                  <a:cubicBezTo>
                    <a:pt x="3259" y="3042"/>
                    <a:pt x="3137" y="4385"/>
                    <a:pt x="3416" y="4385"/>
                  </a:cubicBezTo>
                  <a:cubicBezTo>
                    <a:pt x="3583" y="4385"/>
                    <a:pt x="3895" y="3904"/>
                    <a:pt x="4526" y="2567"/>
                  </a:cubicBezTo>
                  <a:cubicBezTo>
                    <a:pt x="4850" y="1890"/>
                    <a:pt x="5090" y="1631"/>
                    <a:pt x="5284" y="1631"/>
                  </a:cubicBezTo>
                  <a:cubicBezTo>
                    <a:pt x="5594" y="1631"/>
                    <a:pt x="5785" y="2292"/>
                    <a:pt x="6014" y="2963"/>
                  </a:cubicBezTo>
                  <a:cubicBezTo>
                    <a:pt x="6234" y="3625"/>
                    <a:pt x="6481" y="4286"/>
                    <a:pt x="6893" y="4286"/>
                  </a:cubicBezTo>
                  <a:cubicBezTo>
                    <a:pt x="7176" y="4286"/>
                    <a:pt x="7537" y="3974"/>
                    <a:pt x="8022" y="3137"/>
                  </a:cubicBezTo>
                  <a:cubicBezTo>
                    <a:pt x="8943" y="1571"/>
                    <a:pt x="9494" y="1120"/>
                    <a:pt x="9867" y="1120"/>
                  </a:cubicBezTo>
                  <a:cubicBezTo>
                    <a:pt x="10125" y="1120"/>
                    <a:pt x="10299" y="1337"/>
                    <a:pt x="10451" y="1550"/>
                  </a:cubicBezTo>
                  <a:cubicBezTo>
                    <a:pt x="10608" y="1766"/>
                    <a:pt x="10750" y="1967"/>
                    <a:pt x="10925" y="1967"/>
                  </a:cubicBezTo>
                  <a:cubicBezTo>
                    <a:pt x="10971" y="1967"/>
                    <a:pt x="11019" y="1953"/>
                    <a:pt x="11071" y="1922"/>
                  </a:cubicBezTo>
                  <a:cubicBezTo>
                    <a:pt x="11229" y="1838"/>
                    <a:pt x="11367" y="1800"/>
                    <a:pt x="11489" y="1800"/>
                  </a:cubicBezTo>
                  <a:cubicBezTo>
                    <a:pt x="11939" y="1800"/>
                    <a:pt x="12165" y="2308"/>
                    <a:pt x="12360" y="2815"/>
                  </a:cubicBezTo>
                  <a:cubicBezTo>
                    <a:pt x="12547" y="3334"/>
                    <a:pt x="12701" y="3844"/>
                    <a:pt x="13002" y="3844"/>
                  </a:cubicBezTo>
                  <a:cubicBezTo>
                    <a:pt x="13218" y="3844"/>
                    <a:pt x="13511" y="3580"/>
                    <a:pt x="13946" y="2864"/>
                  </a:cubicBezTo>
                  <a:cubicBezTo>
                    <a:pt x="14293" y="2294"/>
                    <a:pt x="14695" y="2092"/>
                    <a:pt x="15139" y="2092"/>
                  </a:cubicBezTo>
                  <a:cubicBezTo>
                    <a:pt x="15679" y="2092"/>
                    <a:pt x="16281" y="2391"/>
                    <a:pt x="16921" y="2691"/>
                  </a:cubicBezTo>
                  <a:cubicBezTo>
                    <a:pt x="17566" y="2998"/>
                    <a:pt x="18249" y="3305"/>
                    <a:pt x="18945" y="3305"/>
                  </a:cubicBezTo>
                  <a:cubicBezTo>
                    <a:pt x="19935" y="3305"/>
                    <a:pt x="20953" y="2684"/>
                    <a:pt x="21928" y="559"/>
                  </a:cubicBezTo>
                  <a:cubicBezTo>
                    <a:pt x="15336" y="316"/>
                    <a:pt x="9920" y="1"/>
                    <a:pt x="6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2687700" y="581700"/>
              <a:ext cx="513175" cy="438800"/>
            </a:xfrm>
            <a:custGeom>
              <a:avLst/>
              <a:gdLst/>
              <a:ahLst/>
              <a:cxnLst/>
              <a:rect l="l" t="t" r="r" b="b"/>
              <a:pathLst>
                <a:path w="20527" h="17552" extrusionOk="0">
                  <a:moveTo>
                    <a:pt x="1" y="1"/>
                  </a:moveTo>
                  <a:lnTo>
                    <a:pt x="1141" y="17552"/>
                  </a:lnTo>
                  <a:lnTo>
                    <a:pt x="20527" y="16163"/>
                  </a:lnTo>
                  <a:cubicBezTo>
                    <a:pt x="18816" y="2157"/>
                    <a:pt x="16040" y="1"/>
                    <a:pt x="11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2682750" y="584625"/>
              <a:ext cx="420775" cy="75800"/>
            </a:xfrm>
            <a:custGeom>
              <a:avLst/>
              <a:gdLst/>
              <a:ahLst/>
              <a:cxnLst/>
              <a:rect l="l" t="t" r="r" b="b"/>
              <a:pathLst>
                <a:path w="16831" h="3032" extrusionOk="0">
                  <a:moveTo>
                    <a:pt x="9541" y="1"/>
                  </a:moveTo>
                  <a:cubicBezTo>
                    <a:pt x="8462" y="1"/>
                    <a:pt x="7274" y="40"/>
                    <a:pt x="5975" y="82"/>
                  </a:cubicBezTo>
                  <a:cubicBezTo>
                    <a:pt x="4720" y="122"/>
                    <a:pt x="3333" y="163"/>
                    <a:pt x="1854" y="163"/>
                  </a:cubicBezTo>
                  <a:cubicBezTo>
                    <a:pt x="1521" y="163"/>
                    <a:pt x="1184" y="161"/>
                    <a:pt x="843" y="156"/>
                  </a:cubicBezTo>
                  <a:lnTo>
                    <a:pt x="843" y="156"/>
                  </a:lnTo>
                  <a:cubicBezTo>
                    <a:pt x="843" y="156"/>
                    <a:pt x="0" y="528"/>
                    <a:pt x="1934" y="1842"/>
                  </a:cubicBezTo>
                  <a:cubicBezTo>
                    <a:pt x="2311" y="2112"/>
                    <a:pt x="2637" y="2208"/>
                    <a:pt x="2936" y="2208"/>
                  </a:cubicBezTo>
                  <a:cubicBezTo>
                    <a:pt x="3324" y="2208"/>
                    <a:pt x="3666" y="2046"/>
                    <a:pt x="4016" y="1892"/>
                  </a:cubicBezTo>
                  <a:cubicBezTo>
                    <a:pt x="4370" y="1727"/>
                    <a:pt x="4729" y="1562"/>
                    <a:pt x="5152" y="1562"/>
                  </a:cubicBezTo>
                  <a:cubicBezTo>
                    <a:pt x="5619" y="1562"/>
                    <a:pt x="6165" y="1763"/>
                    <a:pt x="6867" y="2387"/>
                  </a:cubicBezTo>
                  <a:cubicBezTo>
                    <a:pt x="7384" y="2855"/>
                    <a:pt x="7735" y="3032"/>
                    <a:pt x="7993" y="3032"/>
                  </a:cubicBezTo>
                  <a:cubicBezTo>
                    <a:pt x="8391" y="3032"/>
                    <a:pt x="8565" y="2610"/>
                    <a:pt x="8776" y="2189"/>
                  </a:cubicBezTo>
                  <a:cubicBezTo>
                    <a:pt x="9001" y="1773"/>
                    <a:pt x="9251" y="1345"/>
                    <a:pt x="9804" y="1345"/>
                  </a:cubicBezTo>
                  <a:cubicBezTo>
                    <a:pt x="10042" y="1345"/>
                    <a:pt x="10336" y="1425"/>
                    <a:pt x="10710" y="1619"/>
                  </a:cubicBezTo>
                  <a:cubicBezTo>
                    <a:pt x="11349" y="1954"/>
                    <a:pt x="11793" y="2077"/>
                    <a:pt x="12117" y="2077"/>
                  </a:cubicBezTo>
                  <a:cubicBezTo>
                    <a:pt x="12560" y="2077"/>
                    <a:pt x="12779" y="1848"/>
                    <a:pt x="12965" y="1619"/>
                  </a:cubicBezTo>
                  <a:cubicBezTo>
                    <a:pt x="13143" y="1382"/>
                    <a:pt x="13289" y="1146"/>
                    <a:pt x="13590" y="1146"/>
                  </a:cubicBezTo>
                  <a:cubicBezTo>
                    <a:pt x="13668" y="1146"/>
                    <a:pt x="13756" y="1162"/>
                    <a:pt x="13858" y="1197"/>
                  </a:cubicBezTo>
                  <a:cubicBezTo>
                    <a:pt x="14662" y="1460"/>
                    <a:pt x="16355" y="2428"/>
                    <a:pt x="16670" y="2428"/>
                  </a:cubicBezTo>
                  <a:cubicBezTo>
                    <a:pt x="16830" y="2428"/>
                    <a:pt x="16630" y="2175"/>
                    <a:pt x="15767" y="1445"/>
                  </a:cubicBezTo>
                  <a:cubicBezTo>
                    <a:pt x="14390" y="265"/>
                    <a:pt x="12330" y="1"/>
                    <a:pt x="9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a:off x="1946500" y="546325"/>
              <a:ext cx="912275" cy="536225"/>
            </a:xfrm>
            <a:custGeom>
              <a:avLst/>
              <a:gdLst/>
              <a:ahLst/>
              <a:cxnLst/>
              <a:rect l="l" t="t" r="r" b="b"/>
              <a:pathLst>
                <a:path w="36491" h="21449" extrusionOk="0">
                  <a:moveTo>
                    <a:pt x="9670" y="1"/>
                  </a:moveTo>
                  <a:cubicBezTo>
                    <a:pt x="7453" y="1"/>
                    <a:pt x="5634" y="186"/>
                    <a:pt x="5454" y="672"/>
                  </a:cubicBezTo>
                  <a:cubicBezTo>
                    <a:pt x="5107" y="1664"/>
                    <a:pt x="1909" y="1862"/>
                    <a:pt x="1760" y="3572"/>
                  </a:cubicBezTo>
                  <a:cubicBezTo>
                    <a:pt x="1760" y="3597"/>
                    <a:pt x="1760" y="3647"/>
                    <a:pt x="1760" y="3671"/>
                  </a:cubicBezTo>
                  <a:lnTo>
                    <a:pt x="2033" y="7886"/>
                  </a:lnTo>
                  <a:lnTo>
                    <a:pt x="0" y="8704"/>
                  </a:lnTo>
                  <a:cubicBezTo>
                    <a:pt x="0" y="8704"/>
                    <a:pt x="75" y="9150"/>
                    <a:pt x="248" y="9819"/>
                  </a:cubicBezTo>
                  <a:cubicBezTo>
                    <a:pt x="546" y="11009"/>
                    <a:pt x="1116" y="12918"/>
                    <a:pt x="1884" y="13934"/>
                  </a:cubicBezTo>
                  <a:cubicBezTo>
                    <a:pt x="1984" y="14108"/>
                    <a:pt x="2107" y="14232"/>
                    <a:pt x="2231" y="14331"/>
                  </a:cubicBezTo>
                  <a:cubicBezTo>
                    <a:pt x="2603" y="14678"/>
                    <a:pt x="2851" y="15298"/>
                    <a:pt x="3025" y="16017"/>
                  </a:cubicBezTo>
                  <a:cubicBezTo>
                    <a:pt x="3520" y="17950"/>
                    <a:pt x="3397" y="20652"/>
                    <a:pt x="3397" y="20652"/>
                  </a:cubicBezTo>
                  <a:cubicBezTo>
                    <a:pt x="3397" y="20652"/>
                    <a:pt x="4747" y="20611"/>
                    <a:pt x="6403" y="20611"/>
                  </a:cubicBezTo>
                  <a:cubicBezTo>
                    <a:pt x="8804" y="20611"/>
                    <a:pt x="11847" y="20698"/>
                    <a:pt x="12346" y="21123"/>
                  </a:cubicBezTo>
                  <a:cubicBezTo>
                    <a:pt x="12633" y="21367"/>
                    <a:pt x="13503" y="21449"/>
                    <a:pt x="14811" y="21449"/>
                  </a:cubicBezTo>
                  <a:cubicBezTo>
                    <a:pt x="17223" y="21449"/>
                    <a:pt x="21124" y="21172"/>
                    <a:pt x="25608" y="21123"/>
                  </a:cubicBezTo>
                  <a:cubicBezTo>
                    <a:pt x="32549" y="21049"/>
                    <a:pt x="35623" y="20033"/>
                    <a:pt x="35623" y="20033"/>
                  </a:cubicBezTo>
                  <a:cubicBezTo>
                    <a:pt x="36491" y="17330"/>
                    <a:pt x="36268" y="15620"/>
                    <a:pt x="35896" y="14554"/>
                  </a:cubicBezTo>
                  <a:cubicBezTo>
                    <a:pt x="35573" y="13538"/>
                    <a:pt x="35127" y="13042"/>
                    <a:pt x="35301" y="12769"/>
                  </a:cubicBezTo>
                  <a:cubicBezTo>
                    <a:pt x="35648" y="12174"/>
                    <a:pt x="35970" y="10191"/>
                    <a:pt x="35970" y="10191"/>
                  </a:cubicBezTo>
                  <a:lnTo>
                    <a:pt x="35921" y="9819"/>
                  </a:lnTo>
                  <a:cubicBezTo>
                    <a:pt x="35846" y="9348"/>
                    <a:pt x="35697" y="8456"/>
                    <a:pt x="35499" y="7464"/>
                  </a:cubicBezTo>
                  <a:cubicBezTo>
                    <a:pt x="35450" y="7291"/>
                    <a:pt x="35425" y="7142"/>
                    <a:pt x="35375" y="6968"/>
                  </a:cubicBezTo>
                  <a:cubicBezTo>
                    <a:pt x="35202" y="6175"/>
                    <a:pt x="35003" y="5332"/>
                    <a:pt x="34755" y="4564"/>
                  </a:cubicBezTo>
                  <a:cubicBezTo>
                    <a:pt x="34706" y="4390"/>
                    <a:pt x="34656" y="4242"/>
                    <a:pt x="34582" y="4068"/>
                  </a:cubicBezTo>
                  <a:cubicBezTo>
                    <a:pt x="34235" y="3052"/>
                    <a:pt x="33590" y="2630"/>
                    <a:pt x="32946" y="2457"/>
                  </a:cubicBezTo>
                  <a:cubicBezTo>
                    <a:pt x="32053" y="2209"/>
                    <a:pt x="31161" y="2432"/>
                    <a:pt x="30987" y="2184"/>
                  </a:cubicBezTo>
                  <a:cubicBezTo>
                    <a:pt x="30665" y="1812"/>
                    <a:pt x="31880" y="1416"/>
                    <a:pt x="31880" y="1416"/>
                  </a:cubicBezTo>
                  <a:cubicBezTo>
                    <a:pt x="31338" y="1041"/>
                    <a:pt x="29975" y="922"/>
                    <a:pt x="28311" y="922"/>
                  </a:cubicBezTo>
                  <a:cubicBezTo>
                    <a:pt x="26779" y="922"/>
                    <a:pt x="24992" y="1023"/>
                    <a:pt x="23352" y="1118"/>
                  </a:cubicBezTo>
                  <a:cubicBezTo>
                    <a:pt x="21744" y="1216"/>
                    <a:pt x="20270" y="1314"/>
                    <a:pt x="19335" y="1314"/>
                  </a:cubicBezTo>
                  <a:cubicBezTo>
                    <a:pt x="18613" y="1314"/>
                    <a:pt x="18212" y="1255"/>
                    <a:pt x="18320" y="1093"/>
                  </a:cubicBezTo>
                  <a:cubicBezTo>
                    <a:pt x="18683" y="572"/>
                    <a:pt x="13563" y="1"/>
                    <a:pt x="9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a:off x="1990500" y="546325"/>
              <a:ext cx="779650" cy="89600"/>
            </a:xfrm>
            <a:custGeom>
              <a:avLst/>
              <a:gdLst/>
              <a:ahLst/>
              <a:cxnLst/>
              <a:rect l="l" t="t" r="r" b="b"/>
              <a:pathLst>
                <a:path w="31186" h="3584" extrusionOk="0">
                  <a:moveTo>
                    <a:pt x="7910" y="1"/>
                  </a:moveTo>
                  <a:cubicBezTo>
                    <a:pt x="5693" y="1"/>
                    <a:pt x="3874" y="186"/>
                    <a:pt x="3694" y="672"/>
                  </a:cubicBezTo>
                  <a:cubicBezTo>
                    <a:pt x="3347" y="1664"/>
                    <a:pt x="100" y="1862"/>
                    <a:pt x="0" y="3572"/>
                  </a:cubicBezTo>
                  <a:cubicBezTo>
                    <a:pt x="66" y="3580"/>
                    <a:pt x="136" y="3584"/>
                    <a:pt x="211" y="3584"/>
                  </a:cubicBezTo>
                  <a:cubicBezTo>
                    <a:pt x="618" y="3584"/>
                    <a:pt x="1143" y="3479"/>
                    <a:pt x="1562" y="3374"/>
                  </a:cubicBezTo>
                  <a:cubicBezTo>
                    <a:pt x="1856" y="3291"/>
                    <a:pt x="2088" y="3265"/>
                    <a:pt x="2314" y="3265"/>
                  </a:cubicBezTo>
                  <a:cubicBezTo>
                    <a:pt x="2670" y="3265"/>
                    <a:pt x="3015" y="3328"/>
                    <a:pt x="3571" y="3328"/>
                  </a:cubicBezTo>
                  <a:cubicBezTo>
                    <a:pt x="4034" y="3328"/>
                    <a:pt x="4643" y="3285"/>
                    <a:pt x="5529" y="3126"/>
                  </a:cubicBezTo>
                  <a:cubicBezTo>
                    <a:pt x="8156" y="2655"/>
                    <a:pt x="8652" y="3126"/>
                    <a:pt x="11354" y="2556"/>
                  </a:cubicBezTo>
                  <a:cubicBezTo>
                    <a:pt x="11859" y="2445"/>
                    <a:pt x="12321" y="2399"/>
                    <a:pt x="12747" y="2399"/>
                  </a:cubicBezTo>
                  <a:cubicBezTo>
                    <a:pt x="14602" y="2399"/>
                    <a:pt x="15766" y="3259"/>
                    <a:pt x="16733" y="3300"/>
                  </a:cubicBezTo>
                  <a:cubicBezTo>
                    <a:pt x="16752" y="3300"/>
                    <a:pt x="16772" y="3300"/>
                    <a:pt x="16793" y="3300"/>
                  </a:cubicBezTo>
                  <a:cubicBezTo>
                    <a:pt x="17874" y="3300"/>
                    <a:pt x="22382" y="2799"/>
                    <a:pt x="25003" y="2799"/>
                  </a:cubicBezTo>
                  <a:cubicBezTo>
                    <a:pt x="25565" y="2799"/>
                    <a:pt x="26040" y="2822"/>
                    <a:pt x="26377" y="2878"/>
                  </a:cubicBezTo>
                  <a:cubicBezTo>
                    <a:pt x="26618" y="2921"/>
                    <a:pt x="26869" y="2938"/>
                    <a:pt x="27128" y="2938"/>
                  </a:cubicBezTo>
                  <a:cubicBezTo>
                    <a:pt x="28387" y="2938"/>
                    <a:pt x="29829" y="2518"/>
                    <a:pt x="31186" y="2457"/>
                  </a:cubicBezTo>
                  <a:cubicBezTo>
                    <a:pt x="30293" y="2209"/>
                    <a:pt x="29401" y="2432"/>
                    <a:pt x="29227" y="2184"/>
                  </a:cubicBezTo>
                  <a:cubicBezTo>
                    <a:pt x="28905" y="1812"/>
                    <a:pt x="30120" y="1416"/>
                    <a:pt x="30120" y="1416"/>
                  </a:cubicBezTo>
                  <a:cubicBezTo>
                    <a:pt x="29575" y="1041"/>
                    <a:pt x="28194" y="920"/>
                    <a:pt x="26510" y="920"/>
                  </a:cubicBezTo>
                  <a:cubicBezTo>
                    <a:pt x="23465" y="920"/>
                    <a:pt x="19431" y="1315"/>
                    <a:pt x="17567" y="1315"/>
                  </a:cubicBezTo>
                  <a:cubicBezTo>
                    <a:pt x="16847" y="1315"/>
                    <a:pt x="16451" y="1256"/>
                    <a:pt x="16560" y="1093"/>
                  </a:cubicBezTo>
                  <a:cubicBezTo>
                    <a:pt x="16923" y="572"/>
                    <a:pt x="11803" y="1"/>
                    <a:pt x="7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2351800" y="633750"/>
              <a:ext cx="50225" cy="143825"/>
            </a:xfrm>
            <a:custGeom>
              <a:avLst/>
              <a:gdLst/>
              <a:ahLst/>
              <a:cxnLst/>
              <a:rect l="l" t="t" r="r" b="b"/>
              <a:pathLst>
                <a:path w="2009" h="5753" extrusionOk="0">
                  <a:moveTo>
                    <a:pt x="1538" y="1"/>
                  </a:moveTo>
                  <a:lnTo>
                    <a:pt x="1" y="5752"/>
                  </a:lnTo>
                  <a:lnTo>
                    <a:pt x="1" y="5752"/>
                  </a:lnTo>
                  <a:lnTo>
                    <a:pt x="2009" y="348"/>
                  </a:lnTo>
                  <a:lnTo>
                    <a:pt x="1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2364200" y="626950"/>
              <a:ext cx="13050" cy="81200"/>
            </a:xfrm>
            <a:custGeom>
              <a:avLst/>
              <a:gdLst/>
              <a:ahLst/>
              <a:cxnLst/>
              <a:rect l="l" t="t" r="r" b="b"/>
              <a:pathLst>
                <a:path w="522" h="3248" extrusionOk="0">
                  <a:moveTo>
                    <a:pt x="100" y="0"/>
                  </a:moveTo>
                  <a:lnTo>
                    <a:pt x="1" y="3248"/>
                  </a:lnTo>
                  <a:lnTo>
                    <a:pt x="521" y="496"/>
                  </a:lnTo>
                  <a:lnTo>
                    <a:pt x="1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2012800" y="811000"/>
              <a:ext cx="37225" cy="160550"/>
            </a:xfrm>
            <a:custGeom>
              <a:avLst/>
              <a:gdLst/>
              <a:ahLst/>
              <a:cxnLst/>
              <a:rect l="l" t="t" r="r" b="b"/>
              <a:pathLst>
                <a:path w="1489" h="6422" extrusionOk="0">
                  <a:moveTo>
                    <a:pt x="1" y="1"/>
                  </a:moveTo>
                  <a:lnTo>
                    <a:pt x="1488" y="6421"/>
                  </a:lnTo>
                  <a:lnTo>
                    <a:pt x="794" y="74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6"/>
            <p:cNvSpPr/>
            <p:nvPr/>
          </p:nvSpPr>
          <p:spPr>
            <a:xfrm>
              <a:off x="2116300" y="821550"/>
              <a:ext cx="29150" cy="192125"/>
            </a:xfrm>
            <a:custGeom>
              <a:avLst/>
              <a:gdLst/>
              <a:ahLst/>
              <a:cxnLst/>
              <a:rect l="l" t="t" r="r" b="b"/>
              <a:pathLst>
                <a:path w="1166" h="7685" extrusionOk="0">
                  <a:moveTo>
                    <a:pt x="497" y="0"/>
                  </a:moveTo>
                  <a:lnTo>
                    <a:pt x="1" y="7685"/>
                  </a:lnTo>
                  <a:lnTo>
                    <a:pt x="11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6"/>
            <p:cNvSpPr/>
            <p:nvPr/>
          </p:nvSpPr>
          <p:spPr>
            <a:xfrm>
              <a:off x="2232825" y="815350"/>
              <a:ext cx="21100" cy="241725"/>
            </a:xfrm>
            <a:custGeom>
              <a:avLst/>
              <a:gdLst/>
              <a:ahLst/>
              <a:cxnLst/>
              <a:rect l="l" t="t" r="r" b="b"/>
              <a:pathLst>
                <a:path w="844" h="9669" extrusionOk="0">
                  <a:moveTo>
                    <a:pt x="669" y="0"/>
                  </a:moveTo>
                  <a:lnTo>
                    <a:pt x="0" y="323"/>
                  </a:lnTo>
                  <a:lnTo>
                    <a:pt x="843" y="9668"/>
                  </a:lnTo>
                  <a:lnTo>
                    <a:pt x="6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2628825" y="628800"/>
              <a:ext cx="42800" cy="137000"/>
            </a:xfrm>
            <a:custGeom>
              <a:avLst/>
              <a:gdLst/>
              <a:ahLst/>
              <a:cxnLst/>
              <a:rect l="l" t="t" r="r" b="b"/>
              <a:pathLst>
                <a:path w="1712" h="5480" extrusionOk="0">
                  <a:moveTo>
                    <a:pt x="1" y="1"/>
                  </a:moveTo>
                  <a:lnTo>
                    <a:pt x="1711" y="5479"/>
                  </a:lnTo>
                  <a:lnTo>
                    <a:pt x="720" y="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1490375" y="813075"/>
              <a:ext cx="128825" cy="187000"/>
            </a:xfrm>
            <a:custGeom>
              <a:avLst/>
              <a:gdLst/>
              <a:ahLst/>
              <a:cxnLst/>
              <a:rect l="l" t="t" r="r" b="b"/>
              <a:pathLst>
                <a:path w="5153" h="7480" extrusionOk="0">
                  <a:moveTo>
                    <a:pt x="387" y="1"/>
                  </a:moveTo>
                  <a:cubicBezTo>
                    <a:pt x="244" y="1"/>
                    <a:pt x="74" y="2829"/>
                    <a:pt x="0" y="6165"/>
                  </a:cubicBezTo>
                  <a:cubicBezTo>
                    <a:pt x="0" y="6165"/>
                    <a:pt x="2666" y="7479"/>
                    <a:pt x="4132" y="7479"/>
                  </a:cubicBezTo>
                  <a:cubicBezTo>
                    <a:pt x="4748" y="7479"/>
                    <a:pt x="5153" y="7247"/>
                    <a:pt x="5057" y="6586"/>
                  </a:cubicBezTo>
                  <a:cubicBezTo>
                    <a:pt x="4840" y="4940"/>
                    <a:pt x="4782" y="2687"/>
                    <a:pt x="4438" y="2687"/>
                  </a:cubicBezTo>
                  <a:cubicBezTo>
                    <a:pt x="4311" y="2687"/>
                    <a:pt x="4145" y="2996"/>
                    <a:pt x="3917" y="3760"/>
                  </a:cubicBezTo>
                  <a:cubicBezTo>
                    <a:pt x="3677" y="4563"/>
                    <a:pt x="3430" y="4872"/>
                    <a:pt x="3187" y="4872"/>
                  </a:cubicBezTo>
                  <a:cubicBezTo>
                    <a:pt x="2577" y="4872"/>
                    <a:pt x="1998" y="2916"/>
                    <a:pt x="1661" y="1975"/>
                  </a:cubicBezTo>
                  <a:cubicBezTo>
                    <a:pt x="1525" y="1603"/>
                    <a:pt x="1468" y="1446"/>
                    <a:pt x="1455" y="1446"/>
                  </a:cubicBezTo>
                  <a:cubicBezTo>
                    <a:pt x="1423" y="1446"/>
                    <a:pt x="1661" y="2398"/>
                    <a:pt x="1661" y="3438"/>
                  </a:cubicBezTo>
                  <a:cubicBezTo>
                    <a:pt x="1661" y="3911"/>
                    <a:pt x="1557" y="4145"/>
                    <a:pt x="1412" y="4145"/>
                  </a:cubicBezTo>
                  <a:cubicBezTo>
                    <a:pt x="1108" y="4145"/>
                    <a:pt x="621" y="3120"/>
                    <a:pt x="521" y="1108"/>
                  </a:cubicBezTo>
                  <a:cubicBezTo>
                    <a:pt x="483" y="338"/>
                    <a:pt x="436" y="1"/>
                    <a:pt x="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a:off x="2851325" y="683450"/>
              <a:ext cx="321050" cy="311025"/>
            </a:xfrm>
            <a:custGeom>
              <a:avLst/>
              <a:gdLst/>
              <a:ahLst/>
              <a:cxnLst/>
              <a:rect l="l" t="t" r="r" b="b"/>
              <a:pathLst>
                <a:path w="12842" h="12441" extrusionOk="0">
                  <a:moveTo>
                    <a:pt x="9483" y="1"/>
                  </a:moveTo>
                  <a:cubicBezTo>
                    <a:pt x="9145" y="1"/>
                    <a:pt x="10065" y="3706"/>
                    <a:pt x="10759" y="6541"/>
                  </a:cubicBezTo>
                  <a:cubicBezTo>
                    <a:pt x="11095" y="7921"/>
                    <a:pt x="11065" y="8410"/>
                    <a:pt x="10870" y="8410"/>
                  </a:cubicBezTo>
                  <a:cubicBezTo>
                    <a:pt x="10547" y="8410"/>
                    <a:pt x="9770" y="7069"/>
                    <a:pt x="9445" y="6218"/>
                  </a:cubicBezTo>
                  <a:cubicBezTo>
                    <a:pt x="9284" y="5804"/>
                    <a:pt x="9187" y="5627"/>
                    <a:pt x="9128" y="5627"/>
                  </a:cubicBezTo>
                  <a:cubicBezTo>
                    <a:pt x="8998" y="5627"/>
                    <a:pt x="9058" y="6504"/>
                    <a:pt x="9024" y="7582"/>
                  </a:cubicBezTo>
                  <a:cubicBezTo>
                    <a:pt x="9017" y="7789"/>
                    <a:pt x="8993" y="7882"/>
                    <a:pt x="8953" y="7882"/>
                  </a:cubicBezTo>
                  <a:cubicBezTo>
                    <a:pt x="8687" y="7882"/>
                    <a:pt x="7725" y="3731"/>
                    <a:pt x="6669" y="1360"/>
                  </a:cubicBezTo>
                  <a:cubicBezTo>
                    <a:pt x="6435" y="829"/>
                    <a:pt x="6320" y="600"/>
                    <a:pt x="6290" y="600"/>
                  </a:cubicBezTo>
                  <a:cubicBezTo>
                    <a:pt x="6167" y="600"/>
                    <a:pt x="7475" y="4455"/>
                    <a:pt x="7933" y="7284"/>
                  </a:cubicBezTo>
                  <a:cubicBezTo>
                    <a:pt x="8118" y="8420"/>
                    <a:pt x="8099" y="8867"/>
                    <a:pt x="7957" y="8867"/>
                  </a:cubicBezTo>
                  <a:cubicBezTo>
                    <a:pt x="7662" y="8867"/>
                    <a:pt x="6834" y="6934"/>
                    <a:pt x="6198" y="5227"/>
                  </a:cubicBezTo>
                  <a:cubicBezTo>
                    <a:pt x="5902" y="4440"/>
                    <a:pt x="5721" y="4143"/>
                    <a:pt x="5607" y="4143"/>
                  </a:cubicBezTo>
                  <a:cubicBezTo>
                    <a:pt x="5359" y="4143"/>
                    <a:pt x="5432" y="5559"/>
                    <a:pt x="5330" y="6392"/>
                  </a:cubicBezTo>
                  <a:cubicBezTo>
                    <a:pt x="5311" y="6525"/>
                    <a:pt x="5288" y="6586"/>
                    <a:pt x="5262" y="6586"/>
                  </a:cubicBezTo>
                  <a:cubicBezTo>
                    <a:pt x="5057" y="6586"/>
                    <a:pt x="4643" y="2773"/>
                    <a:pt x="3917" y="1012"/>
                  </a:cubicBezTo>
                  <a:cubicBezTo>
                    <a:pt x="3763" y="651"/>
                    <a:pt x="3662" y="487"/>
                    <a:pt x="3602" y="487"/>
                  </a:cubicBezTo>
                  <a:cubicBezTo>
                    <a:pt x="3332" y="487"/>
                    <a:pt x="3901" y="3786"/>
                    <a:pt x="4388" y="7334"/>
                  </a:cubicBezTo>
                  <a:cubicBezTo>
                    <a:pt x="4561" y="8653"/>
                    <a:pt x="4561" y="9153"/>
                    <a:pt x="4450" y="9153"/>
                  </a:cubicBezTo>
                  <a:cubicBezTo>
                    <a:pt x="4198" y="9153"/>
                    <a:pt x="3373" y="6527"/>
                    <a:pt x="2752" y="5078"/>
                  </a:cubicBezTo>
                  <a:cubicBezTo>
                    <a:pt x="2531" y="4562"/>
                    <a:pt x="2404" y="4350"/>
                    <a:pt x="2338" y="4350"/>
                  </a:cubicBezTo>
                  <a:cubicBezTo>
                    <a:pt x="2139" y="4350"/>
                    <a:pt x="2504" y="6295"/>
                    <a:pt x="2504" y="7582"/>
                  </a:cubicBezTo>
                  <a:cubicBezTo>
                    <a:pt x="2504" y="7877"/>
                    <a:pt x="2490" y="8010"/>
                    <a:pt x="2464" y="8010"/>
                  </a:cubicBezTo>
                  <a:cubicBezTo>
                    <a:pt x="2334" y="8010"/>
                    <a:pt x="1898" y="4847"/>
                    <a:pt x="1240" y="1905"/>
                  </a:cubicBezTo>
                  <a:cubicBezTo>
                    <a:pt x="999" y="786"/>
                    <a:pt x="843" y="322"/>
                    <a:pt x="744" y="322"/>
                  </a:cubicBezTo>
                  <a:cubicBezTo>
                    <a:pt x="529" y="322"/>
                    <a:pt x="586" y="2545"/>
                    <a:pt x="620" y="4979"/>
                  </a:cubicBezTo>
                  <a:cubicBezTo>
                    <a:pt x="670" y="8524"/>
                    <a:pt x="0" y="7755"/>
                    <a:pt x="868" y="10978"/>
                  </a:cubicBezTo>
                  <a:lnTo>
                    <a:pt x="1562" y="12440"/>
                  </a:lnTo>
                  <a:lnTo>
                    <a:pt x="12841" y="10680"/>
                  </a:lnTo>
                  <a:cubicBezTo>
                    <a:pt x="12841" y="10680"/>
                    <a:pt x="11651" y="4186"/>
                    <a:pt x="10114" y="1012"/>
                  </a:cubicBezTo>
                  <a:cubicBezTo>
                    <a:pt x="9779" y="302"/>
                    <a:pt x="9580" y="1"/>
                    <a:pt x="94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6"/>
            <p:cNvSpPr/>
            <p:nvPr/>
          </p:nvSpPr>
          <p:spPr>
            <a:xfrm>
              <a:off x="2022100" y="910175"/>
              <a:ext cx="829875" cy="172300"/>
            </a:xfrm>
            <a:custGeom>
              <a:avLst/>
              <a:gdLst/>
              <a:ahLst/>
              <a:cxnLst/>
              <a:rect l="l" t="t" r="r" b="b"/>
              <a:pathLst>
                <a:path w="33195" h="6892" extrusionOk="0">
                  <a:moveTo>
                    <a:pt x="32872" y="0"/>
                  </a:moveTo>
                  <a:cubicBezTo>
                    <a:pt x="27889" y="198"/>
                    <a:pt x="21047" y="3570"/>
                    <a:pt x="15519" y="3570"/>
                  </a:cubicBezTo>
                  <a:cubicBezTo>
                    <a:pt x="14255" y="3570"/>
                    <a:pt x="13040" y="3396"/>
                    <a:pt x="11949" y="2950"/>
                  </a:cubicBezTo>
                  <a:cubicBezTo>
                    <a:pt x="10883" y="2553"/>
                    <a:pt x="9966" y="2256"/>
                    <a:pt x="9198" y="2082"/>
                  </a:cubicBezTo>
                  <a:lnTo>
                    <a:pt x="9198" y="2082"/>
                  </a:lnTo>
                  <a:lnTo>
                    <a:pt x="9272" y="5875"/>
                  </a:lnTo>
                  <a:lnTo>
                    <a:pt x="8925" y="2033"/>
                  </a:lnTo>
                  <a:cubicBezTo>
                    <a:pt x="8107" y="1859"/>
                    <a:pt x="7413" y="1810"/>
                    <a:pt x="6793" y="1810"/>
                  </a:cubicBezTo>
                  <a:cubicBezTo>
                    <a:pt x="6198" y="1810"/>
                    <a:pt x="5653" y="1859"/>
                    <a:pt x="5132" y="1909"/>
                  </a:cubicBezTo>
                  <a:cubicBezTo>
                    <a:pt x="4785" y="1958"/>
                    <a:pt x="4438" y="1983"/>
                    <a:pt x="4091" y="2008"/>
                  </a:cubicBezTo>
                  <a:lnTo>
                    <a:pt x="3769" y="4140"/>
                  </a:lnTo>
                  <a:lnTo>
                    <a:pt x="3917" y="2008"/>
                  </a:lnTo>
                  <a:cubicBezTo>
                    <a:pt x="3769" y="2008"/>
                    <a:pt x="3595" y="2033"/>
                    <a:pt x="3446" y="2033"/>
                  </a:cubicBezTo>
                  <a:cubicBezTo>
                    <a:pt x="2752" y="2033"/>
                    <a:pt x="1984" y="1958"/>
                    <a:pt x="1017" y="1735"/>
                  </a:cubicBezTo>
                  <a:lnTo>
                    <a:pt x="1017" y="1735"/>
                  </a:lnTo>
                  <a:lnTo>
                    <a:pt x="1116" y="2454"/>
                  </a:lnTo>
                  <a:lnTo>
                    <a:pt x="943" y="1711"/>
                  </a:lnTo>
                  <a:cubicBezTo>
                    <a:pt x="645" y="1636"/>
                    <a:pt x="323" y="1562"/>
                    <a:pt x="1" y="1463"/>
                  </a:cubicBezTo>
                  <a:lnTo>
                    <a:pt x="1" y="1463"/>
                  </a:lnTo>
                  <a:cubicBezTo>
                    <a:pt x="348" y="2801"/>
                    <a:pt x="397" y="4512"/>
                    <a:pt x="397" y="5429"/>
                  </a:cubicBezTo>
                  <a:cubicBezTo>
                    <a:pt x="397" y="5850"/>
                    <a:pt x="373" y="6098"/>
                    <a:pt x="373" y="6098"/>
                  </a:cubicBezTo>
                  <a:cubicBezTo>
                    <a:pt x="373" y="6098"/>
                    <a:pt x="1662" y="6049"/>
                    <a:pt x="3273" y="6049"/>
                  </a:cubicBezTo>
                  <a:cubicBezTo>
                    <a:pt x="5678" y="6049"/>
                    <a:pt x="8826" y="6148"/>
                    <a:pt x="9322" y="6569"/>
                  </a:cubicBezTo>
                  <a:cubicBezTo>
                    <a:pt x="9594" y="6817"/>
                    <a:pt x="10487" y="6892"/>
                    <a:pt x="11776" y="6892"/>
                  </a:cubicBezTo>
                  <a:cubicBezTo>
                    <a:pt x="14205" y="6892"/>
                    <a:pt x="18097" y="6619"/>
                    <a:pt x="22584" y="6569"/>
                  </a:cubicBezTo>
                  <a:cubicBezTo>
                    <a:pt x="29525" y="6495"/>
                    <a:pt x="32599" y="5479"/>
                    <a:pt x="32599" y="5479"/>
                  </a:cubicBezTo>
                  <a:cubicBezTo>
                    <a:pt x="33045" y="4090"/>
                    <a:pt x="33194" y="2950"/>
                    <a:pt x="33194" y="2058"/>
                  </a:cubicBezTo>
                  <a:cubicBezTo>
                    <a:pt x="33194" y="1190"/>
                    <a:pt x="33070" y="521"/>
                    <a:pt x="3287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a:off x="2045650" y="952925"/>
              <a:ext cx="4375" cy="18625"/>
            </a:xfrm>
            <a:custGeom>
              <a:avLst/>
              <a:gdLst/>
              <a:ahLst/>
              <a:cxnLst/>
              <a:rect l="l" t="t" r="r" b="b"/>
              <a:pathLst>
                <a:path w="175" h="745" extrusionOk="0">
                  <a:moveTo>
                    <a:pt x="1" y="1"/>
                  </a:moveTo>
                  <a:lnTo>
                    <a:pt x="174" y="744"/>
                  </a:lnTo>
                  <a:lnTo>
                    <a:pt x="75" y="25"/>
                  </a:lnTo>
                  <a:cubicBezTo>
                    <a:pt x="50" y="25"/>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6"/>
            <p:cNvSpPr/>
            <p:nvPr/>
          </p:nvSpPr>
          <p:spPr>
            <a:xfrm>
              <a:off x="2116300" y="960375"/>
              <a:ext cx="8075" cy="53300"/>
            </a:xfrm>
            <a:custGeom>
              <a:avLst/>
              <a:gdLst/>
              <a:ahLst/>
              <a:cxnLst/>
              <a:rect l="l" t="t" r="r" b="b"/>
              <a:pathLst>
                <a:path w="323" h="2132" extrusionOk="0">
                  <a:moveTo>
                    <a:pt x="149" y="0"/>
                  </a:moveTo>
                  <a:lnTo>
                    <a:pt x="1" y="2132"/>
                  </a:lnTo>
                  <a:lnTo>
                    <a:pt x="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2245200" y="960975"/>
              <a:ext cx="8725" cy="96100"/>
            </a:xfrm>
            <a:custGeom>
              <a:avLst/>
              <a:gdLst/>
              <a:ahLst/>
              <a:cxnLst/>
              <a:rect l="l" t="t" r="r" b="b"/>
              <a:pathLst>
                <a:path w="349" h="3844" extrusionOk="0">
                  <a:moveTo>
                    <a:pt x="1" y="1"/>
                  </a:moveTo>
                  <a:lnTo>
                    <a:pt x="348" y="3843"/>
                  </a:lnTo>
                  <a:lnTo>
                    <a:pt x="274" y="50"/>
                  </a:lnTo>
                  <a:cubicBezTo>
                    <a:pt x="174" y="26"/>
                    <a:pt x="75" y="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6"/>
            <p:cNvSpPr/>
            <p:nvPr/>
          </p:nvSpPr>
          <p:spPr>
            <a:xfrm>
              <a:off x="1789075" y="832050"/>
              <a:ext cx="194625" cy="169250"/>
            </a:xfrm>
            <a:custGeom>
              <a:avLst/>
              <a:gdLst/>
              <a:ahLst/>
              <a:cxnLst/>
              <a:rect l="l" t="t" r="r" b="b"/>
              <a:pathLst>
                <a:path w="7785" h="6770" extrusionOk="0">
                  <a:moveTo>
                    <a:pt x="4470" y="0"/>
                  </a:moveTo>
                  <a:cubicBezTo>
                    <a:pt x="4167" y="0"/>
                    <a:pt x="3893" y="635"/>
                    <a:pt x="3868" y="2059"/>
                  </a:cubicBezTo>
                  <a:cubicBezTo>
                    <a:pt x="3845" y="3325"/>
                    <a:pt x="3477" y="3916"/>
                    <a:pt x="3018" y="3916"/>
                  </a:cubicBezTo>
                  <a:cubicBezTo>
                    <a:pt x="2470" y="3916"/>
                    <a:pt x="1791" y="3076"/>
                    <a:pt x="1414" y="1539"/>
                  </a:cubicBezTo>
                  <a:cubicBezTo>
                    <a:pt x="1221" y="725"/>
                    <a:pt x="1109" y="359"/>
                    <a:pt x="1021" y="359"/>
                  </a:cubicBezTo>
                  <a:cubicBezTo>
                    <a:pt x="805" y="359"/>
                    <a:pt x="742" y="2597"/>
                    <a:pt x="1" y="5827"/>
                  </a:cubicBezTo>
                  <a:lnTo>
                    <a:pt x="7785" y="6769"/>
                  </a:lnTo>
                  <a:cubicBezTo>
                    <a:pt x="7785" y="6769"/>
                    <a:pt x="6744" y="3670"/>
                    <a:pt x="6322" y="1811"/>
                  </a:cubicBezTo>
                  <a:cubicBezTo>
                    <a:pt x="6236" y="1403"/>
                    <a:pt x="6150" y="1256"/>
                    <a:pt x="6067" y="1256"/>
                  </a:cubicBezTo>
                  <a:cubicBezTo>
                    <a:pt x="5957" y="1256"/>
                    <a:pt x="5850" y="1509"/>
                    <a:pt x="5752" y="1762"/>
                  </a:cubicBezTo>
                  <a:cubicBezTo>
                    <a:pt x="5644" y="2004"/>
                    <a:pt x="5551" y="2246"/>
                    <a:pt x="5461" y="2246"/>
                  </a:cubicBezTo>
                  <a:cubicBezTo>
                    <a:pt x="5385" y="2246"/>
                    <a:pt x="5311" y="2075"/>
                    <a:pt x="5231" y="1588"/>
                  </a:cubicBezTo>
                  <a:cubicBezTo>
                    <a:pt x="5074" y="574"/>
                    <a:pt x="475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6"/>
            <p:cNvSpPr/>
            <p:nvPr/>
          </p:nvSpPr>
          <p:spPr>
            <a:xfrm>
              <a:off x="2715600" y="895075"/>
              <a:ext cx="597450" cy="196700"/>
            </a:xfrm>
            <a:custGeom>
              <a:avLst/>
              <a:gdLst/>
              <a:ahLst/>
              <a:cxnLst/>
              <a:rect l="l" t="t" r="r" b="b"/>
              <a:pathLst>
                <a:path w="23898" h="7868" extrusionOk="0">
                  <a:moveTo>
                    <a:pt x="11852" y="1"/>
                  </a:moveTo>
                  <a:cubicBezTo>
                    <a:pt x="11580" y="1"/>
                    <a:pt x="11305" y="28"/>
                    <a:pt x="11032" y="83"/>
                  </a:cubicBezTo>
                  <a:cubicBezTo>
                    <a:pt x="9594" y="356"/>
                    <a:pt x="8404" y="1397"/>
                    <a:pt x="7933" y="2786"/>
                  </a:cubicBezTo>
                  <a:cubicBezTo>
                    <a:pt x="7568" y="2228"/>
                    <a:pt x="6963" y="1893"/>
                    <a:pt x="6308" y="1893"/>
                  </a:cubicBezTo>
                  <a:cubicBezTo>
                    <a:pt x="6206" y="1893"/>
                    <a:pt x="6103" y="1901"/>
                    <a:pt x="5999" y="1918"/>
                  </a:cubicBezTo>
                  <a:cubicBezTo>
                    <a:pt x="5256" y="2017"/>
                    <a:pt x="4636" y="2587"/>
                    <a:pt x="4462" y="3331"/>
                  </a:cubicBezTo>
                  <a:cubicBezTo>
                    <a:pt x="4074" y="2969"/>
                    <a:pt x="3578" y="2789"/>
                    <a:pt x="3082" y="2789"/>
                  </a:cubicBezTo>
                  <a:cubicBezTo>
                    <a:pt x="2659" y="2789"/>
                    <a:pt x="2238" y="2920"/>
                    <a:pt x="1884" y="3182"/>
                  </a:cubicBezTo>
                  <a:cubicBezTo>
                    <a:pt x="1116" y="3777"/>
                    <a:pt x="893" y="4843"/>
                    <a:pt x="1339" y="5711"/>
                  </a:cubicBezTo>
                  <a:cubicBezTo>
                    <a:pt x="471" y="6033"/>
                    <a:pt x="0" y="7000"/>
                    <a:pt x="298" y="7867"/>
                  </a:cubicBezTo>
                  <a:lnTo>
                    <a:pt x="22410" y="7867"/>
                  </a:lnTo>
                  <a:cubicBezTo>
                    <a:pt x="23501" y="7124"/>
                    <a:pt x="23897" y="5711"/>
                    <a:pt x="23402" y="4471"/>
                  </a:cubicBezTo>
                  <a:cubicBezTo>
                    <a:pt x="22952" y="3421"/>
                    <a:pt x="21928" y="2760"/>
                    <a:pt x="20810" y="2760"/>
                  </a:cubicBezTo>
                  <a:cubicBezTo>
                    <a:pt x="20634" y="2760"/>
                    <a:pt x="20456" y="2777"/>
                    <a:pt x="20278" y="2810"/>
                  </a:cubicBezTo>
                  <a:cubicBezTo>
                    <a:pt x="20501" y="1620"/>
                    <a:pt x="19758" y="480"/>
                    <a:pt x="18593" y="183"/>
                  </a:cubicBezTo>
                  <a:cubicBezTo>
                    <a:pt x="18418" y="143"/>
                    <a:pt x="18244" y="123"/>
                    <a:pt x="18074" y="123"/>
                  </a:cubicBezTo>
                  <a:cubicBezTo>
                    <a:pt x="17079" y="123"/>
                    <a:pt x="16187" y="775"/>
                    <a:pt x="15890" y="1769"/>
                  </a:cubicBezTo>
                  <a:cubicBezTo>
                    <a:pt x="15915" y="1521"/>
                    <a:pt x="15791" y="1298"/>
                    <a:pt x="15568" y="1199"/>
                  </a:cubicBezTo>
                  <a:cubicBezTo>
                    <a:pt x="15511" y="1180"/>
                    <a:pt x="15453" y="1171"/>
                    <a:pt x="15394" y="1171"/>
                  </a:cubicBezTo>
                  <a:cubicBezTo>
                    <a:pt x="15225" y="1171"/>
                    <a:pt x="15059" y="1250"/>
                    <a:pt x="14948" y="1397"/>
                  </a:cubicBezTo>
                  <a:cubicBezTo>
                    <a:pt x="14163" y="511"/>
                    <a:pt x="13033" y="1"/>
                    <a:pt x="11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2879825" y="989450"/>
              <a:ext cx="332825" cy="109750"/>
            </a:xfrm>
            <a:custGeom>
              <a:avLst/>
              <a:gdLst/>
              <a:ahLst/>
              <a:cxnLst/>
              <a:rect l="l" t="t" r="r" b="b"/>
              <a:pathLst>
                <a:path w="13313" h="4390" extrusionOk="0">
                  <a:moveTo>
                    <a:pt x="6688" y="0"/>
                  </a:moveTo>
                  <a:cubicBezTo>
                    <a:pt x="6048" y="0"/>
                    <a:pt x="5420" y="274"/>
                    <a:pt x="4983" y="771"/>
                  </a:cubicBezTo>
                  <a:cubicBezTo>
                    <a:pt x="4929" y="698"/>
                    <a:pt x="4835" y="652"/>
                    <a:pt x="4739" y="652"/>
                  </a:cubicBezTo>
                  <a:cubicBezTo>
                    <a:pt x="4704" y="652"/>
                    <a:pt x="4669" y="658"/>
                    <a:pt x="4636" y="671"/>
                  </a:cubicBezTo>
                  <a:cubicBezTo>
                    <a:pt x="4512" y="721"/>
                    <a:pt x="4438" y="845"/>
                    <a:pt x="4463" y="969"/>
                  </a:cubicBezTo>
                  <a:cubicBezTo>
                    <a:pt x="4294" y="420"/>
                    <a:pt x="3801" y="69"/>
                    <a:pt x="3245" y="69"/>
                  </a:cubicBezTo>
                  <a:cubicBezTo>
                    <a:pt x="3148" y="69"/>
                    <a:pt x="3050" y="79"/>
                    <a:pt x="2951" y="101"/>
                  </a:cubicBezTo>
                  <a:cubicBezTo>
                    <a:pt x="2306" y="250"/>
                    <a:pt x="1885" y="895"/>
                    <a:pt x="2009" y="1564"/>
                  </a:cubicBezTo>
                  <a:cubicBezTo>
                    <a:pt x="1907" y="1543"/>
                    <a:pt x="1806" y="1533"/>
                    <a:pt x="1706" y="1533"/>
                  </a:cubicBezTo>
                  <a:cubicBezTo>
                    <a:pt x="1095" y="1533"/>
                    <a:pt x="529" y="1910"/>
                    <a:pt x="273" y="2506"/>
                  </a:cubicBezTo>
                  <a:cubicBezTo>
                    <a:pt x="1" y="3175"/>
                    <a:pt x="224" y="3968"/>
                    <a:pt x="843" y="4390"/>
                  </a:cubicBezTo>
                  <a:lnTo>
                    <a:pt x="13164" y="4390"/>
                  </a:lnTo>
                  <a:cubicBezTo>
                    <a:pt x="13313" y="3894"/>
                    <a:pt x="13065" y="3349"/>
                    <a:pt x="12569" y="3175"/>
                  </a:cubicBezTo>
                  <a:cubicBezTo>
                    <a:pt x="12842" y="2704"/>
                    <a:pt x="12718" y="2109"/>
                    <a:pt x="12271" y="1787"/>
                  </a:cubicBezTo>
                  <a:cubicBezTo>
                    <a:pt x="12079" y="1628"/>
                    <a:pt x="11845" y="1553"/>
                    <a:pt x="11609" y="1553"/>
                  </a:cubicBezTo>
                  <a:cubicBezTo>
                    <a:pt x="11330" y="1553"/>
                    <a:pt x="11049" y="1659"/>
                    <a:pt x="10834" y="1861"/>
                  </a:cubicBezTo>
                  <a:cubicBezTo>
                    <a:pt x="10734" y="1440"/>
                    <a:pt x="10412" y="1118"/>
                    <a:pt x="9966" y="1068"/>
                  </a:cubicBezTo>
                  <a:cubicBezTo>
                    <a:pt x="9907" y="1058"/>
                    <a:pt x="9847" y="1053"/>
                    <a:pt x="9788" y="1053"/>
                  </a:cubicBezTo>
                  <a:cubicBezTo>
                    <a:pt x="9430" y="1053"/>
                    <a:pt x="9092" y="1241"/>
                    <a:pt x="8900" y="1539"/>
                  </a:cubicBezTo>
                  <a:cubicBezTo>
                    <a:pt x="8627" y="771"/>
                    <a:pt x="7983" y="200"/>
                    <a:pt x="7165" y="52"/>
                  </a:cubicBezTo>
                  <a:cubicBezTo>
                    <a:pt x="7007" y="17"/>
                    <a:pt x="6847" y="0"/>
                    <a:pt x="6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1378200" y="879075"/>
              <a:ext cx="726975" cy="212700"/>
            </a:xfrm>
            <a:custGeom>
              <a:avLst/>
              <a:gdLst/>
              <a:ahLst/>
              <a:cxnLst/>
              <a:rect l="l" t="t" r="r" b="b"/>
              <a:pathLst>
                <a:path w="29079" h="8508" extrusionOk="0">
                  <a:moveTo>
                    <a:pt x="12954" y="0"/>
                  </a:moveTo>
                  <a:cubicBezTo>
                    <a:pt x="12439" y="0"/>
                    <a:pt x="11924" y="149"/>
                    <a:pt x="11478" y="451"/>
                  </a:cubicBezTo>
                  <a:cubicBezTo>
                    <a:pt x="10660" y="996"/>
                    <a:pt x="10189" y="1988"/>
                    <a:pt x="10313" y="2979"/>
                  </a:cubicBezTo>
                  <a:cubicBezTo>
                    <a:pt x="10152" y="2831"/>
                    <a:pt x="9953" y="2756"/>
                    <a:pt x="9755" y="2756"/>
                  </a:cubicBezTo>
                  <a:cubicBezTo>
                    <a:pt x="9557" y="2756"/>
                    <a:pt x="9358" y="2831"/>
                    <a:pt x="9197" y="2979"/>
                  </a:cubicBezTo>
                  <a:cubicBezTo>
                    <a:pt x="8544" y="2399"/>
                    <a:pt x="7713" y="2099"/>
                    <a:pt x="6872" y="2099"/>
                  </a:cubicBezTo>
                  <a:cubicBezTo>
                    <a:pt x="6277" y="2099"/>
                    <a:pt x="5677" y="2250"/>
                    <a:pt x="5132" y="2558"/>
                  </a:cubicBezTo>
                  <a:cubicBezTo>
                    <a:pt x="3843" y="3302"/>
                    <a:pt x="3149" y="4789"/>
                    <a:pt x="3446" y="6276"/>
                  </a:cubicBezTo>
                  <a:cubicBezTo>
                    <a:pt x="3328" y="6159"/>
                    <a:pt x="3180" y="6088"/>
                    <a:pt x="3024" y="6088"/>
                  </a:cubicBezTo>
                  <a:cubicBezTo>
                    <a:pt x="2983" y="6088"/>
                    <a:pt x="2942" y="6092"/>
                    <a:pt x="2901" y="6103"/>
                  </a:cubicBezTo>
                  <a:cubicBezTo>
                    <a:pt x="2702" y="6128"/>
                    <a:pt x="2529" y="6252"/>
                    <a:pt x="2454" y="6425"/>
                  </a:cubicBezTo>
                  <a:cubicBezTo>
                    <a:pt x="2314" y="6323"/>
                    <a:pt x="2153" y="6273"/>
                    <a:pt x="1996" y="6273"/>
                  </a:cubicBezTo>
                  <a:cubicBezTo>
                    <a:pt x="1850" y="6273"/>
                    <a:pt x="1707" y="6316"/>
                    <a:pt x="1587" y="6400"/>
                  </a:cubicBezTo>
                  <a:cubicBezTo>
                    <a:pt x="1314" y="6599"/>
                    <a:pt x="1215" y="6921"/>
                    <a:pt x="1314" y="7243"/>
                  </a:cubicBezTo>
                  <a:cubicBezTo>
                    <a:pt x="595" y="7243"/>
                    <a:pt x="25" y="7789"/>
                    <a:pt x="0" y="8507"/>
                  </a:cubicBezTo>
                  <a:lnTo>
                    <a:pt x="28955" y="8507"/>
                  </a:lnTo>
                  <a:cubicBezTo>
                    <a:pt x="29079" y="8309"/>
                    <a:pt x="29029" y="8036"/>
                    <a:pt x="28855" y="7863"/>
                  </a:cubicBezTo>
                  <a:cubicBezTo>
                    <a:pt x="28754" y="7762"/>
                    <a:pt x="28619" y="7711"/>
                    <a:pt x="28480" y="7711"/>
                  </a:cubicBezTo>
                  <a:cubicBezTo>
                    <a:pt x="28381" y="7711"/>
                    <a:pt x="28279" y="7737"/>
                    <a:pt x="28186" y="7789"/>
                  </a:cubicBezTo>
                  <a:cubicBezTo>
                    <a:pt x="28657" y="7020"/>
                    <a:pt x="28558" y="6028"/>
                    <a:pt x="27938" y="5384"/>
                  </a:cubicBezTo>
                  <a:cubicBezTo>
                    <a:pt x="27557" y="4972"/>
                    <a:pt x="27034" y="4757"/>
                    <a:pt x="26503" y="4757"/>
                  </a:cubicBezTo>
                  <a:cubicBezTo>
                    <a:pt x="26172" y="4757"/>
                    <a:pt x="25838" y="4841"/>
                    <a:pt x="25534" y="5012"/>
                  </a:cubicBezTo>
                  <a:cubicBezTo>
                    <a:pt x="25707" y="3723"/>
                    <a:pt x="24889" y="2508"/>
                    <a:pt x="23625" y="2186"/>
                  </a:cubicBezTo>
                  <a:cubicBezTo>
                    <a:pt x="23411" y="2132"/>
                    <a:pt x="23196" y="2105"/>
                    <a:pt x="22984" y="2105"/>
                  </a:cubicBezTo>
                  <a:cubicBezTo>
                    <a:pt x="21941" y="2105"/>
                    <a:pt x="20971" y="2738"/>
                    <a:pt x="20600" y="3748"/>
                  </a:cubicBezTo>
                  <a:cubicBezTo>
                    <a:pt x="20774" y="3252"/>
                    <a:pt x="20576" y="2707"/>
                    <a:pt x="20105" y="2434"/>
                  </a:cubicBezTo>
                  <a:cubicBezTo>
                    <a:pt x="19933" y="2335"/>
                    <a:pt x="19748" y="2288"/>
                    <a:pt x="19566" y="2288"/>
                  </a:cubicBezTo>
                  <a:cubicBezTo>
                    <a:pt x="19248" y="2288"/>
                    <a:pt x="18937" y="2430"/>
                    <a:pt x="18716" y="2682"/>
                  </a:cubicBezTo>
                  <a:cubicBezTo>
                    <a:pt x="18518" y="2484"/>
                    <a:pt x="18243" y="2373"/>
                    <a:pt x="17971" y="2373"/>
                  </a:cubicBezTo>
                  <a:cubicBezTo>
                    <a:pt x="17835" y="2373"/>
                    <a:pt x="17700" y="2401"/>
                    <a:pt x="17576" y="2459"/>
                  </a:cubicBezTo>
                  <a:cubicBezTo>
                    <a:pt x="17179" y="2632"/>
                    <a:pt x="16932" y="3054"/>
                    <a:pt x="16956" y="3475"/>
                  </a:cubicBezTo>
                  <a:cubicBezTo>
                    <a:pt x="16818" y="3040"/>
                    <a:pt x="16411" y="2747"/>
                    <a:pt x="15975" y="2747"/>
                  </a:cubicBezTo>
                  <a:cubicBezTo>
                    <a:pt x="15865" y="2747"/>
                    <a:pt x="15753" y="2766"/>
                    <a:pt x="15643" y="2806"/>
                  </a:cubicBezTo>
                  <a:cubicBezTo>
                    <a:pt x="15667" y="1789"/>
                    <a:pt x="15147" y="847"/>
                    <a:pt x="14279" y="352"/>
                  </a:cubicBezTo>
                  <a:cubicBezTo>
                    <a:pt x="13871" y="118"/>
                    <a:pt x="13412" y="0"/>
                    <a:pt x="1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472400" y="969000"/>
              <a:ext cx="474125" cy="138875"/>
            </a:xfrm>
            <a:custGeom>
              <a:avLst/>
              <a:gdLst/>
              <a:ahLst/>
              <a:cxnLst/>
              <a:rect l="l" t="t" r="r" b="b"/>
              <a:pathLst>
                <a:path w="18965" h="5555" extrusionOk="0">
                  <a:moveTo>
                    <a:pt x="10502" y="1"/>
                  </a:moveTo>
                  <a:cubicBezTo>
                    <a:pt x="10205" y="1"/>
                    <a:pt x="9908" y="76"/>
                    <a:pt x="9643" y="225"/>
                  </a:cubicBezTo>
                  <a:cubicBezTo>
                    <a:pt x="9073" y="547"/>
                    <a:pt x="8726" y="1167"/>
                    <a:pt x="8776" y="1836"/>
                  </a:cubicBezTo>
                  <a:cubicBezTo>
                    <a:pt x="8700" y="1811"/>
                    <a:pt x="8624" y="1799"/>
                    <a:pt x="8549" y="1799"/>
                  </a:cubicBezTo>
                  <a:cubicBezTo>
                    <a:pt x="8255" y="1799"/>
                    <a:pt x="7987" y="1981"/>
                    <a:pt x="7908" y="2258"/>
                  </a:cubicBezTo>
                  <a:cubicBezTo>
                    <a:pt x="7908" y="1985"/>
                    <a:pt x="7759" y="1737"/>
                    <a:pt x="7512" y="1613"/>
                  </a:cubicBezTo>
                  <a:cubicBezTo>
                    <a:pt x="7429" y="1572"/>
                    <a:pt x="7338" y="1553"/>
                    <a:pt x="7247" y="1553"/>
                  </a:cubicBezTo>
                  <a:cubicBezTo>
                    <a:pt x="7065" y="1553"/>
                    <a:pt x="6884" y="1630"/>
                    <a:pt x="6768" y="1762"/>
                  </a:cubicBezTo>
                  <a:cubicBezTo>
                    <a:pt x="6626" y="1588"/>
                    <a:pt x="6413" y="1495"/>
                    <a:pt x="6201" y="1495"/>
                  </a:cubicBezTo>
                  <a:cubicBezTo>
                    <a:pt x="6080" y="1495"/>
                    <a:pt x="5959" y="1526"/>
                    <a:pt x="5851" y="1589"/>
                  </a:cubicBezTo>
                  <a:cubicBezTo>
                    <a:pt x="5555" y="1761"/>
                    <a:pt x="5407" y="2128"/>
                    <a:pt x="5526" y="2449"/>
                  </a:cubicBezTo>
                  <a:lnTo>
                    <a:pt x="5526" y="2449"/>
                  </a:lnTo>
                  <a:cubicBezTo>
                    <a:pt x="5274" y="1787"/>
                    <a:pt x="4641" y="1368"/>
                    <a:pt x="3962" y="1368"/>
                  </a:cubicBezTo>
                  <a:cubicBezTo>
                    <a:pt x="3832" y="1368"/>
                    <a:pt x="3701" y="1383"/>
                    <a:pt x="3570" y="1415"/>
                  </a:cubicBezTo>
                  <a:cubicBezTo>
                    <a:pt x="2727" y="1638"/>
                    <a:pt x="2207" y="2431"/>
                    <a:pt x="2306" y="3274"/>
                  </a:cubicBezTo>
                  <a:cubicBezTo>
                    <a:pt x="2113" y="3159"/>
                    <a:pt x="1897" y="3103"/>
                    <a:pt x="1681" y="3103"/>
                  </a:cubicBezTo>
                  <a:cubicBezTo>
                    <a:pt x="1342" y="3103"/>
                    <a:pt x="1001" y="3240"/>
                    <a:pt x="744" y="3497"/>
                  </a:cubicBezTo>
                  <a:cubicBezTo>
                    <a:pt x="347" y="3919"/>
                    <a:pt x="273" y="4563"/>
                    <a:pt x="570" y="5084"/>
                  </a:cubicBezTo>
                  <a:cubicBezTo>
                    <a:pt x="519" y="5043"/>
                    <a:pt x="458" y="5023"/>
                    <a:pt x="397" y="5023"/>
                  </a:cubicBezTo>
                  <a:cubicBezTo>
                    <a:pt x="310" y="5023"/>
                    <a:pt x="221" y="5061"/>
                    <a:pt x="149" y="5134"/>
                  </a:cubicBezTo>
                  <a:cubicBezTo>
                    <a:pt x="50" y="5233"/>
                    <a:pt x="0" y="5406"/>
                    <a:pt x="99" y="5555"/>
                  </a:cubicBezTo>
                  <a:lnTo>
                    <a:pt x="18964" y="5555"/>
                  </a:lnTo>
                  <a:cubicBezTo>
                    <a:pt x="18940" y="5084"/>
                    <a:pt x="18543" y="4712"/>
                    <a:pt x="18097" y="4712"/>
                  </a:cubicBezTo>
                  <a:cubicBezTo>
                    <a:pt x="18171" y="4514"/>
                    <a:pt x="18097" y="4291"/>
                    <a:pt x="17923" y="4167"/>
                  </a:cubicBezTo>
                  <a:cubicBezTo>
                    <a:pt x="17845" y="4111"/>
                    <a:pt x="17757" y="4085"/>
                    <a:pt x="17668" y="4085"/>
                  </a:cubicBezTo>
                  <a:cubicBezTo>
                    <a:pt x="17559" y="4085"/>
                    <a:pt x="17448" y="4123"/>
                    <a:pt x="17353" y="4192"/>
                  </a:cubicBezTo>
                  <a:cubicBezTo>
                    <a:pt x="17303" y="4068"/>
                    <a:pt x="17180" y="3993"/>
                    <a:pt x="17056" y="3968"/>
                  </a:cubicBezTo>
                  <a:cubicBezTo>
                    <a:pt x="17034" y="3964"/>
                    <a:pt x="17013" y="3962"/>
                    <a:pt x="16992" y="3962"/>
                  </a:cubicBezTo>
                  <a:cubicBezTo>
                    <a:pt x="16890" y="3962"/>
                    <a:pt x="16791" y="4010"/>
                    <a:pt x="16709" y="4092"/>
                  </a:cubicBezTo>
                  <a:cubicBezTo>
                    <a:pt x="16907" y="3126"/>
                    <a:pt x="16461" y="2159"/>
                    <a:pt x="15593" y="1663"/>
                  </a:cubicBezTo>
                  <a:cubicBezTo>
                    <a:pt x="15242" y="1467"/>
                    <a:pt x="14852" y="1369"/>
                    <a:pt x="14462" y="1369"/>
                  </a:cubicBezTo>
                  <a:cubicBezTo>
                    <a:pt x="13917" y="1369"/>
                    <a:pt x="13374" y="1560"/>
                    <a:pt x="12940" y="1936"/>
                  </a:cubicBezTo>
                  <a:cubicBezTo>
                    <a:pt x="12841" y="1849"/>
                    <a:pt x="12717" y="1806"/>
                    <a:pt x="12593" y="1806"/>
                  </a:cubicBezTo>
                  <a:cubicBezTo>
                    <a:pt x="12469" y="1806"/>
                    <a:pt x="12346" y="1849"/>
                    <a:pt x="12246" y="1936"/>
                  </a:cubicBezTo>
                  <a:cubicBezTo>
                    <a:pt x="12321" y="1291"/>
                    <a:pt x="12023" y="647"/>
                    <a:pt x="11478" y="300"/>
                  </a:cubicBezTo>
                  <a:cubicBezTo>
                    <a:pt x="11186" y="100"/>
                    <a:pt x="10844" y="1"/>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1983675" y="660400"/>
              <a:ext cx="847225" cy="141325"/>
            </a:xfrm>
            <a:custGeom>
              <a:avLst/>
              <a:gdLst/>
              <a:ahLst/>
              <a:cxnLst/>
              <a:rect l="l" t="t" r="r" b="b"/>
              <a:pathLst>
                <a:path w="33889" h="5653" extrusionOk="0">
                  <a:moveTo>
                    <a:pt x="33268" y="1"/>
                  </a:moveTo>
                  <a:cubicBezTo>
                    <a:pt x="31186" y="199"/>
                    <a:pt x="29104" y="968"/>
                    <a:pt x="27046" y="1711"/>
                  </a:cubicBezTo>
                  <a:lnTo>
                    <a:pt x="27517" y="4215"/>
                  </a:lnTo>
                  <a:lnTo>
                    <a:pt x="26774" y="1811"/>
                  </a:lnTo>
                  <a:cubicBezTo>
                    <a:pt x="24518" y="2629"/>
                    <a:pt x="22262" y="3397"/>
                    <a:pt x="20105" y="3397"/>
                  </a:cubicBezTo>
                  <a:cubicBezTo>
                    <a:pt x="19138" y="3397"/>
                    <a:pt x="18196" y="3248"/>
                    <a:pt x="17254" y="2876"/>
                  </a:cubicBezTo>
                  <a:cubicBezTo>
                    <a:pt x="16684" y="2653"/>
                    <a:pt x="16139" y="2480"/>
                    <a:pt x="15593" y="2331"/>
                  </a:cubicBezTo>
                  <a:lnTo>
                    <a:pt x="14726" y="4686"/>
                  </a:lnTo>
                  <a:lnTo>
                    <a:pt x="15370" y="2282"/>
                  </a:lnTo>
                  <a:cubicBezTo>
                    <a:pt x="14131" y="2009"/>
                    <a:pt x="12916" y="1934"/>
                    <a:pt x="11701" y="1934"/>
                  </a:cubicBezTo>
                  <a:cubicBezTo>
                    <a:pt x="10933" y="1934"/>
                    <a:pt x="10140" y="1959"/>
                    <a:pt x="9346" y="1984"/>
                  </a:cubicBezTo>
                  <a:cubicBezTo>
                    <a:pt x="8553" y="2034"/>
                    <a:pt x="7760" y="2058"/>
                    <a:pt x="6942" y="2058"/>
                  </a:cubicBezTo>
                  <a:cubicBezTo>
                    <a:pt x="4934" y="2058"/>
                    <a:pt x="2802" y="1860"/>
                    <a:pt x="397" y="1042"/>
                  </a:cubicBezTo>
                  <a:lnTo>
                    <a:pt x="397" y="1042"/>
                  </a:lnTo>
                  <a:lnTo>
                    <a:pt x="546" y="3323"/>
                  </a:lnTo>
                  <a:cubicBezTo>
                    <a:pt x="1" y="4413"/>
                    <a:pt x="1910" y="4612"/>
                    <a:pt x="3967" y="4612"/>
                  </a:cubicBezTo>
                  <a:cubicBezTo>
                    <a:pt x="5306" y="4612"/>
                    <a:pt x="6694" y="4537"/>
                    <a:pt x="7512" y="4537"/>
                  </a:cubicBezTo>
                  <a:cubicBezTo>
                    <a:pt x="9594" y="4537"/>
                    <a:pt x="14404" y="4711"/>
                    <a:pt x="14503" y="5108"/>
                  </a:cubicBezTo>
                  <a:cubicBezTo>
                    <a:pt x="14552" y="5455"/>
                    <a:pt x="15172" y="5653"/>
                    <a:pt x="16635" y="5653"/>
                  </a:cubicBezTo>
                  <a:cubicBezTo>
                    <a:pt x="16907" y="5653"/>
                    <a:pt x="17205" y="5653"/>
                    <a:pt x="17552" y="5628"/>
                  </a:cubicBezTo>
                  <a:cubicBezTo>
                    <a:pt x="19659" y="5529"/>
                    <a:pt x="21419" y="5579"/>
                    <a:pt x="26055" y="5033"/>
                  </a:cubicBezTo>
                  <a:cubicBezTo>
                    <a:pt x="30542" y="4513"/>
                    <a:pt x="27963" y="4042"/>
                    <a:pt x="33888" y="2405"/>
                  </a:cubicBezTo>
                  <a:cubicBezTo>
                    <a:pt x="33715" y="1612"/>
                    <a:pt x="33516" y="769"/>
                    <a:pt x="332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a:off x="2351800" y="717425"/>
              <a:ext cx="21725" cy="60150"/>
            </a:xfrm>
            <a:custGeom>
              <a:avLst/>
              <a:gdLst/>
              <a:ahLst/>
              <a:cxnLst/>
              <a:rect l="l" t="t" r="r" b="b"/>
              <a:pathLst>
                <a:path w="869" h="2406" extrusionOk="0">
                  <a:moveTo>
                    <a:pt x="645" y="1"/>
                  </a:moveTo>
                  <a:lnTo>
                    <a:pt x="1" y="2405"/>
                  </a:lnTo>
                  <a:lnTo>
                    <a:pt x="868" y="50"/>
                  </a:lnTo>
                  <a:cubicBezTo>
                    <a:pt x="794" y="50"/>
                    <a:pt x="720" y="25"/>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p:nvPr/>
          </p:nvSpPr>
          <p:spPr>
            <a:xfrm>
              <a:off x="2653000" y="703175"/>
              <a:ext cx="18625" cy="62625"/>
            </a:xfrm>
            <a:custGeom>
              <a:avLst/>
              <a:gdLst/>
              <a:ahLst/>
              <a:cxnLst/>
              <a:rect l="l" t="t" r="r" b="b"/>
              <a:pathLst>
                <a:path w="745" h="2505" extrusionOk="0">
                  <a:moveTo>
                    <a:pt x="273" y="0"/>
                  </a:moveTo>
                  <a:cubicBezTo>
                    <a:pt x="174" y="25"/>
                    <a:pt x="100" y="50"/>
                    <a:pt x="1" y="100"/>
                  </a:cubicBezTo>
                  <a:lnTo>
                    <a:pt x="744" y="2504"/>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p:nvPr/>
          </p:nvSpPr>
          <p:spPr>
            <a:xfrm>
              <a:off x="1946500" y="720525"/>
              <a:ext cx="887500" cy="112350"/>
            </a:xfrm>
            <a:custGeom>
              <a:avLst/>
              <a:gdLst/>
              <a:ahLst/>
              <a:cxnLst/>
              <a:rect l="l" t="t" r="r" b="b"/>
              <a:pathLst>
                <a:path w="35500" h="4494" extrusionOk="0">
                  <a:moveTo>
                    <a:pt x="35375" y="0"/>
                  </a:moveTo>
                  <a:cubicBezTo>
                    <a:pt x="29450" y="1637"/>
                    <a:pt x="32029" y="2108"/>
                    <a:pt x="27542" y="2628"/>
                  </a:cubicBezTo>
                  <a:cubicBezTo>
                    <a:pt x="22906" y="3174"/>
                    <a:pt x="21146" y="3124"/>
                    <a:pt x="19039" y="3223"/>
                  </a:cubicBezTo>
                  <a:cubicBezTo>
                    <a:pt x="18664" y="3245"/>
                    <a:pt x="18328" y="3255"/>
                    <a:pt x="18030" y="3255"/>
                  </a:cubicBezTo>
                  <a:cubicBezTo>
                    <a:pt x="16634" y="3255"/>
                    <a:pt x="16051" y="3029"/>
                    <a:pt x="15990" y="2703"/>
                  </a:cubicBezTo>
                  <a:cubicBezTo>
                    <a:pt x="15891" y="2306"/>
                    <a:pt x="11081" y="2132"/>
                    <a:pt x="8999" y="2132"/>
                  </a:cubicBezTo>
                  <a:cubicBezTo>
                    <a:pt x="8197" y="2132"/>
                    <a:pt x="6826" y="2219"/>
                    <a:pt x="5504" y="2219"/>
                  </a:cubicBezTo>
                  <a:cubicBezTo>
                    <a:pt x="3436" y="2219"/>
                    <a:pt x="1489" y="2007"/>
                    <a:pt x="2033" y="918"/>
                  </a:cubicBezTo>
                  <a:lnTo>
                    <a:pt x="2033" y="918"/>
                  </a:lnTo>
                  <a:lnTo>
                    <a:pt x="0" y="1736"/>
                  </a:lnTo>
                  <a:cubicBezTo>
                    <a:pt x="0" y="1736"/>
                    <a:pt x="75" y="2182"/>
                    <a:pt x="248" y="2851"/>
                  </a:cubicBezTo>
                  <a:cubicBezTo>
                    <a:pt x="852" y="3083"/>
                    <a:pt x="1499" y="3250"/>
                    <a:pt x="2108" y="3250"/>
                  </a:cubicBezTo>
                  <a:cubicBezTo>
                    <a:pt x="2149" y="3250"/>
                    <a:pt x="2190" y="3249"/>
                    <a:pt x="2231" y="3248"/>
                  </a:cubicBezTo>
                  <a:cubicBezTo>
                    <a:pt x="2275" y="3246"/>
                    <a:pt x="2318" y="3245"/>
                    <a:pt x="2358" y="3245"/>
                  </a:cubicBezTo>
                  <a:cubicBezTo>
                    <a:pt x="3652" y="3245"/>
                    <a:pt x="3169" y="4096"/>
                    <a:pt x="4053" y="4096"/>
                  </a:cubicBezTo>
                  <a:cubicBezTo>
                    <a:pt x="4340" y="4096"/>
                    <a:pt x="4771" y="4006"/>
                    <a:pt x="5454" y="3768"/>
                  </a:cubicBezTo>
                  <a:cubicBezTo>
                    <a:pt x="6228" y="3495"/>
                    <a:pt x="6817" y="3401"/>
                    <a:pt x="7292" y="3401"/>
                  </a:cubicBezTo>
                  <a:cubicBezTo>
                    <a:pt x="8338" y="3401"/>
                    <a:pt x="8835" y="3856"/>
                    <a:pt x="9545" y="3856"/>
                  </a:cubicBezTo>
                  <a:cubicBezTo>
                    <a:pt x="9711" y="3856"/>
                    <a:pt x="9890" y="3831"/>
                    <a:pt x="10090" y="3768"/>
                  </a:cubicBezTo>
                  <a:cubicBezTo>
                    <a:pt x="10658" y="3585"/>
                    <a:pt x="11271" y="3500"/>
                    <a:pt x="11906" y="3500"/>
                  </a:cubicBezTo>
                  <a:cubicBezTo>
                    <a:pt x="12905" y="3500"/>
                    <a:pt x="13958" y="3712"/>
                    <a:pt x="14973" y="4091"/>
                  </a:cubicBezTo>
                  <a:cubicBezTo>
                    <a:pt x="15726" y="4376"/>
                    <a:pt x="16620" y="4493"/>
                    <a:pt x="17688" y="4493"/>
                  </a:cubicBezTo>
                  <a:cubicBezTo>
                    <a:pt x="18941" y="4493"/>
                    <a:pt x="20432" y="4332"/>
                    <a:pt x="22212" y="4091"/>
                  </a:cubicBezTo>
                  <a:cubicBezTo>
                    <a:pt x="25509" y="3645"/>
                    <a:pt x="26525" y="3471"/>
                    <a:pt x="28360" y="3223"/>
                  </a:cubicBezTo>
                  <a:cubicBezTo>
                    <a:pt x="30045" y="3000"/>
                    <a:pt x="32723" y="744"/>
                    <a:pt x="35499" y="496"/>
                  </a:cubicBezTo>
                  <a:cubicBezTo>
                    <a:pt x="35450" y="323"/>
                    <a:pt x="35425" y="174"/>
                    <a:pt x="35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6"/>
            <p:cNvSpPr/>
            <p:nvPr/>
          </p:nvSpPr>
          <p:spPr>
            <a:xfrm>
              <a:off x="1512050" y="776300"/>
              <a:ext cx="22975" cy="53325"/>
            </a:xfrm>
            <a:custGeom>
              <a:avLst/>
              <a:gdLst/>
              <a:ahLst/>
              <a:cxnLst/>
              <a:rect l="l" t="t" r="r" b="b"/>
              <a:pathLst>
                <a:path w="919" h="2133" extrusionOk="0">
                  <a:moveTo>
                    <a:pt x="323" y="1"/>
                  </a:moveTo>
                  <a:cubicBezTo>
                    <a:pt x="224" y="1"/>
                    <a:pt x="150" y="75"/>
                    <a:pt x="125" y="273"/>
                  </a:cubicBezTo>
                  <a:cubicBezTo>
                    <a:pt x="1" y="1562"/>
                    <a:pt x="298" y="2132"/>
                    <a:pt x="571" y="2132"/>
                  </a:cubicBezTo>
                  <a:cubicBezTo>
                    <a:pt x="745" y="2132"/>
                    <a:pt x="918" y="1885"/>
                    <a:pt x="918" y="1414"/>
                  </a:cubicBezTo>
                  <a:cubicBezTo>
                    <a:pt x="918" y="571"/>
                    <a:pt x="546" y="1"/>
                    <a:pt x="32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p:cNvSpPr/>
            <p:nvPr/>
          </p:nvSpPr>
          <p:spPr>
            <a:xfrm>
              <a:off x="1582700" y="768250"/>
              <a:ext cx="39075" cy="107850"/>
            </a:xfrm>
            <a:custGeom>
              <a:avLst/>
              <a:gdLst/>
              <a:ahLst/>
              <a:cxnLst/>
              <a:rect l="l" t="t" r="r" b="b"/>
              <a:pathLst>
                <a:path w="1563" h="4314" extrusionOk="0">
                  <a:moveTo>
                    <a:pt x="745" y="0"/>
                  </a:moveTo>
                  <a:cubicBezTo>
                    <a:pt x="670" y="0"/>
                    <a:pt x="621" y="174"/>
                    <a:pt x="645" y="595"/>
                  </a:cubicBezTo>
                  <a:cubicBezTo>
                    <a:pt x="670" y="2405"/>
                    <a:pt x="447" y="1314"/>
                    <a:pt x="174" y="2132"/>
                  </a:cubicBezTo>
                  <a:cubicBezTo>
                    <a:pt x="1" y="2653"/>
                    <a:pt x="26" y="2801"/>
                    <a:pt x="150" y="2801"/>
                  </a:cubicBezTo>
                  <a:cubicBezTo>
                    <a:pt x="199" y="2801"/>
                    <a:pt x="298" y="2752"/>
                    <a:pt x="397" y="2727"/>
                  </a:cubicBezTo>
                  <a:cubicBezTo>
                    <a:pt x="497" y="2678"/>
                    <a:pt x="596" y="2628"/>
                    <a:pt x="670" y="2628"/>
                  </a:cubicBezTo>
                  <a:cubicBezTo>
                    <a:pt x="844" y="2628"/>
                    <a:pt x="943" y="2752"/>
                    <a:pt x="943" y="3149"/>
                  </a:cubicBezTo>
                  <a:cubicBezTo>
                    <a:pt x="943" y="3867"/>
                    <a:pt x="1141" y="4314"/>
                    <a:pt x="1315" y="4314"/>
                  </a:cubicBezTo>
                  <a:cubicBezTo>
                    <a:pt x="1439" y="4314"/>
                    <a:pt x="1563" y="3967"/>
                    <a:pt x="1538" y="3149"/>
                  </a:cubicBezTo>
                  <a:cubicBezTo>
                    <a:pt x="1488" y="1835"/>
                    <a:pt x="968" y="0"/>
                    <a:pt x="74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a:off x="1694250" y="770725"/>
              <a:ext cx="77500" cy="125825"/>
            </a:xfrm>
            <a:custGeom>
              <a:avLst/>
              <a:gdLst/>
              <a:ahLst/>
              <a:cxnLst/>
              <a:rect l="l" t="t" r="r" b="b"/>
              <a:pathLst>
                <a:path w="3100" h="5033" extrusionOk="0">
                  <a:moveTo>
                    <a:pt x="621" y="0"/>
                  </a:moveTo>
                  <a:cubicBezTo>
                    <a:pt x="546" y="0"/>
                    <a:pt x="472" y="100"/>
                    <a:pt x="373" y="397"/>
                  </a:cubicBezTo>
                  <a:cubicBezTo>
                    <a:pt x="51" y="1215"/>
                    <a:pt x="1" y="1438"/>
                    <a:pt x="75" y="1438"/>
                  </a:cubicBezTo>
                  <a:cubicBezTo>
                    <a:pt x="125" y="1438"/>
                    <a:pt x="175" y="1389"/>
                    <a:pt x="249" y="1314"/>
                  </a:cubicBezTo>
                  <a:cubicBezTo>
                    <a:pt x="323" y="1265"/>
                    <a:pt x="398" y="1215"/>
                    <a:pt x="472" y="1215"/>
                  </a:cubicBezTo>
                  <a:cubicBezTo>
                    <a:pt x="571" y="1215"/>
                    <a:pt x="670" y="1364"/>
                    <a:pt x="646" y="1835"/>
                  </a:cubicBezTo>
                  <a:cubicBezTo>
                    <a:pt x="621" y="2132"/>
                    <a:pt x="646" y="2256"/>
                    <a:pt x="695" y="2256"/>
                  </a:cubicBezTo>
                  <a:cubicBezTo>
                    <a:pt x="769" y="2256"/>
                    <a:pt x="918" y="1959"/>
                    <a:pt x="1067" y="1661"/>
                  </a:cubicBezTo>
                  <a:cubicBezTo>
                    <a:pt x="1240" y="1364"/>
                    <a:pt x="1414" y="1066"/>
                    <a:pt x="1538" y="1066"/>
                  </a:cubicBezTo>
                  <a:cubicBezTo>
                    <a:pt x="1662" y="1066"/>
                    <a:pt x="1761" y="1289"/>
                    <a:pt x="1786" y="1909"/>
                  </a:cubicBezTo>
                  <a:cubicBezTo>
                    <a:pt x="1860" y="3595"/>
                    <a:pt x="2430" y="5033"/>
                    <a:pt x="2777" y="5033"/>
                  </a:cubicBezTo>
                  <a:cubicBezTo>
                    <a:pt x="2976" y="5033"/>
                    <a:pt x="3100" y="4661"/>
                    <a:pt x="3075" y="3719"/>
                  </a:cubicBezTo>
                  <a:cubicBezTo>
                    <a:pt x="3025" y="1711"/>
                    <a:pt x="2827" y="0"/>
                    <a:pt x="2678" y="0"/>
                  </a:cubicBezTo>
                  <a:cubicBezTo>
                    <a:pt x="2629" y="0"/>
                    <a:pt x="2554" y="224"/>
                    <a:pt x="2530" y="744"/>
                  </a:cubicBezTo>
                  <a:cubicBezTo>
                    <a:pt x="2480" y="1166"/>
                    <a:pt x="2430" y="1314"/>
                    <a:pt x="2381" y="1314"/>
                  </a:cubicBezTo>
                  <a:cubicBezTo>
                    <a:pt x="2306" y="1314"/>
                    <a:pt x="2207" y="1017"/>
                    <a:pt x="2083" y="695"/>
                  </a:cubicBezTo>
                  <a:cubicBezTo>
                    <a:pt x="1959" y="372"/>
                    <a:pt x="1811" y="75"/>
                    <a:pt x="1637" y="75"/>
                  </a:cubicBezTo>
                  <a:cubicBezTo>
                    <a:pt x="1563" y="75"/>
                    <a:pt x="1464" y="124"/>
                    <a:pt x="1389" y="298"/>
                  </a:cubicBezTo>
                  <a:cubicBezTo>
                    <a:pt x="1265" y="571"/>
                    <a:pt x="1166" y="645"/>
                    <a:pt x="1092" y="645"/>
                  </a:cubicBezTo>
                  <a:cubicBezTo>
                    <a:pt x="993" y="645"/>
                    <a:pt x="918" y="496"/>
                    <a:pt x="844" y="323"/>
                  </a:cubicBezTo>
                  <a:cubicBezTo>
                    <a:pt x="769" y="174"/>
                    <a:pt x="695" y="0"/>
                    <a:pt x="6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6"/>
            <p:cNvSpPr/>
            <p:nvPr/>
          </p:nvSpPr>
          <p:spPr>
            <a:xfrm>
              <a:off x="1831850" y="781250"/>
              <a:ext cx="42150" cy="131425"/>
            </a:xfrm>
            <a:custGeom>
              <a:avLst/>
              <a:gdLst/>
              <a:ahLst/>
              <a:cxnLst/>
              <a:rect l="l" t="t" r="r" b="b"/>
              <a:pathLst>
                <a:path w="1686" h="5257" extrusionOk="0">
                  <a:moveTo>
                    <a:pt x="1364" y="1"/>
                  </a:moveTo>
                  <a:cubicBezTo>
                    <a:pt x="1314" y="1"/>
                    <a:pt x="1265" y="150"/>
                    <a:pt x="1240" y="472"/>
                  </a:cubicBezTo>
                  <a:cubicBezTo>
                    <a:pt x="1215" y="844"/>
                    <a:pt x="1141" y="968"/>
                    <a:pt x="1066" y="968"/>
                  </a:cubicBezTo>
                  <a:cubicBezTo>
                    <a:pt x="967" y="968"/>
                    <a:pt x="868" y="868"/>
                    <a:pt x="769" y="769"/>
                  </a:cubicBezTo>
                  <a:cubicBezTo>
                    <a:pt x="670" y="670"/>
                    <a:pt x="546" y="571"/>
                    <a:pt x="447" y="571"/>
                  </a:cubicBezTo>
                  <a:cubicBezTo>
                    <a:pt x="323" y="571"/>
                    <a:pt x="223" y="695"/>
                    <a:pt x="149" y="1092"/>
                  </a:cubicBezTo>
                  <a:cubicBezTo>
                    <a:pt x="25" y="1786"/>
                    <a:pt x="0" y="2009"/>
                    <a:pt x="0" y="2009"/>
                  </a:cubicBezTo>
                  <a:cubicBezTo>
                    <a:pt x="25" y="2009"/>
                    <a:pt x="99" y="1810"/>
                    <a:pt x="174" y="1587"/>
                  </a:cubicBezTo>
                  <a:cubicBezTo>
                    <a:pt x="273" y="1389"/>
                    <a:pt x="372" y="1191"/>
                    <a:pt x="471" y="1191"/>
                  </a:cubicBezTo>
                  <a:cubicBezTo>
                    <a:pt x="570" y="1191"/>
                    <a:pt x="645" y="1389"/>
                    <a:pt x="694" y="2009"/>
                  </a:cubicBezTo>
                  <a:cubicBezTo>
                    <a:pt x="843" y="3694"/>
                    <a:pt x="1141" y="5256"/>
                    <a:pt x="1364" y="5256"/>
                  </a:cubicBezTo>
                  <a:cubicBezTo>
                    <a:pt x="1463" y="5256"/>
                    <a:pt x="1562" y="4860"/>
                    <a:pt x="1612" y="3918"/>
                  </a:cubicBezTo>
                  <a:cubicBezTo>
                    <a:pt x="1686" y="1711"/>
                    <a:pt x="1512" y="1"/>
                    <a:pt x="136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1889475" y="627575"/>
              <a:ext cx="39075" cy="63225"/>
            </a:xfrm>
            <a:custGeom>
              <a:avLst/>
              <a:gdLst/>
              <a:ahLst/>
              <a:cxnLst/>
              <a:rect l="l" t="t" r="r" b="b"/>
              <a:pathLst>
                <a:path w="1563" h="2529" extrusionOk="0">
                  <a:moveTo>
                    <a:pt x="992" y="0"/>
                  </a:moveTo>
                  <a:cubicBezTo>
                    <a:pt x="943" y="0"/>
                    <a:pt x="893" y="99"/>
                    <a:pt x="893" y="322"/>
                  </a:cubicBezTo>
                  <a:cubicBezTo>
                    <a:pt x="893" y="1264"/>
                    <a:pt x="472" y="620"/>
                    <a:pt x="323" y="1066"/>
                  </a:cubicBezTo>
                  <a:cubicBezTo>
                    <a:pt x="1" y="1958"/>
                    <a:pt x="75" y="2529"/>
                    <a:pt x="249" y="2529"/>
                  </a:cubicBezTo>
                  <a:cubicBezTo>
                    <a:pt x="348" y="2529"/>
                    <a:pt x="472" y="2380"/>
                    <a:pt x="596" y="2008"/>
                  </a:cubicBezTo>
                  <a:cubicBezTo>
                    <a:pt x="645" y="1785"/>
                    <a:pt x="720" y="1711"/>
                    <a:pt x="794" y="1711"/>
                  </a:cubicBezTo>
                  <a:cubicBezTo>
                    <a:pt x="918" y="1711"/>
                    <a:pt x="1042" y="1884"/>
                    <a:pt x="1141" y="2058"/>
                  </a:cubicBezTo>
                  <a:cubicBezTo>
                    <a:pt x="1265" y="2231"/>
                    <a:pt x="1364" y="2405"/>
                    <a:pt x="1439" y="2405"/>
                  </a:cubicBezTo>
                  <a:cubicBezTo>
                    <a:pt x="1488" y="2405"/>
                    <a:pt x="1513" y="2305"/>
                    <a:pt x="1538" y="2008"/>
                  </a:cubicBezTo>
                  <a:cubicBezTo>
                    <a:pt x="1562" y="1016"/>
                    <a:pt x="1166"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6"/>
            <p:cNvSpPr/>
            <p:nvPr/>
          </p:nvSpPr>
          <p:spPr>
            <a:xfrm>
              <a:off x="1750650" y="636250"/>
              <a:ext cx="60775" cy="71900"/>
            </a:xfrm>
            <a:custGeom>
              <a:avLst/>
              <a:gdLst/>
              <a:ahLst/>
              <a:cxnLst/>
              <a:rect l="l" t="t" r="r" b="b"/>
              <a:pathLst>
                <a:path w="2431" h="2876" extrusionOk="0">
                  <a:moveTo>
                    <a:pt x="1017" y="0"/>
                  </a:moveTo>
                  <a:cubicBezTo>
                    <a:pt x="819" y="0"/>
                    <a:pt x="447" y="719"/>
                    <a:pt x="75" y="1859"/>
                  </a:cubicBezTo>
                  <a:cubicBezTo>
                    <a:pt x="1" y="2058"/>
                    <a:pt x="50" y="2132"/>
                    <a:pt x="150" y="2132"/>
                  </a:cubicBezTo>
                  <a:cubicBezTo>
                    <a:pt x="274" y="2132"/>
                    <a:pt x="472" y="2058"/>
                    <a:pt x="670" y="1983"/>
                  </a:cubicBezTo>
                  <a:cubicBezTo>
                    <a:pt x="893" y="1909"/>
                    <a:pt x="1116" y="1835"/>
                    <a:pt x="1315" y="1835"/>
                  </a:cubicBezTo>
                  <a:cubicBezTo>
                    <a:pt x="1587" y="1835"/>
                    <a:pt x="1810" y="1958"/>
                    <a:pt x="1885" y="2355"/>
                  </a:cubicBezTo>
                  <a:cubicBezTo>
                    <a:pt x="1934" y="2727"/>
                    <a:pt x="2009" y="2876"/>
                    <a:pt x="2083" y="2876"/>
                  </a:cubicBezTo>
                  <a:cubicBezTo>
                    <a:pt x="2281" y="2876"/>
                    <a:pt x="2430" y="1835"/>
                    <a:pt x="2182" y="942"/>
                  </a:cubicBezTo>
                  <a:cubicBezTo>
                    <a:pt x="2083" y="620"/>
                    <a:pt x="1984" y="521"/>
                    <a:pt x="1885" y="521"/>
                  </a:cubicBezTo>
                  <a:cubicBezTo>
                    <a:pt x="1761" y="521"/>
                    <a:pt x="1662" y="620"/>
                    <a:pt x="1563" y="719"/>
                  </a:cubicBezTo>
                  <a:cubicBezTo>
                    <a:pt x="1488" y="793"/>
                    <a:pt x="1389" y="893"/>
                    <a:pt x="1315" y="893"/>
                  </a:cubicBezTo>
                  <a:cubicBezTo>
                    <a:pt x="1265" y="893"/>
                    <a:pt x="1216" y="793"/>
                    <a:pt x="1216" y="521"/>
                  </a:cubicBezTo>
                  <a:cubicBezTo>
                    <a:pt x="1191" y="149"/>
                    <a:pt x="1141" y="0"/>
                    <a:pt x="101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p:nvPr/>
          </p:nvSpPr>
          <p:spPr>
            <a:xfrm>
              <a:off x="1653350" y="658550"/>
              <a:ext cx="23575" cy="26050"/>
            </a:xfrm>
            <a:custGeom>
              <a:avLst/>
              <a:gdLst/>
              <a:ahLst/>
              <a:cxnLst/>
              <a:rect l="l" t="t" r="r" b="b"/>
              <a:pathLst>
                <a:path w="943" h="1042" extrusionOk="0">
                  <a:moveTo>
                    <a:pt x="621" y="1"/>
                  </a:moveTo>
                  <a:cubicBezTo>
                    <a:pt x="497" y="1"/>
                    <a:pt x="323" y="149"/>
                    <a:pt x="150" y="521"/>
                  </a:cubicBezTo>
                  <a:cubicBezTo>
                    <a:pt x="1" y="893"/>
                    <a:pt x="174" y="1042"/>
                    <a:pt x="398" y="1042"/>
                  </a:cubicBezTo>
                  <a:cubicBezTo>
                    <a:pt x="645" y="1042"/>
                    <a:pt x="943" y="868"/>
                    <a:pt x="943" y="595"/>
                  </a:cubicBezTo>
                  <a:cubicBezTo>
                    <a:pt x="943" y="298"/>
                    <a:pt x="819" y="1"/>
                    <a:pt x="621"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6"/>
            <p:cNvSpPr/>
            <p:nvPr/>
          </p:nvSpPr>
          <p:spPr>
            <a:xfrm>
              <a:off x="2888500" y="628800"/>
              <a:ext cx="61375" cy="157450"/>
            </a:xfrm>
            <a:custGeom>
              <a:avLst/>
              <a:gdLst/>
              <a:ahLst/>
              <a:cxnLst/>
              <a:rect l="l" t="t" r="r" b="b"/>
              <a:pathLst>
                <a:path w="2455" h="6298" extrusionOk="0">
                  <a:moveTo>
                    <a:pt x="1438" y="1"/>
                  </a:moveTo>
                  <a:cubicBezTo>
                    <a:pt x="1215" y="1"/>
                    <a:pt x="1017" y="224"/>
                    <a:pt x="992" y="744"/>
                  </a:cubicBezTo>
                  <a:cubicBezTo>
                    <a:pt x="893" y="1785"/>
                    <a:pt x="719" y="2554"/>
                    <a:pt x="596" y="2554"/>
                  </a:cubicBezTo>
                  <a:cubicBezTo>
                    <a:pt x="571" y="2554"/>
                    <a:pt x="521" y="2430"/>
                    <a:pt x="521" y="2157"/>
                  </a:cubicBezTo>
                  <a:cubicBezTo>
                    <a:pt x="496" y="1761"/>
                    <a:pt x="422" y="1612"/>
                    <a:pt x="323" y="1612"/>
                  </a:cubicBezTo>
                  <a:cubicBezTo>
                    <a:pt x="174" y="1612"/>
                    <a:pt x="1" y="1984"/>
                    <a:pt x="75" y="2455"/>
                  </a:cubicBezTo>
                  <a:cubicBezTo>
                    <a:pt x="372" y="4364"/>
                    <a:pt x="695" y="6297"/>
                    <a:pt x="843" y="6297"/>
                  </a:cubicBezTo>
                  <a:cubicBezTo>
                    <a:pt x="893" y="6297"/>
                    <a:pt x="943" y="6074"/>
                    <a:pt x="943" y="5529"/>
                  </a:cubicBezTo>
                  <a:cubicBezTo>
                    <a:pt x="967" y="5033"/>
                    <a:pt x="992" y="4859"/>
                    <a:pt x="1042" y="4859"/>
                  </a:cubicBezTo>
                  <a:cubicBezTo>
                    <a:pt x="1116" y="4859"/>
                    <a:pt x="1191" y="5082"/>
                    <a:pt x="1265" y="5306"/>
                  </a:cubicBezTo>
                  <a:cubicBezTo>
                    <a:pt x="1339" y="5553"/>
                    <a:pt x="1414" y="5777"/>
                    <a:pt x="1463" y="5777"/>
                  </a:cubicBezTo>
                  <a:cubicBezTo>
                    <a:pt x="1488" y="5777"/>
                    <a:pt x="1488" y="5578"/>
                    <a:pt x="1463" y="5058"/>
                  </a:cubicBezTo>
                  <a:cubicBezTo>
                    <a:pt x="1314" y="3149"/>
                    <a:pt x="1215" y="992"/>
                    <a:pt x="1314" y="992"/>
                  </a:cubicBezTo>
                  <a:cubicBezTo>
                    <a:pt x="1339" y="992"/>
                    <a:pt x="1389" y="1091"/>
                    <a:pt x="1414" y="1290"/>
                  </a:cubicBezTo>
                  <a:cubicBezTo>
                    <a:pt x="1538" y="1885"/>
                    <a:pt x="1810" y="2157"/>
                    <a:pt x="2033" y="2157"/>
                  </a:cubicBezTo>
                  <a:cubicBezTo>
                    <a:pt x="2256" y="2157"/>
                    <a:pt x="2455" y="1885"/>
                    <a:pt x="2430" y="1364"/>
                  </a:cubicBezTo>
                  <a:cubicBezTo>
                    <a:pt x="2405" y="695"/>
                    <a:pt x="1860" y="1"/>
                    <a:pt x="143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p:nvPr/>
          </p:nvSpPr>
          <p:spPr>
            <a:xfrm>
              <a:off x="2965975" y="648025"/>
              <a:ext cx="34725" cy="123975"/>
            </a:xfrm>
            <a:custGeom>
              <a:avLst/>
              <a:gdLst/>
              <a:ahLst/>
              <a:cxnLst/>
              <a:rect l="l" t="t" r="r" b="b"/>
              <a:pathLst>
                <a:path w="1389" h="4959" extrusionOk="0">
                  <a:moveTo>
                    <a:pt x="75" y="0"/>
                  </a:moveTo>
                  <a:cubicBezTo>
                    <a:pt x="0" y="0"/>
                    <a:pt x="372" y="1810"/>
                    <a:pt x="546" y="3446"/>
                  </a:cubicBezTo>
                  <a:cubicBezTo>
                    <a:pt x="546" y="3446"/>
                    <a:pt x="893" y="3818"/>
                    <a:pt x="1215" y="4760"/>
                  </a:cubicBezTo>
                  <a:cubicBezTo>
                    <a:pt x="1265" y="4884"/>
                    <a:pt x="1289" y="4958"/>
                    <a:pt x="1314" y="4958"/>
                  </a:cubicBezTo>
                  <a:cubicBezTo>
                    <a:pt x="1389" y="4958"/>
                    <a:pt x="918" y="2777"/>
                    <a:pt x="347" y="868"/>
                  </a:cubicBezTo>
                  <a:cubicBezTo>
                    <a:pt x="174" y="248"/>
                    <a:pt x="99" y="0"/>
                    <a:pt x="7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6"/>
            <p:cNvSpPr/>
            <p:nvPr/>
          </p:nvSpPr>
          <p:spPr>
            <a:xfrm>
              <a:off x="3024225" y="640575"/>
              <a:ext cx="48375" cy="140700"/>
            </a:xfrm>
            <a:custGeom>
              <a:avLst/>
              <a:gdLst/>
              <a:ahLst/>
              <a:cxnLst/>
              <a:rect l="l" t="t" r="r" b="b"/>
              <a:pathLst>
                <a:path w="1935" h="5628" extrusionOk="0">
                  <a:moveTo>
                    <a:pt x="819" y="1"/>
                  </a:moveTo>
                  <a:cubicBezTo>
                    <a:pt x="719" y="1"/>
                    <a:pt x="670" y="224"/>
                    <a:pt x="695" y="769"/>
                  </a:cubicBezTo>
                  <a:cubicBezTo>
                    <a:pt x="695" y="1240"/>
                    <a:pt x="620" y="1389"/>
                    <a:pt x="496" y="1389"/>
                  </a:cubicBezTo>
                  <a:cubicBezTo>
                    <a:pt x="422" y="1389"/>
                    <a:pt x="298" y="1290"/>
                    <a:pt x="224" y="1215"/>
                  </a:cubicBezTo>
                  <a:cubicBezTo>
                    <a:pt x="124" y="1116"/>
                    <a:pt x="50" y="1042"/>
                    <a:pt x="25" y="1042"/>
                  </a:cubicBezTo>
                  <a:cubicBezTo>
                    <a:pt x="1" y="1042"/>
                    <a:pt x="50" y="1166"/>
                    <a:pt x="224" y="1562"/>
                  </a:cubicBezTo>
                  <a:cubicBezTo>
                    <a:pt x="943" y="3298"/>
                    <a:pt x="1562" y="5628"/>
                    <a:pt x="1612" y="5628"/>
                  </a:cubicBezTo>
                  <a:cubicBezTo>
                    <a:pt x="1637" y="5628"/>
                    <a:pt x="1587" y="5231"/>
                    <a:pt x="1389" y="4264"/>
                  </a:cubicBezTo>
                  <a:cubicBezTo>
                    <a:pt x="769" y="893"/>
                    <a:pt x="1934" y="2901"/>
                    <a:pt x="1562" y="1637"/>
                  </a:cubicBezTo>
                  <a:cubicBezTo>
                    <a:pt x="1290" y="819"/>
                    <a:pt x="992"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oogle Shape;314;p29">
            <a:extLst>
              <a:ext uri="{FF2B5EF4-FFF2-40B4-BE49-F238E27FC236}">
                <a16:creationId xmlns:a16="http://schemas.microsoft.com/office/drawing/2014/main" id="{DBAF7F43-6022-3D3B-5FCB-2FFA481A3D44}"/>
              </a:ext>
            </a:extLst>
          </p:cNvPr>
          <p:cNvPicPr preferRelativeResize="0"/>
          <p:nvPr/>
        </p:nvPicPr>
        <p:blipFill>
          <a:blip r:embed="rId3">
            <a:alphaModFix/>
          </a:blip>
          <a:stretch>
            <a:fillRect/>
          </a:stretch>
        </p:blipFill>
        <p:spPr>
          <a:xfrm>
            <a:off x="1410596" y="1667834"/>
            <a:ext cx="393013" cy="319274"/>
          </a:xfrm>
          <a:prstGeom prst="rect">
            <a:avLst/>
          </a:prstGeom>
          <a:noFill/>
          <a:ln>
            <a:noFill/>
          </a:ln>
        </p:spPr>
      </p:pic>
      <p:pic>
        <p:nvPicPr>
          <p:cNvPr id="6" name="Google Shape;315;p29">
            <a:extLst>
              <a:ext uri="{FF2B5EF4-FFF2-40B4-BE49-F238E27FC236}">
                <a16:creationId xmlns:a16="http://schemas.microsoft.com/office/drawing/2014/main" id="{8AF0950F-6C52-4CAF-E5BE-F1B45A6B09CE}"/>
              </a:ext>
            </a:extLst>
          </p:cNvPr>
          <p:cNvPicPr preferRelativeResize="0"/>
          <p:nvPr/>
        </p:nvPicPr>
        <p:blipFill>
          <a:blip r:embed="rId4">
            <a:alphaModFix/>
          </a:blip>
          <a:stretch>
            <a:fillRect/>
          </a:stretch>
        </p:blipFill>
        <p:spPr>
          <a:xfrm>
            <a:off x="2356269" y="570975"/>
            <a:ext cx="393013" cy="140876"/>
          </a:xfrm>
          <a:prstGeom prst="rect">
            <a:avLst/>
          </a:prstGeom>
          <a:noFill/>
          <a:ln>
            <a:noFill/>
          </a:ln>
        </p:spPr>
      </p:pic>
      <p:pic>
        <p:nvPicPr>
          <p:cNvPr id="7" name="Google Shape;314;p29">
            <a:extLst>
              <a:ext uri="{FF2B5EF4-FFF2-40B4-BE49-F238E27FC236}">
                <a16:creationId xmlns:a16="http://schemas.microsoft.com/office/drawing/2014/main" id="{F72E4BAD-0A30-025E-8372-B2AB1D4FB36F}"/>
              </a:ext>
            </a:extLst>
          </p:cNvPr>
          <p:cNvPicPr preferRelativeResize="0"/>
          <p:nvPr/>
        </p:nvPicPr>
        <p:blipFill>
          <a:blip r:embed="rId3">
            <a:alphaModFix/>
          </a:blip>
          <a:stretch>
            <a:fillRect/>
          </a:stretch>
        </p:blipFill>
        <p:spPr>
          <a:xfrm>
            <a:off x="7780182" y="2686786"/>
            <a:ext cx="393013" cy="319274"/>
          </a:xfrm>
          <a:prstGeom prst="rect">
            <a:avLst/>
          </a:prstGeom>
          <a:noFill/>
          <a:ln>
            <a:noFill/>
          </a:ln>
        </p:spPr>
      </p:pic>
      <p:pic>
        <p:nvPicPr>
          <p:cNvPr id="8" name="Google Shape;315;p29">
            <a:extLst>
              <a:ext uri="{FF2B5EF4-FFF2-40B4-BE49-F238E27FC236}">
                <a16:creationId xmlns:a16="http://schemas.microsoft.com/office/drawing/2014/main" id="{2BB989F9-A602-7931-BD88-723BDF2192DE}"/>
              </a:ext>
            </a:extLst>
          </p:cNvPr>
          <p:cNvPicPr preferRelativeResize="0"/>
          <p:nvPr/>
        </p:nvPicPr>
        <p:blipFill>
          <a:blip r:embed="rId4">
            <a:alphaModFix/>
          </a:blip>
          <a:stretch>
            <a:fillRect/>
          </a:stretch>
        </p:blipFill>
        <p:spPr>
          <a:xfrm>
            <a:off x="7019320" y="2541553"/>
            <a:ext cx="393013" cy="140876"/>
          </a:xfrm>
          <a:prstGeom prst="rect">
            <a:avLst/>
          </a:prstGeom>
          <a:noFill/>
          <a:ln>
            <a:noFill/>
          </a:ln>
        </p:spPr>
      </p:pic>
      <p:grpSp>
        <p:nvGrpSpPr>
          <p:cNvPr id="9" name="Google Shape;1488;p51">
            <a:extLst>
              <a:ext uri="{FF2B5EF4-FFF2-40B4-BE49-F238E27FC236}">
                <a16:creationId xmlns:a16="http://schemas.microsoft.com/office/drawing/2014/main" id="{BF159B91-F12D-978C-0591-38272743A80A}"/>
              </a:ext>
            </a:extLst>
          </p:cNvPr>
          <p:cNvGrpSpPr/>
          <p:nvPr/>
        </p:nvGrpSpPr>
        <p:grpSpPr>
          <a:xfrm>
            <a:off x="-46724" y="199999"/>
            <a:ext cx="1832618" cy="5613868"/>
            <a:chOff x="1201200" y="3190600"/>
            <a:chExt cx="402225" cy="1232138"/>
          </a:xfrm>
        </p:grpSpPr>
        <p:sp>
          <p:nvSpPr>
            <p:cNvPr id="10" name="Google Shape;1489;p51">
              <a:extLst>
                <a:ext uri="{FF2B5EF4-FFF2-40B4-BE49-F238E27FC236}">
                  <a16:creationId xmlns:a16="http://schemas.microsoft.com/office/drawing/2014/main" id="{BEF344FF-FDD9-1E5F-2360-3FC87D85171C}"/>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90;p51">
              <a:extLst>
                <a:ext uri="{FF2B5EF4-FFF2-40B4-BE49-F238E27FC236}">
                  <a16:creationId xmlns:a16="http://schemas.microsoft.com/office/drawing/2014/main" id="{DE3CB4E8-8FEB-F268-E08F-532A84DA34A4}"/>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1;p51">
              <a:extLst>
                <a:ext uri="{FF2B5EF4-FFF2-40B4-BE49-F238E27FC236}">
                  <a16:creationId xmlns:a16="http://schemas.microsoft.com/office/drawing/2014/main" id="{DCAAD837-959B-18E2-5A56-0901BDBFC722}"/>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2;p51">
              <a:extLst>
                <a:ext uri="{FF2B5EF4-FFF2-40B4-BE49-F238E27FC236}">
                  <a16:creationId xmlns:a16="http://schemas.microsoft.com/office/drawing/2014/main" id="{FECF0873-0FEB-4504-9868-5718462425DC}"/>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93;p51">
              <a:extLst>
                <a:ext uri="{FF2B5EF4-FFF2-40B4-BE49-F238E27FC236}">
                  <a16:creationId xmlns:a16="http://schemas.microsoft.com/office/drawing/2014/main" id="{F7346BC6-85CE-4B5B-7E39-89F0E10A93ED}"/>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4;p51">
              <a:extLst>
                <a:ext uri="{FF2B5EF4-FFF2-40B4-BE49-F238E27FC236}">
                  <a16:creationId xmlns:a16="http://schemas.microsoft.com/office/drawing/2014/main" id="{CB9B30D3-20B1-79C5-42B8-139924A1B027}"/>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5;p51">
              <a:extLst>
                <a:ext uri="{FF2B5EF4-FFF2-40B4-BE49-F238E27FC236}">
                  <a16:creationId xmlns:a16="http://schemas.microsoft.com/office/drawing/2014/main" id="{6421DDFC-5CD7-F1DC-88AC-D2450CDDFE0D}"/>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36"/>
          <p:cNvSpPr/>
          <p:nvPr/>
        </p:nvSpPr>
        <p:spPr>
          <a:xfrm>
            <a:off x="-308800" y="4142485"/>
            <a:ext cx="1777466" cy="1085803"/>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2159;p69">
            <a:extLst>
              <a:ext uri="{FF2B5EF4-FFF2-40B4-BE49-F238E27FC236}">
                <a16:creationId xmlns:a16="http://schemas.microsoft.com/office/drawing/2014/main" id="{F0A1BA25-9C7A-3322-EDD4-E474D0BA7E25}"/>
              </a:ext>
            </a:extLst>
          </p:cNvPr>
          <p:cNvGrpSpPr/>
          <p:nvPr/>
        </p:nvGrpSpPr>
        <p:grpSpPr>
          <a:xfrm flipH="1">
            <a:off x="8140736" y="1789499"/>
            <a:ext cx="1278794" cy="3917337"/>
            <a:chOff x="1201200" y="3190600"/>
            <a:chExt cx="402225" cy="1232138"/>
          </a:xfrm>
        </p:grpSpPr>
        <p:sp>
          <p:nvSpPr>
            <p:cNvPr id="18" name="Google Shape;2160;p69">
              <a:extLst>
                <a:ext uri="{FF2B5EF4-FFF2-40B4-BE49-F238E27FC236}">
                  <a16:creationId xmlns:a16="http://schemas.microsoft.com/office/drawing/2014/main" id="{FC66FDD1-E0AD-17AE-517E-A52C83AF67EA}"/>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1;p69">
              <a:extLst>
                <a:ext uri="{FF2B5EF4-FFF2-40B4-BE49-F238E27FC236}">
                  <a16:creationId xmlns:a16="http://schemas.microsoft.com/office/drawing/2014/main" id="{4BB335CB-ACCD-12C6-41AA-113D3AE886F8}"/>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2;p69">
              <a:extLst>
                <a:ext uri="{FF2B5EF4-FFF2-40B4-BE49-F238E27FC236}">
                  <a16:creationId xmlns:a16="http://schemas.microsoft.com/office/drawing/2014/main" id="{A70BAA05-FF29-F25C-E585-062CB88CE007}"/>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3;p69">
              <a:extLst>
                <a:ext uri="{FF2B5EF4-FFF2-40B4-BE49-F238E27FC236}">
                  <a16:creationId xmlns:a16="http://schemas.microsoft.com/office/drawing/2014/main" id="{99E930C6-7B92-6411-11F7-E1D5BE986FCF}"/>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4;p69">
              <a:extLst>
                <a:ext uri="{FF2B5EF4-FFF2-40B4-BE49-F238E27FC236}">
                  <a16:creationId xmlns:a16="http://schemas.microsoft.com/office/drawing/2014/main" id="{1F84D56E-FDF3-1CEA-50A8-E9F51F1661A3}"/>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5;p69">
              <a:extLst>
                <a:ext uri="{FF2B5EF4-FFF2-40B4-BE49-F238E27FC236}">
                  <a16:creationId xmlns:a16="http://schemas.microsoft.com/office/drawing/2014/main" id="{A04805DD-A089-91B8-664A-292C5C1463C8}"/>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6;p69">
              <a:extLst>
                <a:ext uri="{FF2B5EF4-FFF2-40B4-BE49-F238E27FC236}">
                  <a16:creationId xmlns:a16="http://schemas.microsoft.com/office/drawing/2014/main" id="{8FBEAC59-2AB3-5334-BA5F-4556BCBA0FA2}"/>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43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wipe(up)">
                                      <p:cBhvr>
                                        <p:cTn id="7" dur="500"/>
                                        <p:tgtEl>
                                          <p:spTgt spid="328"/>
                                        </p:tgtEl>
                                      </p:cBhvr>
                                    </p:animEffect>
                                  </p:childTnLst>
                                </p:cTn>
                              </p:par>
                              <p:par>
                                <p:cTn id="8" presetID="22" presetClass="entr" presetSubtype="1"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wipe(up)">
                                      <p:cBhvr>
                                        <p:cTn id="10" dur="500"/>
                                        <p:tgtEl>
                                          <p:spTgt spid="329"/>
                                        </p:tgtEl>
                                      </p:cBhvr>
                                    </p:animEffect>
                                  </p:childTnLst>
                                </p:cTn>
                              </p:par>
                              <p:par>
                                <p:cTn id="11" presetID="22" presetClass="entr" presetSubtype="1" fill="hold" nodeType="withEffect">
                                  <p:stCondLst>
                                    <p:cond delay="0"/>
                                  </p:stCondLst>
                                  <p:childTnLst>
                                    <p:set>
                                      <p:cBhvr>
                                        <p:cTn id="12" dur="1" fill="hold">
                                          <p:stCondLst>
                                            <p:cond delay="0"/>
                                          </p:stCondLst>
                                        </p:cTn>
                                        <p:tgtEl>
                                          <p:spTgt spid="334"/>
                                        </p:tgtEl>
                                        <p:attrNameLst>
                                          <p:attrName>style.visibility</p:attrName>
                                        </p:attrNameLst>
                                      </p:cBhvr>
                                      <p:to>
                                        <p:strVal val="visible"/>
                                      </p:to>
                                    </p:set>
                                    <p:animEffect transition="in" filter="wipe(up)">
                                      <p:cBhvr>
                                        <p:cTn id="13" dur="500"/>
                                        <p:tgtEl>
                                          <p:spTgt spid="334"/>
                                        </p:tgtEl>
                                      </p:cBhvr>
                                    </p:animEffect>
                                  </p:childTnLst>
                                </p:cTn>
                              </p:par>
                              <p:par>
                                <p:cTn id="14" presetID="22" presetClass="entr" presetSubtype="1" fill="hold" nodeType="withEffect">
                                  <p:stCondLst>
                                    <p:cond delay="0"/>
                                  </p:stCondLst>
                                  <p:childTnLst>
                                    <p:set>
                                      <p:cBhvr>
                                        <p:cTn id="15" dur="1" fill="hold">
                                          <p:stCondLst>
                                            <p:cond delay="0"/>
                                          </p:stCondLst>
                                        </p:cTn>
                                        <p:tgtEl>
                                          <p:spTgt spid="337"/>
                                        </p:tgtEl>
                                        <p:attrNameLst>
                                          <p:attrName>style.visibility</p:attrName>
                                        </p:attrNameLst>
                                      </p:cBhvr>
                                      <p:to>
                                        <p:strVal val="visible"/>
                                      </p:to>
                                    </p:set>
                                    <p:animEffect transition="in" filter="wipe(up)">
                                      <p:cBhvr>
                                        <p:cTn id="16" dur="500"/>
                                        <p:tgtEl>
                                          <p:spTgt spid="33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45"/>
                                        </p:tgtEl>
                                        <p:attrNameLst>
                                          <p:attrName>style.visibility</p:attrName>
                                        </p:attrNameLst>
                                      </p:cBhvr>
                                      <p:to>
                                        <p:strVal val="visible"/>
                                      </p:to>
                                    </p:set>
                                    <p:animEffect transition="in" filter="wipe(up)">
                                      <p:cBhvr>
                                        <p:cTn id="19" dur="500"/>
                                        <p:tgtEl>
                                          <p:spTgt spid="34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46"/>
                                        </p:tgtEl>
                                        <p:attrNameLst>
                                          <p:attrName>style.visibility</p:attrName>
                                        </p:attrNameLst>
                                      </p:cBhvr>
                                      <p:to>
                                        <p:strVal val="visible"/>
                                      </p:to>
                                    </p:set>
                                    <p:animEffect transition="in" filter="wipe(up)">
                                      <p:cBhvr>
                                        <p:cTn id="22" dur="500"/>
                                        <p:tgtEl>
                                          <p:spTgt spid="34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49"/>
                                        </p:tgtEl>
                                        <p:attrNameLst>
                                          <p:attrName>style.visibility</p:attrName>
                                        </p:attrNameLst>
                                      </p:cBhvr>
                                      <p:to>
                                        <p:strVal val="visible"/>
                                      </p:to>
                                    </p:set>
                                    <p:animEffect transition="in" filter="wipe(up)">
                                      <p:cBhvr>
                                        <p:cTn id="25" dur="500"/>
                                        <p:tgtEl>
                                          <p:spTgt spid="349"/>
                                        </p:tgtEl>
                                      </p:cBhvr>
                                    </p:animEffect>
                                  </p:childTnLst>
                                </p:cTn>
                              </p:par>
                              <p:par>
                                <p:cTn id="26" presetID="22" presetClass="entr" presetSubtype="1" fill="hold" nodeType="withEffect">
                                  <p:stCondLst>
                                    <p:cond delay="0"/>
                                  </p:stCondLst>
                                  <p:childTnLst>
                                    <p:set>
                                      <p:cBhvr>
                                        <p:cTn id="27" dur="1" fill="hold">
                                          <p:stCondLst>
                                            <p:cond delay="0"/>
                                          </p:stCondLst>
                                        </p:cTn>
                                        <p:tgtEl>
                                          <p:spTgt spid="350"/>
                                        </p:tgtEl>
                                        <p:attrNameLst>
                                          <p:attrName>style.visibility</p:attrName>
                                        </p:attrNameLst>
                                      </p:cBhvr>
                                      <p:to>
                                        <p:strVal val="visible"/>
                                      </p:to>
                                    </p:set>
                                    <p:animEffect transition="in" filter="wipe(up)">
                                      <p:cBhvr>
                                        <p:cTn id="28" dur="500"/>
                                        <p:tgtEl>
                                          <p:spTgt spid="350"/>
                                        </p:tgtEl>
                                      </p:cBhvr>
                                    </p:animEffect>
                                  </p:childTnLst>
                                </p:cTn>
                              </p:par>
                              <p:par>
                                <p:cTn id="29" presetID="22" presetClass="entr" presetSubtype="1" fill="hold" nodeType="withEffect">
                                  <p:stCondLst>
                                    <p:cond delay="0"/>
                                  </p:stCondLst>
                                  <p:childTnLst>
                                    <p:set>
                                      <p:cBhvr>
                                        <p:cTn id="30" dur="1" fill="hold">
                                          <p:stCondLst>
                                            <p:cond delay="0"/>
                                          </p:stCondLst>
                                        </p:cTn>
                                        <p:tgtEl>
                                          <p:spTgt spid="359"/>
                                        </p:tgtEl>
                                        <p:attrNameLst>
                                          <p:attrName>style.visibility</p:attrName>
                                        </p:attrNameLst>
                                      </p:cBhvr>
                                      <p:to>
                                        <p:strVal val="visible"/>
                                      </p:to>
                                    </p:set>
                                    <p:animEffect transition="in" filter="wipe(up)">
                                      <p:cBhvr>
                                        <p:cTn id="31" dur="500"/>
                                        <p:tgtEl>
                                          <p:spTgt spid="359"/>
                                        </p:tgtEl>
                                      </p:cBhvr>
                                    </p:animEffect>
                                  </p:childTnLst>
                                </p:cTn>
                              </p:par>
                              <p:par>
                                <p:cTn id="32" presetID="22" presetClass="entr" presetSubtype="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par>
                                <p:cTn id="35" presetID="22" presetClass="entr" presetSubtype="1"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par>
                                <p:cTn id="38" presetID="22" presetClass="entr" presetSubtype="1"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par>
                                <p:cTn id="41" presetID="22" presetClass="entr" presetSubtype="1"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58"/>
                                        </p:tgtEl>
                                        <p:attrNameLst>
                                          <p:attrName>style.visibility</p:attrName>
                                        </p:attrNameLst>
                                      </p:cBhvr>
                                      <p:to>
                                        <p:strVal val="visible"/>
                                      </p:to>
                                    </p:set>
                                    <p:animEffect transition="in" filter="wipe(up)">
                                      <p:cBhvr>
                                        <p:cTn id="49" dur="500"/>
                                        <p:tgtEl>
                                          <p:spTgt spid="358"/>
                                        </p:tgtEl>
                                      </p:cBhvr>
                                    </p:animEffect>
                                  </p:childTnLst>
                                </p:cTn>
                              </p:par>
                              <p:par>
                                <p:cTn id="50" presetID="22" presetClass="entr" presetSubtype="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8">
                                            <p:bg/>
                                          </p:spTgt>
                                        </p:tgtEl>
                                        <p:attrNameLst>
                                          <p:attrName>style.visibility</p:attrName>
                                        </p:attrNameLst>
                                      </p:cBhvr>
                                      <p:to>
                                        <p:strVal val="visible"/>
                                      </p:to>
                                    </p:set>
                                    <p:animEffect transition="in" filter="wipe(down)">
                                      <p:cBhvr>
                                        <p:cTn id="57" dur="500"/>
                                        <p:tgtEl>
                                          <p:spTgt spid="348">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48">
                                            <p:txEl>
                                              <p:pRg st="0" end="0"/>
                                            </p:txEl>
                                          </p:spTgt>
                                        </p:tgtEl>
                                        <p:attrNameLst>
                                          <p:attrName>style.visibility</p:attrName>
                                        </p:attrNameLst>
                                      </p:cBhvr>
                                      <p:to>
                                        <p:strVal val="visible"/>
                                      </p:to>
                                    </p:set>
                                    <p:animEffect transition="in" filter="wipe(down)">
                                      <p:cBhvr>
                                        <p:cTn id="62" dur="500"/>
                                        <p:tgtEl>
                                          <p:spTgt spid="34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47"/>
                                        </p:tgtEl>
                                        <p:attrNameLst>
                                          <p:attrName>style.visibility</p:attrName>
                                        </p:attrNameLst>
                                      </p:cBhvr>
                                      <p:to>
                                        <p:strVal val="visible"/>
                                      </p:to>
                                    </p:set>
                                    <p:animEffect transition="in" filter="wipe(down)">
                                      <p:cBhvr>
                                        <p:cTn id="67"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P spid="345" grpId="0" animBg="1"/>
      <p:bldP spid="346" grpId="0" animBg="1"/>
      <p:bldP spid="347" grpId="0"/>
      <p:bldP spid="348" grpId="0" build="p" animBg="1"/>
      <p:bldP spid="349" grpId="0" animBg="1"/>
      <p:bldP spid="3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1. Tìm hiểu về biện pháp tu từ</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270918" y="203508"/>
            <a:ext cx="6679282"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4" descr="A cartoon of a child carrying a backpack&#10;&#10;Description automatically generated">
            <a:extLst>
              <a:ext uri="{FF2B5EF4-FFF2-40B4-BE49-F238E27FC236}">
                <a16:creationId xmlns:a16="http://schemas.microsoft.com/office/drawing/2014/main" id="{E127D123-06B5-81A8-6743-0AB99F103703}"/>
              </a:ext>
            </a:extLst>
          </p:cNvPr>
          <p:cNvPicPr>
            <a:picLocks noChangeAspect="1"/>
          </p:cNvPicPr>
          <p:nvPr/>
        </p:nvPicPr>
        <p:blipFill>
          <a:blip r:embed="rId3"/>
          <a:stretch>
            <a:fillRect/>
          </a:stretch>
        </p:blipFill>
        <p:spPr>
          <a:xfrm>
            <a:off x="5378932" y="1708670"/>
            <a:ext cx="2604100" cy="3412975"/>
          </a:xfrm>
          <a:prstGeom prst="rect">
            <a:avLst/>
          </a:prstGeom>
        </p:spPr>
      </p:pic>
      <p:grpSp>
        <p:nvGrpSpPr>
          <p:cNvPr id="6" name="Google Shape;1261;p51">
            <a:extLst>
              <a:ext uri="{FF2B5EF4-FFF2-40B4-BE49-F238E27FC236}">
                <a16:creationId xmlns:a16="http://schemas.microsoft.com/office/drawing/2014/main" id="{7E31CC46-262E-3BBC-2A12-B58F61819561}"/>
              </a:ext>
            </a:extLst>
          </p:cNvPr>
          <p:cNvGrpSpPr/>
          <p:nvPr/>
        </p:nvGrpSpPr>
        <p:grpSpPr>
          <a:xfrm flipH="1">
            <a:off x="425138" y="1440071"/>
            <a:ext cx="4696266" cy="2202081"/>
            <a:chOff x="2516483" y="702500"/>
            <a:chExt cx="7022565" cy="3594300"/>
          </a:xfrm>
          <a:solidFill>
            <a:srgbClr val="FFECD5">
              <a:lumMod val="75000"/>
            </a:srgbClr>
          </a:solidFill>
        </p:grpSpPr>
        <p:sp>
          <p:nvSpPr>
            <p:cNvPr id="7" name="Google Shape;1262;p51">
              <a:extLst>
                <a:ext uri="{FF2B5EF4-FFF2-40B4-BE49-F238E27FC236}">
                  <a16:creationId xmlns:a16="http://schemas.microsoft.com/office/drawing/2014/main" id="{DBA01ADE-CD4C-4FE0-8B2B-664F1A5550B5}"/>
                </a:ext>
              </a:extLst>
            </p:cNvPr>
            <p:cNvSpPr/>
            <p:nvPr/>
          </p:nvSpPr>
          <p:spPr>
            <a:xfrm>
              <a:off x="2894775" y="702500"/>
              <a:ext cx="6176400" cy="3594300"/>
            </a:xfrm>
            <a:prstGeom prst="wedgeEllipseCallout">
              <a:avLst>
                <a:gd name="adj1" fmla="val -40962"/>
                <a:gd name="adj2" fmla="val 50806"/>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8" name="Google Shape;1263;p51">
              <a:extLst>
                <a:ext uri="{FF2B5EF4-FFF2-40B4-BE49-F238E27FC236}">
                  <a16:creationId xmlns:a16="http://schemas.microsoft.com/office/drawing/2014/main" id="{78E44981-6A3B-E547-F1AD-895D67983F0B}"/>
                </a:ext>
              </a:extLst>
            </p:cNvPr>
            <p:cNvGrpSpPr/>
            <p:nvPr/>
          </p:nvGrpSpPr>
          <p:grpSpPr>
            <a:xfrm>
              <a:off x="2516483" y="1938572"/>
              <a:ext cx="7022565" cy="633170"/>
              <a:chOff x="2977600" y="2841597"/>
              <a:chExt cx="4043859" cy="364603"/>
            </a:xfrm>
            <a:grpFill/>
          </p:grpSpPr>
          <p:sp>
            <p:nvSpPr>
              <p:cNvPr id="9" name="Google Shape;1264;p51">
                <a:extLst>
                  <a:ext uri="{FF2B5EF4-FFF2-40B4-BE49-F238E27FC236}">
                    <a16:creationId xmlns:a16="http://schemas.microsoft.com/office/drawing/2014/main" id="{35E5E364-C48B-1C2E-3B44-F48A3A8BCDE7}"/>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265;p51">
                <a:extLst>
                  <a:ext uri="{FF2B5EF4-FFF2-40B4-BE49-F238E27FC236}">
                    <a16:creationId xmlns:a16="http://schemas.microsoft.com/office/drawing/2014/main" id="{44927A50-3984-34EA-2DD6-DFDED993469D}"/>
                  </a:ext>
                </a:extLst>
              </p:cNvPr>
              <p:cNvSpPr/>
              <p:nvPr/>
            </p:nvSpPr>
            <p:spPr>
              <a:xfrm rot="2104647">
                <a:off x="6764591" y="2886614"/>
                <a:ext cx="213706" cy="180480"/>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266;p51">
                <a:extLst>
                  <a:ext uri="{FF2B5EF4-FFF2-40B4-BE49-F238E27FC236}">
                    <a16:creationId xmlns:a16="http://schemas.microsoft.com/office/drawing/2014/main" id="{2D0C607E-98E2-10B1-C2AB-E4B9919C6CB7}"/>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267;p51">
                <a:extLst>
                  <a:ext uri="{FF2B5EF4-FFF2-40B4-BE49-F238E27FC236}">
                    <a16:creationId xmlns:a16="http://schemas.microsoft.com/office/drawing/2014/main" id="{DEAEE7E1-2E13-F1A8-0DB7-A7811EBAD6DE}"/>
                  </a:ext>
                </a:extLst>
              </p:cNvPr>
              <p:cNvSpPr/>
              <p:nvPr/>
            </p:nvSpPr>
            <p:spPr>
              <a:xfrm rot="2104647">
                <a:off x="6907153" y="2873784"/>
                <a:ext cx="101553" cy="76477"/>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13" name="Google Shape;1268;p51">
            <a:extLst>
              <a:ext uri="{FF2B5EF4-FFF2-40B4-BE49-F238E27FC236}">
                <a16:creationId xmlns:a16="http://schemas.microsoft.com/office/drawing/2014/main" id="{9A19232D-1921-11C3-E473-97BF49A28C30}"/>
              </a:ext>
            </a:extLst>
          </p:cNvPr>
          <p:cNvSpPr txBox="1">
            <a:spLocks/>
          </p:cNvSpPr>
          <p:nvPr/>
        </p:nvSpPr>
        <p:spPr>
          <a:xfrm flipH="1">
            <a:off x="1138601" y="2166296"/>
            <a:ext cx="3502915"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ancois One"/>
              <a:buNone/>
              <a:defRPr sz="5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9pPr>
          </a:lstStyle>
          <a:p>
            <a:r>
              <a:rPr lang="vi-VN" sz="2800" i="1">
                <a:solidFill>
                  <a:schemeClr val="tx1"/>
                </a:solidFill>
                <a:latin typeface="+mj-lt"/>
              </a:rPr>
              <a:t>Xác định và nêu tác dụng của biện pháp tu từ được sử dụng trong bốn câu thơ đầu.</a:t>
            </a:r>
            <a:endParaRPr lang="en-US" sz="2800">
              <a:solidFill>
                <a:schemeClr val="tx1"/>
              </a:solidFill>
              <a:latin typeface="+mj-lt"/>
            </a:endParaRPr>
          </a:p>
        </p:txBody>
      </p:sp>
    </p:spTree>
    <p:extLst>
      <p:ext uri="{BB962C8B-B14F-4D97-AF65-F5344CB8AC3E}">
        <p14:creationId xmlns:p14="http://schemas.microsoft.com/office/powerpoint/2010/main" val="167541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cxnSp>
        <p:nvCxnSpPr>
          <p:cNvPr id="1941" name="Google Shape;1941;p64"/>
          <p:cNvCxnSpPr>
            <a:cxnSpLocks/>
          </p:cNvCxnSpPr>
          <p:nvPr/>
        </p:nvCxnSpPr>
        <p:spPr>
          <a:xfrm>
            <a:off x="1851916" y="381111"/>
            <a:ext cx="2034648" cy="266169"/>
          </a:xfrm>
          <a:prstGeom prst="bentConnector3">
            <a:avLst>
              <a:gd name="adj1" fmla="val 50000"/>
            </a:avLst>
          </a:prstGeom>
          <a:noFill/>
          <a:ln w="28575" cap="flat" cmpd="sng">
            <a:solidFill>
              <a:schemeClr val="accent3"/>
            </a:solidFill>
            <a:prstDash val="solid"/>
            <a:round/>
            <a:headEnd type="none" w="med" len="med"/>
            <a:tailEnd type="oval" w="med" len="med"/>
          </a:ln>
        </p:spPr>
      </p:cxnSp>
      <p:cxnSp>
        <p:nvCxnSpPr>
          <p:cNvPr id="1944" name="Google Shape;1944;p64"/>
          <p:cNvCxnSpPr>
            <a:cxnSpLocks/>
          </p:cNvCxnSpPr>
          <p:nvPr/>
        </p:nvCxnSpPr>
        <p:spPr>
          <a:xfrm flipV="1">
            <a:off x="5363878" y="381111"/>
            <a:ext cx="1787926" cy="225116"/>
          </a:xfrm>
          <a:prstGeom prst="bentConnector3">
            <a:avLst>
              <a:gd name="adj1" fmla="val 50000"/>
            </a:avLst>
          </a:prstGeom>
          <a:noFill/>
          <a:ln w="28575" cap="flat" cmpd="sng">
            <a:solidFill>
              <a:schemeClr val="accent3"/>
            </a:solidFill>
            <a:prstDash val="solid"/>
            <a:round/>
            <a:headEnd type="oval" w="med" len="med"/>
            <a:tailEnd type="none" w="med" len="med"/>
          </a:ln>
        </p:spPr>
      </p:cxnSp>
      <p:grpSp>
        <p:nvGrpSpPr>
          <p:cNvPr id="1947" name="Google Shape;1947;p64"/>
          <p:cNvGrpSpPr/>
          <p:nvPr/>
        </p:nvGrpSpPr>
        <p:grpSpPr>
          <a:xfrm>
            <a:off x="1753944" y="2721206"/>
            <a:ext cx="5976630" cy="2568467"/>
            <a:chOff x="909275" y="2279529"/>
            <a:chExt cx="7621309" cy="3275271"/>
          </a:xfrm>
        </p:grpSpPr>
        <p:sp>
          <p:nvSpPr>
            <p:cNvPr id="1948" name="Google Shape;1948;p64"/>
            <p:cNvSpPr/>
            <p:nvPr/>
          </p:nvSpPr>
          <p:spPr>
            <a:xfrm>
              <a:off x="909275" y="4512525"/>
              <a:ext cx="7621309" cy="1042275"/>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9" name="Google Shape;1949;p64"/>
            <p:cNvGrpSpPr/>
            <p:nvPr/>
          </p:nvGrpSpPr>
          <p:grpSpPr>
            <a:xfrm>
              <a:off x="3376462" y="2279529"/>
              <a:ext cx="2391065" cy="2570646"/>
              <a:chOff x="67950" y="3712075"/>
              <a:chExt cx="1538850" cy="1654425"/>
            </a:xfrm>
          </p:grpSpPr>
          <p:sp>
            <p:nvSpPr>
              <p:cNvPr id="1950" name="Google Shape;1950;p64"/>
              <p:cNvSpPr/>
              <p:nvPr/>
            </p:nvSpPr>
            <p:spPr>
              <a:xfrm>
                <a:off x="67950" y="5156050"/>
                <a:ext cx="1538850" cy="21045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4"/>
              <p:cNvSpPr/>
              <p:nvPr/>
            </p:nvSpPr>
            <p:spPr>
              <a:xfrm>
                <a:off x="67950" y="5156050"/>
                <a:ext cx="1382050" cy="62375"/>
              </a:xfrm>
              <a:custGeom>
                <a:avLst/>
                <a:gdLst/>
                <a:ahLst/>
                <a:cxnLst/>
                <a:rect l="l" t="t" r="r" b="b"/>
                <a:pathLst>
                  <a:path w="55282" h="2495" extrusionOk="0">
                    <a:moveTo>
                      <a:pt x="7660" y="1"/>
                    </a:moveTo>
                    <a:cubicBezTo>
                      <a:pt x="2281" y="1"/>
                      <a:pt x="0" y="1117"/>
                      <a:pt x="4314" y="1885"/>
                    </a:cubicBezTo>
                    <a:cubicBezTo>
                      <a:pt x="6117" y="970"/>
                      <a:pt x="8746" y="778"/>
                      <a:pt x="11436" y="778"/>
                    </a:cubicBezTo>
                    <a:cubicBezTo>
                      <a:pt x="13376" y="778"/>
                      <a:pt x="15348" y="878"/>
                      <a:pt x="17063" y="878"/>
                    </a:cubicBezTo>
                    <a:cubicBezTo>
                      <a:pt x="17349" y="878"/>
                      <a:pt x="17628" y="875"/>
                      <a:pt x="17898" y="869"/>
                    </a:cubicBezTo>
                    <a:cubicBezTo>
                      <a:pt x="18020" y="866"/>
                      <a:pt x="18131" y="865"/>
                      <a:pt x="18232" y="865"/>
                    </a:cubicBezTo>
                    <a:cubicBezTo>
                      <a:pt x="21770" y="865"/>
                      <a:pt x="12331" y="2424"/>
                      <a:pt x="18482" y="2424"/>
                    </a:cubicBezTo>
                    <a:cubicBezTo>
                      <a:pt x="18862" y="2424"/>
                      <a:pt x="19301" y="2418"/>
                      <a:pt x="19807" y="2406"/>
                    </a:cubicBezTo>
                    <a:cubicBezTo>
                      <a:pt x="28756" y="2182"/>
                      <a:pt x="22311" y="1315"/>
                      <a:pt x="32648" y="1042"/>
                    </a:cubicBezTo>
                    <a:cubicBezTo>
                      <a:pt x="33342" y="1024"/>
                      <a:pt x="33928" y="1015"/>
                      <a:pt x="34422" y="1015"/>
                    </a:cubicBezTo>
                    <a:cubicBezTo>
                      <a:pt x="40938" y="1015"/>
                      <a:pt x="31184" y="2494"/>
                      <a:pt x="35628" y="2494"/>
                    </a:cubicBezTo>
                    <a:cubicBezTo>
                      <a:pt x="35878" y="2494"/>
                      <a:pt x="36172" y="2490"/>
                      <a:pt x="36516" y="2480"/>
                    </a:cubicBezTo>
                    <a:cubicBezTo>
                      <a:pt x="43262" y="2263"/>
                      <a:pt x="41273" y="1039"/>
                      <a:pt x="45391" y="1039"/>
                    </a:cubicBezTo>
                    <a:cubicBezTo>
                      <a:pt x="45510" y="1039"/>
                      <a:pt x="45633" y="1040"/>
                      <a:pt x="45762" y="1042"/>
                    </a:cubicBezTo>
                    <a:cubicBezTo>
                      <a:pt x="48315" y="1067"/>
                      <a:pt x="51488" y="1340"/>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4"/>
              <p:cNvSpPr/>
              <p:nvPr/>
            </p:nvSpPr>
            <p:spPr>
              <a:xfrm>
                <a:off x="713725" y="3801300"/>
                <a:ext cx="129550" cy="82475"/>
              </a:xfrm>
              <a:custGeom>
                <a:avLst/>
                <a:gdLst/>
                <a:ahLst/>
                <a:cxnLst/>
                <a:rect l="l" t="t" r="r" b="b"/>
                <a:pathLst>
                  <a:path w="5182" h="3299" extrusionOk="0">
                    <a:moveTo>
                      <a:pt x="3151" y="0"/>
                    </a:moveTo>
                    <a:cubicBezTo>
                      <a:pt x="2552" y="0"/>
                      <a:pt x="2056" y="463"/>
                      <a:pt x="2008" y="1067"/>
                    </a:cubicBezTo>
                    <a:cubicBezTo>
                      <a:pt x="1983" y="968"/>
                      <a:pt x="1909" y="869"/>
                      <a:pt x="1785" y="844"/>
                    </a:cubicBezTo>
                    <a:cubicBezTo>
                      <a:pt x="1762" y="838"/>
                      <a:pt x="1738" y="835"/>
                      <a:pt x="1715" y="835"/>
                    </a:cubicBezTo>
                    <a:cubicBezTo>
                      <a:pt x="1640" y="835"/>
                      <a:pt x="1569" y="867"/>
                      <a:pt x="1512" y="943"/>
                    </a:cubicBezTo>
                    <a:cubicBezTo>
                      <a:pt x="1413" y="1017"/>
                      <a:pt x="1388" y="1117"/>
                      <a:pt x="1438" y="1241"/>
                    </a:cubicBezTo>
                    <a:cubicBezTo>
                      <a:pt x="1279" y="1046"/>
                      <a:pt x="1044" y="940"/>
                      <a:pt x="806" y="940"/>
                    </a:cubicBezTo>
                    <a:cubicBezTo>
                      <a:pt x="710" y="940"/>
                      <a:pt x="613" y="957"/>
                      <a:pt x="521" y="993"/>
                    </a:cubicBezTo>
                    <a:cubicBezTo>
                      <a:pt x="198" y="1117"/>
                      <a:pt x="0" y="1464"/>
                      <a:pt x="50" y="1811"/>
                    </a:cubicBezTo>
                    <a:lnTo>
                      <a:pt x="2578" y="3298"/>
                    </a:lnTo>
                    <a:lnTo>
                      <a:pt x="5008" y="1910"/>
                    </a:lnTo>
                    <a:cubicBezTo>
                      <a:pt x="5181" y="1712"/>
                      <a:pt x="5181" y="1414"/>
                      <a:pt x="5008" y="1216"/>
                    </a:cubicBezTo>
                    <a:cubicBezTo>
                      <a:pt x="4894" y="1102"/>
                      <a:pt x="4749" y="1046"/>
                      <a:pt x="4608" y="1046"/>
                    </a:cubicBezTo>
                    <a:cubicBezTo>
                      <a:pt x="4502" y="1046"/>
                      <a:pt x="4399" y="1078"/>
                      <a:pt x="4314" y="1141"/>
                    </a:cubicBezTo>
                    <a:cubicBezTo>
                      <a:pt x="4314" y="522"/>
                      <a:pt x="3818" y="1"/>
                      <a:pt x="3198" y="1"/>
                    </a:cubicBezTo>
                    <a:cubicBezTo>
                      <a:pt x="3182" y="0"/>
                      <a:pt x="3167" y="0"/>
                      <a:pt x="3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4"/>
              <p:cNvSpPr/>
              <p:nvPr/>
            </p:nvSpPr>
            <p:spPr>
              <a:xfrm>
                <a:off x="444125" y="3761025"/>
                <a:ext cx="754875" cy="759825"/>
              </a:xfrm>
              <a:custGeom>
                <a:avLst/>
                <a:gdLst/>
                <a:ahLst/>
                <a:cxnLst/>
                <a:rect l="l" t="t" r="r" b="b"/>
                <a:pathLst>
                  <a:path w="30195" h="30393" extrusionOk="0">
                    <a:moveTo>
                      <a:pt x="1" y="1"/>
                    </a:moveTo>
                    <a:lnTo>
                      <a:pt x="1" y="10735"/>
                    </a:lnTo>
                    <a:lnTo>
                      <a:pt x="10834" y="30393"/>
                    </a:lnTo>
                    <a:lnTo>
                      <a:pt x="30194" y="16238"/>
                    </a:lnTo>
                    <a:lnTo>
                      <a:pt x="30194" y="1290"/>
                    </a:lnTo>
                    <a:cubicBezTo>
                      <a:pt x="22966" y="2524"/>
                      <a:pt x="18253" y="3576"/>
                      <a:pt x="13812" y="3576"/>
                    </a:cubicBezTo>
                    <a:cubicBezTo>
                      <a:pt x="9601" y="3576"/>
                      <a:pt x="5635" y="263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4"/>
              <p:cNvSpPr/>
              <p:nvPr/>
            </p:nvSpPr>
            <p:spPr>
              <a:xfrm>
                <a:off x="371000" y="3886850"/>
                <a:ext cx="73150" cy="92975"/>
              </a:xfrm>
              <a:custGeom>
                <a:avLst/>
                <a:gdLst/>
                <a:ahLst/>
                <a:cxnLst/>
                <a:rect l="l" t="t" r="r" b="b"/>
                <a:pathLst>
                  <a:path w="2926" h="3719" extrusionOk="0">
                    <a:moveTo>
                      <a:pt x="2926" y="0"/>
                    </a:moveTo>
                    <a:cubicBezTo>
                      <a:pt x="2802" y="0"/>
                      <a:pt x="2653" y="25"/>
                      <a:pt x="2529" y="25"/>
                    </a:cubicBezTo>
                    <a:cubicBezTo>
                      <a:pt x="1141" y="744"/>
                      <a:pt x="248" y="1562"/>
                      <a:pt x="1" y="2380"/>
                    </a:cubicBezTo>
                    <a:cubicBezTo>
                      <a:pt x="149" y="2206"/>
                      <a:pt x="348" y="2033"/>
                      <a:pt x="645" y="1884"/>
                    </a:cubicBezTo>
                    <a:cubicBezTo>
                      <a:pt x="1389" y="2082"/>
                      <a:pt x="2132" y="2256"/>
                      <a:pt x="2926" y="2454"/>
                    </a:cubicBezTo>
                    <a:lnTo>
                      <a:pt x="2926" y="0"/>
                    </a:lnTo>
                    <a:close/>
                    <a:moveTo>
                      <a:pt x="50" y="3297"/>
                    </a:moveTo>
                    <a:lnTo>
                      <a:pt x="50" y="3297"/>
                    </a:lnTo>
                    <a:cubicBezTo>
                      <a:pt x="100" y="3446"/>
                      <a:pt x="174" y="3595"/>
                      <a:pt x="273" y="3718"/>
                    </a:cubicBezTo>
                    <a:cubicBezTo>
                      <a:pt x="323" y="3718"/>
                      <a:pt x="372" y="3694"/>
                      <a:pt x="422" y="3694"/>
                    </a:cubicBezTo>
                    <a:cubicBezTo>
                      <a:pt x="273" y="3570"/>
                      <a:pt x="149" y="3446"/>
                      <a:pt x="50" y="3297"/>
                    </a:cubicBezTo>
                    <a:close/>
                  </a:path>
                </a:pathLst>
              </a:custGeom>
              <a:solidFill>
                <a:srgbClr val="AE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4"/>
              <p:cNvSpPr/>
              <p:nvPr/>
            </p:nvSpPr>
            <p:spPr>
              <a:xfrm>
                <a:off x="444125" y="3860200"/>
                <a:ext cx="717075" cy="101650"/>
              </a:xfrm>
              <a:custGeom>
                <a:avLst/>
                <a:gdLst/>
                <a:ahLst/>
                <a:cxnLst/>
                <a:rect l="l" t="t" r="r" b="b"/>
                <a:pathLst>
                  <a:path w="28683" h="4066" extrusionOk="0">
                    <a:moveTo>
                      <a:pt x="28682" y="0"/>
                    </a:moveTo>
                    <a:lnTo>
                      <a:pt x="28682" y="0"/>
                    </a:lnTo>
                    <a:cubicBezTo>
                      <a:pt x="25088" y="893"/>
                      <a:pt x="21146" y="1611"/>
                      <a:pt x="17725" y="1611"/>
                    </a:cubicBezTo>
                    <a:cubicBezTo>
                      <a:pt x="16783" y="1611"/>
                      <a:pt x="15891" y="1562"/>
                      <a:pt x="15048" y="1438"/>
                    </a:cubicBezTo>
                    <a:lnTo>
                      <a:pt x="15048" y="1438"/>
                    </a:lnTo>
                    <a:lnTo>
                      <a:pt x="15222" y="3818"/>
                    </a:lnTo>
                    <a:cubicBezTo>
                      <a:pt x="19089" y="3719"/>
                      <a:pt x="23353" y="3396"/>
                      <a:pt x="28310" y="2429"/>
                    </a:cubicBezTo>
                    <a:cubicBezTo>
                      <a:pt x="28360" y="1785"/>
                      <a:pt x="28459" y="893"/>
                      <a:pt x="28682" y="0"/>
                    </a:cubicBezTo>
                    <a:close/>
                    <a:moveTo>
                      <a:pt x="7140" y="744"/>
                    </a:moveTo>
                    <a:cubicBezTo>
                      <a:pt x="4785" y="744"/>
                      <a:pt x="2331" y="868"/>
                      <a:pt x="1" y="1066"/>
                    </a:cubicBezTo>
                    <a:lnTo>
                      <a:pt x="1" y="3520"/>
                    </a:lnTo>
                    <a:cubicBezTo>
                      <a:pt x="794" y="3719"/>
                      <a:pt x="1637" y="3892"/>
                      <a:pt x="2480" y="4066"/>
                    </a:cubicBezTo>
                    <a:cubicBezTo>
                      <a:pt x="5479" y="3842"/>
                      <a:pt x="8553" y="3892"/>
                      <a:pt x="11875" y="3867"/>
                    </a:cubicBezTo>
                    <a:lnTo>
                      <a:pt x="11924" y="3173"/>
                    </a:lnTo>
                    <a:lnTo>
                      <a:pt x="12073" y="992"/>
                    </a:lnTo>
                    <a:cubicBezTo>
                      <a:pt x="10536" y="818"/>
                      <a:pt x="8875" y="744"/>
                      <a:pt x="7140" y="744"/>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4"/>
              <p:cNvSpPr/>
              <p:nvPr/>
            </p:nvSpPr>
            <p:spPr>
              <a:xfrm>
                <a:off x="367275" y="3933950"/>
                <a:ext cx="76875" cy="73775"/>
              </a:xfrm>
              <a:custGeom>
                <a:avLst/>
                <a:gdLst/>
                <a:ahLst/>
                <a:cxnLst/>
                <a:rect l="l" t="t" r="r" b="b"/>
                <a:pathLst>
                  <a:path w="3075" h="2951" extrusionOk="0">
                    <a:moveTo>
                      <a:pt x="794" y="0"/>
                    </a:moveTo>
                    <a:cubicBezTo>
                      <a:pt x="497" y="149"/>
                      <a:pt x="298" y="322"/>
                      <a:pt x="150" y="496"/>
                    </a:cubicBezTo>
                    <a:cubicBezTo>
                      <a:pt x="75" y="620"/>
                      <a:pt x="26" y="744"/>
                      <a:pt x="26" y="868"/>
                    </a:cubicBezTo>
                    <a:cubicBezTo>
                      <a:pt x="1" y="1041"/>
                      <a:pt x="75" y="1240"/>
                      <a:pt x="199" y="1413"/>
                    </a:cubicBezTo>
                    <a:cubicBezTo>
                      <a:pt x="298" y="1562"/>
                      <a:pt x="422" y="1686"/>
                      <a:pt x="571" y="1810"/>
                    </a:cubicBezTo>
                    <a:cubicBezTo>
                      <a:pt x="968" y="2132"/>
                      <a:pt x="1587" y="2479"/>
                      <a:pt x="2356" y="2801"/>
                    </a:cubicBezTo>
                    <a:cubicBezTo>
                      <a:pt x="2604" y="2851"/>
                      <a:pt x="2827" y="2900"/>
                      <a:pt x="3075" y="2950"/>
                    </a:cubicBezTo>
                    <a:lnTo>
                      <a:pt x="3075" y="570"/>
                    </a:lnTo>
                    <a:cubicBezTo>
                      <a:pt x="2281" y="372"/>
                      <a:pt x="1538" y="198"/>
                      <a:pt x="794" y="0"/>
                    </a:cubicBezTo>
                    <a:close/>
                  </a:path>
                </a:pathLst>
              </a:custGeom>
              <a:solidFill>
                <a:srgbClr val="AE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4"/>
              <p:cNvSpPr/>
              <p:nvPr/>
            </p:nvSpPr>
            <p:spPr>
              <a:xfrm>
                <a:off x="444125" y="3948200"/>
                <a:ext cx="663150" cy="94850"/>
              </a:xfrm>
              <a:custGeom>
                <a:avLst/>
                <a:gdLst/>
                <a:ahLst/>
                <a:cxnLst/>
                <a:rect l="l" t="t" r="r" b="b"/>
                <a:pathLst>
                  <a:path w="26526" h="3794" extrusionOk="0">
                    <a:moveTo>
                      <a:pt x="1" y="0"/>
                    </a:moveTo>
                    <a:lnTo>
                      <a:pt x="1" y="2380"/>
                    </a:lnTo>
                    <a:cubicBezTo>
                      <a:pt x="4364" y="3223"/>
                      <a:pt x="8181" y="3595"/>
                      <a:pt x="11677" y="3719"/>
                    </a:cubicBezTo>
                    <a:lnTo>
                      <a:pt x="11801" y="1612"/>
                    </a:lnTo>
                    <a:lnTo>
                      <a:pt x="11503" y="1612"/>
                    </a:lnTo>
                    <a:cubicBezTo>
                      <a:pt x="8652" y="1612"/>
                      <a:pt x="5479" y="1165"/>
                      <a:pt x="2480" y="546"/>
                    </a:cubicBezTo>
                    <a:cubicBezTo>
                      <a:pt x="1637" y="372"/>
                      <a:pt x="794" y="199"/>
                      <a:pt x="1" y="0"/>
                    </a:cubicBezTo>
                    <a:close/>
                    <a:moveTo>
                      <a:pt x="23923" y="546"/>
                    </a:moveTo>
                    <a:cubicBezTo>
                      <a:pt x="20849" y="546"/>
                      <a:pt x="17874" y="719"/>
                      <a:pt x="15469" y="1240"/>
                    </a:cubicBezTo>
                    <a:cubicBezTo>
                      <a:pt x="15395" y="1264"/>
                      <a:pt x="15345" y="1264"/>
                      <a:pt x="15296" y="1289"/>
                    </a:cubicBezTo>
                    <a:lnTo>
                      <a:pt x="15445" y="3793"/>
                    </a:lnTo>
                    <a:cubicBezTo>
                      <a:pt x="16907" y="3793"/>
                      <a:pt x="18295" y="3768"/>
                      <a:pt x="19634" y="3743"/>
                    </a:cubicBezTo>
                    <a:cubicBezTo>
                      <a:pt x="20998" y="3719"/>
                      <a:pt x="22311" y="3694"/>
                      <a:pt x="23600" y="3694"/>
                    </a:cubicBezTo>
                    <a:cubicBezTo>
                      <a:pt x="24245" y="3694"/>
                      <a:pt x="24914" y="3694"/>
                      <a:pt x="25559" y="3719"/>
                    </a:cubicBezTo>
                    <a:cubicBezTo>
                      <a:pt x="25534" y="2975"/>
                      <a:pt x="25584" y="1438"/>
                      <a:pt x="26526" y="570"/>
                    </a:cubicBezTo>
                    <a:cubicBezTo>
                      <a:pt x="25658" y="546"/>
                      <a:pt x="24790" y="546"/>
                      <a:pt x="23923" y="546"/>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4"/>
              <p:cNvSpPr/>
              <p:nvPr/>
            </p:nvSpPr>
            <p:spPr>
              <a:xfrm>
                <a:off x="446000" y="4093200"/>
                <a:ext cx="68175" cy="63875"/>
              </a:xfrm>
              <a:custGeom>
                <a:avLst/>
                <a:gdLst/>
                <a:ahLst/>
                <a:cxnLst/>
                <a:rect l="l" t="t" r="r" b="b"/>
                <a:pathLst>
                  <a:path w="2727" h="2555" extrusionOk="0">
                    <a:moveTo>
                      <a:pt x="1314" y="1"/>
                    </a:moveTo>
                    <a:cubicBezTo>
                      <a:pt x="545" y="571"/>
                      <a:pt x="74" y="1240"/>
                      <a:pt x="0" y="1885"/>
                    </a:cubicBezTo>
                    <a:cubicBezTo>
                      <a:pt x="892" y="2108"/>
                      <a:pt x="1810" y="2331"/>
                      <a:pt x="2727" y="2554"/>
                    </a:cubicBezTo>
                    <a:lnTo>
                      <a:pt x="1314" y="1"/>
                    </a:lnTo>
                    <a:close/>
                  </a:path>
                </a:pathLst>
              </a:custGeom>
              <a:solidFill>
                <a:srgbClr val="AE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4"/>
              <p:cNvSpPr/>
              <p:nvPr/>
            </p:nvSpPr>
            <p:spPr>
              <a:xfrm>
                <a:off x="478825" y="4069650"/>
                <a:ext cx="526825" cy="87425"/>
              </a:xfrm>
              <a:custGeom>
                <a:avLst/>
                <a:gdLst/>
                <a:ahLst/>
                <a:cxnLst/>
                <a:rect l="l" t="t" r="r" b="b"/>
                <a:pathLst>
                  <a:path w="21073" h="3497" extrusionOk="0">
                    <a:moveTo>
                      <a:pt x="14181" y="571"/>
                    </a:moveTo>
                    <a:lnTo>
                      <a:pt x="14354" y="3174"/>
                    </a:lnTo>
                    <a:cubicBezTo>
                      <a:pt x="16213" y="3149"/>
                      <a:pt x="18172" y="3075"/>
                      <a:pt x="20279" y="2901"/>
                    </a:cubicBezTo>
                    <a:cubicBezTo>
                      <a:pt x="20403" y="2158"/>
                      <a:pt x="20626" y="1389"/>
                      <a:pt x="21072" y="769"/>
                    </a:cubicBezTo>
                    <a:lnTo>
                      <a:pt x="21072" y="769"/>
                    </a:lnTo>
                    <a:cubicBezTo>
                      <a:pt x="19957" y="893"/>
                      <a:pt x="18866" y="968"/>
                      <a:pt x="17825" y="968"/>
                    </a:cubicBezTo>
                    <a:cubicBezTo>
                      <a:pt x="16610" y="968"/>
                      <a:pt x="15470" y="869"/>
                      <a:pt x="14428" y="621"/>
                    </a:cubicBezTo>
                    <a:cubicBezTo>
                      <a:pt x="14354" y="621"/>
                      <a:pt x="14255" y="596"/>
                      <a:pt x="14181" y="571"/>
                    </a:cubicBezTo>
                    <a:close/>
                    <a:moveTo>
                      <a:pt x="7339" y="1"/>
                    </a:moveTo>
                    <a:cubicBezTo>
                      <a:pt x="5232" y="1"/>
                      <a:pt x="3050" y="125"/>
                      <a:pt x="1017" y="274"/>
                    </a:cubicBezTo>
                    <a:cubicBezTo>
                      <a:pt x="645" y="497"/>
                      <a:pt x="298" y="695"/>
                      <a:pt x="1" y="943"/>
                    </a:cubicBezTo>
                    <a:lnTo>
                      <a:pt x="1414" y="3496"/>
                    </a:lnTo>
                    <a:lnTo>
                      <a:pt x="1463" y="3496"/>
                    </a:lnTo>
                    <a:cubicBezTo>
                      <a:pt x="3670" y="3199"/>
                      <a:pt x="5901" y="3149"/>
                      <a:pt x="8206" y="3149"/>
                    </a:cubicBezTo>
                    <a:lnTo>
                      <a:pt x="10016" y="3149"/>
                    </a:lnTo>
                    <a:lnTo>
                      <a:pt x="10214" y="75"/>
                    </a:lnTo>
                    <a:cubicBezTo>
                      <a:pt x="9272" y="26"/>
                      <a:pt x="8305" y="1"/>
                      <a:pt x="733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4"/>
              <p:cNvSpPr/>
              <p:nvPr/>
            </p:nvSpPr>
            <p:spPr>
              <a:xfrm>
                <a:off x="452800" y="4294000"/>
                <a:ext cx="202075" cy="163650"/>
              </a:xfrm>
              <a:custGeom>
                <a:avLst/>
                <a:gdLst/>
                <a:ahLst/>
                <a:cxnLst/>
                <a:rect l="l" t="t" r="r" b="b"/>
                <a:pathLst>
                  <a:path w="8083" h="6546" extrusionOk="0">
                    <a:moveTo>
                      <a:pt x="5479" y="1"/>
                    </a:moveTo>
                    <a:cubicBezTo>
                      <a:pt x="4265" y="199"/>
                      <a:pt x="3050" y="422"/>
                      <a:pt x="1885" y="670"/>
                    </a:cubicBezTo>
                    <a:cubicBezTo>
                      <a:pt x="596" y="2108"/>
                      <a:pt x="1" y="3794"/>
                      <a:pt x="422" y="5380"/>
                    </a:cubicBezTo>
                    <a:cubicBezTo>
                      <a:pt x="546" y="5802"/>
                      <a:pt x="720" y="6198"/>
                      <a:pt x="968" y="6545"/>
                    </a:cubicBezTo>
                    <a:cubicBezTo>
                      <a:pt x="3248" y="5479"/>
                      <a:pt x="5603" y="4983"/>
                      <a:pt x="8082" y="4686"/>
                    </a:cubicBezTo>
                    <a:lnTo>
                      <a:pt x="5479" y="1"/>
                    </a:lnTo>
                    <a:close/>
                  </a:path>
                </a:pathLst>
              </a:custGeom>
              <a:solidFill>
                <a:srgbClr val="AE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4"/>
              <p:cNvSpPr/>
              <p:nvPr/>
            </p:nvSpPr>
            <p:spPr>
              <a:xfrm>
                <a:off x="589775" y="4282850"/>
                <a:ext cx="301225" cy="128300"/>
              </a:xfrm>
              <a:custGeom>
                <a:avLst/>
                <a:gdLst/>
                <a:ahLst/>
                <a:cxnLst/>
                <a:rect l="l" t="t" r="r" b="b"/>
                <a:pathLst>
                  <a:path w="12049" h="5132" extrusionOk="0">
                    <a:moveTo>
                      <a:pt x="5231" y="1"/>
                    </a:moveTo>
                    <a:cubicBezTo>
                      <a:pt x="3520" y="25"/>
                      <a:pt x="1760" y="199"/>
                      <a:pt x="0" y="447"/>
                    </a:cubicBezTo>
                    <a:lnTo>
                      <a:pt x="2603" y="5132"/>
                    </a:lnTo>
                    <a:cubicBezTo>
                      <a:pt x="2851" y="5107"/>
                      <a:pt x="3124" y="5082"/>
                      <a:pt x="3372" y="5058"/>
                    </a:cubicBezTo>
                    <a:cubicBezTo>
                      <a:pt x="3595" y="4512"/>
                      <a:pt x="3942" y="4116"/>
                      <a:pt x="4512" y="3992"/>
                    </a:cubicBezTo>
                    <a:cubicBezTo>
                      <a:pt x="6297" y="3570"/>
                      <a:pt x="7090" y="3843"/>
                      <a:pt x="9420" y="2975"/>
                    </a:cubicBezTo>
                    <a:cubicBezTo>
                      <a:pt x="10189" y="2703"/>
                      <a:pt x="10833" y="2529"/>
                      <a:pt x="11304" y="2529"/>
                    </a:cubicBezTo>
                    <a:lnTo>
                      <a:pt x="11503" y="2529"/>
                    </a:lnTo>
                    <a:cubicBezTo>
                      <a:pt x="11602" y="1860"/>
                      <a:pt x="11800" y="1265"/>
                      <a:pt x="12048" y="769"/>
                    </a:cubicBezTo>
                    <a:cubicBezTo>
                      <a:pt x="11453" y="744"/>
                      <a:pt x="10858" y="670"/>
                      <a:pt x="10313" y="571"/>
                    </a:cubicBezTo>
                    <a:lnTo>
                      <a:pt x="10313" y="571"/>
                    </a:lnTo>
                    <a:lnTo>
                      <a:pt x="10437" y="2430"/>
                    </a:lnTo>
                    <a:lnTo>
                      <a:pt x="5008" y="3347"/>
                    </a:lnTo>
                    <a:lnTo>
                      <a:pt x="523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4"/>
              <p:cNvSpPr/>
              <p:nvPr/>
            </p:nvSpPr>
            <p:spPr>
              <a:xfrm>
                <a:off x="401975" y="4134125"/>
                <a:ext cx="147525" cy="86150"/>
              </a:xfrm>
              <a:custGeom>
                <a:avLst/>
                <a:gdLst/>
                <a:ahLst/>
                <a:cxnLst/>
                <a:rect l="l" t="t" r="r" b="b"/>
                <a:pathLst>
                  <a:path w="5901" h="3446" extrusionOk="0">
                    <a:moveTo>
                      <a:pt x="819" y="0"/>
                    </a:moveTo>
                    <a:cubicBezTo>
                      <a:pt x="348" y="248"/>
                      <a:pt x="100" y="545"/>
                      <a:pt x="75" y="868"/>
                    </a:cubicBezTo>
                    <a:cubicBezTo>
                      <a:pt x="1" y="1512"/>
                      <a:pt x="844" y="2182"/>
                      <a:pt x="2306" y="2801"/>
                    </a:cubicBezTo>
                    <a:cubicBezTo>
                      <a:pt x="3546" y="3049"/>
                      <a:pt x="4736" y="3272"/>
                      <a:pt x="5901" y="3446"/>
                    </a:cubicBezTo>
                    <a:lnTo>
                      <a:pt x="4488" y="917"/>
                    </a:lnTo>
                    <a:cubicBezTo>
                      <a:pt x="3571" y="694"/>
                      <a:pt x="2653" y="471"/>
                      <a:pt x="1761" y="248"/>
                    </a:cubicBezTo>
                    <a:cubicBezTo>
                      <a:pt x="1439" y="174"/>
                      <a:pt x="1141" y="74"/>
                      <a:pt x="819" y="0"/>
                    </a:cubicBezTo>
                    <a:close/>
                  </a:path>
                </a:pathLst>
              </a:custGeom>
              <a:solidFill>
                <a:srgbClr val="AE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4"/>
              <p:cNvSpPr/>
              <p:nvPr/>
            </p:nvSpPr>
            <p:spPr>
              <a:xfrm>
                <a:off x="514150" y="4157050"/>
                <a:ext cx="473525" cy="84300"/>
              </a:xfrm>
              <a:custGeom>
                <a:avLst/>
                <a:gdLst/>
                <a:ahLst/>
                <a:cxnLst/>
                <a:rect l="l" t="t" r="r" b="b"/>
                <a:pathLst>
                  <a:path w="18941" h="3372" extrusionOk="0">
                    <a:moveTo>
                      <a:pt x="1" y="0"/>
                    </a:moveTo>
                    <a:lnTo>
                      <a:pt x="1414" y="2529"/>
                    </a:lnTo>
                    <a:cubicBezTo>
                      <a:pt x="3893" y="2925"/>
                      <a:pt x="6198" y="3149"/>
                      <a:pt x="8355" y="3273"/>
                    </a:cubicBezTo>
                    <a:lnTo>
                      <a:pt x="8504" y="1215"/>
                    </a:lnTo>
                    <a:cubicBezTo>
                      <a:pt x="5777" y="1116"/>
                      <a:pt x="2827" y="620"/>
                      <a:pt x="50" y="0"/>
                    </a:cubicBezTo>
                    <a:close/>
                    <a:moveTo>
                      <a:pt x="18791" y="174"/>
                    </a:moveTo>
                    <a:lnTo>
                      <a:pt x="18791" y="174"/>
                    </a:lnTo>
                    <a:cubicBezTo>
                      <a:pt x="16833" y="248"/>
                      <a:pt x="14949" y="471"/>
                      <a:pt x="13363" y="843"/>
                    </a:cubicBezTo>
                    <a:cubicBezTo>
                      <a:pt x="13239" y="868"/>
                      <a:pt x="13139" y="893"/>
                      <a:pt x="13015" y="918"/>
                    </a:cubicBezTo>
                    <a:lnTo>
                      <a:pt x="13189" y="3372"/>
                    </a:lnTo>
                    <a:cubicBezTo>
                      <a:pt x="14577" y="3372"/>
                      <a:pt x="15916" y="3347"/>
                      <a:pt x="17230" y="3322"/>
                    </a:cubicBezTo>
                    <a:cubicBezTo>
                      <a:pt x="18147" y="2702"/>
                      <a:pt x="18940" y="2529"/>
                      <a:pt x="18940" y="2529"/>
                    </a:cubicBezTo>
                    <a:cubicBezTo>
                      <a:pt x="18940" y="2529"/>
                      <a:pt x="18717" y="1463"/>
                      <a:pt x="18791" y="174"/>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4"/>
              <p:cNvSpPr/>
              <p:nvPr/>
            </p:nvSpPr>
            <p:spPr>
              <a:xfrm>
                <a:off x="230325" y="4509025"/>
                <a:ext cx="140700" cy="189700"/>
              </a:xfrm>
              <a:custGeom>
                <a:avLst/>
                <a:gdLst/>
                <a:ahLst/>
                <a:cxnLst/>
                <a:rect l="l" t="t" r="r" b="b"/>
                <a:pathLst>
                  <a:path w="5628" h="7588" extrusionOk="0">
                    <a:moveTo>
                      <a:pt x="48" y="1"/>
                    </a:moveTo>
                    <a:cubicBezTo>
                      <a:pt x="17" y="1"/>
                      <a:pt x="0" y="2"/>
                      <a:pt x="0" y="2"/>
                    </a:cubicBezTo>
                    <a:cubicBezTo>
                      <a:pt x="3149" y="1415"/>
                      <a:pt x="2901" y="3447"/>
                      <a:pt x="2901" y="3447"/>
                    </a:cubicBezTo>
                    <a:cubicBezTo>
                      <a:pt x="2603" y="3224"/>
                      <a:pt x="1835" y="3150"/>
                      <a:pt x="1835" y="3150"/>
                    </a:cubicBezTo>
                    <a:lnTo>
                      <a:pt x="1835" y="3150"/>
                    </a:lnTo>
                    <a:cubicBezTo>
                      <a:pt x="2678" y="3596"/>
                      <a:pt x="2901" y="4464"/>
                      <a:pt x="2901" y="4464"/>
                    </a:cubicBezTo>
                    <a:cubicBezTo>
                      <a:pt x="2271" y="4065"/>
                      <a:pt x="1490" y="3989"/>
                      <a:pt x="986" y="3989"/>
                    </a:cubicBezTo>
                    <a:cubicBezTo>
                      <a:pt x="676" y="3989"/>
                      <a:pt x="471" y="4018"/>
                      <a:pt x="471" y="4018"/>
                    </a:cubicBezTo>
                    <a:cubicBezTo>
                      <a:pt x="471" y="4018"/>
                      <a:pt x="3322" y="4439"/>
                      <a:pt x="3173" y="7166"/>
                    </a:cubicBezTo>
                    <a:lnTo>
                      <a:pt x="5628" y="7587"/>
                    </a:lnTo>
                    <a:lnTo>
                      <a:pt x="5628" y="4786"/>
                    </a:lnTo>
                    <a:cubicBezTo>
                      <a:pt x="3983" y="153"/>
                      <a:pt x="497" y="1"/>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4"/>
              <p:cNvSpPr/>
              <p:nvPr/>
            </p:nvSpPr>
            <p:spPr>
              <a:xfrm>
                <a:off x="838900" y="3761025"/>
                <a:ext cx="477850" cy="1036850"/>
              </a:xfrm>
              <a:custGeom>
                <a:avLst/>
                <a:gdLst/>
                <a:ahLst/>
                <a:cxnLst/>
                <a:rect l="l" t="t" r="r" b="b"/>
                <a:pathLst>
                  <a:path w="19114" h="41474" extrusionOk="0">
                    <a:moveTo>
                      <a:pt x="16982" y="1"/>
                    </a:moveTo>
                    <a:cubicBezTo>
                      <a:pt x="14602" y="1"/>
                      <a:pt x="13486" y="1885"/>
                      <a:pt x="12966" y="3744"/>
                    </a:cubicBezTo>
                    <a:cubicBezTo>
                      <a:pt x="12420" y="5603"/>
                      <a:pt x="12495" y="7462"/>
                      <a:pt x="12495" y="7462"/>
                    </a:cubicBezTo>
                    <a:cubicBezTo>
                      <a:pt x="9198" y="7462"/>
                      <a:pt x="9817" y="11627"/>
                      <a:pt x="9817" y="11627"/>
                    </a:cubicBezTo>
                    <a:cubicBezTo>
                      <a:pt x="4587" y="11627"/>
                      <a:pt x="5950" y="18370"/>
                      <a:pt x="5950" y="18370"/>
                    </a:cubicBezTo>
                    <a:cubicBezTo>
                      <a:pt x="5950" y="18370"/>
                      <a:pt x="1414" y="19361"/>
                      <a:pt x="1414" y="24889"/>
                    </a:cubicBezTo>
                    <a:lnTo>
                      <a:pt x="1" y="41474"/>
                    </a:lnTo>
                    <a:lnTo>
                      <a:pt x="1" y="41474"/>
                    </a:lnTo>
                    <a:lnTo>
                      <a:pt x="18295" y="29054"/>
                    </a:lnTo>
                    <a:cubicBezTo>
                      <a:pt x="17180" y="19783"/>
                      <a:pt x="18221" y="12172"/>
                      <a:pt x="18717" y="7066"/>
                    </a:cubicBezTo>
                    <a:cubicBezTo>
                      <a:pt x="18791" y="6421"/>
                      <a:pt x="18841" y="5802"/>
                      <a:pt x="18866" y="5207"/>
                    </a:cubicBezTo>
                    <a:cubicBezTo>
                      <a:pt x="19113" y="1860"/>
                      <a:pt x="18866" y="1"/>
                      <a:pt x="16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4"/>
              <p:cNvSpPr/>
              <p:nvPr/>
            </p:nvSpPr>
            <p:spPr>
              <a:xfrm>
                <a:off x="370375" y="3712075"/>
                <a:ext cx="321050" cy="883150"/>
              </a:xfrm>
              <a:custGeom>
                <a:avLst/>
                <a:gdLst/>
                <a:ahLst/>
                <a:cxnLst/>
                <a:rect l="l" t="t" r="r" b="b"/>
                <a:pathLst>
                  <a:path w="12842" h="35326" extrusionOk="0">
                    <a:moveTo>
                      <a:pt x="1934" y="0"/>
                    </a:moveTo>
                    <a:cubicBezTo>
                      <a:pt x="546" y="0"/>
                      <a:pt x="75" y="2851"/>
                      <a:pt x="26" y="6842"/>
                    </a:cubicBezTo>
                    <a:cubicBezTo>
                      <a:pt x="1" y="8379"/>
                      <a:pt x="50" y="10115"/>
                      <a:pt x="125" y="11899"/>
                    </a:cubicBezTo>
                    <a:cubicBezTo>
                      <a:pt x="149" y="12941"/>
                      <a:pt x="224" y="14006"/>
                      <a:pt x="273" y="15097"/>
                    </a:cubicBezTo>
                    <a:cubicBezTo>
                      <a:pt x="497" y="19460"/>
                      <a:pt x="794" y="23873"/>
                      <a:pt x="720" y="27021"/>
                    </a:cubicBezTo>
                    <a:cubicBezTo>
                      <a:pt x="695" y="28310"/>
                      <a:pt x="620" y="29376"/>
                      <a:pt x="447" y="30144"/>
                    </a:cubicBezTo>
                    <a:lnTo>
                      <a:pt x="12842" y="35325"/>
                    </a:lnTo>
                    <a:lnTo>
                      <a:pt x="12842" y="28831"/>
                    </a:lnTo>
                    <a:cubicBezTo>
                      <a:pt x="8528" y="22832"/>
                      <a:pt x="11974" y="12742"/>
                      <a:pt x="5801" y="12742"/>
                    </a:cubicBezTo>
                    <a:cubicBezTo>
                      <a:pt x="5801" y="12742"/>
                      <a:pt x="5851" y="9569"/>
                      <a:pt x="5380" y="6396"/>
                    </a:cubicBezTo>
                    <a:cubicBezTo>
                      <a:pt x="4934" y="3198"/>
                      <a:pt x="3967" y="0"/>
                      <a:pt x="1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4"/>
              <p:cNvSpPr/>
              <p:nvPr/>
            </p:nvSpPr>
            <p:spPr>
              <a:xfrm>
                <a:off x="373475" y="4005200"/>
                <a:ext cx="259075" cy="481575"/>
              </a:xfrm>
              <a:custGeom>
                <a:avLst/>
                <a:gdLst/>
                <a:ahLst/>
                <a:cxnLst/>
                <a:rect l="l" t="t" r="r" b="b"/>
                <a:pathLst>
                  <a:path w="10363" h="19263" extrusionOk="0">
                    <a:moveTo>
                      <a:pt x="1419" y="1"/>
                    </a:moveTo>
                    <a:cubicBezTo>
                      <a:pt x="976" y="1"/>
                      <a:pt x="503" y="56"/>
                      <a:pt x="1" y="174"/>
                    </a:cubicBezTo>
                    <a:cubicBezTo>
                      <a:pt x="1" y="670"/>
                      <a:pt x="25" y="1141"/>
                      <a:pt x="50" y="1612"/>
                    </a:cubicBezTo>
                    <a:cubicBezTo>
                      <a:pt x="348" y="7810"/>
                      <a:pt x="893" y="14503"/>
                      <a:pt x="447" y="17750"/>
                    </a:cubicBezTo>
                    <a:cubicBezTo>
                      <a:pt x="397" y="17998"/>
                      <a:pt x="373" y="18221"/>
                      <a:pt x="323" y="18419"/>
                    </a:cubicBezTo>
                    <a:lnTo>
                      <a:pt x="2306" y="19262"/>
                    </a:lnTo>
                    <a:cubicBezTo>
                      <a:pt x="4537" y="18940"/>
                      <a:pt x="6669" y="17651"/>
                      <a:pt x="7884" y="15668"/>
                    </a:cubicBezTo>
                    <a:cubicBezTo>
                      <a:pt x="10363" y="11652"/>
                      <a:pt x="3075" y="11726"/>
                      <a:pt x="5256" y="8033"/>
                    </a:cubicBezTo>
                    <a:cubicBezTo>
                      <a:pt x="7050" y="4939"/>
                      <a:pt x="5599" y="1"/>
                      <a:pt x="14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4"/>
              <p:cNvSpPr/>
              <p:nvPr/>
            </p:nvSpPr>
            <p:spPr>
              <a:xfrm>
                <a:off x="865550" y="3936525"/>
                <a:ext cx="441275" cy="679150"/>
              </a:xfrm>
              <a:custGeom>
                <a:avLst/>
                <a:gdLst/>
                <a:ahLst/>
                <a:cxnLst/>
                <a:rect l="l" t="t" r="r" b="b"/>
                <a:pathLst>
                  <a:path w="17651" h="27166" extrusionOk="0">
                    <a:moveTo>
                      <a:pt x="17066" y="0"/>
                    </a:moveTo>
                    <a:cubicBezTo>
                      <a:pt x="13863" y="0"/>
                      <a:pt x="11713" y="4154"/>
                      <a:pt x="12743" y="7359"/>
                    </a:cubicBezTo>
                    <a:cubicBezTo>
                      <a:pt x="14279" y="12094"/>
                      <a:pt x="12643" y="12688"/>
                      <a:pt x="9669" y="13730"/>
                    </a:cubicBezTo>
                    <a:cubicBezTo>
                      <a:pt x="6694" y="14746"/>
                      <a:pt x="1" y="17845"/>
                      <a:pt x="7760" y="25926"/>
                    </a:cubicBezTo>
                    <a:cubicBezTo>
                      <a:pt x="8231" y="26422"/>
                      <a:pt x="8875" y="26843"/>
                      <a:pt x="9669" y="27166"/>
                    </a:cubicBezTo>
                    <a:lnTo>
                      <a:pt x="17229" y="22034"/>
                    </a:lnTo>
                    <a:cubicBezTo>
                      <a:pt x="16362" y="14870"/>
                      <a:pt x="16783" y="8673"/>
                      <a:pt x="17254" y="3888"/>
                    </a:cubicBezTo>
                    <a:cubicBezTo>
                      <a:pt x="17403" y="2500"/>
                      <a:pt x="17527" y="1211"/>
                      <a:pt x="17651" y="46"/>
                    </a:cubicBezTo>
                    <a:cubicBezTo>
                      <a:pt x="17452" y="15"/>
                      <a:pt x="17257" y="0"/>
                      <a:pt x="17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4"/>
              <p:cNvSpPr/>
              <p:nvPr/>
            </p:nvSpPr>
            <p:spPr>
              <a:xfrm>
                <a:off x="374725" y="4034650"/>
                <a:ext cx="191525" cy="414325"/>
              </a:xfrm>
              <a:custGeom>
                <a:avLst/>
                <a:gdLst/>
                <a:ahLst/>
                <a:cxnLst/>
                <a:rect l="l" t="t" r="r" b="b"/>
                <a:pathLst>
                  <a:path w="7661" h="16573" extrusionOk="0">
                    <a:moveTo>
                      <a:pt x="1877" y="0"/>
                    </a:moveTo>
                    <a:cubicBezTo>
                      <a:pt x="1334" y="0"/>
                      <a:pt x="704" y="137"/>
                      <a:pt x="0" y="434"/>
                    </a:cubicBezTo>
                    <a:cubicBezTo>
                      <a:pt x="298" y="6632"/>
                      <a:pt x="843" y="13325"/>
                      <a:pt x="397" y="16572"/>
                    </a:cubicBezTo>
                    <a:cubicBezTo>
                      <a:pt x="7660" y="16324"/>
                      <a:pt x="2876" y="13870"/>
                      <a:pt x="4834" y="11391"/>
                    </a:cubicBezTo>
                    <a:cubicBezTo>
                      <a:pt x="5627" y="10375"/>
                      <a:pt x="446" y="9532"/>
                      <a:pt x="3000" y="5491"/>
                    </a:cubicBezTo>
                    <a:cubicBezTo>
                      <a:pt x="4906" y="2461"/>
                      <a:pt x="4181" y="0"/>
                      <a:pt x="1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4"/>
              <p:cNvSpPr/>
              <p:nvPr/>
            </p:nvSpPr>
            <p:spPr>
              <a:xfrm>
                <a:off x="983800" y="4024400"/>
                <a:ext cx="313125" cy="515050"/>
              </a:xfrm>
              <a:custGeom>
                <a:avLst/>
                <a:gdLst/>
                <a:ahLst/>
                <a:cxnLst/>
                <a:rect l="l" t="t" r="r" b="b"/>
                <a:pathLst>
                  <a:path w="12525" h="20602" extrusionOk="0">
                    <a:moveTo>
                      <a:pt x="10923" y="1"/>
                    </a:moveTo>
                    <a:cubicBezTo>
                      <a:pt x="9029" y="1"/>
                      <a:pt x="8740" y="2050"/>
                      <a:pt x="10045" y="3596"/>
                    </a:cubicBezTo>
                    <a:cubicBezTo>
                      <a:pt x="11830" y="5703"/>
                      <a:pt x="8707" y="5083"/>
                      <a:pt x="10144" y="7289"/>
                    </a:cubicBezTo>
                    <a:cubicBezTo>
                      <a:pt x="11582" y="9496"/>
                      <a:pt x="9302" y="10239"/>
                      <a:pt x="5087" y="11256"/>
                    </a:cubicBezTo>
                    <a:cubicBezTo>
                      <a:pt x="890" y="12287"/>
                      <a:pt x="2283" y="15967"/>
                      <a:pt x="5704" y="15967"/>
                    </a:cubicBezTo>
                    <a:cubicBezTo>
                      <a:pt x="5738" y="15967"/>
                      <a:pt x="5772" y="15967"/>
                      <a:pt x="5806" y="15966"/>
                    </a:cubicBezTo>
                    <a:cubicBezTo>
                      <a:pt x="5864" y="15965"/>
                      <a:pt x="5918" y="15964"/>
                      <a:pt x="5969" y="15964"/>
                    </a:cubicBezTo>
                    <a:cubicBezTo>
                      <a:pt x="8996" y="15964"/>
                      <a:pt x="1" y="18126"/>
                      <a:pt x="5633" y="19808"/>
                    </a:cubicBezTo>
                    <a:cubicBezTo>
                      <a:pt x="6847" y="20180"/>
                      <a:pt x="8161" y="20428"/>
                      <a:pt x="9450" y="20601"/>
                    </a:cubicBezTo>
                    <a:lnTo>
                      <a:pt x="12499" y="18519"/>
                    </a:lnTo>
                    <a:cubicBezTo>
                      <a:pt x="11756" y="12371"/>
                      <a:pt x="11954" y="6967"/>
                      <a:pt x="12326" y="2530"/>
                    </a:cubicBezTo>
                    <a:cubicBezTo>
                      <a:pt x="12400" y="1786"/>
                      <a:pt x="12450" y="1067"/>
                      <a:pt x="12524" y="373"/>
                    </a:cubicBezTo>
                    <a:cubicBezTo>
                      <a:pt x="11902" y="114"/>
                      <a:pt x="11368" y="1"/>
                      <a:pt x="1092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4"/>
              <p:cNvSpPr/>
              <p:nvPr/>
            </p:nvSpPr>
            <p:spPr>
              <a:xfrm>
                <a:off x="1089275" y="4087625"/>
                <a:ext cx="218175" cy="414025"/>
              </a:xfrm>
              <a:custGeom>
                <a:avLst/>
                <a:gdLst/>
                <a:ahLst/>
                <a:cxnLst/>
                <a:rect l="l" t="t" r="r" b="b"/>
                <a:pathLst>
                  <a:path w="8727" h="16561" extrusionOk="0">
                    <a:moveTo>
                      <a:pt x="8107" y="1"/>
                    </a:moveTo>
                    <a:lnTo>
                      <a:pt x="8107" y="1"/>
                    </a:lnTo>
                    <a:cubicBezTo>
                      <a:pt x="6892" y="174"/>
                      <a:pt x="6867" y="2951"/>
                      <a:pt x="7363" y="3744"/>
                    </a:cubicBezTo>
                    <a:cubicBezTo>
                      <a:pt x="7909" y="4612"/>
                      <a:pt x="7735" y="8206"/>
                      <a:pt x="3868" y="9272"/>
                    </a:cubicBezTo>
                    <a:cubicBezTo>
                      <a:pt x="1" y="10338"/>
                      <a:pt x="8727" y="12619"/>
                      <a:pt x="6545" y="14304"/>
                    </a:cubicBezTo>
                    <a:cubicBezTo>
                      <a:pt x="5628" y="15023"/>
                      <a:pt x="6347" y="15841"/>
                      <a:pt x="7462" y="16560"/>
                    </a:cubicBezTo>
                    <a:lnTo>
                      <a:pt x="8280" y="15990"/>
                    </a:lnTo>
                    <a:cubicBezTo>
                      <a:pt x="7537" y="9842"/>
                      <a:pt x="7735" y="4438"/>
                      <a:pt x="810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4"/>
              <p:cNvSpPr/>
              <p:nvPr/>
            </p:nvSpPr>
            <p:spPr>
              <a:xfrm>
                <a:off x="714950" y="3840350"/>
                <a:ext cx="135750" cy="526200"/>
              </a:xfrm>
              <a:custGeom>
                <a:avLst/>
                <a:gdLst/>
                <a:ahLst/>
                <a:cxnLst/>
                <a:rect l="l" t="t" r="r" b="b"/>
                <a:pathLst>
                  <a:path w="5430" h="21048" extrusionOk="0">
                    <a:moveTo>
                      <a:pt x="1835" y="1"/>
                    </a:moveTo>
                    <a:cubicBezTo>
                      <a:pt x="1563" y="1"/>
                      <a:pt x="1339" y="199"/>
                      <a:pt x="1315" y="472"/>
                    </a:cubicBezTo>
                    <a:lnTo>
                      <a:pt x="1" y="21047"/>
                    </a:lnTo>
                    <a:lnTo>
                      <a:pt x="5430" y="20130"/>
                    </a:lnTo>
                    <a:lnTo>
                      <a:pt x="4116" y="472"/>
                    </a:lnTo>
                    <a:cubicBezTo>
                      <a:pt x="4091" y="199"/>
                      <a:pt x="3868" y="1"/>
                      <a:pt x="3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4"/>
              <p:cNvSpPr/>
              <p:nvPr/>
            </p:nvSpPr>
            <p:spPr>
              <a:xfrm>
                <a:off x="726725" y="4214425"/>
                <a:ext cx="109775" cy="142225"/>
              </a:xfrm>
              <a:custGeom>
                <a:avLst/>
                <a:gdLst/>
                <a:ahLst/>
                <a:cxnLst/>
                <a:rect l="l" t="t" r="r" b="b"/>
                <a:pathLst>
                  <a:path w="4391" h="5689" extrusionOk="0">
                    <a:moveTo>
                      <a:pt x="1912" y="0"/>
                    </a:moveTo>
                    <a:cubicBezTo>
                      <a:pt x="1663" y="0"/>
                      <a:pt x="1224" y="1120"/>
                      <a:pt x="1116" y="3159"/>
                    </a:cubicBezTo>
                    <a:cubicBezTo>
                      <a:pt x="1066" y="4266"/>
                      <a:pt x="1002" y="4702"/>
                      <a:pt x="937" y="4702"/>
                    </a:cubicBezTo>
                    <a:cubicBezTo>
                      <a:pt x="807" y="4702"/>
                      <a:pt x="670" y="2996"/>
                      <a:pt x="620" y="1399"/>
                    </a:cubicBezTo>
                    <a:cubicBezTo>
                      <a:pt x="609" y="825"/>
                      <a:pt x="580" y="578"/>
                      <a:pt x="540" y="578"/>
                    </a:cubicBezTo>
                    <a:cubicBezTo>
                      <a:pt x="412" y="578"/>
                      <a:pt x="171" y="3081"/>
                      <a:pt x="1" y="5440"/>
                    </a:cubicBezTo>
                    <a:cubicBezTo>
                      <a:pt x="304" y="5614"/>
                      <a:pt x="697" y="5689"/>
                      <a:pt x="1122" y="5689"/>
                    </a:cubicBezTo>
                    <a:cubicBezTo>
                      <a:pt x="2570" y="5689"/>
                      <a:pt x="4391" y="4818"/>
                      <a:pt x="4314" y="4051"/>
                    </a:cubicBezTo>
                    <a:cubicBezTo>
                      <a:pt x="4263" y="3368"/>
                      <a:pt x="4082" y="2908"/>
                      <a:pt x="3950" y="2908"/>
                    </a:cubicBezTo>
                    <a:cubicBezTo>
                      <a:pt x="3891" y="2908"/>
                      <a:pt x="3841" y="3001"/>
                      <a:pt x="3818" y="3209"/>
                    </a:cubicBezTo>
                    <a:cubicBezTo>
                      <a:pt x="3803" y="3429"/>
                      <a:pt x="3767" y="3537"/>
                      <a:pt x="3719" y="3537"/>
                    </a:cubicBezTo>
                    <a:cubicBezTo>
                      <a:pt x="3616" y="3537"/>
                      <a:pt x="3458" y="3040"/>
                      <a:pt x="3323" y="2093"/>
                    </a:cubicBezTo>
                    <a:cubicBezTo>
                      <a:pt x="3264" y="1620"/>
                      <a:pt x="3173" y="1430"/>
                      <a:pt x="3077" y="1430"/>
                    </a:cubicBezTo>
                    <a:cubicBezTo>
                      <a:pt x="2886" y="1430"/>
                      <a:pt x="2678" y="2178"/>
                      <a:pt x="2678" y="2936"/>
                    </a:cubicBezTo>
                    <a:cubicBezTo>
                      <a:pt x="2678" y="3345"/>
                      <a:pt x="2562" y="3555"/>
                      <a:pt x="2424" y="3555"/>
                    </a:cubicBezTo>
                    <a:cubicBezTo>
                      <a:pt x="2169" y="3555"/>
                      <a:pt x="1840" y="2837"/>
                      <a:pt x="2034" y="1325"/>
                    </a:cubicBezTo>
                    <a:cubicBezTo>
                      <a:pt x="2147" y="426"/>
                      <a:pt x="2066"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4"/>
              <p:cNvSpPr/>
              <p:nvPr/>
            </p:nvSpPr>
            <p:spPr>
              <a:xfrm>
                <a:off x="1174175" y="4276025"/>
                <a:ext cx="273350" cy="221900"/>
              </a:xfrm>
              <a:custGeom>
                <a:avLst/>
                <a:gdLst/>
                <a:ahLst/>
                <a:cxnLst/>
                <a:rect l="l" t="t" r="r" b="b"/>
                <a:pathLst>
                  <a:path w="10934" h="8876" extrusionOk="0">
                    <a:moveTo>
                      <a:pt x="1" y="1"/>
                    </a:moveTo>
                    <a:cubicBezTo>
                      <a:pt x="1" y="1"/>
                      <a:pt x="3967" y="1265"/>
                      <a:pt x="3620" y="5083"/>
                    </a:cubicBezTo>
                    <a:cubicBezTo>
                      <a:pt x="3046" y="3782"/>
                      <a:pt x="1838" y="3575"/>
                      <a:pt x="1127" y="3575"/>
                    </a:cubicBezTo>
                    <a:cubicBezTo>
                      <a:pt x="795" y="3575"/>
                      <a:pt x="571" y="3620"/>
                      <a:pt x="571" y="3620"/>
                    </a:cubicBezTo>
                    <a:cubicBezTo>
                      <a:pt x="571" y="3620"/>
                      <a:pt x="3174" y="3992"/>
                      <a:pt x="3273" y="6347"/>
                    </a:cubicBezTo>
                    <a:cubicBezTo>
                      <a:pt x="2784" y="5299"/>
                      <a:pt x="1987" y="5070"/>
                      <a:pt x="1385" y="5070"/>
                    </a:cubicBezTo>
                    <a:cubicBezTo>
                      <a:pt x="920" y="5070"/>
                      <a:pt x="571" y="5207"/>
                      <a:pt x="571" y="5207"/>
                    </a:cubicBezTo>
                    <a:cubicBezTo>
                      <a:pt x="571" y="5207"/>
                      <a:pt x="3893" y="5603"/>
                      <a:pt x="2703" y="8603"/>
                    </a:cubicBezTo>
                    <a:lnTo>
                      <a:pt x="4884" y="8876"/>
                    </a:lnTo>
                    <a:cubicBezTo>
                      <a:pt x="5008" y="5083"/>
                      <a:pt x="7884" y="1463"/>
                      <a:pt x="10933" y="1"/>
                    </a:cubicBezTo>
                    <a:lnTo>
                      <a:pt x="10933" y="1"/>
                    </a:lnTo>
                    <a:cubicBezTo>
                      <a:pt x="8454" y="745"/>
                      <a:pt x="5826" y="2901"/>
                      <a:pt x="4562" y="5157"/>
                    </a:cubicBezTo>
                    <a:cubicBezTo>
                      <a:pt x="4562" y="26"/>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4"/>
              <p:cNvSpPr/>
              <p:nvPr/>
            </p:nvSpPr>
            <p:spPr>
              <a:xfrm>
                <a:off x="1184725" y="4276025"/>
                <a:ext cx="273325" cy="221900"/>
              </a:xfrm>
              <a:custGeom>
                <a:avLst/>
                <a:gdLst/>
                <a:ahLst/>
                <a:cxnLst/>
                <a:rect l="l" t="t" r="r" b="b"/>
                <a:pathLst>
                  <a:path w="10933" h="8876" extrusionOk="0">
                    <a:moveTo>
                      <a:pt x="0" y="1"/>
                    </a:moveTo>
                    <a:cubicBezTo>
                      <a:pt x="0" y="1"/>
                      <a:pt x="3967" y="1265"/>
                      <a:pt x="3595" y="5083"/>
                    </a:cubicBezTo>
                    <a:cubicBezTo>
                      <a:pt x="3037" y="3782"/>
                      <a:pt x="1835" y="3575"/>
                      <a:pt x="1126" y="3575"/>
                    </a:cubicBezTo>
                    <a:cubicBezTo>
                      <a:pt x="794" y="3575"/>
                      <a:pt x="570" y="3620"/>
                      <a:pt x="570" y="3620"/>
                    </a:cubicBezTo>
                    <a:cubicBezTo>
                      <a:pt x="570" y="3620"/>
                      <a:pt x="3173" y="3992"/>
                      <a:pt x="3273" y="6347"/>
                    </a:cubicBezTo>
                    <a:cubicBezTo>
                      <a:pt x="2783" y="5299"/>
                      <a:pt x="1987" y="5070"/>
                      <a:pt x="1385" y="5070"/>
                    </a:cubicBezTo>
                    <a:cubicBezTo>
                      <a:pt x="919" y="5070"/>
                      <a:pt x="570" y="5207"/>
                      <a:pt x="570" y="5207"/>
                    </a:cubicBezTo>
                    <a:cubicBezTo>
                      <a:pt x="570" y="5207"/>
                      <a:pt x="3892" y="5603"/>
                      <a:pt x="2702" y="8603"/>
                    </a:cubicBezTo>
                    <a:lnTo>
                      <a:pt x="4884" y="8876"/>
                    </a:lnTo>
                    <a:cubicBezTo>
                      <a:pt x="5008" y="5083"/>
                      <a:pt x="7883" y="1463"/>
                      <a:pt x="10933" y="1"/>
                    </a:cubicBezTo>
                    <a:lnTo>
                      <a:pt x="10933" y="1"/>
                    </a:lnTo>
                    <a:cubicBezTo>
                      <a:pt x="8454" y="745"/>
                      <a:pt x="5801" y="2901"/>
                      <a:pt x="4537" y="5157"/>
                    </a:cubicBezTo>
                    <a:cubicBezTo>
                      <a:pt x="4537" y="26"/>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4"/>
              <p:cNvSpPr/>
              <p:nvPr/>
            </p:nvSpPr>
            <p:spPr>
              <a:xfrm>
                <a:off x="688925" y="4307500"/>
                <a:ext cx="188425" cy="82600"/>
              </a:xfrm>
              <a:custGeom>
                <a:avLst/>
                <a:gdLst/>
                <a:ahLst/>
                <a:cxnLst/>
                <a:rect l="l" t="t" r="r" b="b"/>
                <a:pathLst>
                  <a:path w="7537" h="3304" extrusionOk="0">
                    <a:moveTo>
                      <a:pt x="3865" y="1"/>
                    </a:moveTo>
                    <a:cubicBezTo>
                      <a:pt x="3743" y="1"/>
                      <a:pt x="3619" y="18"/>
                      <a:pt x="3496" y="56"/>
                    </a:cubicBezTo>
                    <a:cubicBezTo>
                      <a:pt x="2951" y="229"/>
                      <a:pt x="2579" y="725"/>
                      <a:pt x="2604" y="1320"/>
                    </a:cubicBezTo>
                    <a:cubicBezTo>
                      <a:pt x="2504" y="1320"/>
                      <a:pt x="2430" y="1394"/>
                      <a:pt x="2380" y="1469"/>
                    </a:cubicBezTo>
                    <a:cubicBezTo>
                      <a:pt x="2331" y="1543"/>
                      <a:pt x="2331" y="1617"/>
                      <a:pt x="2356" y="1717"/>
                    </a:cubicBezTo>
                    <a:cubicBezTo>
                      <a:pt x="2115" y="1579"/>
                      <a:pt x="1849" y="1511"/>
                      <a:pt x="1585" y="1511"/>
                    </a:cubicBezTo>
                    <a:cubicBezTo>
                      <a:pt x="1277" y="1511"/>
                      <a:pt x="973" y="1604"/>
                      <a:pt x="719" y="1791"/>
                    </a:cubicBezTo>
                    <a:cubicBezTo>
                      <a:pt x="224" y="2138"/>
                      <a:pt x="1" y="2733"/>
                      <a:pt x="149" y="3303"/>
                    </a:cubicBezTo>
                    <a:cubicBezTo>
                      <a:pt x="3793" y="3303"/>
                      <a:pt x="7363" y="1865"/>
                      <a:pt x="7363" y="1865"/>
                    </a:cubicBezTo>
                    <a:cubicBezTo>
                      <a:pt x="7537" y="1221"/>
                      <a:pt x="7239" y="552"/>
                      <a:pt x="6669" y="254"/>
                    </a:cubicBezTo>
                    <a:cubicBezTo>
                      <a:pt x="6465" y="152"/>
                      <a:pt x="6246" y="102"/>
                      <a:pt x="6031" y="102"/>
                    </a:cubicBezTo>
                    <a:cubicBezTo>
                      <a:pt x="5619" y="102"/>
                      <a:pt x="5219" y="284"/>
                      <a:pt x="4959" y="626"/>
                    </a:cubicBezTo>
                    <a:cubicBezTo>
                      <a:pt x="4725" y="237"/>
                      <a:pt x="4309" y="1"/>
                      <a:pt x="3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4"/>
              <p:cNvSpPr/>
              <p:nvPr/>
            </p:nvSpPr>
            <p:spPr>
              <a:xfrm>
                <a:off x="633775" y="4345950"/>
                <a:ext cx="272900" cy="319300"/>
              </a:xfrm>
              <a:custGeom>
                <a:avLst/>
                <a:gdLst/>
                <a:ahLst/>
                <a:cxnLst/>
                <a:rect l="l" t="t" r="r" b="b"/>
                <a:pathLst>
                  <a:path w="10916" h="12772" extrusionOk="0">
                    <a:moveTo>
                      <a:pt x="9539" y="0"/>
                    </a:moveTo>
                    <a:cubicBezTo>
                      <a:pt x="9055" y="0"/>
                      <a:pt x="8433" y="169"/>
                      <a:pt x="7660" y="451"/>
                    </a:cubicBezTo>
                    <a:cubicBezTo>
                      <a:pt x="5330" y="1319"/>
                      <a:pt x="4537" y="1046"/>
                      <a:pt x="2752" y="1468"/>
                    </a:cubicBezTo>
                    <a:cubicBezTo>
                      <a:pt x="967" y="1864"/>
                      <a:pt x="1438" y="4988"/>
                      <a:pt x="769" y="6500"/>
                    </a:cubicBezTo>
                    <a:cubicBezTo>
                      <a:pt x="99" y="8012"/>
                      <a:pt x="323" y="8929"/>
                      <a:pt x="0" y="12772"/>
                    </a:cubicBezTo>
                    <a:lnTo>
                      <a:pt x="10709" y="12251"/>
                    </a:lnTo>
                    <a:cubicBezTo>
                      <a:pt x="10238" y="9475"/>
                      <a:pt x="10833" y="5062"/>
                      <a:pt x="10883" y="2410"/>
                    </a:cubicBezTo>
                    <a:cubicBezTo>
                      <a:pt x="10916" y="663"/>
                      <a:pt x="10500" y="0"/>
                      <a:pt x="9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4"/>
              <p:cNvSpPr/>
              <p:nvPr/>
            </p:nvSpPr>
            <p:spPr>
              <a:xfrm>
                <a:off x="665075" y="4558150"/>
                <a:ext cx="212900" cy="88500"/>
              </a:xfrm>
              <a:custGeom>
                <a:avLst/>
                <a:gdLst/>
                <a:ahLst/>
                <a:cxnLst/>
                <a:rect l="l" t="t" r="r" b="b"/>
                <a:pathLst>
                  <a:path w="8516" h="3540" extrusionOk="0">
                    <a:moveTo>
                      <a:pt x="5604" y="1"/>
                    </a:moveTo>
                    <a:cubicBezTo>
                      <a:pt x="5277" y="1"/>
                      <a:pt x="4800" y="219"/>
                      <a:pt x="4276" y="615"/>
                    </a:cubicBezTo>
                    <a:cubicBezTo>
                      <a:pt x="3985" y="845"/>
                      <a:pt x="3732" y="904"/>
                      <a:pt x="3504" y="904"/>
                    </a:cubicBezTo>
                    <a:cubicBezTo>
                      <a:pt x="3364" y="904"/>
                      <a:pt x="3234" y="882"/>
                      <a:pt x="3111" y="863"/>
                    </a:cubicBezTo>
                    <a:cubicBezTo>
                      <a:pt x="2970" y="834"/>
                      <a:pt x="2839" y="803"/>
                      <a:pt x="2712" y="803"/>
                    </a:cubicBezTo>
                    <a:cubicBezTo>
                      <a:pt x="2506" y="803"/>
                      <a:pt x="2310" y="887"/>
                      <a:pt x="2095" y="1210"/>
                    </a:cubicBezTo>
                    <a:cubicBezTo>
                      <a:pt x="1870" y="1547"/>
                      <a:pt x="1685" y="1691"/>
                      <a:pt x="1524" y="1691"/>
                    </a:cubicBezTo>
                    <a:cubicBezTo>
                      <a:pt x="1223" y="1691"/>
                      <a:pt x="1007" y="1186"/>
                      <a:pt x="781" y="491"/>
                    </a:cubicBezTo>
                    <a:cubicBezTo>
                      <a:pt x="706" y="260"/>
                      <a:pt x="625" y="154"/>
                      <a:pt x="546" y="154"/>
                    </a:cubicBezTo>
                    <a:cubicBezTo>
                      <a:pt x="260" y="154"/>
                      <a:pt x="1" y="1526"/>
                      <a:pt x="137" y="3292"/>
                    </a:cubicBezTo>
                    <a:lnTo>
                      <a:pt x="7648" y="3540"/>
                    </a:lnTo>
                    <a:cubicBezTo>
                      <a:pt x="7648" y="3540"/>
                      <a:pt x="8515" y="3094"/>
                      <a:pt x="8515" y="1359"/>
                    </a:cubicBezTo>
                    <a:cubicBezTo>
                      <a:pt x="8515" y="645"/>
                      <a:pt x="8430" y="481"/>
                      <a:pt x="8319" y="481"/>
                    </a:cubicBezTo>
                    <a:cubicBezTo>
                      <a:pt x="8272" y="481"/>
                      <a:pt x="8220" y="511"/>
                      <a:pt x="8168" y="540"/>
                    </a:cubicBezTo>
                    <a:cubicBezTo>
                      <a:pt x="8111" y="575"/>
                      <a:pt x="8054" y="609"/>
                      <a:pt x="8004" y="609"/>
                    </a:cubicBezTo>
                    <a:cubicBezTo>
                      <a:pt x="7946" y="609"/>
                      <a:pt x="7898" y="563"/>
                      <a:pt x="7871" y="417"/>
                    </a:cubicBezTo>
                    <a:cubicBezTo>
                      <a:pt x="7845" y="293"/>
                      <a:pt x="7771" y="245"/>
                      <a:pt x="7668" y="245"/>
                    </a:cubicBezTo>
                    <a:cubicBezTo>
                      <a:pt x="7480" y="245"/>
                      <a:pt x="7192" y="405"/>
                      <a:pt x="6904" y="565"/>
                    </a:cubicBezTo>
                    <a:cubicBezTo>
                      <a:pt x="6636" y="714"/>
                      <a:pt x="6368" y="872"/>
                      <a:pt x="6202" y="872"/>
                    </a:cubicBezTo>
                    <a:cubicBezTo>
                      <a:pt x="6092" y="872"/>
                      <a:pt x="6027" y="803"/>
                      <a:pt x="6036" y="615"/>
                    </a:cubicBezTo>
                    <a:cubicBezTo>
                      <a:pt x="6085" y="194"/>
                      <a:pt x="5911" y="1"/>
                      <a:pt x="5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4"/>
              <p:cNvSpPr/>
              <p:nvPr/>
            </p:nvSpPr>
            <p:spPr>
              <a:xfrm>
                <a:off x="871750" y="4479025"/>
                <a:ext cx="462350" cy="481225"/>
              </a:xfrm>
              <a:custGeom>
                <a:avLst/>
                <a:gdLst/>
                <a:ahLst/>
                <a:cxnLst/>
                <a:rect l="l" t="t" r="r" b="b"/>
                <a:pathLst>
                  <a:path w="18494" h="19249" extrusionOk="0">
                    <a:moveTo>
                      <a:pt x="14395" y="0"/>
                    </a:moveTo>
                    <a:cubicBezTo>
                      <a:pt x="13145" y="0"/>
                      <a:pt x="11628" y="61"/>
                      <a:pt x="9867" y="61"/>
                    </a:cubicBezTo>
                    <a:cubicBezTo>
                      <a:pt x="4364" y="61"/>
                      <a:pt x="5231" y="3433"/>
                      <a:pt x="5231" y="3433"/>
                    </a:cubicBezTo>
                    <a:cubicBezTo>
                      <a:pt x="5231" y="3433"/>
                      <a:pt x="5015" y="3376"/>
                      <a:pt x="4670" y="3376"/>
                    </a:cubicBezTo>
                    <a:cubicBezTo>
                      <a:pt x="3320" y="3376"/>
                      <a:pt x="1" y="4242"/>
                      <a:pt x="1" y="12754"/>
                    </a:cubicBezTo>
                    <a:lnTo>
                      <a:pt x="17651" y="19248"/>
                    </a:lnTo>
                    <a:lnTo>
                      <a:pt x="18494" y="4524"/>
                    </a:lnTo>
                    <a:lnTo>
                      <a:pt x="18494" y="1995"/>
                    </a:lnTo>
                    <a:cubicBezTo>
                      <a:pt x="18494" y="276"/>
                      <a:pt x="17049" y="0"/>
                      <a:pt x="14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4"/>
              <p:cNvSpPr/>
              <p:nvPr/>
            </p:nvSpPr>
            <p:spPr>
              <a:xfrm>
                <a:off x="328250" y="4431575"/>
                <a:ext cx="407175" cy="724500"/>
              </a:xfrm>
              <a:custGeom>
                <a:avLst/>
                <a:gdLst/>
                <a:ahLst/>
                <a:cxnLst/>
                <a:rect l="l" t="t" r="r" b="b"/>
                <a:pathLst>
                  <a:path w="16287" h="28980" extrusionOk="0">
                    <a:moveTo>
                      <a:pt x="1929" y="1"/>
                    </a:moveTo>
                    <a:cubicBezTo>
                      <a:pt x="1850" y="1"/>
                      <a:pt x="1777" y="1"/>
                      <a:pt x="1711" y="1"/>
                    </a:cubicBezTo>
                    <a:cubicBezTo>
                      <a:pt x="1678" y="1"/>
                      <a:pt x="1646" y="1"/>
                      <a:pt x="1615" y="1"/>
                    </a:cubicBezTo>
                    <a:cubicBezTo>
                      <a:pt x="916" y="1"/>
                      <a:pt x="361" y="92"/>
                      <a:pt x="124" y="4290"/>
                    </a:cubicBezTo>
                    <a:cubicBezTo>
                      <a:pt x="50" y="5678"/>
                      <a:pt x="0" y="28980"/>
                      <a:pt x="0" y="28980"/>
                    </a:cubicBezTo>
                    <a:lnTo>
                      <a:pt x="16287" y="28980"/>
                    </a:lnTo>
                    <a:lnTo>
                      <a:pt x="12940" y="6942"/>
                    </a:lnTo>
                    <a:cubicBezTo>
                      <a:pt x="12940" y="2931"/>
                      <a:pt x="10448" y="2590"/>
                      <a:pt x="8410" y="2590"/>
                    </a:cubicBezTo>
                    <a:cubicBezTo>
                      <a:pt x="7992" y="2590"/>
                      <a:pt x="7593" y="2604"/>
                      <a:pt x="7239" y="2604"/>
                    </a:cubicBezTo>
                    <a:cubicBezTo>
                      <a:pt x="5299" y="87"/>
                      <a:pt x="3014" y="1"/>
                      <a:pt x="1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4"/>
              <p:cNvSpPr/>
              <p:nvPr/>
            </p:nvSpPr>
            <p:spPr>
              <a:xfrm>
                <a:off x="846350" y="4564875"/>
                <a:ext cx="487750" cy="591200"/>
              </a:xfrm>
              <a:custGeom>
                <a:avLst/>
                <a:gdLst/>
                <a:ahLst/>
                <a:cxnLst/>
                <a:rect l="l" t="t" r="r" b="b"/>
                <a:pathLst>
                  <a:path w="19510" h="23648" extrusionOk="0">
                    <a:moveTo>
                      <a:pt x="18165" y="0"/>
                    </a:moveTo>
                    <a:cubicBezTo>
                      <a:pt x="16299" y="0"/>
                      <a:pt x="15915" y="3296"/>
                      <a:pt x="15915" y="3296"/>
                    </a:cubicBezTo>
                    <a:cubicBezTo>
                      <a:pt x="14931" y="2576"/>
                      <a:pt x="13830" y="2313"/>
                      <a:pt x="12850" y="2313"/>
                    </a:cubicBezTo>
                    <a:cubicBezTo>
                      <a:pt x="11534" y="2313"/>
                      <a:pt x="10437" y="2788"/>
                      <a:pt x="10139" y="3271"/>
                    </a:cubicBezTo>
                    <a:cubicBezTo>
                      <a:pt x="9518" y="3176"/>
                      <a:pt x="8933" y="3130"/>
                      <a:pt x="8380" y="3130"/>
                    </a:cubicBezTo>
                    <a:cubicBezTo>
                      <a:pt x="4478" y="3130"/>
                      <a:pt x="2245" y="5433"/>
                      <a:pt x="1116" y="8973"/>
                    </a:cubicBezTo>
                    <a:cubicBezTo>
                      <a:pt x="719" y="10212"/>
                      <a:pt x="471" y="11600"/>
                      <a:pt x="322" y="13112"/>
                    </a:cubicBezTo>
                    <a:cubicBezTo>
                      <a:pt x="0" y="16285"/>
                      <a:pt x="149" y="19930"/>
                      <a:pt x="595" y="23648"/>
                    </a:cubicBezTo>
                    <a:lnTo>
                      <a:pt x="19088" y="23648"/>
                    </a:lnTo>
                    <a:cubicBezTo>
                      <a:pt x="18939" y="22409"/>
                      <a:pt x="19435" y="15046"/>
                      <a:pt x="19485" y="8849"/>
                    </a:cubicBezTo>
                    <a:cubicBezTo>
                      <a:pt x="19510" y="8278"/>
                      <a:pt x="19485" y="7188"/>
                      <a:pt x="19485" y="7188"/>
                    </a:cubicBezTo>
                    <a:cubicBezTo>
                      <a:pt x="19485" y="5651"/>
                      <a:pt x="19460" y="4263"/>
                      <a:pt x="19361" y="3097"/>
                    </a:cubicBezTo>
                    <a:cubicBezTo>
                      <a:pt x="19212" y="1313"/>
                      <a:pt x="18915" y="123"/>
                      <a:pt x="18444" y="24"/>
                    </a:cubicBezTo>
                    <a:cubicBezTo>
                      <a:pt x="18347" y="8"/>
                      <a:pt x="18254" y="0"/>
                      <a:pt x="18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4"/>
              <p:cNvSpPr/>
              <p:nvPr/>
            </p:nvSpPr>
            <p:spPr>
              <a:xfrm>
                <a:off x="626950" y="4584575"/>
                <a:ext cx="302450" cy="93700"/>
              </a:xfrm>
              <a:custGeom>
                <a:avLst/>
                <a:gdLst/>
                <a:ahLst/>
                <a:cxnLst/>
                <a:rect l="l" t="t" r="r" b="b"/>
                <a:pathLst>
                  <a:path w="12098" h="3748" extrusionOk="0">
                    <a:moveTo>
                      <a:pt x="8609" y="0"/>
                    </a:moveTo>
                    <a:cubicBezTo>
                      <a:pt x="8003" y="0"/>
                      <a:pt x="7482" y="456"/>
                      <a:pt x="7388" y="1045"/>
                    </a:cubicBezTo>
                    <a:cubicBezTo>
                      <a:pt x="7201" y="484"/>
                      <a:pt x="6638" y="99"/>
                      <a:pt x="6034" y="99"/>
                    </a:cubicBezTo>
                    <a:cubicBezTo>
                      <a:pt x="5998" y="99"/>
                      <a:pt x="5962" y="100"/>
                      <a:pt x="5925" y="103"/>
                    </a:cubicBezTo>
                    <a:cubicBezTo>
                      <a:pt x="5281" y="178"/>
                      <a:pt x="4760" y="698"/>
                      <a:pt x="4711" y="1343"/>
                    </a:cubicBezTo>
                    <a:cubicBezTo>
                      <a:pt x="4404" y="905"/>
                      <a:pt x="3924" y="660"/>
                      <a:pt x="3406" y="660"/>
                    </a:cubicBezTo>
                    <a:cubicBezTo>
                      <a:pt x="3337" y="660"/>
                      <a:pt x="3268" y="665"/>
                      <a:pt x="3198" y="673"/>
                    </a:cubicBezTo>
                    <a:cubicBezTo>
                      <a:pt x="2628" y="773"/>
                      <a:pt x="2133" y="1169"/>
                      <a:pt x="1959" y="1715"/>
                    </a:cubicBezTo>
                    <a:cubicBezTo>
                      <a:pt x="1883" y="1704"/>
                      <a:pt x="1807" y="1699"/>
                      <a:pt x="1732" y="1699"/>
                    </a:cubicBezTo>
                    <a:cubicBezTo>
                      <a:pt x="1266" y="1699"/>
                      <a:pt x="820" y="1894"/>
                      <a:pt x="521" y="2235"/>
                    </a:cubicBezTo>
                    <a:cubicBezTo>
                      <a:pt x="149" y="2632"/>
                      <a:pt x="1" y="3227"/>
                      <a:pt x="149" y="3747"/>
                    </a:cubicBezTo>
                    <a:lnTo>
                      <a:pt x="11776" y="3747"/>
                    </a:lnTo>
                    <a:cubicBezTo>
                      <a:pt x="11999" y="3549"/>
                      <a:pt x="12098" y="3276"/>
                      <a:pt x="12048" y="2979"/>
                    </a:cubicBezTo>
                    <a:cubicBezTo>
                      <a:pt x="11974" y="2681"/>
                      <a:pt x="11776" y="2433"/>
                      <a:pt x="11478" y="2334"/>
                    </a:cubicBezTo>
                    <a:cubicBezTo>
                      <a:pt x="11701" y="1962"/>
                      <a:pt x="11602" y="1491"/>
                      <a:pt x="11255" y="1219"/>
                    </a:cubicBezTo>
                    <a:cubicBezTo>
                      <a:pt x="11108" y="1114"/>
                      <a:pt x="10934" y="1062"/>
                      <a:pt x="10760" y="1062"/>
                    </a:cubicBezTo>
                    <a:cubicBezTo>
                      <a:pt x="10537" y="1062"/>
                      <a:pt x="10314" y="1146"/>
                      <a:pt x="10146" y="1311"/>
                    </a:cubicBezTo>
                    <a:lnTo>
                      <a:pt x="10146" y="1311"/>
                    </a:lnTo>
                    <a:cubicBezTo>
                      <a:pt x="10162" y="1277"/>
                      <a:pt x="10157" y="1229"/>
                      <a:pt x="10140" y="1194"/>
                    </a:cubicBezTo>
                    <a:cubicBezTo>
                      <a:pt x="10140" y="1144"/>
                      <a:pt x="10065" y="1120"/>
                      <a:pt x="10016" y="1120"/>
                    </a:cubicBezTo>
                    <a:cubicBezTo>
                      <a:pt x="9966" y="1120"/>
                      <a:pt x="9916" y="1144"/>
                      <a:pt x="9892" y="1194"/>
                    </a:cubicBezTo>
                    <a:cubicBezTo>
                      <a:pt x="9867" y="549"/>
                      <a:pt x="9346" y="29"/>
                      <a:pt x="8702" y="4"/>
                    </a:cubicBezTo>
                    <a:cubicBezTo>
                      <a:pt x="8671" y="2"/>
                      <a:pt x="8639" y="0"/>
                      <a:pt x="8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4"/>
              <p:cNvSpPr/>
              <p:nvPr/>
            </p:nvSpPr>
            <p:spPr>
              <a:xfrm>
                <a:off x="328250" y="4536475"/>
                <a:ext cx="407175" cy="619600"/>
              </a:xfrm>
              <a:custGeom>
                <a:avLst/>
                <a:gdLst/>
                <a:ahLst/>
                <a:cxnLst/>
                <a:rect l="l" t="t" r="r" b="b"/>
                <a:pathLst>
                  <a:path w="16287" h="24784" extrusionOk="0">
                    <a:moveTo>
                      <a:pt x="1429" y="0"/>
                    </a:moveTo>
                    <a:cubicBezTo>
                      <a:pt x="1027" y="0"/>
                      <a:pt x="593" y="30"/>
                      <a:pt x="124" y="94"/>
                    </a:cubicBezTo>
                    <a:cubicBezTo>
                      <a:pt x="124" y="267"/>
                      <a:pt x="0" y="24784"/>
                      <a:pt x="0" y="24784"/>
                    </a:cubicBezTo>
                    <a:lnTo>
                      <a:pt x="16287" y="24784"/>
                    </a:lnTo>
                    <a:lnTo>
                      <a:pt x="14105" y="10431"/>
                    </a:lnTo>
                    <a:cubicBezTo>
                      <a:pt x="12997" y="6888"/>
                      <a:pt x="11396" y="3158"/>
                      <a:pt x="9600" y="3158"/>
                    </a:cubicBezTo>
                    <a:cubicBezTo>
                      <a:pt x="9548" y="3158"/>
                      <a:pt x="9497" y="3161"/>
                      <a:pt x="9445" y="3168"/>
                    </a:cubicBezTo>
                    <a:cubicBezTo>
                      <a:pt x="9299" y="3185"/>
                      <a:pt x="9159" y="3194"/>
                      <a:pt x="9024" y="3194"/>
                    </a:cubicBezTo>
                    <a:cubicBezTo>
                      <a:pt x="6398" y="3194"/>
                      <a:pt x="5629" y="0"/>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4"/>
              <p:cNvSpPr/>
              <p:nvPr/>
            </p:nvSpPr>
            <p:spPr>
              <a:xfrm>
                <a:off x="276175" y="4669950"/>
                <a:ext cx="330350" cy="486125"/>
              </a:xfrm>
              <a:custGeom>
                <a:avLst/>
                <a:gdLst/>
                <a:ahLst/>
                <a:cxnLst/>
                <a:rect l="l" t="t" r="r" b="b"/>
                <a:pathLst>
                  <a:path w="13214" h="19445" extrusionOk="0">
                    <a:moveTo>
                      <a:pt x="1944" y="0"/>
                    </a:moveTo>
                    <a:cubicBezTo>
                      <a:pt x="924" y="0"/>
                      <a:pt x="1" y="716"/>
                      <a:pt x="1" y="4100"/>
                    </a:cubicBezTo>
                    <a:lnTo>
                      <a:pt x="1" y="19445"/>
                    </a:lnTo>
                    <a:lnTo>
                      <a:pt x="13214" y="19445"/>
                    </a:lnTo>
                    <a:cubicBezTo>
                      <a:pt x="12990" y="11587"/>
                      <a:pt x="10487" y="12801"/>
                      <a:pt x="10189" y="7001"/>
                    </a:cubicBezTo>
                    <a:cubicBezTo>
                      <a:pt x="9941" y="1722"/>
                      <a:pt x="6901" y="344"/>
                      <a:pt x="4731" y="344"/>
                    </a:cubicBezTo>
                    <a:cubicBezTo>
                      <a:pt x="4516" y="344"/>
                      <a:pt x="4310" y="357"/>
                      <a:pt x="4116" y="382"/>
                    </a:cubicBezTo>
                    <a:cubicBezTo>
                      <a:pt x="4085" y="385"/>
                      <a:pt x="4053" y="387"/>
                      <a:pt x="4021" y="387"/>
                    </a:cubicBezTo>
                    <a:cubicBezTo>
                      <a:pt x="3494" y="387"/>
                      <a:pt x="2693" y="0"/>
                      <a:pt x="1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4"/>
              <p:cNvSpPr/>
              <p:nvPr/>
            </p:nvSpPr>
            <p:spPr>
              <a:xfrm>
                <a:off x="276175" y="4737575"/>
                <a:ext cx="313625" cy="418500"/>
              </a:xfrm>
              <a:custGeom>
                <a:avLst/>
                <a:gdLst/>
                <a:ahLst/>
                <a:cxnLst/>
                <a:rect l="l" t="t" r="r" b="b"/>
                <a:pathLst>
                  <a:path w="12545" h="16740" extrusionOk="0">
                    <a:moveTo>
                      <a:pt x="3050" y="0"/>
                    </a:moveTo>
                    <a:cubicBezTo>
                      <a:pt x="2148" y="0"/>
                      <a:pt x="1105" y="508"/>
                      <a:pt x="1" y="1841"/>
                    </a:cubicBezTo>
                    <a:lnTo>
                      <a:pt x="1" y="16740"/>
                    </a:lnTo>
                    <a:lnTo>
                      <a:pt x="9346" y="16740"/>
                    </a:lnTo>
                    <a:cubicBezTo>
                      <a:pt x="12544" y="12972"/>
                      <a:pt x="9470" y="10716"/>
                      <a:pt x="6719" y="10171"/>
                    </a:cubicBezTo>
                    <a:cubicBezTo>
                      <a:pt x="3199" y="9501"/>
                      <a:pt x="6198" y="5957"/>
                      <a:pt x="6149" y="3602"/>
                    </a:cubicBezTo>
                    <a:cubicBezTo>
                      <a:pt x="6132" y="2090"/>
                      <a:pt x="4880" y="0"/>
                      <a:pt x="305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4"/>
              <p:cNvSpPr/>
              <p:nvPr/>
            </p:nvSpPr>
            <p:spPr>
              <a:xfrm>
                <a:off x="841150" y="4746075"/>
                <a:ext cx="492325" cy="410000"/>
              </a:xfrm>
              <a:custGeom>
                <a:avLst/>
                <a:gdLst/>
                <a:ahLst/>
                <a:cxnLst/>
                <a:rect l="l" t="t" r="r" b="b"/>
                <a:pathLst>
                  <a:path w="19693" h="16400" extrusionOk="0">
                    <a:moveTo>
                      <a:pt x="18007" y="0"/>
                    </a:moveTo>
                    <a:cubicBezTo>
                      <a:pt x="17801" y="0"/>
                      <a:pt x="17586" y="67"/>
                      <a:pt x="17363" y="212"/>
                    </a:cubicBezTo>
                    <a:cubicBezTo>
                      <a:pt x="15156" y="1650"/>
                      <a:pt x="16842" y="4575"/>
                      <a:pt x="13942" y="5765"/>
                    </a:cubicBezTo>
                    <a:cubicBezTo>
                      <a:pt x="13282" y="6031"/>
                      <a:pt x="12728" y="6144"/>
                      <a:pt x="12255" y="6144"/>
                    </a:cubicBezTo>
                    <a:cubicBezTo>
                      <a:pt x="9545" y="6144"/>
                      <a:pt x="9463" y="2440"/>
                      <a:pt x="7100" y="2419"/>
                    </a:cubicBezTo>
                    <a:cubicBezTo>
                      <a:pt x="7082" y="2418"/>
                      <a:pt x="7064" y="2418"/>
                      <a:pt x="7046" y="2418"/>
                    </a:cubicBezTo>
                    <a:cubicBezTo>
                      <a:pt x="4412" y="2418"/>
                      <a:pt x="0" y="6059"/>
                      <a:pt x="2216" y="16400"/>
                    </a:cubicBezTo>
                    <a:lnTo>
                      <a:pt x="19296" y="16400"/>
                    </a:lnTo>
                    <a:cubicBezTo>
                      <a:pt x="19197" y="15532"/>
                      <a:pt x="19420" y="11591"/>
                      <a:pt x="19569" y="7178"/>
                    </a:cubicBezTo>
                    <a:cubicBezTo>
                      <a:pt x="19618" y="5344"/>
                      <a:pt x="19693" y="3435"/>
                      <a:pt x="19693" y="1601"/>
                    </a:cubicBezTo>
                    <a:cubicBezTo>
                      <a:pt x="19205" y="645"/>
                      <a:pt x="18647"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4"/>
              <p:cNvSpPr/>
              <p:nvPr/>
            </p:nvSpPr>
            <p:spPr>
              <a:xfrm>
                <a:off x="964625" y="4925400"/>
                <a:ext cx="365750" cy="230675"/>
              </a:xfrm>
              <a:custGeom>
                <a:avLst/>
                <a:gdLst/>
                <a:ahLst/>
                <a:cxnLst/>
                <a:rect l="l" t="t" r="r" b="b"/>
                <a:pathLst>
                  <a:path w="14630" h="9227" extrusionOk="0">
                    <a:moveTo>
                      <a:pt x="14415" y="1"/>
                    </a:moveTo>
                    <a:cubicBezTo>
                      <a:pt x="12154" y="1"/>
                      <a:pt x="10265" y="1511"/>
                      <a:pt x="10217" y="3649"/>
                    </a:cubicBezTo>
                    <a:cubicBezTo>
                      <a:pt x="10171" y="6144"/>
                      <a:pt x="9030" y="7467"/>
                      <a:pt x="7813" y="7467"/>
                    </a:cubicBezTo>
                    <a:cubicBezTo>
                      <a:pt x="7058" y="7467"/>
                      <a:pt x="6275" y="6958"/>
                      <a:pt x="5706" y="5905"/>
                    </a:cubicBezTo>
                    <a:cubicBezTo>
                      <a:pt x="5158" y="4877"/>
                      <a:pt x="4163" y="4292"/>
                      <a:pt x="3164" y="4292"/>
                    </a:cubicBezTo>
                    <a:cubicBezTo>
                      <a:pt x="1587" y="4292"/>
                      <a:pt x="1" y="5751"/>
                      <a:pt x="153" y="9227"/>
                    </a:cubicBezTo>
                    <a:lnTo>
                      <a:pt x="14357" y="9227"/>
                    </a:lnTo>
                    <a:cubicBezTo>
                      <a:pt x="14283" y="8483"/>
                      <a:pt x="14407" y="5558"/>
                      <a:pt x="14555" y="2013"/>
                    </a:cubicBezTo>
                    <a:cubicBezTo>
                      <a:pt x="14580" y="1369"/>
                      <a:pt x="14605" y="699"/>
                      <a:pt x="14630" y="5"/>
                    </a:cubicBezTo>
                    <a:cubicBezTo>
                      <a:pt x="14558" y="2"/>
                      <a:pt x="14486" y="1"/>
                      <a:pt x="14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4"/>
              <p:cNvSpPr/>
              <p:nvPr/>
            </p:nvSpPr>
            <p:spPr>
              <a:xfrm>
                <a:off x="276175" y="4779100"/>
                <a:ext cx="269925" cy="376975"/>
              </a:xfrm>
              <a:custGeom>
                <a:avLst/>
                <a:gdLst/>
                <a:ahLst/>
                <a:cxnLst/>
                <a:rect l="l" t="t" r="r" b="b"/>
                <a:pathLst>
                  <a:path w="10797" h="15079" extrusionOk="0">
                    <a:moveTo>
                      <a:pt x="3769" y="0"/>
                    </a:moveTo>
                    <a:cubicBezTo>
                      <a:pt x="2780" y="0"/>
                      <a:pt x="1384" y="766"/>
                      <a:pt x="1" y="2139"/>
                    </a:cubicBezTo>
                    <a:lnTo>
                      <a:pt x="1" y="15079"/>
                    </a:lnTo>
                    <a:lnTo>
                      <a:pt x="8454" y="15079"/>
                    </a:lnTo>
                    <a:cubicBezTo>
                      <a:pt x="10797" y="13224"/>
                      <a:pt x="9320" y="9424"/>
                      <a:pt x="7074" y="9424"/>
                    </a:cubicBezTo>
                    <a:cubicBezTo>
                      <a:pt x="7038" y="9424"/>
                      <a:pt x="7003" y="9425"/>
                      <a:pt x="6967" y="9427"/>
                    </a:cubicBezTo>
                    <a:cubicBezTo>
                      <a:pt x="6200" y="9472"/>
                      <a:pt x="5453" y="9613"/>
                      <a:pt x="4850" y="9613"/>
                    </a:cubicBezTo>
                    <a:cubicBezTo>
                      <a:pt x="3484" y="9613"/>
                      <a:pt x="2863" y="8890"/>
                      <a:pt x="4463" y="4692"/>
                    </a:cubicBezTo>
                    <a:cubicBezTo>
                      <a:pt x="5708" y="1429"/>
                      <a:pt x="5119" y="0"/>
                      <a:pt x="3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4"/>
              <p:cNvSpPr/>
              <p:nvPr/>
            </p:nvSpPr>
            <p:spPr>
              <a:xfrm>
                <a:off x="232175" y="4900725"/>
                <a:ext cx="228100" cy="255350"/>
              </a:xfrm>
              <a:custGeom>
                <a:avLst/>
                <a:gdLst/>
                <a:ahLst/>
                <a:cxnLst/>
                <a:rect l="l" t="t" r="r" b="b"/>
                <a:pathLst>
                  <a:path w="9124" h="10214" extrusionOk="0">
                    <a:moveTo>
                      <a:pt x="6198" y="1"/>
                    </a:moveTo>
                    <a:cubicBezTo>
                      <a:pt x="6198" y="1"/>
                      <a:pt x="3843" y="2257"/>
                      <a:pt x="3843" y="4835"/>
                    </a:cubicBezTo>
                    <a:cubicBezTo>
                      <a:pt x="3719" y="3620"/>
                      <a:pt x="3000" y="2331"/>
                      <a:pt x="3000" y="2331"/>
                    </a:cubicBezTo>
                    <a:lnTo>
                      <a:pt x="3000" y="2331"/>
                    </a:lnTo>
                    <a:cubicBezTo>
                      <a:pt x="3000" y="2331"/>
                      <a:pt x="3496" y="4215"/>
                      <a:pt x="3000" y="6719"/>
                    </a:cubicBezTo>
                    <a:cubicBezTo>
                      <a:pt x="2182" y="3050"/>
                      <a:pt x="1" y="1092"/>
                      <a:pt x="1" y="1091"/>
                    </a:cubicBezTo>
                    <a:lnTo>
                      <a:pt x="1" y="1091"/>
                    </a:lnTo>
                    <a:cubicBezTo>
                      <a:pt x="1" y="1092"/>
                      <a:pt x="2455" y="4909"/>
                      <a:pt x="1761" y="10214"/>
                    </a:cubicBezTo>
                    <a:lnTo>
                      <a:pt x="8776" y="10214"/>
                    </a:lnTo>
                    <a:cubicBezTo>
                      <a:pt x="7239" y="7562"/>
                      <a:pt x="9123" y="5678"/>
                      <a:pt x="9123" y="5677"/>
                    </a:cubicBezTo>
                    <a:lnTo>
                      <a:pt x="9123" y="5677"/>
                    </a:lnTo>
                    <a:cubicBezTo>
                      <a:pt x="9123" y="5678"/>
                      <a:pt x="7933" y="5802"/>
                      <a:pt x="7537" y="7909"/>
                    </a:cubicBezTo>
                    <a:cubicBezTo>
                      <a:pt x="6421" y="5454"/>
                      <a:pt x="8082" y="4364"/>
                      <a:pt x="8082" y="4364"/>
                    </a:cubicBezTo>
                    <a:lnTo>
                      <a:pt x="8082" y="4364"/>
                    </a:lnTo>
                    <a:cubicBezTo>
                      <a:pt x="8082" y="4364"/>
                      <a:pt x="5801" y="5107"/>
                      <a:pt x="5851" y="7710"/>
                    </a:cubicBezTo>
                    <a:cubicBezTo>
                      <a:pt x="3843" y="3967"/>
                      <a:pt x="6198" y="1"/>
                      <a:pt x="6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4"/>
              <p:cNvSpPr/>
              <p:nvPr/>
            </p:nvSpPr>
            <p:spPr>
              <a:xfrm>
                <a:off x="217300" y="4900725"/>
                <a:ext cx="228100" cy="255350"/>
              </a:xfrm>
              <a:custGeom>
                <a:avLst/>
                <a:gdLst/>
                <a:ahLst/>
                <a:cxnLst/>
                <a:rect l="l" t="t" r="r" b="b"/>
                <a:pathLst>
                  <a:path w="9124" h="10214" extrusionOk="0">
                    <a:moveTo>
                      <a:pt x="6198" y="1"/>
                    </a:moveTo>
                    <a:lnTo>
                      <a:pt x="6198" y="1"/>
                    </a:lnTo>
                    <a:cubicBezTo>
                      <a:pt x="6198" y="1"/>
                      <a:pt x="3843" y="2257"/>
                      <a:pt x="3843" y="4835"/>
                    </a:cubicBezTo>
                    <a:cubicBezTo>
                      <a:pt x="3744" y="3620"/>
                      <a:pt x="3000" y="2331"/>
                      <a:pt x="3000" y="2331"/>
                    </a:cubicBezTo>
                    <a:lnTo>
                      <a:pt x="3000" y="2331"/>
                    </a:lnTo>
                    <a:cubicBezTo>
                      <a:pt x="3000" y="2331"/>
                      <a:pt x="3496" y="4215"/>
                      <a:pt x="3000" y="6719"/>
                    </a:cubicBezTo>
                    <a:cubicBezTo>
                      <a:pt x="2182" y="3050"/>
                      <a:pt x="1" y="1092"/>
                      <a:pt x="1" y="1091"/>
                    </a:cubicBezTo>
                    <a:lnTo>
                      <a:pt x="1" y="1091"/>
                    </a:lnTo>
                    <a:cubicBezTo>
                      <a:pt x="1" y="1092"/>
                      <a:pt x="2455" y="4909"/>
                      <a:pt x="1761" y="10214"/>
                    </a:cubicBezTo>
                    <a:lnTo>
                      <a:pt x="8776" y="10214"/>
                    </a:lnTo>
                    <a:cubicBezTo>
                      <a:pt x="7239" y="7562"/>
                      <a:pt x="9123" y="5678"/>
                      <a:pt x="9123" y="5677"/>
                    </a:cubicBezTo>
                    <a:lnTo>
                      <a:pt x="9123" y="5677"/>
                    </a:lnTo>
                    <a:cubicBezTo>
                      <a:pt x="9123" y="5678"/>
                      <a:pt x="7933" y="5802"/>
                      <a:pt x="7562" y="7909"/>
                    </a:cubicBezTo>
                    <a:cubicBezTo>
                      <a:pt x="6421" y="5454"/>
                      <a:pt x="8082" y="4364"/>
                      <a:pt x="8082" y="4364"/>
                    </a:cubicBezTo>
                    <a:lnTo>
                      <a:pt x="8082" y="4364"/>
                    </a:lnTo>
                    <a:cubicBezTo>
                      <a:pt x="8082" y="4364"/>
                      <a:pt x="5826" y="5107"/>
                      <a:pt x="5851" y="7710"/>
                    </a:cubicBezTo>
                    <a:cubicBezTo>
                      <a:pt x="3843" y="3967"/>
                      <a:pt x="6198" y="1"/>
                      <a:pt x="6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4"/>
              <p:cNvSpPr/>
              <p:nvPr/>
            </p:nvSpPr>
            <p:spPr>
              <a:xfrm>
                <a:off x="981325" y="4975275"/>
                <a:ext cx="347200" cy="180800"/>
              </a:xfrm>
              <a:custGeom>
                <a:avLst/>
                <a:gdLst/>
                <a:ahLst/>
                <a:cxnLst/>
                <a:rect l="l" t="t" r="r" b="b"/>
                <a:pathLst>
                  <a:path w="13888" h="7232" extrusionOk="0">
                    <a:moveTo>
                      <a:pt x="13436" y="0"/>
                    </a:moveTo>
                    <a:cubicBezTo>
                      <a:pt x="10900" y="0"/>
                      <a:pt x="10568" y="1829"/>
                      <a:pt x="10169" y="4034"/>
                    </a:cubicBezTo>
                    <a:cubicBezTo>
                      <a:pt x="9862" y="5750"/>
                      <a:pt x="8330" y="6469"/>
                      <a:pt x="6736" y="6469"/>
                    </a:cubicBezTo>
                    <a:cubicBezTo>
                      <a:pt x="5497" y="6469"/>
                      <a:pt x="4221" y="6035"/>
                      <a:pt x="3451" y="5298"/>
                    </a:cubicBezTo>
                    <a:cubicBezTo>
                      <a:pt x="2877" y="4743"/>
                      <a:pt x="2248" y="4456"/>
                      <a:pt x="1698" y="4456"/>
                    </a:cubicBezTo>
                    <a:cubicBezTo>
                      <a:pt x="727" y="4456"/>
                      <a:pt x="0" y="5349"/>
                      <a:pt x="253" y="7232"/>
                    </a:cubicBezTo>
                    <a:lnTo>
                      <a:pt x="13689" y="7232"/>
                    </a:lnTo>
                    <a:cubicBezTo>
                      <a:pt x="13615" y="6488"/>
                      <a:pt x="13739" y="3563"/>
                      <a:pt x="13887" y="18"/>
                    </a:cubicBezTo>
                    <a:cubicBezTo>
                      <a:pt x="13730" y="6"/>
                      <a:pt x="13579" y="0"/>
                      <a:pt x="1343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4"/>
              <p:cNvSpPr/>
              <p:nvPr/>
            </p:nvSpPr>
            <p:spPr>
              <a:xfrm>
                <a:off x="1057050" y="4910650"/>
                <a:ext cx="387975" cy="245425"/>
              </a:xfrm>
              <a:custGeom>
                <a:avLst/>
                <a:gdLst/>
                <a:ahLst/>
                <a:cxnLst/>
                <a:rect l="l" t="t" r="r" b="b"/>
                <a:pathLst>
                  <a:path w="15519" h="9817" extrusionOk="0">
                    <a:moveTo>
                      <a:pt x="15519" y="0"/>
                    </a:moveTo>
                    <a:lnTo>
                      <a:pt x="15519" y="0"/>
                    </a:lnTo>
                    <a:cubicBezTo>
                      <a:pt x="10809" y="744"/>
                      <a:pt x="9669" y="2727"/>
                      <a:pt x="7239" y="6421"/>
                    </a:cubicBezTo>
                    <a:cubicBezTo>
                      <a:pt x="7264" y="3719"/>
                      <a:pt x="7413" y="2157"/>
                      <a:pt x="7413" y="2157"/>
                    </a:cubicBezTo>
                    <a:lnTo>
                      <a:pt x="7413" y="2157"/>
                    </a:lnTo>
                    <a:cubicBezTo>
                      <a:pt x="7413" y="2157"/>
                      <a:pt x="6272" y="3868"/>
                      <a:pt x="5702" y="6470"/>
                    </a:cubicBezTo>
                    <a:cubicBezTo>
                      <a:pt x="4860" y="4562"/>
                      <a:pt x="4835" y="3670"/>
                      <a:pt x="4835" y="3669"/>
                    </a:cubicBezTo>
                    <a:lnTo>
                      <a:pt x="4835" y="3669"/>
                    </a:lnTo>
                    <a:cubicBezTo>
                      <a:pt x="4835" y="3670"/>
                      <a:pt x="4785" y="5429"/>
                      <a:pt x="5132" y="6396"/>
                    </a:cubicBezTo>
                    <a:cubicBezTo>
                      <a:pt x="3298" y="1934"/>
                      <a:pt x="1339" y="1066"/>
                      <a:pt x="1" y="719"/>
                    </a:cubicBezTo>
                    <a:lnTo>
                      <a:pt x="1" y="719"/>
                    </a:lnTo>
                    <a:cubicBezTo>
                      <a:pt x="3149" y="2430"/>
                      <a:pt x="4215" y="7883"/>
                      <a:pt x="3719" y="9817"/>
                    </a:cubicBezTo>
                    <a:lnTo>
                      <a:pt x="10437" y="9817"/>
                    </a:lnTo>
                    <a:cubicBezTo>
                      <a:pt x="10586" y="8007"/>
                      <a:pt x="11404" y="7363"/>
                      <a:pt x="11850" y="6892"/>
                    </a:cubicBezTo>
                    <a:lnTo>
                      <a:pt x="11850" y="6892"/>
                    </a:lnTo>
                    <a:cubicBezTo>
                      <a:pt x="11850" y="6892"/>
                      <a:pt x="10858" y="7189"/>
                      <a:pt x="10437" y="7660"/>
                    </a:cubicBezTo>
                    <a:lnTo>
                      <a:pt x="10437" y="7660"/>
                    </a:lnTo>
                    <a:cubicBezTo>
                      <a:pt x="10065" y="6619"/>
                      <a:pt x="11503" y="5206"/>
                      <a:pt x="11503" y="5206"/>
                    </a:cubicBezTo>
                    <a:lnTo>
                      <a:pt x="11503" y="5206"/>
                    </a:lnTo>
                    <a:cubicBezTo>
                      <a:pt x="11503" y="5206"/>
                      <a:pt x="10288" y="5504"/>
                      <a:pt x="9594" y="6346"/>
                    </a:cubicBezTo>
                    <a:lnTo>
                      <a:pt x="9594" y="6346"/>
                    </a:lnTo>
                    <a:cubicBezTo>
                      <a:pt x="9669" y="4066"/>
                      <a:pt x="12148" y="942"/>
                      <a:pt x="155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4"/>
              <p:cNvSpPr/>
              <p:nvPr/>
            </p:nvSpPr>
            <p:spPr>
              <a:xfrm>
                <a:off x="1072550" y="4910650"/>
                <a:ext cx="387975" cy="245425"/>
              </a:xfrm>
              <a:custGeom>
                <a:avLst/>
                <a:gdLst/>
                <a:ahLst/>
                <a:cxnLst/>
                <a:rect l="l" t="t" r="r" b="b"/>
                <a:pathLst>
                  <a:path w="15519" h="9817" extrusionOk="0">
                    <a:moveTo>
                      <a:pt x="15519" y="0"/>
                    </a:moveTo>
                    <a:cubicBezTo>
                      <a:pt x="10833" y="744"/>
                      <a:pt x="9693" y="2727"/>
                      <a:pt x="7239" y="6421"/>
                    </a:cubicBezTo>
                    <a:cubicBezTo>
                      <a:pt x="7289" y="3719"/>
                      <a:pt x="7412" y="2157"/>
                      <a:pt x="7412" y="2157"/>
                    </a:cubicBezTo>
                    <a:lnTo>
                      <a:pt x="7412" y="2157"/>
                    </a:lnTo>
                    <a:cubicBezTo>
                      <a:pt x="7412" y="2157"/>
                      <a:pt x="6272" y="3868"/>
                      <a:pt x="5727" y="6470"/>
                    </a:cubicBezTo>
                    <a:cubicBezTo>
                      <a:pt x="4859" y="4562"/>
                      <a:pt x="4834" y="3670"/>
                      <a:pt x="4834" y="3669"/>
                    </a:cubicBezTo>
                    <a:lnTo>
                      <a:pt x="4834" y="3669"/>
                    </a:lnTo>
                    <a:cubicBezTo>
                      <a:pt x="4834" y="3670"/>
                      <a:pt x="4785" y="5429"/>
                      <a:pt x="5132" y="6396"/>
                    </a:cubicBezTo>
                    <a:cubicBezTo>
                      <a:pt x="3297" y="1934"/>
                      <a:pt x="1339" y="1066"/>
                      <a:pt x="0" y="719"/>
                    </a:cubicBezTo>
                    <a:lnTo>
                      <a:pt x="0" y="719"/>
                    </a:lnTo>
                    <a:cubicBezTo>
                      <a:pt x="3173" y="2430"/>
                      <a:pt x="4215" y="7883"/>
                      <a:pt x="3719" y="9817"/>
                    </a:cubicBezTo>
                    <a:lnTo>
                      <a:pt x="10462" y="9817"/>
                    </a:lnTo>
                    <a:cubicBezTo>
                      <a:pt x="10610" y="8007"/>
                      <a:pt x="11404" y="7363"/>
                      <a:pt x="11850" y="6892"/>
                    </a:cubicBezTo>
                    <a:lnTo>
                      <a:pt x="11850" y="6892"/>
                    </a:lnTo>
                    <a:cubicBezTo>
                      <a:pt x="11850" y="6892"/>
                      <a:pt x="10858" y="7189"/>
                      <a:pt x="10437" y="7660"/>
                    </a:cubicBezTo>
                    <a:cubicBezTo>
                      <a:pt x="10090" y="6619"/>
                      <a:pt x="11527" y="5206"/>
                      <a:pt x="11528" y="5206"/>
                    </a:cubicBezTo>
                    <a:lnTo>
                      <a:pt x="11528" y="5206"/>
                    </a:lnTo>
                    <a:cubicBezTo>
                      <a:pt x="11527" y="5206"/>
                      <a:pt x="10288" y="5504"/>
                      <a:pt x="9619" y="6346"/>
                    </a:cubicBezTo>
                    <a:cubicBezTo>
                      <a:pt x="9693" y="4066"/>
                      <a:pt x="12147" y="942"/>
                      <a:pt x="15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4"/>
              <p:cNvSpPr/>
              <p:nvPr/>
            </p:nvSpPr>
            <p:spPr>
              <a:xfrm>
                <a:off x="854400" y="4604250"/>
                <a:ext cx="479075" cy="288450"/>
              </a:xfrm>
              <a:custGeom>
                <a:avLst/>
                <a:gdLst/>
                <a:ahLst/>
                <a:cxnLst/>
                <a:rect l="l" t="t" r="r" b="b"/>
                <a:pathLst>
                  <a:path w="19163" h="11538" extrusionOk="0">
                    <a:moveTo>
                      <a:pt x="17662" y="1"/>
                    </a:moveTo>
                    <a:cubicBezTo>
                      <a:pt x="16756" y="1"/>
                      <a:pt x="16693" y="3251"/>
                      <a:pt x="15447" y="3251"/>
                    </a:cubicBezTo>
                    <a:cubicBezTo>
                      <a:pt x="15260" y="3251"/>
                      <a:pt x="15047" y="3178"/>
                      <a:pt x="14800" y="3010"/>
                    </a:cubicBezTo>
                    <a:cubicBezTo>
                      <a:pt x="14272" y="2647"/>
                      <a:pt x="13877" y="2506"/>
                      <a:pt x="13567" y="2506"/>
                    </a:cubicBezTo>
                    <a:cubicBezTo>
                      <a:pt x="12498" y="2506"/>
                      <a:pt x="12428" y="4176"/>
                      <a:pt x="11335" y="4176"/>
                    </a:cubicBezTo>
                    <a:cubicBezTo>
                      <a:pt x="11076" y="4176"/>
                      <a:pt x="10761" y="4083"/>
                      <a:pt x="10362" y="3853"/>
                    </a:cubicBezTo>
                    <a:cubicBezTo>
                      <a:pt x="9318" y="3257"/>
                      <a:pt x="8454" y="2679"/>
                      <a:pt x="7382" y="2679"/>
                    </a:cubicBezTo>
                    <a:cubicBezTo>
                      <a:pt x="5911" y="2679"/>
                      <a:pt x="4050" y="3769"/>
                      <a:pt x="794" y="7398"/>
                    </a:cubicBezTo>
                    <a:lnTo>
                      <a:pt x="0" y="11537"/>
                    </a:lnTo>
                    <a:cubicBezTo>
                      <a:pt x="1282" y="7989"/>
                      <a:pt x="3333" y="5584"/>
                      <a:pt x="5350" y="5584"/>
                    </a:cubicBezTo>
                    <a:cubicBezTo>
                      <a:pt x="6532" y="5584"/>
                      <a:pt x="7703" y="6410"/>
                      <a:pt x="8702" y="8315"/>
                    </a:cubicBezTo>
                    <a:cubicBezTo>
                      <a:pt x="9793" y="10380"/>
                      <a:pt x="10671" y="11195"/>
                      <a:pt x="11436" y="11195"/>
                    </a:cubicBezTo>
                    <a:cubicBezTo>
                      <a:pt x="12792" y="11195"/>
                      <a:pt x="13794" y="8638"/>
                      <a:pt x="14998" y="5960"/>
                    </a:cubicBezTo>
                    <a:cubicBezTo>
                      <a:pt x="15543" y="4736"/>
                      <a:pt x="16208" y="4301"/>
                      <a:pt x="16879" y="4301"/>
                    </a:cubicBezTo>
                    <a:cubicBezTo>
                      <a:pt x="17702" y="4301"/>
                      <a:pt x="18534" y="4957"/>
                      <a:pt x="19163" y="5613"/>
                    </a:cubicBezTo>
                    <a:cubicBezTo>
                      <a:pt x="19163" y="4076"/>
                      <a:pt x="19138" y="2688"/>
                      <a:pt x="19039" y="1522"/>
                    </a:cubicBezTo>
                    <a:cubicBezTo>
                      <a:pt x="18413" y="411"/>
                      <a:pt x="17984" y="1"/>
                      <a:pt x="17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4"/>
              <p:cNvSpPr/>
              <p:nvPr/>
            </p:nvSpPr>
            <p:spPr>
              <a:xfrm>
                <a:off x="330100" y="4568700"/>
                <a:ext cx="376200" cy="478925"/>
              </a:xfrm>
              <a:custGeom>
                <a:avLst/>
                <a:gdLst/>
                <a:ahLst/>
                <a:cxnLst/>
                <a:rect l="l" t="t" r="r" b="b"/>
                <a:pathLst>
                  <a:path w="15048" h="19157" extrusionOk="0">
                    <a:moveTo>
                      <a:pt x="507" y="1"/>
                    </a:moveTo>
                    <a:cubicBezTo>
                      <a:pt x="342" y="1"/>
                      <a:pt x="181" y="30"/>
                      <a:pt x="25" y="94"/>
                    </a:cubicBezTo>
                    <a:cubicBezTo>
                      <a:pt x="25" y="565"/>
                      <a:pt x="25" y="1160"/>
                      <a:pt x="0" y="1829"/>
                    </a:cubicBezTo>
                    <a:cubicBezTo>
                      <a:pt x="270" y="1559"/>
                      <a:pt x="674" y="1403"/>
                      <a:pt x="1150" y="1403"/>
                    </a:cubicBezTo>
                    <a:cubicBezTo>
                      <a:pt x="2118" y="1403"/>
                      <a:pt x="3382" y="2051"/>
                      <a:pt x="4413" y="3713"/>
                    </a:cubicBezTo>
                    <a:cubicBezTo>
                      <a:pt x="5168" y="4922"/>
                      <a:pt x="6125" y="4994"/>
                      <a:pt x="7076" y="4994"/>
                    </a:cubicBezTo>
                    <a:cubicBezTo>
                      <a:pt x="7204" y="4994"/>
                      <a:pt x="7332" y="4992"/>
                      <a:pt x="7460" y="4992"/>
                    </a:cubicBezTo>
                    <a:cubicBezTo>
                      <a:pt x="8867" y="4992"/>
                      <a:pt x="10196" y="5152"/>
                      <a:pt x="10759" y="8993"/>
                    </a:cubicBezTo>
                    <a:cubicBezTo>
                      <a:pt x="11751" y="15761"/>
                      <a:pt x="15048" y="19157"/>
                      <a:pt x="15048" y="19157"/>
                    </a:cubicBezTo>
                    <a:lnTo>
                      <a:pt x="13957" y="10951"/>
                    </a:lnTo>
                    <a:cubicBezTo>
                      <a:pt x="12047" y="9042"/>
                      <a:pt x="11381" y="3064"/>
                      <a:pt x="9597" y="3064"/>
                    </a:cubicBezTo>
                    <a:cubicBezTo>
                      <a:pt x="9274" y="3064"/>
                      <a:pt x="8914" y="3260"/>
                      <a:pt x="8503" y="3713"/>
                    </a:cubicBezTo>
                    <a:cubicBezTo>
                      <a:pt x="8116" y="4139"/>
                      <a:pt x="7701" y="4316"/>
                      <a:pt x="7267" y="4316"/>
                    </a:cubicBezTo>
                    <a:cubicBezTo>
                      <a:pt x="5122" y="4316"/>
                      <a:pt x="2507" y="1"/>
                      <a:pt x="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4"/>
              <p:cNvSpPr/>
              <p:nvPr/>
            </p:nvSpPr>
            <p:spPr>
              <a:xfrm>
                <a:off x="614550" y="4671425"/>
                <a:ext cx="325400" cy="454925"/>
              </a:xfrm>
              <a:custGeom>
                <a:avLst/>
                <a:gdLst/>
                <a:ahLst/>
                <a:cxnLst/>
                <a:rect l="l" t="t" r="r" b="b"/>
                <a:pathLst>
                  <a:path w="13016" h="18197" extrusionOk="0">
                    <a:moveTo>
                      <a:pt x="1389" y="1"/>
                    </a:moveTo>
                    <a:cubicBezTo>
                      <a:pt x="1" y="1"/>
                      <a:pt x="596" y="1215"/>
                      <a:pt x="596" y="1215"/>
                    </a:cubicBezTo>
                    <a:cubicBezTo>
                      <a:pt x="4463" y="13337"/>
                      <a:pt x="2381" y="18196"/>
                      <a:pt x="2381" y="18196"/>
                    </a:cubicBezTo>
                    <a:lnTo>
                      <a:pt x="9743" y="17576"/>
                    </a:lnTo>
                    <a:cubicBezTo>
                      <a:pt x="9074" y="4884"/>
                      <a:pt x="11652" y="2207"/>
                      <a:pt x="12346" y="1116"/>
                    </a:cubicBezTo>
                    <a:cubicBezTo>
                      <a:pt x="13015" y="1"/>
                      <a:pt x="11652" y="1"/>
                      <a:pt x="11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4"/>
              <p:cNvSpPr/>
              <p:nvPr/>
            </p:nvSpPr>
            <p:spPr>
              <a:xfrm>
                <a:off x="694500" y="4921700"/>
                <a:ext cx="155575" cy="203400"/>
              </a:xfrm>
              <a:custGeom>
                <a:avLst/>
                <a:gdLst/>
                <a:ahLst/>
                <a:cxnLst/>
                <a:rect l="l" t="t" r="r" b="b"/>
                <a:pathLst>
                  <a:path w="6223" h="8136" extrusionOk="0">
                    <a:moveTo>
                      <a:pt x="323" y="1"/>
                    </a:moveTo>
                    <a:cubicBezTo>
                      <a:pt x="308" y="1"/>
                      <a:pt x="291" y="18"/>
                      <a:pt x="273" y="54"/>
                    </a:cubicBezTo>
                    <a:cubicBezTo>
                      <a:pt x="25" y="550"/>
                      <a:pt x="695" y="4095"/>
                      <a:pt x="1" y="6995"/>
                    </a:cubicBezTo>
                    <a:cubicBezTo>
                      <a:pt x="1" y="6995"/>
                      <a:pt x="4215" y="8136"/>
                      <a:pt x="4289" y="8136"/>
                    </a:cubicBezTo>
                    <a:cubicBezTo>
                      <a:pt x="4364" y="8136"/>
                      <a:pt x="6223" y="7392"/>
                      <a:pt x="6223" y="7392"/>
                    </a:cubicBezTo>
                    <a:cubicBezTo>
                      <a:pt x="6223" y="7392"/>
                      <a:pt x="5925" y="4343"/>
                      <a:pt x="5702" y="1318"/>
                    </a:cubicBezTo>
                    <a:cubicBezTo>
                      <a:pt x="5651" y="538"/>
                      <a:pt x="5595" y="203"/>
                      <a:pt x="5538" y="203"/>
                    </a:cubicBezTo>
                    <a:cubicBezTo>
                      <a:pt x="5373" y="203"/>
                      <a:pt x="5199" y="2973"/>
                      <a:pt x="5107" y="5880"/>
                    </a:cubicBezTo>
                    <a:cubicBezTo>
                      <a:pt x="5071" y="7030"/>
                      <a:pt x="5005" y="7454"/>
                      <a:pt x="4928" y="7454"/>
                    </a:cubicBezTo>
                    <a:cubicBezTo>
                      <a:pt x="4745" y="7454"/>
                      <a:pt x="4505" y="5008"/>
                      <a:pt x="4488" y="4343"/>
                    </a:cubicBezTo>
                    <a:cubicBezTo>
                      <a:pt x="4481" y="4090"/>
                      <a:pt x="4461" y="3982"/>
                      <a:pt x="4435" y="3982"/>
                    </a:cubicBezTo>
                    <a:cubicBezTo>
                      <a:pt x="4367" y="3982"/>
                      <a:pt x="4258" y="4731"/>
                      <a:pt x="4240" y="5557"/>
                    </a:cubicBezTo>
                    <a:cubicBezTo>
                      <a:pt x="4240" y="5751"/>
                      <a:pt x="4225" y="5840"/>
                      <a:pt x="4201" y="5840"/>
                    </a:cubicBezTo>
                    <a:cubicBezTo>
                      <a:pt x="4085" y="5840"/>
                      <a:pt x="3739" y="3849"/>
                      <a:pt x="3595" y="1740"/>
                    </a:cubicBezTo>
                    <a:cubicBezTo>
                      <a:pt x="3568" y="1266"/>
                      <a:pt x="3537" y="1068"/>
                      <a:pt x="3503" y="1068"/>
                    </a:cubicBezTo>
                    <a:cubicBezTo>
                      <a:pt x="3357" y="1068"/>
                      <a:pt x="3166" y="4884"/>
                      <a:pt x="3025" y="5954"/>
                    </a:cubicBezTo>
                    <a:cubicBezTo>
                      <a:pt x="2993" y="6247"/>
                      <a:pt x="2951" y="6366"/>
                      <a:pt x="2906" y="6366"/>
                    </a:cubicBezTo>
                    <a:cubicBezTo>
                      <a:pt x="2746" y="6366"/>
                      <a:pt x="2551" y="4839"/>
                      <a:pt x="2628" y="4219"/>
                    </a:cubicBezTo>
                    <a:cubicBezTo>
                      <a:pt x="2673" y="3922"/>
                      <a:pt x="2634" y="3779"/>
                      <a:pt x="2558" y="3779"/>
                    </a:cubicBezTo>
                    <a:cubicBezTo>
                      <a:pt x="2424" y="3779"/>
                      <a:pt x="2178" y="4224"/>
                      <a:pt x="2083" y="5062"/>
                    </a:cubicBezTo>
                    <a:cubicBezTo>
                      <a:pt x="2044" y="5355"/>
                      <a:pt x="2007" y="5491"/>
                      <a:pt x="1971" y="5491"/>
                    </a:cubicBezTo>
                    <a:cubicBezTo>
                      <a:pt x="1844" y="5491"/>
                      <a:pt x="1733" y="3834"/>
                      <a:pt x="1637" y="1368"/>
                    </a:cubicBezTo>
                    <a:cubicBezTo>
                      <a:pt x="1607" y="586"/>
                      <a:pt x="1563" y="265"/>
                      <a:pt x="1514" y="265"/>
                    </a:cubicBezTo>
                    <a:cubicBezTo>
                      <a:pt x="1364" y="265"/>
                      <a:pt x="1166" y="3330"/>
                      <a:pt x="1166" y="5334"/>
                    </a:cubicBezTo>
                    <a:cubicBezTo>
                      <a:pt x="1166" y="6159"/>
                      <a:pt x="1156" y="6474"/>
                      <a:pt x="1133" y="6474"/>
                    </a:cubicBezTo>
                    <a:cubicBezTo>
                      <a:pt x="1084" y="6474"/>
                      <a:pt x="973" y="4973"/>
                      <a:pt x="769" y="4020"/>
                    </a:cubicBezTo>
                    <a:cubicBezTo>
                      <a:pt x="516" y="2756"/>
                      <a:pt x="519" y="1"/>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4"/>
              <p:cNvSpPr/>
              <p:nvPr/>
            </p:nvSpPr>
            <p:spPr>
              <a:xfrm>
                <a:off x="626325" y="5073100"/>
                <a:ext cx="304950" cy="82975"/>
              </a:xfrm>
              <a:custGeom>
                <a:avLst/>
                <a:gdLst/>
                <a:ahLst/>
                <a:cxnLst/>
                <a:rect l="l" t="t" r="r" b="b"/>
                <a:pathLst>
                  <a:path w="12198" h="3319" extrusionOk="0">
                    <a:moveTo>
                      <a:pt x="3990" y="0"/>
                    </a:moveTo>
                    <a:cubicBezTo>
                      <a:pt x="3842" y="0"/>
                      <a:pt x="3693" y="16"/>
                      <a:pt x="3546" y="47"/>
                    </a:cubicBezTo>
                    <a:cubicBezTo>
                      <a:pt x="2703" y="220"/>
                      <a:pt x="2058" y="865"/>
                      <a:pt x="1860" y="1683"/>
                    </a:cubicBezTo>
                    <a:cubicBezTo>
                      <a:pt x="1833" y="1674"/>
                      <a:pt x="1802" y="1668"/>
                      <a:pt x="1771" y="1668"/>
                    </a:cubicBezTo>
                    <a:cubicBezTo>
                      <a:pt x="1716" y="1668"/>
                      <a:pt x="1659" y="1685"/>
                      <a:pt x="1612" y="1732"/>
                    </a:cubicBezTo>
                    <a:cubicBezTo>
                      <a:pt x="1538" y="1782"/>
                      <a:pt x="1513" y="1881"/>
                      <a:pt x="1563" y="1956"/>
                    </a:cubicBezTo>
                    <a:cubicBezTo>
                      <a:pt x="1497" y="1947"/>
                      <a:pt x="1432" y="1943"/>
                      <a:pt x="1367" y="1943"/>
                    </a:cubicBezTo>
                    <a:cubicBezTo>
                      <a:pt x="1038" y="1943"/>
                      <a:pt x="720" y="2050"/>
                      <a:pt x="472" y="2278"/>
                    </a:cubicBezTo>
                    <a:cubicBezTo>
                      <a:pt x="174" y="2526"/>
                      <a:pt x="1" y="2922"/>
                      <a:pt x="1" y="3319"/>
                    </a:cubicBezTo>
                    <a:lnTo>
                      <a:pt x="12049" y="3319"/>
                    </a:lnTo>
                    <a:cubicBezTo>
                      <a:pt x="12197" y="2947"/>
                      <a:pt x="12098" y="2427"/>
                      <a:pt x="11850" y="2154"/>
                    </a:cubicBezTo>
                    <a:cubicBezTo>
                      <a:pt x="11640" y="1924"/>
                      <a:pt x="11355" y="1798"/>
                      <a:pt x="11066" y="1798"/>
                    </a:cubicBezTo>
                    <a:cubicBezTo>
                      <a:pt x="10980" y="1798"/>
                      <a:pt x="10894" y="1809"/>
                      <a:pt x="10809" y="1832"/>
                    </a:cubicBezTo>
                    <a:cubicBezTo>
                      <a:pt x="10859" y="1113"/>
                      <a:pt x="10388" y="443"/>
                      <a:pt x="9694" y="245"/>
                    </a:cubicBezTo>
                    <a:cubicBezTo>
                      <a:pt x="9534" y="195"/>
                      <a:pt x="9372" y="172"/>
                      <a:pt x="9214" y="172"/>
                    </a:cubicBezTo>
                    <a:cubicBezTo>
                      <a:pt x="8662" y="172"/>
                      <a:pt x="8148" y="463"/>
                      <a:pt x="7859" y="964"/>
                    </a:cubicBezTo>
                    <a:cubicBezTo>
                      <a:pt x="7834" y="790"/>
                      <a:pt x="7710" y="666"/>
                      <a:pt x="7562" y="617"/>
                    </a:cubicBezTo>
                    <a:cubicBezTo>
                      <a:pt x="7533" y="613"/>
                      <a:pt x="7504" y="611"/>
                      <a:pt x="7475" y="611"/>
                    </a:cubicBezTo>
                    <a:cubicBezTo>
                      <a:pt x="7332" y="611"/>
                      <a:pt x="7198" y="662"/>
                      <a:pt x="7115" y="766"/>
                    </a:cubicBezTo>
                    <a:cubicBezTo>
                      <a:pt x="7190" y="567"/>
                      <a:pt x="7115" y="319"/>
                      <a:pt x="6917" y="195"/>
                    </a:cubicBezTo>
                    <a:cubicBezTo>
                      <a:pt x="6830" y="134"/>
                      <a:pt x="6725" y="103"/>
                      <a:pt x="6620" y="103"/>
                    </a:cubicBezTo>
                    <a:cubicBezTo>
                      <a:pt x="6514" y="103"/>
                      <a:pt x="6409" y="134"/>
                      <a:pt x="6322" y="195"/>
                    </a:cubicBezTo>
                    <a:cubicBezTo>
                      <a:pt x="6124" y="344"/>
                      <a:pt x="6074" y="592"/>
                      <a:pt x="6149" y="790"/>
                    </a:cubicBezTo>
                    <a:cubicBezTo>
                      <a:pt x="6108" y="750"/>
                      <a:pt x="6051" y="709"/>
                      <a:pt x="5978" y="709"/>
                    </a:cubicBezTo>
                    <a:cubicBezTo>
                      <a:pt x="5961" y="709"/>
                      <a:pt x="5944" y="712"/>
                      <a:pt x="5926" y="716"/>
                    </a:cubicBezTo>
                    <a:cubicBezTo>
                      <a:pt x="5851" y="716"/>
                      <a:pt x="5777" y="790"/>
                      <a:pt x="5752" y="865"/>
                    </a:cubicBezTo>
                    <a:cubicBezTo>
                      <a:pt x="5325" y="316"/>
                      <a:pt x="4665" y="0"/>
                      <a:pt x="3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4"/>
              <p:cNvSpPr/>
              <p:nvPr/>
            </p:nvSpPr>
            <p:spPr>
              <a:xfrm>
                <a:off x="377200" y="4087175"/>
                <a:ext cx="92975" cy="300425"/>
              </a:xfrm>
              <a:custGeom>
                <a:avLst/>
                <a:gdLst/>
                <a:ahLst/>
                <a:cxnLst/>
                <a:rect l="l" t="t" r="r" b="b"/>
                <a:pathLst>
                  <a:path w="3719" h="12017" extrusionOk="0">
                    <a:moveTo>
                      <a:pt x="480" y="0"/>
                    </a:moveTo>
                    <a:cubicBezTo>
                      <a:pt x="335" y="0"/>
                      <a:pt x="175" y="30"/>
                      <a:pt x="0" y="93"/>
                    </a:cubicBezTo>
                    <a:cubicBezTo>
                      <a:pt x="224" y="4456"/>
                      <a:pt x="521" y="8869"/>
                      <a:pt x="447" y="12017"/>
                    </a:cubicBezTo>
                    <a:cubicBezTo>
                      <a:pt x="3719" y="11372"/>
                      <a:pt x="50" y="5423"/>
                      <a:pt x="1017" y="3762"/>
                    </a:cubicBezTo>
                    <a:cubicBezTo>
                      <a:pt x="1885" y="2271"/>
                      <a:pt x="1754" y="0"/>
                      <a:pt x="48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4"/>
              <p:cNvSpPr/>
              <p:nvPr/>
            </p:nvSpPr>
            <p:spPr>
              <a:xfrm>
                <a:off x="371000" y="3712075"/>
                <a:ext cx="133900" cy="210125"/>
              </a:xfrm>
              <a:custGeom>
                <a:avLst/>
                <a:gdLst/>
                <a:ahLst/>
                <a:cxnLst/>
                <a:rect l="l" t="t" r="r" b="b"/>
                <a:pathLst>
                  <a:path w="5356" h="8405" extrusionOk="0">
                    <a:moveTo>
                      <a:pt x="1885" y="0"/>
                    </a:moveTo>
                    <a:cubicBezTo>
                      <a:pt x="943" y="25"/>
                      <a:pt x="422" y="1339"/>
                      <a:pt x="199" y="3446"/>
                    </a:cubicBezTo>
                    <a:cubicBezTo>
                      <a:pt x="75" y="4438"/>
                      <a:pt x="25" y="5578"/>
                      <a:pt x="1" y="6842"/>
                    </a:cubicBezTo>
                    <a:cubicBezTo>
                      <a:pt x="1240" y="7779"/>
                      <a:pt x="2493" y="8405"/>
                      <a:pt x="3482" y="8405"/>
                    </a:cubicBezTo>
                    <a:cubicBezTo>
                      <a:pt x="4431" y="8405"/>
                      <a:pt x="5137" y="7828"/>
                      <a:pt x="5355" y="6396"/>
                    </a:cubicBezTo>
                    <a:cubicBezTo>
                      <a:pt x="4909" y="3198"/>
                      <a:pt x="3942" y="0"/>
                      <a:pt x="190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4"/>
              <p:cNvSpPr/>
              <p:nvPr/>
            </p:nvSpPr>
            <p:spPr>
              <a:xfrm>
                <a:off x="375950" y="3712075"/>
                <a:ext cx="79350" cy="86175"/>
              </a:xfrm>
              <a:custGeom>
                <a:avLst/>
                <a:gdLst/>
                <a:ahLst/>
                <a:cxnLst/>
                <a:rect l="l" t="t" r="r" b="b"/>
                <a:pathLst>
                  <a:path w="3174" h="3447" extrusionOk="0">
                    <a:moveTo>
                      <a:pt x="1687" y="0"/>
                    </a:moveTo>
                    <a:lnTo>
                      <a:pt x="1687" y="0"/>
                    </a:lnTo>
                    <a:cubicBezTo>
                      <a:pt x="745" y="25"/>
                      <a:pt x="224" y="1339"/>
                      <a:pt x="1" y="3446"/>
                    </a:cubicBezTo>
                    <a:cubicBezTo>
                      <a:pt x="2083" y="3446"/>
                      <a:pt x="3174" y="1686"/>
                      <a:pt x="1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4"/>
              <p:cNvSpPr/>
              <p:nvPr/>
            </p:nvSpPr>
            <p:spPr>
              <a:xfrm>
                <a:off x="1163025" y="3761025"/>
                <a:ext cx="151875" cy="138475"/>
              </a:xfrm>
              <a:custGeom>
                <a:avLst/>
                <a:gdLst/>
                <a:ahLst/>
                <a:cxnLst/>
                <a:rect l="l" t="t" r="r" b="b"/>
                <a:pathLst>
                  <a:path w="6075" h="5539" extrusionOk="0">
                    <a:moveTo>
                      <a:pt x="4017" y="1"/>
                    </a:moveTo>
                    <a:cubicBezTo>
                      <a:pt x="2926" y="1"/>
                      <a:pt x="2108" y="397"/>
                      <a:pt x="1488" y="992"/>
                    </a:cubicBezTo>
                    <a:cubicBezTo>
                      <a:pt x="744" y="1711"/>
                      <a:pt x="273" y="2728"/>
                      <a:pt x="1" y="3744"/>
                    </a:cubicBezTo>
                    <a:cubicBezTo>
                      <a:pt x="574" y="5008"/>
                      <a:pt x="1994" y="5539"/>
                      <a:pt x="3593" y="5539"/>
                    </a:cubicBezTo>
                    <a:cubicBezTo>
                      <a:pt x="4346" y="5539"/>
                      <a:pt x="5139" y="5421"/>
                      <a:pt x="5901" y="5207"/>
                    </a:cubicBezTo>
                    <a:cubicBezTo>
                      <a:pt x="6074" y="2926"/>
                      <a:pt x="6025" y="1339"/>
                      <a:pt x="5355" y="571"/>
                    </a:cubicBezTo>
                    <a:cubicBezTo>
                      <a:pt x="5058" y="199"/>
                      <a:pt x="4612" y="1"/>
                      <a:pt x="401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4"/>
              <p:cNvSpPr/>
              <p:nvPr/>
            </p:nvSpPr>
            <p:spPr>
              <a:xfrm>
                <a:off x="1200225" y="3761025"/>
                <a:ext cx="96700" cy="37925"/>
              </a:xfrm>
              <a:custGeom>
                <a:avLst/>
                <a:gdLst/>
                <a:ahLst/>
                <a:cxnLst/>
                <a:rect l="l" t="t" r="r" b="b"/>
                <a:pathLst>
                  <a:path w="3868" h="1517" extrusionOk="0">
                    <a:moveTo>
                      <a:pt x="2529" y="1"/>
                    </a:moveTo>
                    <a:cubicBezTo>
                      <a:pt x="1438" y="1"/>
                      <a:pt x="620" y="397"/>
                      <a:pt x="0" y="992"/>
                    </a:cubicBezTo>
                    <a:cubicBezTo>
                      <a:pt x="339" y="1332"/>
                      <a:pt x="897" y="1516"/>
                      <a:pt x="1517" y="1516"/>
                    </a:cubicBezTo>
                    <a:cubicBezTo>
                      <a:pt x="2302" y="1516"/>
                      <a:pt x="3189" y="1221"/>
                      <a:pt x="3867" y="571"/>
                    </a:cubicBezTo>
                    <a:cubicBezTo>
                      <a:pt x="3570" y="199"/>
                      <a:pt x="3124" y="1"/>
                      <a:pt x="2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4"/>
              <p:cNvSpPr/>
              <p:nvPr/>
            </p:nvSpPr>
            <p:spPr>
              <a:xfrm>
                <a:off x="522100" y="4048225"/>
                <a:ext cx="95500" cy="115500"/>
              </a:xfrm>
              <a:custGeom>
                <a:avLst/>
                <a:gdLst/>
                <a:ahLst/>
                <a:cxnLst/>
                <a:rect l="l" t="t" r="r" b="b"/>
                <a:pathLst>
                  <a:path w="3820" h="4620" extrusionOk="0">
                    <a:moveTo>
                      <a:pt x="1095" y="1"/>
                    </a:moveTo>
                    <a:cubicBezTo>
                      <a:pt x="0" y="1"/>
                      <a:pt x="2370" y="2876"/>
                      <a:pt x="3228" y="4353"/>
                    </a:cubicBezTo>
                    <a:cubicBezTo>
                      <a:pt x="3338" y="4538"/>
                      <a:pt x="3416" y="4620"/>
                      <a:pt x="3464" y="4620"/>
                    </a:cubicBezTo>
                    <a:cubicBezTo>
                      <a:pt x="3820" y="4620"/>
                      <a:pt x="2619" y="255"/>
                      <a:pt x="1245" y="15"/>
                    </a:cubicBezTo>
                    <a:cubicBezTo>
                      <a:pt x="1189" y="6"/>
                      <a:pt x="1139"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4"/>
              <p:cNvSpPr/>
              <p:nvPr/>
            </p:nvSpPr>
            <p:spPr>
              <a:xfrm>
                <a:off x="947975" y="4685525"/>
                <a:ext cx="367525" cy="111850"/>
              </a:xfrm>
              <a:custGeom>
                <a:avLst/>
                <a:gdLst/>
                <a:ahLst/>
                <a:cxnLst/>
                <a:rect l="l" t="t" r="r" b="b"/>
                <a:pathLst>
                  <a:path w="14701" h="4474" extrusionOk="0">
                    <a:moveTo>
                      <a:pt x="12865" y="1"/>
                    </a:moveTo>
                    <a:cubicBezTo>
                      <a:pt x="12800" y="1"/>
                      <a:pt x="12734" y="3"/>
                      <a:pt x="12668" y="7"/>
                    </a:cubicBezTo>
                    <a:cubicBezTo>
                      <a:pt x="11900" y="56"/>
                      <a:pt x="11181" y="354"/>
                      <a:pt x="10536" y="750"/>
                    </a:cubicBezTo>
                    <a:cubicBezTo>
                      <a:pt x="9892" y="1172"/>
                      <a:pt x="9346" y="1717"/>
                      <a:pt x="8851" y="2287"/>
                    </a:cubicBezTo>
                    <a:cubicBezTo>
                      <a:pt x="8355" y="2858"/>
                      <a:pt x="7958" y="3502"/>
                      <a:pt x="7388" y="3874"/>
                    </a:cubicBezTo>
                    <a:cubicBezTo>
                      <a:pt x="7229" y="3989"/>
                      <a:pt x="7071" y="4054"/>
                      <a:pt x="6912" y="4054"/>
                    </a:cubicBezTo>
                    <a:cubicBezTo>
                      <a:pt x="6798" y="4054"/>
                      <a:pt x="6684" y="4021"/>
                      <a:pt x="6570" y="3948"/>
                    </a:cubicBezTo>
                    <a:cubicBezTo>
                      <a:pt x="6297" y="3800"/>
                      <a:pt x="6074" y="3502"/>
                      <a:pt x="5851" y="3229"/>
                    </a:cubicBezTo>
                    <a:cubicBezTo>
                      <a:pt x="5380" y="2659"/>
                      <a:pt x="4934" y="2015"/>
                      <a:pt x="4289" y="1568"/>
                    </a:cubicBezTo>
                    <a:cubicBezTo>
                      <a:pt x="3800" y="1216"/>
                      <a:pt x="3171" y="1034"/>
                      <a:pt x="2562" y="1034"/>
                    </a:cubicBezTo>
                    <a:cubicBezTo>
                      <a:pt x="2400" y="1034"/>
                      <a:pt x="2239" y="1047"/>
                      <a:pt x="2083" y="1073"/>
                    </a:cubicBezTo>
                    <a:cubicBezTo>
                      <a:pt x="1315" y="1197"/>
                      <a:pt x="645" y="1544"/>
                      <a:pt x="1" y="1940"/>
                    </a:cubicBezTo>
                    <a:cubicBezTo>
                      <a:pt x="670" y="1618"/>
                      <a:pt x="1389" y="1345"/>
                      <a:pt x="2108" y="1296"/>
                    </a:cubicBezTo>
                    <a:cubicBezTo>
                      <a:pt x="2215" y="1285"/>
                      <a:pt x="2322" y="1279"/>
                      <a:pt x="2428" y="1279"/>
                    </a:cubicBezTo>
                    <a:cubicBezTo>
                      <a:pt x="3037" y="1279"/>
                      <a:pt x="3627" y="1461"/>
                      <a:pt x="4091" y="1841"/>
                    </a:cubicBezTo>
                    <a:cubicBezTo>
                      <a:pt x="4661" y="2287"/>
                      <a:pt x="5083" y="2858"/>
                      <a:pt x="5529" y="3477"/>
                    </a:cubicBezTo>
                    <a:cubicBezTo>
                      <a:pt x="5777" y="3750"/>
                      <a:pt x="6000" y="4072"/>
                      <a:pt x="6372" y="4320"/>
                    </a:cubicBezTo>
                    <a:cubicBezTo>
                      <a:pt x="6522" y="4406"/>
                      <a:pt x="6729" y="4474"/>
                      <a:pt x="6927" y="4474"/>
                    </a:cubicBezTo>
                    <a:cubicBezTo>
                      <a:pt x="6957" y="4474"/>
                      <a:pt x="6987" y="4472"/>
                      <a:pt x="7016" y="4469"/>
                    </a:cubicBezTo>
                    <a:cubicBezTo>
                      <a:pt x="7264" y="4444"/>
                      <a:pt x="7462" y="4345"/>
                      <a:pt x="7636" y="4221"/>
                    </a:cubicBezTo>
                    <a:cubicBezTo>
                      <a:pt x="7983" y="3998"/>
                      <a:pt x="8231" y="3700"/>
                      <a:pt x="8454" y="3403"/>
                    </a:cubicBezTo>
                    <a:lnTo>
                      <a:pt x="9148" y="2535"/>
                    </a:lnTo>
                    <a:cubicBezTo>
                      <a:pt x="9619" y="1990"/>
                      <a:pt x="10140" y="1445"/>
                      <a:pt x="10735" y="1048"/>
                    </a:cubicBezTo>
                    <a:cubicBezTo>
                      <a:pt x="11305" y="626"/>
                      <a:pt x="11974" y="304"/>
                      <a:pt x="12693" y="205"/>
                    </a:cubicBezTo>
                    <a:cubicBezTo>
                      <a:pt x="12821" y="191"/>
                      <a:pt x="12954" y="183"/>
                      <a:pt x="13088" y="183"/>
                    </a:cubicBezTo>
                    <a:cubicBezTo>
                      <a:pt x="13679" y="183"/>
                      <a:pt x="14297" y="335"/>
                      <a:pt x="14701" y="800"/>
                    </a:cubicBezTo>
                    <a:cubicBezTo>
                      <a:pt x="14503" y="478"/>
                      <a:pt x="14156" y="279"/>
                      <a:pt x="13808" y="155"/>
                    </a:cubicBezTo>
                    <a:cubicBezTo>
                      <a:pt x="13499" y="52"/>
                      <a:pt x="13189" y="1"/>
                      <a:pt x="1286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4"/>
              <p:cNvSpPr/>
              <p:nvPr/>
            </p:nvSpPr>
            <p:spPr>
              <a:xfrm>
                <a:off x="1074400" y="4718525"/>
                <a:ext cx="68825" cy="54675"/>
              </a:xfrm>
              <a:custGeom>
                <a:avLst/>
                <a:gdLst/>
                <a:ahLst/>
                <a:cxnLst/>
                <a:rect l="l" t="t" r="r" b="b"/>
                <a:pathLst>
                  <a:path w="2753" h="2187" extrusionOk="0">
                    <a:moveTo>
                      <a:pt x="1" y="1"/>
                    </a:moveTo>
                    <a:lnTo>
                      <a:pt x="1" y="1"/>
                    </a:lnTo>
                    <a:cubicBezTo>
                      <a:pt x="298" y="620"/>
                      <a:pt x="620" y="1215"/>
                      <a:pt x="1067" y="1736"/>
                    </a:cubicBezTo>
                    <a:cubicBezTo>
                      <a:pt x="1215" y="1860"/>
                      <a:pt x="1339" y="2009"/>
                      <a:pt x="1513" y="2083"/>
                    </a:cubicBezTo>
                    <a:cubicBezTo>
                      <a:pt x="1605" y="2144"/>
                      <a:pt x="1735" y="2187"/>
                      <a:pt x="1861" y="2187"/>
                    </a:cubicBezTo>
                    <a:cubicBezTo>
                      <a:pt x="1940" y="2187"/>
                      <a:pt x="2017" y="2170"/>
                      <a:pt x="2083" y="2132"/>
                    </a:cubicBezTo>
                    <a:cubicBezTo>
                      <a:pt x="2455" y="1934"/>
                      <a:pt x="2604" y="1612"/>
                      <a:pt x="2752" y="1314"/>
                    </a:cubicBezTo>
                    <a:lnTo>
                      <a:pt x="2752" y="1314"/>
                    </a:lnTo>
                    <a:cubicBezTo>
                      <a:pt x="2529" y="1538"/>
                      <a:pt x="2281" y="1835"/>
                      <a:pt x="2009" y="1909"/>
                    </a:cubicBezTo>
                    <a:cubicBezTo>
                      <a:pt x="1967" y="1926"/>
                      <a:pt x="1925" y="1934"/>
                      <a:pt x="1884" y="1934"/>
                    </a:cubicBezTo>
                    <a:cubicBezTo>
                      <a:pt x="1678" y="1934"/>
                      <a:pt x="1475" y="1748"/>
                      <a:pt x="1290" y="1562"/>
                    </a:cubicBezTo>
                    <a:cubicBezTo>
                      <a:pt x="868" y="1067"/>
                      <a:pt x="472" y="496"/>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4"/>
              <p:cNvSpPr/>
              <p:nvPr/>
            </p:nvSpPr>
            <p:spPr>
              <a:xfrm>
                <a:off x="294775" y="4795100"/>
                <a:ext cx="101650" cy="64750"/>
              </a:xfrm>
              <a:custGeom>
                <a:avLst/>
                <a:gdLst/>
                <a:ahLst/>
                <a:cxnLst/>
                <a:rect l="l" t="t" r="r" b="b"/>
                <a:pathLst>
                  <a:path w="4066" h="2590" extrusionOk="0">
                    <a:moveTo>
                      <a:pt x="3067" y="1"/>
                    </a:moveTo>
                    <a:cubicBezTo>
                      <a:pt x="2992" y="1"/>
                      <a:pt x="2919" y="5"/>
                      <a:pt x="2851" y="11"/>
                    </a:cubicBezTo>
                    <a:cubicBezTo>
                      <a:pt x="2306" y="61"/>
                      <a:pt x="1810" y="259"/>
                      <a:pt x="1339" y="482"/>
                    </a:cubicBezTo>
                    <a:cubicBezTo>
                      <a:pt x="868" y="706"/>
                      <a:pt x="422" y="1003"/>
                      <a:pt x="0" y="1325"/>
                    </a:cubicBezTo>
                    <a:cubicBezTo>
                      <a:pt x="496" y="1152"/>
                      <a:pt x="992" y="953"/>
                      <a:pt x="1463" y="805"/>
                    </a:cubicBezTo>
                    <a:cubicBezTo>
                      <a:pt x="1934" y="631"/>
                      <a:pt x="2430" y="482"/>
                      <a:pt x="2901" y="433"/>
                    </a:cubicBezTo>
                    <a:cubicBezTo>
                      <a:pt x="2963" y="424"/>
                      <a:pt x="3022" y="419"/>
                      <a:pt x="3078" y="419"/>
                    </a:cubicBezTo>
                    <a:cubicBezTo>
                      <a:pt x="3467" y="419"/>
                      <a:pt x="3697" y="644"/>
                      <a:pt x="3719" y="1077"/>
                    </a:cubicBezTo>
                    <a:cubicBezTo>
                      <a:pt x="3768" y="1548"/>
                      <a:pt x="3669" y="2069"/>
                      <a:pt x="3570" y="2590"/>
                    </a:cubicBezTo>
                    <a:cubicBezTo>
                      <a:pt x="3818" y="2119"/>
                      <a:pt x="4041" y="1623"/>
                      <a:pt x="4066" y="1077"/>
                    </a:cubicBezTo>
                    <a:cubicBezTo>
                      <a:pt x="4066" y="780"/>
                      <a:pt x="3992" y="458"/>
                      <a:pt x="3744" y="210"/>
                    </a:cubicBezTo>
                    <a:cubicBezTo>
                      <a:pt x="3539" y="42"/>
                      <a:pt x="3293" y="1"/>
                      <a:pt x="306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4"/>
              <p:cNvSpPr/>
              <p:nvPr/>
            </p:nvSpPr>
            <p:spPr>
              <a:xfrm>
                <a:off x="592250" y="4707375"/>
                <a:ext cx="65725" cy="224975"/>
              </a:xfrm>
              <a:custGeom>
                <a:avLst/>
                <a:gdLst/>
                <a:ahLst/>
                <a:cxnLst/>
                <a:rect l="l" t="t" r="r" b="b"/>
                <a:pathLst>
                  <a:path w="2629" h="8999" extrusionOk="0">
                    <a:moveTo>
                      <a:pt x="0" y="0"/>
                    </a:moveTo>
                    <a:cubicBezTo>
                      <a:pt x="273" y="744"/>
                      <a:pt x="422" y="1513"/>
                      <a:pt x="571" y="2281"/>
                    </a:cubicBezTo>
                    <a:lnTo>
                      <a:pt x="918" y="4611"/>
                    </a:lnTo>
                    <a:cubicBezTo>
                      <a:pt x="1042" y="5380"/>
                      <a:pt x="1190" y="6173"/>
                      <a:pt x="1463" y="6941"/>
                    </a:cubicBezTo>
                    <a:cubicBezTo>
                      <a:pt x="1711" y="7685"/>
                      <a:pt x="2083" y="8429"/>
                      <a:pt x="2628" y="8999"/>
                    </a:cubicBezTo>
                    <a:cubicBezTo>
                      <a:pt x="2231" y="8330"/>
                      <a:pt x="1959" y="7586"/>
                      <a:pt x="1785" y="6842"/>
                    </a:cubicBezTo>
                    <a:cubicBezTo>
                      <a:pt x="1587" y="6074"/>
                      <a:pt x="1463" y="5305"/>
                      <a:pt x="1339" y="4537"/>
                    </a:cubicBezTo>
                    <a:cubicBezTo>
                      <a:pt x="1190" y="3768"/>
                      <a:pt x="1091" y="2975"/>
                      <a:pt x="893" y="2207"/>
                    </a:cubicBezTo>
                    <a:cubicBezTo>
                      <a:pt x="695" y="1438"/>
                      <a:pt x="422" y="670"/>
                      <a:pt x="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4"/>
              <p:cNvSpPr/>
              <p:nvPr/>
            </p:nvSpPr>
            <p:spPr>
              <a:xfrm>
                <a:off x="1140100" y="3964925"/>
                <a:ext cx="106625" cy="312375"/>
              </a:xfrm>
              <a:custGeom>
                <a:avLst/>
                <a:gdLst/>
                <a:ahLst/>
                <a:cxnLst/>
                <a:rect l="l" t="t" r="r" b="b"/>
                <a:pathLst>
                  <a:path w="4265" h="12495" extrusionOk="0">
                    <a:moveTo>
                      <a:pt x="4264" y="1"/>
                    </a:moveTo>
                    <a:lnTo>
                      <a:pt x="4264" y="1"/>
                    </a:lnTo>
                    <a:cubicBezTo>
                      <a:pt x="3719" y="323"/>
                      <a:pt x="3223" y="719"/>
                      <a:pt x="2826" y="1190"/>
                    </a:cubicBezTo>
                    <a:cubicBezTo>
                      <a:pt x="2430" y="1686"/>
                      <a:pt x="2132" y="2256"/>
                      <a:pt x="1959" y="2876"/>
                    </a:cubicBezTo>
                    <a:cubicBezTo>
                      <a:pt x="1637" y="4140"/>
                      <a:pt x="1884" y="5454"/>
                      <a:pt x="2281" y="6644"/>
                    </a:cubicBezTo>
                    <a:cubicBezTo>
                      <a:pt x="2479" y="7239"/>
                      <a:pt x="2703" y="7784"/>
                      <a:pt x="2777" y="8379"/>
                    </a:cubicBezTo>
                    <a:cubicBezTo>
                      <a:pt x="2876" y="8950"/>
                      <a:pt x="2826" y="9545"/>
                      <a:pt x="2603" y="10090"/>
                    </a:cubicBezTo>
                    <a:cubicBezTo>
                      <a:pt x="2157" y="11205"/>
                      <a:pt x="1091" y="11924"/>
                      <a:pt x="0" y="12494"/>
                    </a:cubicBezTo>
                    <a:cubicBezTo>
                      <a:pt x="595" y="12296"/>
                      <a:pt x="1141" y="12023"/>
                      <a:pt x="1661" y="11652"/>
                    </a:cubicBezTo>
                    <a:cubicBezTo>
                      <a:pt x="2182" y="11305"/>
                      <a:pt x="2628" y="10809"/>
                      <a:pt x="2901" y="10214"/>
                    </a:cubicBezTo>
                    <a:cubicBezTo>
                      <a:pt x="3198" y="9644"/>
                      <a:pt x="3248" y="8950"/>
                      <a:pt x="3174" y="8330"/>
                    </a:cubicBezTo>
                    <a:cubicBezTo>
                      <a:pt x="3099" y="7685"/>
                      <a:pt x="2851" y="7066"/>
                      <a:pt x="2678" y="6495"/>
                    </a:cubicBezTo>
                    <a:cubicBezTo>
                      <a:pt x="2281" y="5355"/>
                      <a:pt x="2058" y="4140"/>
                      <a:pt x="2281" y="2975"/>
                    </a:cubicBezTo>
                    <a:cubicBezTo>
                      <a:pt x="2504" y="1785"/>
                      <a:pt x="3297" y="769"/>
                      <a:pt x="426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4"/>
              <p:cNvSpPr/>
              <p:nvPr/>
            </p:nvSpPr>
            <p:spPr>
              <a:xfrm>
                <a:off x="475725" y="4043625"/>
                <a:ext cx="57675" cy="265900"/>
              </a:xfrm>
              <a:custGeom>
                <a:avLst/>
                <a:gdLst/>
                <a:ahLst/>
                <a:cxnLst/>
                <a:rect l="l" t="t" r="r" b="b"/>
                <a:pathLst>
                  <a:path w="2307" h="10636" extrusionOk="0">
                    <a:moveTo>
                      <a:pt x="323" y="1"/>
                    </a:moveTo>
                    <a:lnTo>
                      <a:pt x="323" y="1"/>
                    </a:lnTo>
                    <a:cubicBezTo>
                      <a:pt x="769" y="868"/>
                      <a:pt x="1116" y="1810"/>
                      <a:pt x="1191" y="2777"/>
                    </a:cubicBezTo>
                    <a:cubicBezTo>
                      <a:pt x="1265" y="3719"/>
                      <a:pt x="1092" y="4686"/>
                      <a:pt x="720" y="5578"/>
                    </a:cubicBezTo>
                    <a:cubicBezTo>
                      <a:pt x="571" y="6049"/>
                      <a:pt x="298" y="6446"/>
                      <a:pt x="125" y="6967"/>
                    </a:cubicBezTo>
                    <a:cubicBezTo>
                      <a:pt x="51" y="7215"/>
                      <a:pt x="1" y="7487"/>
                      <a:pt x="1" y="7760"/>
                    </a:cubicBezTo>
                    <a:cubicBezTo>
                      <a:pt x="1" y="8033"/>
                      <a:pt x="51" y="8281"/>
                      <a:pt x="150" y="8528"/>
                    </a:cubicBezTo>
                    <a:cubicBezTo>
                      <a:pt x="546" y="9545"/>
                      <a:pt x="1439" y="10140"/>
                      <a:pt x="2306" y="10636"/>
                    </a:cubicBezTo>
                    <a:cubicBezTo>
                      <a:pt x="1538" y="10016"/>
                      <a:pt x="745" y="9322"/>
                      <a:pt x="447" y="8429"/>
                    </a:cubicBezTo>
                    <a:cubicBezTo>
                      <a:pt x="323" y="7983"/>
                      <a:pt x="348" y="7537"/>
                      <a:pt x="522" y="7091"/>
                    </a:cubicBezTo>
                    <a:cubicBezTo>
                      <a:pt x="670" y="6669"/>
                      <a:pt x="943" y="6223"/>
                      <a:pt x="1116" y="5752"/>
                    </a:cubicBezTo>
                    <a:cubicBezTo>
                      <a:pt x="1513" y="4810"/>
                      <a:pt x="1687" y="3744"/>
                      <a:pt x="1538" y="2728"/>
                    </a:cubicBezTo>
                    <a:cubicBezTo>
                      <a:pt x="1364" y="1711"/>
                      <a:pt x="943" y="769"/>
                      <a:pt x="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4"/>
              <p:cNvSpPr/>
              <p:nvPr/>
            </p:nvSpPr>
            <p:spPr>
              <a:xfrm>
                <a:off x="742225" y="3840350"/>
                <a:ext cx="80600" cy="223300"/>
              </a:xfrm>
              <a:custGeom>
                <a:avLst/>
                <a:gdLst/>
                <a:ahLst/>
                <a:cxnLst/>
                <a:rect l="l" t="t" r="r" b="b"/>
                <a:pathLst>
                  <a:path w="3224" h="8932" extrusionOk="0">
                    <a:moveTo>
                      <a:pt x="744" y="1"/>
                    </a:moveTo>
                    <a:cubicBezTo>
                      <a:pt x="472" y="1"/>
                      <a:pt x="248" y="199"/>
                      <a:pt x="224" y="472"/>
                    </a:cubicBezTo>
                    <a:lnTo>
                      <a:pt x="0" y="3967"/>
                    </a:lnTo>
                    <a:cubicBezTo>
                      <a:pt x="190" y="3429"/>
                      <a:pt x="322" y="3169"/>
                      <a:pt x="419" y="3169"/>
                    </a:cubicBezTo>
                    <a:cubicBezTo>
                      <a:pt x="639" y="3169"/>
                      <a:pt x="681" y="4506"/>
                      <a:pt x="819" y="6967"/>
                    </a:cubicBezTo>
                    <a:cubicBezTo>
                      <a:pt x="897" y="8378"/>
                      <a:pt x="1000" y="8932"/>
                      <a:pt x="1105" y="8932"/>
                    </a:cubicBezTo>
                    <a:cubicBezTo>
                      <a:pt x="1331" y="8932"/>
                      <a:pt x="1562" y="6349"/>
                      <a:pt x="1562" y="4265"/>
                    </a:cubicBezTo>
                    <a:cubicBezTo>
                      <a:pt x="1562" y="2663"/>
                      <a:pt x="1774" y="2026"/>
                      <a:pt x="1965" y="2026"/>
                    </a:cubicBezTo>
                    <a:cubicBezTo>
                      <a:pt x="2137" y="2026"/>
                      <a:pt x="2292" y="2547"/>
                      <a:pt x="2256" y="3347"/>
                    </a:cubicBezTo>
                    <a:cubicBezTo>
                      <a:pt x="2201" y="4599"/>
                      <a:pt x="2406" y="8585"/>
                      <a:pt x="2586" y="8585"/>
                    </a:cubicBezTo>
                    <a:cubicBezTo>
                      <a:pt x="2648" y="8585"/>
                      <a:pt x="2707" y="8106"/>
                      <a:pt x="2752" y="6868"/>
                    </a:cubicBezTo>
                    <a:cubicBezTo>
                      <a:pt x="2827" y="4984"/>
                      <a:pt x="3025" y="4017"/>
                      <a:pt x="3223" y="3571"/>
                    </a:cubicBezTo>
                    <a:lnTo>
                      <a:pt x="3025" y="472"/>
                    </a:lnTo>
                    <a:cubicBezTo>
                      <a:pt x="3000" y="199"/>
                      <a:pt x="2777" y="1"/>
                      <a:pt x="2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4"/>
              <p:cNvSpPr/>
              <p:nvPr/>
            </p:nvSpPr>
            <p:spPr>
              <a:xfrm>
                <a:off x="667550" y="4351150"/>
                <a:ext cx="232125" cy="174575"/>
              </a:xfrm>
              <a:custGeom>
                <a:avLst/>
                <a:gdLst/>
                <a:ahLst/>
                <a:cxnLst/>
                <a:rect l="l" t="t" r="r" b="b"/>
                <a:pathLst>
                  <a:path w="9285" h="6983" extrusionOk="0">
                    <a:moveTo>
                      <a:pt x="7830" y="0"/>
                    </a:moveTo>
                    <a:cubicBezTo>
                      <a:pt x="7247" y="0"/>
                      <a:pt x="6245" y="439"/>
                      <a:pt x="5243" y="863"/>
                    </a:cubicBezTo>
                    <a:cubicBezTo>
                      <a:pt x="4206" y="1302"/>
                      <a:pt x="3153" y="1740"/>
                      <a:pt x="2459" y="1740"/>
                    </a:cubicBezTo>
                    <a:cubicBezTo>
                      <a:pt x="2290" y="1740"/>
                      <a:pt x="2142" y="1714"/>
                      <a:pt x="2021" y="1656"/>
                    </a:cubicBezTo>
                    <a:cubicBezTo>
                      <a:pt x="1844" y="1572"/>
                      <a:pt x="1693" y="1531"/>
                      <a:pt x="1561" y="1531"/>
                    </a:cubicBezTo>
                    <a:cubicBezTo>
                      <a:pt x="770" y="1531"/>
                      <a:pt x="700" y="3015"/>
                      <a:pt x="211" y="5375"/>
                    </a:cubicBezTo>
                    <a:cubicBezTo>
                      <a:pt x="1" y="6379"/>
                      <a:pt x="55" y="6965"/>
                      <a:pt x="235" y="6965"/>
                    </a:cubicBezTo>
                    <a:cubicBezTo>
                      <a:pt x="438" y="6965"/>
                      <a:pt x="800" y="6225"/>
                      <a:pt x="1128" y="4507"/>
                    </a:cubicBezTo>
                    <a:cubicBezTo>
                      <a:pt x="1389" y="3082"/>
                      <a:pt x="1689" y="2507"/>
                      <a:pt x="1938" y="2507"/>
                    </a:cubicBezTo>
                    <a:cubicBezTo>
                      <a:pt x="2257" y="2507"/>
                      <a:pt x="2495" y="3447"/>
                      <a:pt x="2467" y="4755"/>
                    </a:cubicBezTo>
                    <a:cubicBezTo>
                      <a:pt x="2453" y="5384"/>
                      <a:pt x="2501" y="5633"/>
                      <a:pt x="2581" y="5633"/>
                    </a:cubicBezTo>
                    <a:cubicBezTo>
                      <a:pt x="2794" y="5633"/>
                      <a:pt x="3240" y="3867"/>
                      <a:pt x="3384" y="2821"/>
                    </a:cubicBezTo>
                    <a:cubicBezTo>
                      <a:pt x="3455" y="2307"/>
                      <a:pt x="3605" y="2002"/>
                      <a:pt x="3776" y="2002"/>
                    </a:cubicBezTo>
                    <a:cubicBezTo>
                      <a:pt x="4082" y="2002"/>
                      <a:pt x="4454" y="2984"/>
                      <a:pt x="4549" y="5499"/>
                    </a:cubicBezTo>
                    <a:cubicBezTo>
                      <a:pt x="4583" y="6561"/>
                      <a:pt x="4647" y="6983"/>
                      <a:pt x="4734" y="6983"/>
                    </a:cubicBezTo>
                    <a:cubicBezTo>
                      <a:pt x="4967" y="6983"/>
                      <a:pt x="5370" y="3997"/>
                      <a:pt x="5838" y="2177"/>
                    </a:cubicBezTo>
                    <a:cubicBezTo>
                      <a:pt x="5962" y="1683"/>
                      <a:pt x="6106" y="1501"/>
                      <a:pt x="6262" y="1501"/>
                    </a:cubicBezTo>
                    <a:cubicBezTo>
                      <a:pt x="6481" y="1501"/>
                      <a:pt x="6722" y="1864"/>
                      <a:pt x="6954" y="2226"/>
                    </a:cubicBezTo>
                    <a:cubicBezTo>
                      <a:pt x="7180" y="2599"/>
                      <a:pt x="7400" y="2972"/>
                      <a:pt x="7589" y="2972"/>
                    </a:cubicBezTo>
                    <a:cubicBezTo>
                      <a:pt x="7751" y="2972"/>
                      <a:pt x="7892" y="2696"/>
                      <a:pt x="7995" y="1904"/>
                    </a:cubicBezTo>
                    <a:cubicBezTo>
                      <a:pt x="8053" y="1360"/>
                      <a:pt x="8116" y="1142"/>
                      <a:pt x="8182" y="1142"/>
                    </a:cubicBezTo>
                    <a:cubicBezTo>
                      <a:pt x="8314" y="1142"/>
                      <a:pt x="8458" y="2019"/>
                      <a:pt x="8590" y="2896"/>
                    </a:cubicBezTo>
                    <a:cubicBezTo>
                      <a:pt x="8726" y="3764"/>
                      <a:pt x="8851" y="4644"/>
                      <a:pt x="8947" y="4644"/>
                    </a:cubicBezTo>
                    <a:cubicBezTo>
                      <a:pt x="8992" y="4644"/>
                      <a:pt x="9030" y="4461"/>
                      <a:pt x="9061" y="4011"/>
                    </a:cubicBezTo>
                    <a:cubicBezTo>
                      <a:pt x="9284" y="1086"/>
                      <a:pt x="9011" y="838"/>
                      <a:pt x="8218" y="119"/>
                    </a:cubicBezTo>
                    <a:cubicBezTo>
                      <a:pt x="8130" y="36"/>
                      <a:pt x="7997" y="0"/>
                      <a:pt x="7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4"/>
              <p:cNvSpPr/>
              <p:nvPr/>
            </p:nvSpPr>
            <p:spPr>
              <a:xfrm>
                <a:off x="617200" y="4680150"/>
                <a:ext cx="292100" cy="245625"/>
              </a:xfrm>
              <a:custGeom>
                <a:avLst/>
                <a:gdLst/>
                <a:ahLst/>
                <a:cxnLst/>
                <a:rect l="l" t="t" r="r" b="b"/>
                <a:pathLst>
                  <a:path w="11684" h="9825" extrusionOk="0">
                    <a:moveTo>
                      <a:pt x="11127" y="0"/>
                    </a:moveTo>
                    <a:cubicBezTo>
                      <a:pt x="10815" y="0"/>
                      <a:pt x="10346" y="74"/>
                      <a:pt x="9811" y="147"/>
                    </a:cubicBezTo>
                    <a:cubicBezTo>
                      <a:pt x="9266" y="208"/>
                      <a:pt x="8656" y="278"/>
                      <a:pt x="8077" y="278"/>
                    </a:cubicBezTo>
                    <a:cubicBezTo>
                      <a:pt x="7709" y="278"/>
                      <a:pt x="7353" y="249"/>
                      <a:pt x="7034" y="172"/>
                    </a:cubicBezTo>
                    <a:cubicBezTo>
                      <a:pt x="6553" y="52"/>
                      <a:pt x="6072" y="9"/>
                      <a:pt x="5596" y="9"/>
                    </a:cubicBezTo>
                    <a:cubicBezTo>
                      <a:pt x="4991" y="9"/>
                      <a:pt x="4394" y="78"/>
                      <a:pt x="3812" y="147"/>
                    </a:cubicBezTo>
                    <a:cubicBezTo>
                      <a:pt x="3210" y="231"/>
                      <a:pt x="2620" y="315"/>
                      <a:pt x="2056" y="315"/>
                    </a:cubicBezTo>
                    <a:cubicBezTo>
                      <a:pt x="1783" y="315"/>
                      <a:pt x="1517" y="295"/>
                      <a:pt x="1258" y="247"/>
                    </a:cubicBezTo>
                    <a:cubicBezTo>
                      <a:pt x="1038" y="201"/>
                      <a:pt x="876" y="177"/>
                      <a:pt x="762" y="177"/>
                    </a:cubicBezTo>
                    <a:cubicBezTo>
                      <a:pt x="0" y="177"/>
                      <a:pt x="1361" y="1231"/>
                      <a:pt x="1878" y="3990"/>
                    </a:cubicBezTo>
                    <a:cubicBezTo>
                      <a:pt x="2088" y="5024"/>
                      <a:pt x="2461" y="5768"/>
                      <a:pt x="2619" y="5768"/>
                    </a:cubicBezTo>
                    <a:cubicBezTo>
                      <a:pt x="2722" y="5768"/>
                      <a:pt x="2734" y="5449"/>
                      <a:pt x="2547" y="4684"/>
                    </a:cubicBezTo>
                    <a:cubicBezTo>
                      <a:pt x="2316" y="3735"/>
                      <a:pt x="2342" y="3090"/>
                      <a:pt x="2527" y="3090"/>
                    </a:cubicBezTo>
                    <a:cubicBezTo>
                      <a:pt x="2720" y="3090"/>
                      <a:pt x="3085" y="3784"/>
                      <a:pt x="3514" y="5551"/>
                    </a:cubicBezTo>
                    <a:cubicBezTo>
                      <a:pt x="3700" y="6322"/>
                      <a:pt x="3805" y="6634"/>
                      <a:pt x="3854" y="6634"/>
                    </a:cubicBezTo>
                    <a:cubicBezTo>
                      <a:pt x="4029" y="6634"/>
                      <a:pt x="3506" y="2737"/>
                      <a:pt x="3390" y="1461"/>
                    </a:cubicBezTo>
                    <a:cubicBezTo>
                      <a:pt x="3360" y="1128"/>
                      <a:pt x="3387" y="981"/>
                      <a:pt x="3452" y="981"/>
                    </a:cubicBezTo>
                    <a:cubicBezTo>
                      <a:pt x="3710" y="981"/>
                      <a:pt x="4565" y="3312"/>
                      <a:pt x="4803" y="5452"/>
                    </a:cubicBezTo>
                    <a:cubicBezTo>
                      <a:pt x="4864" y="6053"/>
                      <a:pt x="4934" y="6303"/>
                      <a:pt x="5003" y="6303"/>
                    </a:cubicBezTo>
                    <a:cubicBezTo>
                      <a:pt x="5241" y="6303"/>
                      <a:pt x="5467" y="3307"/>
                      <a:pt x="5274" y="1461"/>
                    </a:cubicBezTo>
                    <a:cubicBezTo>
                      <a:pt x="5226" y="1038"/>
                      <a:pt x="5227" y="849"/>
                      <a:pt x="5261" y="849"/>
                    </a:cubicBezTo>
                    <a:cubicBezTo>
                      <a:pt x="5422" y="849"/>
                      <a:pt x="6330" y="4998"/>
                      <a:pt x="6514" y="8675"/>
                    </a:cubicBezTo>
                    <a:cubicBezTo>
                      <a:pt x="6554" y="9486"/>
                      <a:pt x="6592" y="9824"/>
                      <a:pt x="6627" y="9824"/>
                    </a:cubicBezTo>
                    <a:cubicBezTo>
                      <a:pt x="6786" y="9824"/>
                      <a:pt x="6886" y="2885"/>
                      <a:pt x="6886" y="1585"/>
                    </a:cubicBezTo>
                    <a:cubicBezTo>
                      <a:pt x="6886" y="1116"/>
                      <a:pt x="6975" y="910"/>
                      <a:pt x="7103" y="910"/>
                    </a:cubicBezTo>
                    <a:cubicBezTo>
                      <a:pt x="7399" y="910"/>
                      <a:pt x="7899" y="2020"/>
                      <a:pt x="7951" y="3494"/>
                    </a:cubicBezTo>
                    <a:cubicBezTo>
                      <a:pt x="7983" y="4396"/>
                      <a:pt x="8085" y="4881"/>
                      <a:pt x="8244" y="4881"/>
                    </a:cubicBezTo>
                    <a:cubicBezTo>
                      <a:pt x="8460" y="4881"/>
                      <a:pt x="8780" y="3980"/>
                      <a:pt x="9166" y="2007"/>
                    </a:cubicBezTo>
                    <a:cubicBezTo>
                      <a:pt x="9287" y="1388"/>
                      <a:pt x="9362" y="1123"/>
                      <a:pt x="9403" y="1123"/>
                    </a:cubicBezTo>
                    <a:cubicBezTo>
                      <a:pt x="9589" y="1123"/>
                      <a:pt x="9083" y="6545"/>
                      <a:pt x="9042" y="9022"/>
                    </a:cubicBezTo>
                    <a:cubicBezTo>
                      <a:pt x="9039" y="9408"/>
                      <a:pt x="9055" y="9577"/>
                      <a:pt x="9088" y="9577"/>
                    </a:cubicBezTo>
                    <a:cubicBezTo>
                      <a:pt x="9311" y="9577"/>
                      <a:pt x="10304" y="1782"/>
                      <a:pt x="11298" y="594"/>
                    </a:cubicBezTo>
                    <a:cubicBezTo>
                      <a:pt x="11684" y="136"/>
                      <a:pt x="11551" y="0"/>
                      <a:pt x="11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4"/>
              <p:cNvSpPr/>
              <p:nvPr/>
            </p:nvSpPr>
            <p:spPr>
              <a:xfrm>
                <a:off x="738500" y="4029375"/>
                <a:ext cx="40325" cy="174800"/>
              </a:xfrm>
              <a:custGeom>
                <a:avLst/>
                <a:gdLst/>
                <a:ahLst/>
                <a:cxnLst/>
                <a:rect l="l" t="t" r="r" b="b"/>
                <a:pathLst>
                  <a:path w="1613" h="6992" extrusionOk="0">
                    <a:moveTo>
                      <a:pt x="497" y="1"/>
                    </a:moveTo>
                    <a:cubicBezTo>
                      <a:pt x="373" y="1"/>
                      <a:pt x="199" y="2232"/>
                      <a:pt x="50" y="5281"/>
                    </a:cubicBezTo>
                    <a:cubicBezTo>
                      <a:pt x="1" y="6570"/>
                      <a:pt x="125" y="6991"/>
                      <a:pt x="273" y="6991"/>
                    </a:cubicBezTo>
                    <a:cubicBezTo>
                      <a:pt x="397" y="6991"/>
                      <a:pt x="497" y="6669"/>
                      <a:pt x="497" y="6248"/>
                    </a:cubicBezTo>
                    <a:cubicBezTo>
                      <a:pt x="472" y="5925"/>
                      <a:pt x="571" y="5801"/>
                      <a:pt x="695" y="5801"/>
                    </a:cubicBezTo>
                    <a:cubicBezTo>
                      <a:pt x="893" y="5801"/>
                      <a:pt x="1215" y="6198"/>
                      <a:pt x="1191" y="6545"/>
                    </a:cubicBezTo>
                    <a:cubicBezTo>
                      <a:pt x="1191" y="6595"/>
                      <a:pt x="1191" y="6619"/>
                      <a:pt x="1191" y="6619"/>
                    </a:cubicBezTo>
                    <a:cubicBezTo>
                      <a:pt x="1240" y="6619"/>
                      <a:pt x="1612" y="4165"/>
                      <a:pt x="1488" y="2380"/>
                    </a:cubicBezTo>
                    <a:cubicBezTo>
                      <a:pt x="1439" y="1835"/>
                      <a:pt x="1389" y="1587"/>
                      <a:pt x="1364" y="1587"/>
                    </a:cubicBezTo>
                    <a:cubicBezTo>
                      <a:pt x="1265" y="1587"/>
                      <a:pt x="1166" y="3050"/>
                      <a:pt x="1116" y="4711"/>
                    </a:cubicBezTo>
                    <a:cubicBezTo>
                      <a:pt x="1092" y="5380"/>
                      <a:pt x="1042" y="5677"/>
                      <a:pt x="992" y="5677"/>
                    </a:cubicBezTo>
                    <a:cubicBezTo>
                      <a:pt x="868" y="5677"/>
                      <a:pt x="695" y="3967"/>
                      <a:pt x="645" y="1538"/>
                    </a:cubicBezTo>
                    <a:cubicBezTo>
                      <a:pt x="621" y="472"/>
                      <a:pt x="571" y="1"/>
                      <a:pt x="49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4"/>
              <p:cNvSpPr/>
              <p:nvPr/>
            </p:nvSpPr>
            <p:spPr>
              <a:xfrm>
                <a:off x="787475" y="4073375"/>
                <a:ext cx="45250" cy="199575"/>
              </a:xfrm>
              <a:custGeom>
                <a:avLst/>
                <a:gdLst/>
                <a:ahLst/>
                <a:cxnLst/>
                <a:rect l="l" t="t" r="r" b="b"/>
                <a:pathLst>
                  <a:path w="1810" h="7983" extrusionOk="0">
                    <a:moveTo>
                      <a:pt x="471" y="1"/>
                    </a:moveTo>
                    <a:cubicBezTo>
                      <a:pt x="397" y="1"/>
                      <a:pt x="298" y="1885"/>
                      <a:pt x="25" y="5330"/>
                    </a:cubicBezTo>
                    <a:cubicBezTo>
                      <a:pt x="0" y="5950"/>
                      <a:pt x="25" y="6223"/>
                      <a:pt x="75" y="6223"/>
                    </a:cubicBezTo>
                    <a:cubicBezTo>
                      <a:pt x="174" y="6223"/>
                      <a:pt x="322" y="5702"/>
                      <a:pt x="397" y="5008"/>
                    </a:cubicBezTo>
                    <a:cubicBezTo>
                      <a:pt x="422" y="4785"/>
                      <a:pt x="446" y="4711"/>
                      <a:pt x="471" y="4711"/>
                    </a:cubicBezTo>
                    <a:cubicBezTo>
                      <a:pt x="496" y="4711"/>
                      <a:pt x="496" y="5058"/>
                      <a:pt x="521" y="5405"/>
                    </a:cubicBezTo>
                    <a:cubicBezTo>
                      <a:pt x="521" y="5752"/>
                      <a:pt x="546" y="6124"/>
                      <a:pt x="570" y="6124"/>
                    </a:cubicBezTo>
                    <a:cubicBezTo>
                      <a:pt x="595" y="6124"/>
                      <a:pt x="620" y="6074"/>
                      <a:pt x="620" y="6000"/>
                    </a:cubicBezTo>
                    <a:cubicBezTo>
                      <a:pt x="669" y="5777"/>
                      <a:pt x="744" y="5678"/>
                      <a:pt x="818" y="5678"/>
                    </a:cubicBezTo>
                    <a:cubicBezTo>
                      <a:pt x="1041" y="5678"/>
                      <a:pt x="1364" y="6297"/>
                      <a:pt x="1611" y="7512"/>
                    </a:cubicBezTo>
                    <a:cubicBezTo>
                      <a:pt x="1686" y="7834"/>
                      <a:pt x="1735" y="7983"/>
                      <a:pt x="1735" y="7983"/>
                    </a:cubicBezTo>
                    <a:cubicBezTo>
                      <a:pt x="1810" y="7983"/>
                      <a:pt x="1438" y="5355"/>
                      <a:pt x="1314" y="2108"/>
                    </a:cubicBezTo>
                    <a:cubicBezTo>
                      <a:pt x="1289" y="893"/>
                      <a:pt x="1240" y="447"/>
                      <a:pt x="1215" y="447"/>
                    </a:cubicBezTo>
                    <a:cubicBezTo>
                      <a:pt x="1116" y="447"/>
                      <a:pt x="1066" y="3000"/>
                      <a:pt x="967" y="4463"/>
                    </a:cubicBezTo>
                    <a:cubicBezTo>
                      <a:pt x="917" y="4934"/>
                      <a:pt x="893" y="5132"/>
                      <a:pt x="868" y="5132"/>
                    </a:cubicBezTo>
                    <a:cubicBezTo>
                      <a:pt x="769" y="5132"/>
                      <a:pt x="694" y="2901"/>
                      <a:pt x="595" y="1067"/>
                    </a:cubicBezTo>
                    <a:cubicBezTo>
                      <a:pt x="546" y="348"/>
                      <a:pt x="521" y="1"/>
                      <a:pt x="471"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4"/>
              <p:cNvSpPr/>
              <p:nvPr/>
            </p:nvSpPr>
            <p:spPr>
              <a:xfrm>
                <a:off x="811625" y="4408650"/>
                <a:ext cx="57050" cy="151250"/>
              </a:xfrm>
              <a:custGeom>
                <a:avLst/>
                <a:gdLst/>
                <a:ahLst/>
                <a:cxnLst/>
                <a:rect l="l" t="t" r="r" b="b"/>
                <a:pathLst>
                  <a:path w="2282" h="6050" extrusionOk="0">
                    <a:moveTo>
                      <a:pt x="472" y="1"/>
                    </a:moveTo>
                    <a:cubicBezTo>
                      <a:pt x="348" y="1"/>
                      <a:pt x="100" y="2058"/>
                      <a:pt x="26" y="3670"/>
                    </a:cubicBezTo>
                    <a:cubicBezTo>
                      <a:pt x="1" y="4165"/>
                      <a:pt x="51" y="4314"/>
                      <a:pt x="125" y="4314"/>
                    </a:cubicBezTo>
                    <a:cubicBezTo>
                      <a:pt x="174" y="4314"/>
                      <a:pt x="249" y="4215"/>
                      <a:pt x="323" y="4091"/>
                    </a:cubicBezTo>
                    <a:cubicBezTo>
                      <a:pt x="398" y="3992"/>
                      <a:pt x="472" y="3893"/>
                      <a:pt x="546" y="3893"/>
                    </a:cubicBezTo>
                    <a:cubicBezTo>
                      <a:pt x="596" y="3893"/>
                      <a:pt x="645" y="4017"/>
                      <a:pt x="645" y="4364"/>
                    </a:cubicBezTo>
                    <a:cubicBezTo>
                      <a:pt x="645" y="4760"/>
                      <a:pt x="670" y="4884"/>
                      <a:pt x="720" y="4884"/>
                    </a:cubicBezTo>
                    <a:cubicBezTo>
                      <a:pt x="769" y="4884"/>
                      <a:pt x="819" y="4810"/>
                      <a:pt x="869" y="4760"/>
                    </a:cubicBezTo>
                    <a:cubicBezTo>
                      <a:pt x="918" y="4686"/>
                      <a:pt x="993" y="4612"/>
                      <a:pt x="1042" y="4612"/>
                    </a:cubicBezTo>
                    <a:cubicBezTo>
                      <a:pt x="1141" y="4612"/>
                      <a:pt x="1240" y="4760"/>
                      <a:pt x="1315" y="5331"/>
                    </a:cubicBezTo>
                    <a:cubicBezTo>
                      <a:pt x="1389" y="5826"/>
                      <a:pt x="1488" y="6049"/>
                      <a:pt x="1587" y="6049"/>
                    </a:cubicBezTo>
                    <a:cubicBezTo>
                      <a:pt x="1835" y="6049"/>
                      <a:pt x="2158" y="4562"/>
                      <a:pt x="2232" y="2802"/>
                    </a:cubicBezTo>
                    <a:cubicBezTo>
                      <a:pt x="2282" y="1687"/>
                      <a:pt x="2257" y="1141"/>
                      <a:pt x="2182" y="1141"/>
                    </a:cubicBezTo>
                    <a:cubicBezTo>
                      <a:pt x="2108" y="1141"/>
                      <a:pt x="1959" y="1959"/>
                      <a:pt x="1786" y="3571"/>
                    </a:cubicBezTo>
                    <a:cubicBezTo>
                      <a:pt x="1711" y="4364"/>
                      <a:pt x="1662" y="4661"/>
                      <a:pt x="1637" y="4661"/>
                    </a:cubicBezTo>
                    <a:cubicBezTo>
                      <a:pt x="1563" y="4661"/>
                      <a:pt x="1612" y="2455"/>
                      <a:pt x="1563" y="1538"/>
                    </a:cubicBezTo>
                    <a:cubicBezTo>
                      <a:pt x="1538" y="1116"/>
                      <a:pt x="1464" y="968"/>
                      <a:pt x="1389" y="968"/>
                    </a:cubicBezTo>
                    <a:cubicBezTo>
                      <a:pt x="1216" y="968"/>
                      <a:pt x="1017" y="1612"/>
                      <a:pt x="993" y="2281"/>
                    </a:cubicBezTo>
                    <a:cubicBezTo>
                      <a:pt x="968" y="2678"/>
                      <a:pt x="893" y="2951"/>
                      <a:pt x="794" y="2951"/>
                    </a:cubicBezTo>
                    <a:cubicBezTo>
                      <a:pt x="670" y="2951"/>
                      <a:pt x="522" y="2381"/>
                      <a:pt x="546" y="918"/>
                    </a:cubicBezTo>
                    <a:cubicBezTo>
                      <a:pt x="546" y="274"/>
                      <a:pt x="522" y="1"/>
                      <a:pt x="472"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4"/>
              <p:cNvSpPr/>
              <p:nvPr/>
            </p:nvSpPr>
            <p:spPr>
              <a:xfrm>
                <a:off x="703800" y="4450175"/>
                <a:ext cx="54575" cy="120250"/>
              </a:xfrm>
              <a:custGeom>
                <a:avLst/>
                <a:gdLst/>
                <a:ahLst/>
                <a:cxnLst/>
                <a:rect l="l" t="t" r="r" b="b"/>
                <a:pathLst>
                  <a:path w="2183" h="4810" extrusionOk="0">
                    <a:moveTo>
                      <a:pt x="1959" y="1"/>
                    </a:moveTo>
                    <a:cubicBezTo>
                      <a:pt x="1835" y="1"/>
                      <a:pt x="1686" y="1414"/>
                      <a:pt x="1686" y="2926"/>
                    </a:cubicBezTo>
                    <a:cubicBezTo>
                      <a:pt x="1686" y="3223"/>
                      <a:pt x="1537" y="3422"/>
                      <a:pt x="1389" y="3422"/>
                    </a:cubicBezTo>
                    <a:cubicBezTo>
                      <a:pt x="1215" y="3422"/>
                      <a:pt x="1042" y="3174"/>
                      <a:pt x="1042" y="2529"/>
                    </a:cubicBezTo>
                    <a:cubicBezTo>
                      <a:pt x="1042" y="2257"/>
                      <a:pt x="992" y="2182"/>
                      <a:pt x="943" y="2182"/>
                    </a:cubicBezTo>
                    <a:cubicBezTo>
                      <a:pt x="893" y="2182"/>
                      <a:pt x="819" y="2257"/>
                      <a:pt x="769" y="2331"/>
                    </a:cubicBezTo>
                    <a:cubicBezTo>
                      <a:pt x="695" y="2381"/>
                      <a:pt x="620" y="2455"/>
                      <a:pt x="546" y="2455"/>
                    </a:cubicBezTo>
                    <a:cubicBezTo>
                      <a:pt x="422" y="2455"/>
                      <a:pt x="323" y="2207"/>
                      <a:pt x="323" y="1166"/>
                    </a:cubicBezTo>
                    <a:cubicBezTo>
                      <a:pt x="348" y="546"/>
                      <a:pt x="323" y="298"/>
                      <a:pt x="298" y="298"/>
                    </a:cubicBezTo>
                    <a:cubicBezTo>
                      <a:pt x="224" y="298"/>
                      <a:pt x="1" y="3075"/>
                      <a:pt x="124" y="4339"/>
                    </a:cubicBezTo>
                    <a:cubicBezTo>
                      <a:pt x="149" y="4686"/>
                      <a:pt x="224" y="4810"/>
                      <a:pt x="323" y="4810"/>
                    </a:cubicBezTo>
                    <a:cubicBezTo>
                      <a:pt x="472" y="4810"/>
                      <a:pt x="670" y="4562"/>
                      <a:pt x="843" y="4339"/>
                    </a:cubicBezTo>
                    <a:cubicBezTo>
                      <a:pt x="1042" y="4091"/>
                      <a:pt x="1240" y="3868"/>
                      <a:pt x="1364" y="3868"/>
                    </a:cubicBezTo>
                    <a:cubicBezTo>
                      <a:pt x="1463" y="3868"/>
                      <a:pt x="1537" y="3967"/>
                      <a:pt x="1587" y="4215"/>
                    </a:cubicBezTo>
                    <a:cubicBezTo>
                      <a:pt x="1637" y="4512"/>
                      <a:pt x="1686" y="4661"/>
                      <a:pt x="1736" y="4661"/>
                    </a:cubicBezTo>
                    <a:cubicBezTo>
                      <a:pt x="1959" y="4661"/>
                      <a:pt x="2182" y="2951"/>
                      <a:pt x="2108" y="1091"/>
                    </a:cubicBezTo>
                    <a:cubicBezTo>
                      <a:pt x="2058" y="323"/>
                      <a:pt x="2009" y="1"/>
                      <a:pt x="195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4"/>
              <p:cNvSpPr/>
              <p:nvPr/>
            </p:nvSpPr>
            <p:spPr>
              <a:xfrm>
                <a:off x="797375" y="4794750"/>
                <a:ext cx="17375" cy="205175"/>
              </a:xfrm>
              <a:custGeom>
                <a:avLst/>
                <a:gdLst/>
                <a:ahLst/>
                <a:cxnLst/>
                <a:rect l="l" t="t" r="r" b="b"/>
                <a:pathLst>
                  <a:path w="695" h="8207" extrusionOk="0">
                    <a:moveTo>
                      <a:pt x="447" y="1"/>
                    </a:moveTo>
                    <a:cubicBezTo>
                      <a:pt x="298" y="1"/>
                      <a:pt x="1" y="2529"/>
                      <a:pt x="199" y="5578"/>
                    </a:cubicBezTo>
                    <a:cubicBezTo>
                      <a:pt x="273" y="6991"/>
                      <a:pt x="224" y="7140"/>
                      <a:pt x="199" y="7140"/>
                    </a:cubicBezTo>
                    <a:cubicBezTo>
                      <a:pt x="199" y="7165"/>
                      <a:pt x="249" y="7314"/>
                      <a:pt x="373" y="7859"/>
                    </a:cubicBezTo>
                    <a:cubicBezTo>
                      <a:pt x="422" y="8082"/>
                      <a:pt x="472" y="8206"/>
                      <a:pt x="497" y="8206"/>
                    </a:cubicBezTo>
                    <a:cubicBezTo>
                      <a:pt x="695" y="8206"/>
                      <a:pt x="422" y="4141"/>
                      <a:pt x="521" y="1339"/>
                    </a:cubicBezTo>
                    <a:cubicBezTo>
                      <a:pt x="546" y="422"/>
                      <a:pt x="521" y="1"/>
                      <a:pt x="447"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4"/>
              <p:cNvSpPr/>
              <p:nvPr/>
            </p:nvSpPr>
            <p:spPr>
              <a:xfrm>
                <a:off x="718675" y="4826975"/>
                <a:ext cx="45875" cy="140100"/>
              </a:xfrm>
              <a:custGeom>
                <a:avLst/>
                <a:gdLst/>
                <a:ahLst/>
                <a:cxnLst/>
                <a:rect l="l" t="t" r="r" b="b"/>
                <a:pathLst>
                  <a:path w="1835" h="5604" extrusionOk="0">
                    <a:moveTo>
                      <a:pt x="298" y="1"/>
                    </a:moveTo>
                    <a:cubicBezTo>
                      <a:pt x="174" y="1"/>
                      <a:pt x="124" y="1315"/>
                      <a:pt x="25" y="2405"/>
                    </a:cubicBezTo>
                    <a:cubicBezTo>
                      <a:pt x="0" y="2802"/>
                      <a:pt x="0" y="2926"/>
                      <a:pt x="50" y="2926"/>
                    </a:cubicBezTo>
                    <a:cubicBezTo>
                      <a:pt x="75" y="2926"/>
                      <a:pt x="124" y="2827"/>
                      <a:pt x="199" y="2728"/>
                    </a:cubicBezTo>
                    <a:cubicBezTo>
                      <a:pt x="248" y="2628"/>
                      <a:pt x="298" y="2529"/>
                      <a:pt x="348" y="2529"/>
                    </a:cubicBezTo>
                    <a:cubicBezTo>
                      <a:pt x="397" y="2529"/>
                      <a:pt x="422" y="2703"/>
                      <a:pt x="397" y="3248"/>
                    </a:cubicBezTo>
                    <a:cubicBezTo>
                      <a:pt x="372" y="3719"/>
                      <a:pt x="397" y="3868"/>
                      <a:pt x="447" y="3868"/>
                    </a:cubicBezTo>
                    <a:cubicBezTo>
                      <a:pt x="496" y="3868"/>
                      <a:pt x="571" y="3694"/>
                      <a:pt x="645" y="3496"/>
                    </a:cubicBezTo>
                    <a:cubicBezTo>
                      <a:pt x="744" y="3298"/>
                      <a:pt x="843" y="3124"/>
                      <a:pt x="918" y="3124"/>
                    </a:cubicBezTo>
                    <a:cubicBezTo>
                      <a:pt x="992" y="3124"/>
                      <a:pt x="1042" y="3248"/>
                      <a:pt x="1066" y="3670"/>
                    </a:cubicBezTo>
                    <a:cubicBezTo>
                      <a:pt x="1141" y="4760"/>
                      <a:pt x="1364" y="5603"/>
                      <a:pt x="1537" y="5603"/>
                    </a:cubicBezTo>
                    <a:cubicBezTo>
                      <a:pt x="1637" y="5603"/>
                      <a:pt x="1736" y="5306"/>
                      <a:pt x="1761" y="4587"/>
                    </a:cubicBezTo>
                    <a:cubicBezTo>
                      <a:pt x="1835" y="2480"/>
                      <a:pt x="1711" y="571"/>
                      <a:pt x="1513" y="571"/>
                    </a:cubicBezTo>
                    <a:cubicBezTo>
                      <a:pt x="1463" y="571"/>
                      <a:pt x="1389" y="794"/>
                      <a:pt x="1314" y="1315"/>
                    </a:cubicBezTo>
                    <a:cubicBezTo>
                      <a:pt x="1215" y="2182"/>
                      <a:pt x="1091" y="2604"/>
                      <a:pt x="967" y="2604"/>
                    </a:cubicBezTo>
                    <a:cubicBezTo>
                      <a:pt x="819" y="2604"/>
                      <a:pt x="670" y="1984"/>
                      <a:pt x="521" y="868"/>
                    </a:cubicBezTo>
                    <a:cubicBezTo>
                      <a:pt x="422" y="249"/>
                      <a:pt x="348" y="1"/>
                      <a:pt x="298"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2" name="Google Shape;1942;p64"/>
          <p:cNvSpPr txBox="1"/>
          <p:nvPr/>
        </p:nvSpPr>
        <p:spPr>
          <a:xfrm>
            <a:off x="53183" y="160513"/>
            <a:ext cx="2214000" cy="453142"/>
          </a:xfrm>
          <a:prstGeom prst="rect">
            <a:avLst/>
          </a:pr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effectLst/>
                <a:latin typeface="Times New Roman" panose="02020603050405020304" pitchFamily="18" charset="0"/>
                <a:ea typeface="Calibri" panose="020F0502020204030204" pitchFamily="34" charset="0"/>
              </a:rPr>
              <a:t>Phép điệp</a:t>
            </a:r>
            <a:endParaRPr sz="2400" b="1">
              <a:solidFill>
                <a:schemeClr val="accent4"/>
              </a:solidFill>
              <a:latin typeface="Poppins"/>
              <a:ea typeface="Poppins"/>
              <a:cs typeface="Poppins"/>
              <a:sym typeface="Poppins"/>
            </a:endParaRPr>
          </a:p>
        </p:txBody>
      </p:sp>
      <p:sp>
        <p:nvSpPr>
          <p:cNvPr id="1943" name="Google Shape;1943;p64"/>
          <p:cNvSpPr txBox="1"/>
          <p:nvPr/>
        </p:nvSpPr>
        <p:spPr>
          <a:xfrm>
            <a:off x="2428092" y="1511058"/>
            <a:ext cx="4125108" cy="377100"/>
          </a:xfrm>
          <a:prstGeom prst="rect">
            <a:avLst/>
          </a:prstGeom>
          <a:noFill/>
          <a:ln>
            <a:noFill/>
          </a:ln>
        </p:spPr>
        <p:txBody>
          <a:bodyPr spcFirstLastPara="1" wrap="square" lIns="91425" tIns="91425" rIns="91425" bIns="91425" anchor="ctr" anchorCtr="0">
            <a:noAutofit/>
          </a:bodyPr>
          <a:lstStyle/>
          <a:p>
            <a:pPr algn="ctr">
              <a:lnSpc>
                <a:spcPct val="150000"/>
              </a:lnSpc>
              <a:spcAft>
                <a:spcPts val="800"/>
              </a:spcAft>
            </a:pPr>
            <a:endParaRPr sz="2200" b="1">
              <a:solidFill>
                <a:schemeClr val="accent4"/>
              </a:solidFill>
              <a:latin typeface="Poppins"/>
              <a:ea typeface="Poppins"/>
              <a:cs typeface="Poppins"/>
              <a:sym typeface="Poppins"/>
            </a:endParaRPr>
          </a:p>
        </p:txBody>
      </p:sp>
      <p:sp>
        <p:nvSpPr>
          <p:cNvPr id="2025" name="Google Shape;2025;p64"/>
          <p:cNvSpPr/>
          <p:nvPr/>
        </p:nvSpPr>
        <p:spPr>
          <a:xfrm>
            <a:off x="4007870" y="327973"/>
            <a:ext cx="1240474" cy="468799"/>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64"/>
          <p:cNvGrpSpPr/>
          <p:nvPr/>
        </p:nvGrpSpPr>
        <p:grpSpPr>
          <a:xfrm>
            <a:off x="4430975" y="377159"/>
            <a:ext cx="370675" cy="369000"/>
            <a:chOff x="4050775" y="2372425"/>
            <a:chExt cx="370675" cy="369000"/>
          </a:xfrm>
        </p:grpSpPr>
        <p:sp>
          <p:nvSpPr>
            <p:cNvPr id="2036" name="Google Shape;2036;p64"/>
            <p:cNvSpPr/>
            <p:nvPr/>
          </p:nvSpPr>
          <p:spPr>
            <a:xfrm>
              <a:off x="4050775" y="2481900"/>
              <a:ext cx="369025" cy="150250"/>
            </a:xfrm>
            <a:custGeom>
              <a:avLst/>
              <a:gdLst/>
              <a:ahLst/>
              <a:cxnLst/>
              <a:rect l="l" t="t" r="r" b="b"/>
              <a:pathLst>
                <a:path w="14761" h="6010" extrusionOk="0">
                  <a:moveTo>
                    <a:pt x="9550" y="1023"/>
                  </a:moveTo>
                  <a:cubicBezTo>
                    <a:pt x="10007" y="1023"/>
                    <a:pt x="10472" y="1106"/>
                    <a:pt x="10838" y="1273"/>
                  </a:cubicBezTo>
                  <a:lnTo>
                    <a:pt x="10439" y="2071"/>
                  </a:lnTo>
                  <a:cubicBezTo>
                    <a:pt x="10206" y="1971"/>
                    <a:pt x="9874" y="1921"/>
                    <a:pt x="9541" y="1921"/>
                  </a:cubicBezTo>
                  <a:cubicBezTo>
                    <a:pt x="9209" y="1921"/>
                    <a:pt x="8876" y="1971"/>
                    <a:pt x="8644" y="2071"/>
                  </a:cubicBezTo>
                  <a:lnTo>
                    <a:pt x="8311" y="1273"/>
                  </a:lnTo>
                  <a:cubicBezTo>
                    <a:pt x="8644" y="1106"/>
                    <a:pt x="9092" y="1023"/>
                    <a:pt x="9550" y="1023"/>
                  </a:cubicBezTo>
                  <a:close/>
                  <a:moveTo>
                    <a:pt x="5186" y="3683"/>
                  </a:moveTo>
                  <a:cubicBezTo>
                    <a:pt x="5635" y="3683"/>
                    <a:pt x="6084" y="3766"/>
                    <a:pt x="6450" y="3932"/>
                  </a:cubicBezTo>
                  <a:lnTo>
                    <a:pt x="6117" y="4730"/>
                  </a:lnTo>
                  <a:cubicBezTo>
                    <a:pt x="5851" y="4597"/>
                    <a:pt x="5519" y="4530"/>
                    <a:pt x="5186" y="4530"/>
                  </a:cubicBezTo>
                  <a:cubicBezTo>
                    <a:pt x="4854" y="4530"/>
                    <a:pt x="4522" y="4597"/>
                    <a:pt x="4256" y="4730"/>
                  </a:cubicBezTo>
                  <a:lnTo>
                    <a:pt x="3923" y="3932"/>
                  </a:lnTo>
                  <a:cubicBezTo>
                    <a:pt x="4289" y="3766"/>
                    <a:pt x="4738" y="3683"/>
                    <a:pt x="5186" y="3683"/>
                  </a:cubicBezTo>
                  <a:close/>
                  <a:moveTo>
                    <a:pt x="797" y="0"/>
                  </a:moveTo>
                  <a:cubicBezTo>
                    <a:pt x="504" y="0"/>
                    <a:pt x="217" y="50"/>
                    <a:pt x="1" y="142"/>
                  </a:cubicBezTo>
                  <a:lnTo>
                    <a:pt x="1" y="1472"/>
                  </a:lnTo>
                  <a:cubicBezTo>
                    <a:pt x="1" y="1472"/>
                    <a:pt x="383" y="1439"/>
                    <a:pt x="840" y="1439"/>
                  </a:cubicBezTo>
                  <a:cubicBezTo>
                    <a:pt x="1297" y="1439"/>
                    <a:pt x="1829" y="1472"/>
                    <a:pt x="2128" y="1605"/>
                  </a:cubicBezTo>
                  <a:cubicBezTo>
                    <a:pt x="2361" y="1738"/>
                    <a:pt x="2693" y="1805"/>
                    <a:pt x="3026" y="1805"/>
                  </a:cubicBezTo>
                  <a:cubicBezTo>
                    <a:pt x="3358" y="1805"/>
                    <a:pt x="3691" y="1738"/>
                    <a:pt x="3923" y="1605"/>
                  </a:cubicBezTo>
                  <a:lnTo>
                    <a:pt x="4256" y="2403"/>
                  </a:lnTo>
                  <a:cubicBezTo>
                    <a:pt x="3923" y="2602"/>
                    <a:pt x="3458" y="2669"/>
                    <a:pt x="2992" y="2669"/>
                  </a:cubicBezTo>
                  <a:cubicBezTo>
                    <a:pt x="2594" y="2669"/>
                    <a:pt x="2128" y="2536"/>
                    <a:pt x="1729" y="2403"/>
                  </a:cubicBezTo>
                  <a:cubicBezTo>
                    <a:pt x="1574" y="2336"/>
                    <a:pt x="1330" y="2314"/>
                    <a:pt x="1074" y="2314"/>
                  </a:cubicBezTo>
                  <a:cubicBezTo>
                    <a:pt x="562" y="2314"/>
                    <a:pt x="1" y="2403"/>
                    <a:pt x="1" y="2403"/>
                  </a:cubicBezTo>
                  <a:lnTo>
                    <a:pt x="1" y="5661"/>
                  </a:lnTo>
                  <a:cubicBezTo>
                    <a:pt x="222" y="5616"/>
                    <a:pt x="466" y="5594"/>
                    <a:pt x="715" y="5594"/>
                  </a:cubicBezTo>
                  <a:cubicBezTo>
                    <a:pt x="1212" y="5594"/>
                    <a:pt x="1729" y="5683"/>
                    <a:pt x="2128" y="5860"/>
                  </a:cubicBezTo>
                  <a:cubicBezTo>
                    <a:pt x="2361" y="5960"/>
                    <a:pt x="2693" y="6010"/>
                    <a:pt x="3026" y="6010"/>
                  </a:cubicBezTo>
                  <a:cubicBezTo>
                    <a:pt x="3358" y="6010"/>
                    <a:pt x="3691" y="5960"/>
                    <a:pt x="3923" y="5860"/>
                  </a:cubicBezTo>
                  <a:cubicBezTo>
                    <a:pt x="4289" y="5694"/>
                    <a:pt x="4754" y="5611"/>
                    <a:pt x="5211" y="5611"/>
                  </a:cubicBezTo>
                  <a:cubicBezTo>
                    <a:pt x="5668" y="5611"/>
                    <a:pt x="6117" y="5694"/>
                    <a:pt x="6450" y="5860"/>
                  </a:cubicBezTo>
                  <a:cubicBezTo>
                    <a:pt x="6716" y="5960"/>
                    <a:pt x="7048" y="6010"/>
                    <a:pt x="7380" y="6010"/>
                  </a:cubicBezTo>
                  <a:cubicBezTo>
                    <a:pt x="7713" y="6010"/>
                    <a:pt x="8045" y="5960"/>
                    <a:pt x="8311" y="5860"/>
                  </a:cubicBezTo>
                  <a:cubicBezTo>
                    <a:pt x="8644" y="5694"/>
                    <a:pt x="9092" y="5611"/>
                    <a:pt x="9550" y="5611"/>
                  </a:cubicBezTo>
                  <a:cubicBezTo>
                    <a:pt x="10007" y="5611"/>
                    <a:pt x="10472" y="5694"/>
                    <a:pt x="10838" y="5860"/>
                  </a:cubicBezTo>
                  <a:cubicBezTo>
                    <a:pt x="11070" y="5960"/>
                    <a:pt x="11403" y="6010"/>
                    <a:pt x="11735" y="6010"/>
                  </a:cubicBezTo>
                  <a:cubicBezTo>
                    <a:pt x="12068" y="6010"/>
                    <a:pt x="12400" y="5960"/>
                    <a:pt x="12633" y="5860"/>
                  </a:cubicBezTo>
                  <a:cubicBezTo>
                    <a:pt x="12999" y="5656"/>
                    <a:pt x="13466" y="5578"/>
                    <a:pt x="13925" y="5578"/>
                  </a:cubicBezTo>
                  <a:cubicBezTo>
                    <a:pt x="14215" y="5578"/>
                    <a:pt x="14503" y="5609"/>
                    <a:pt x="14760" y="5661"/>
                  </a:cubicBezTo>
                  <a:lnTo>
                    <a:pt x="14760" y="3733"/>
                  </a:lnTo>
                  <a:cubicBezTo>
                    <a:pt x="14760" y="3733"/>
                    <a:pt x="14199" y="3644"/>
                    <a:pt x="13687" y="3644"/>
                  </a:cubicBezTo>
                  <a:cubicBezTo>
                    <a:pt x="13431" y="3644"/>
                    <a:pt x="13187" y="3666"/>
                    <a:pt x="13032" y="3733"/>
                  </a:cubicBezTo>
                  <a:cubicBezTo>
                    <a:pt x="12633" y="3932"/>
                    <a:pt x="12234" y="3999"/>
                    <a:pt x="11768" y="3999"/>
                  </a:cubicBezTo>
                  <a:cubicBezTo>
                    <a:pt x="11303" y="3999"/>
                    <a:pt x="10838" y="3932"/>
                    <a:pt x="10505" y="3733"/>
                  </a:cubicBezTo>
                  <a:lnTo>
                    <a:pt x="10838" y="3001"/>
                  </a:lnTo>
                  <a:cubicBezTo>
                    <a:pt x="11070" y="3101"/>
                    <a:pt x="11403" y="3151"/>
                    <a:pt x="11735" y="3151"/>
                  </a:cubicBezTo>
                  <a:cubicBezTo>
                    <a:pt x="12068" y="3151"/>
                    <a:pt x="12400" y="3101"/>
                    <a:pt x="12633" y="3001"/>
                  </a:cubicBezTo>
                  <a:cubicBezTo>
                    <a:pt x="13032" y="2824"/>
                    <a:pt x="13844" y="2794"/>
                    <a:pt x="14342" y="2794"/>
                  </a:cubicBezTo>
                  <a:cubicBezTo>
                    <a:pt x="14590" y="2794"/>
                    <a:pt x="14760" y="2802"/>
                    <a:pt x="14760" y="2802"/>
                  </a:cubicBezTo>
                  <a:lnTo>
                    <a:pt x="14760" y="142"/>
                  </a:lnTo>
                  <a:cubicBezTo>
                    <a:pt x="14544" y="50"/>
                    <a:pt x="14257" y="0"/>
                    <a:pt x="13964" y="0"/>
                  </a:cubicBezTo>
                  <a:cubicBezTo>
                    <a:pt x="13626" y="0"/>
                    <a:pt x="13281" y="66"/>
                    <a:pt x="13032" y="209"/>
                  </a:cubicBezTo>
                  <a:cubicBezTo>
                    <a:pt x="12666" y="375"/>
                    <a:pt x="12201" y="458"/>
                    <a:pt x="11744" y="458"/>
                  </a:cubicBezTo>
                  <a:cubicBezTo>
                    <a:pt x="11286" y="458"/>
                    <a:pt x="10838" y="375"/>
                    <a:pt x="10505" y="209"/>
                  </a:cubicBezTo>
                  <a:cubicBezTo>
                    <a:pt x="10239" y="76"/>
                    <a:pt x="9907" y="10"/>
                    <a:pt x="9574" y="10"/>
                  </a:cubicBezTo>
                  <a:cubicBezTo>
                    <a:pt x="9242" y="10"/>
                    <a:pt x="8910" y="76"/>
                    <a:pt x="8644" y="209"/>
                  </a:cubicBezTo>
                  <a:cubicBezTo>
                    <a:pt x="8278" y="375"/>
                    <a:pt x="7829" y="458"/>
                    <a:pt x="7380" y="458"/>
                  </a:cubicBezTo>
                  <a:cubicBezTo>
                    <a:pt x="6932" y="458"/>
                    <a:pt x="6483" y="375"/>
                    <a:pt x="6117" y="209"/>
                  </a:cubicBezTo>
                  <a:cubicBezTo>
                    <a:pt x="5885" y="76"/>
                    <a:pt x="5552" y="10"/>
                    <a:pt x="5220" y="10"/>
                  </a:cubicBezTo>
                  <a:cubicBezTo>
                    <a:pt x="4887" y="10"/>
                    <a:pt x="4555" y="76"/>
                    <a:pt x="4322" y="209"/>
                  </a:cubicBezTo>
                  <a:lnTo>
                    <a:pt x="4256" y="209"/>
                  </a:lnTo>
                  <a:cubicBezTo>
                    <a:pt x="3923" y="342"/>
                    <a:pt x="3458" y="408"/>
                    <a:pt x="2992" y="408"/>
                  </a:cubicBezTo>
                  <a:cubicBezTo>
                    <a:pt x="2527" y="408"/>
                    <a:pt x="2128" y="342"/>
                    <a:pt x="1729" y="209"/>
                  </a:cubicBezTo>
                  <a:cubicBezTo>
                    <a:pt x="1480" y="66"/>
                    <a:pt x="1135" y="0"/>
                    <a:pt x="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4"/>
            <p:cNvSpPr/>
            <p:nvPr/>
          </p:nvSpPr>
          <p:spPr>
            <a:xfrm>
              <a:off x="4050775" y="2642925"/>
              <a:ext cx="370675" cy="98500"/>
            </a:xfrm>
            <a:custGeom>
              <a:avLst/>
              <a:gdLst/>
              <a:ahLst/>
              <a:cxnLst/>
              <a:rect l="l" t="t" r="r" b="b"/>
              <a:pathLst>
                <a:path w="14827" h="3940" extrusionOk="0">
                  <a:moveTo>
                    <a:pt x="5851" y="1081"/>
                  </a:moveTo>
                  <a:lnTo>
                    <a:pt x="5851" y="1945"/>
                  </a:lnTo>
                  <a:lnTo>
                    <a:pt x="3591" y="1945"/>
                  </a:lnTo>
                  <a:lnTo>
                    <a:pt x="3591" y="1081"/>
                  </a:lnTo>
                  <a:close/>
                  <a:moveTo>
                    <a:pt x="2261" y="1680"/>
                  </a:moveTo>
                  <a:lnTo>
                    <a:pt x="2261" y="2544"/>
                  </a:lnTo>
                  <a:lnTo>
                    <a:pt x="1397" y="2544"/>
                  </a:lnTo>
                  <a:lnTo>
                    <a:pt x="1397" y="1680"/>
                  </a:lnTo>
                  <a:close/>
                  <a:moveTo>
                    <a:pt x="9774" y="1680"/>
                  </a:moveTo>
                  <a:lnTo>
                    <a:pt x="9774" y="2544"/>
                  </a:lnTo>
                  <a:lnTo>
                    <a:pt x="8910" y="2544"/>
                  </a:lnTo>
                  <a:lnTo>
                    <a:pt x="8910" y="1680"/>
                  </a:lnTo>
                  <a:close/>
                  <a:moveTo>
                    <a:pt x="865" y="1"/>
                  </a:moveTo>
                  <a:cubicBezTo>
                    <a:pt x="549" y="1"/>
                    <a:pt x="233" y="51"/>
                    <a:pt x="1" y="150"/>
                  </a:cubicBezTo>
                  <a:lnTo>
                    <a:pt x="1" y="3940"/>
                  </a:lnTo>
                  <a:lnTo>
                    <a:pt x="14827" y="3940"/>
                  </a:lnTo>
                  <a:lnTo>
                    <a:pt x="14827" y="2278"/>
                  </a:lnTo>
                  <a:lnTo>
                    <a:pt x="12566" y="2278"/>
                  </a:lnTo>
                  <a:lnTo>
                    <a:pt x="12566" y="1414"/>
                  </a:lnTo>
                  <a:lnTo>
                    <a:pt x="14760" y="1414"/>
                  </a:lnTo>
                  <a:lnTo>
                    <a:pt x="14760" y="150"/>
                  </a:lnTo>
                  <a:cubicBezTo>
                    <a:pt x="14544" y="58"/>
                    <a:pt x="14257" y="8"/>
                    <a:pt x="13964" y="8"/>
                  </a:cubicBezTo>
                  <a:cubicBezTo>
                    <a:pt x="13626" y="8"/>
                    <a:pt x="13281" y="74"/>
                    <a:pt x="13032" y="217"/>
                  </a:cubicBezTo>
                  <a:lnTo>
                    <a:pt x="13032" y="150"/>
                  </a:lnTo>
                  <a:cubicBezTo>
                    <a:pt x="12666" y="317"/>
                    <a:pt x="12201" y="400"/>
                    <a:pt x="11735" y="400"/>
                  </a:cubicBezTo>
                  <a:cubicBezTo>
                    <a:pt x="11270" y="400"/>
                    <a:pt x="10804" y="317"/>
                    <a:pt x="10439" y="150"/>
                  </a:cubicBezTo>
                  <a:cubicBezTo>
                    <a:pt x="10206" y="51"/>
                    <a:pt x="9874" y="1"/>
                    <a:pt x="9541" y="1"/>
                  </a:cubicBezTo>
                  <a:cubicBezTo>
                    <a:pt x="9209" y="1"/>
                    <a:pt x="8876" y="51"/>
                    <a:pt x="8644" y="150"/>
                  </a:cubicBezTo>
                  <a:cubicBezTo>
                    <a:pt x="8278" y="317"/>
                    <a:pt x="7829" y="400"/>
                    <a:pt x="7380" y="400"/>
                  </a:cubicBezTo>
                  <a:cubicBezTo>
                    <a:pt x="6932" y="400"/>
                    <a:pt x="6483" y="317"/>
                    <a:pt x="6117" y="150"/>
                  </a:cubicBezTo>
                  <a:cubicBezTo>
                    <a:pt x="5851" y="51"/>
                    <a:pt x="5519" y="1"/>
                    <a:pt x="5186" y="1"/>
                  </a:cubicBezTo>
                  <a:cubicBezTo>
                    <a:pt x="4854" y="1"/>
                    <a:pt x="4522" y="51"/>
                    <a:pt x="4256" y="150"/>
                  </a:cubicBezTo>
                  <a:cubicBezTo>
                    <a:pt x="3923" y="350"/>
                    <a:pt x="3458" y="416"/>
                    <a:pt x="2992" y="416"/>
                  </a:cubicBezTo>
                  <a:cubicBezTo>
                    <a:pt x="2527" y="416"/>
                    <a:pt x="2128" y="350"/>
                    <a:pt x="1729" y="150"/>
                  </a:cubicBezTo>
                  <a:cubicBezTo>
                    <a:pt x="1497" y="51"/>
                    <a:pt x="1181" y="1"/>
                    <a:pt x="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4"/>
            <p:cNvSpPr/>
            <p:nvPr/>
          </p:nvSpPr>
          <p:spPr>
            <a:xfrm>
              <a:off x="4050775" y="2372425"/>
              <a:ext cx="370675" cy="98500"/>
            </a:xfrm>
            <a:custGeom>
              <a:avLst/>
              <a:gdLst/>
              <a:ahLst/>
              <a:cxnLst/>
              <a:rect l="l" t="t" r="r" b="b"/>
              <a:pathLst>
                <a:path w="14827" h="3940" extrusionOk="0">
                  <a:moveTo>
                    <a:pt x="4056" y="1330"/>
                  </a:moveTo>
                  <a:lnTo>
                    <a:pt x="4056" y="2195"/>
                  </a:lnTo>
                  <a:lnTo>
                    <a:pt x="3192" y="2195"/>
                  </a:lnTo>
                  <a:lnTo>
                    <a:pt x="3192" y="1330"/>
                  </a:lnTo>
                  <a:close/>
                  <a:moveTo>
                    <a:pt x="9774" y="1663"/>
                  </a:moveTo>
                  <a:lnTo>
                    <a:pt x="9774" y="2527"/>
                  </a:lnTo>
                  <a:lnTo>
                    <a:pt x="8910" y="2527"/>
                  </a:lnTo>
                  <a:lnTo>
                    <a:pt x="8910" y="1663"/>
                  </a:lnTo>
                  <a:close/>
                  <a:moveTo>
                    <a:pt x="1" y="1"/>
                  </a:moveTo>
                  <a:lnTo>
                    <a:pt x="1" y="1330"/>
                  </a:lnTo>
                  <a:lnTo>
                    <a:pt x="2195" y="1330"/>
                  </a:lnTo>
                  <a:lnTo>
                    <a:pt x="2195" y="2195"/>
                  </a:lnTo>
                  <a:lnTo>
                    <a:pt x="1" y="2195"/>
                  </a:lnTo>
                  <a:lnTo>
                    <a:pt x="1" y="3591"/>
                  </a:lnTo>
                  <a:cubicBezTo>
                    <a:pt x="222" y="3546"/>
                    <a:pt x="466" y="3524"/>
                    <a:pt x="712" y="3524"/>
                  </a:cubicBezTo>
                  <a:cubicBezTo>
                    <a:pt x="1205" y="3524"/>
                    <a:pt x="1707" y="3613"/>
                    <a:pt x="2062" y="3790"/>
                  </a:cubicBezTo>
                  <a:lnTo>
                    <a:pt x="2128" y="3790"/>
                  </a:lnTo>
                  <a:cubicBezTo>
                    <a:pt x="2361" y="3890"/>
                    <a:pt x="2693" y="3940"/>
                    <a:pt x="3026" y="3940"/>
                  </a:cubicBezTo>
                  <a:cubicBezTo>
                    <a:pt x="3358" y="3940"/>
                    <a:pt x="3691" y="3890"/>
                    <a:pt x="3923" y="3790"/>
                  </a:cubicBezTo>
                  <a:cubicBezTo>
                    <a:pt x="4289" y="3624"/>
                    <a:pt x="4738" y="3541"/>
                    <a:pt x="5186" y="3541"/>
                  </a:cubicBezTo>
                  <a:cubicBezTo>
                    <a:pt x="5635" y="3541"/>
                    <a:pt x="6084" y="3624"/>
                    <a:pt x="6450" y="3790"/>
                  </a:cubicBezTo>
                  <a:cubicBezTo>
                    <a:pt x="6716" y="3890"/>
                    <a:pt x="7048" y="3940"/>
                    <a:pt x="7380" y="3940"/>
                  </a:cubicBezTo>
                  <a:cubicBezTo>
                    <a:pt x="7713" y="3940"/>
                    <a:pt x="8045" y="3890"/>
                    <a:pt x="8311" y="3790"/>
                  </a:cubicBezTo>
                  <a:cubicBezTo>
                    <a:pt x="8677" y="3624"/>
                    <a:pt x="9126" y="3541"/>
                    <a:pt x="9574" y="3541"/>
                  </a:cubicBezTo>
                  <a:cubicBezTo>
                    <a:pt x="10023" y="3541"/>
                    <a:pt x="10472" y="3624"/>
                    <a:pt x="10838" y="3790"/>
                  </a:cubicBezTo>
                  <a:cubicBezTo>
                    <a:pt x="11070" y="3890"/>
                    <a:pt x="11403" y="3940"/>
                    <a:pt x="11735" y="3940"/>
                  </a:cubicBezTo>
                  <a:cubicBezTo>
                    <a:pt x="12068" y="3940"/>
                    <a:pt x="12400" y="3890"/>
                    <a:pt x="12633" y="3790"/>
                  </a:cubicBezTo>
                  <a:cubicBezTo>
                    <a:pt x="12999" y="3587"/>
                    <a:pt x="13466" y="3508"/>
                    <a:pt x="13925" y="3508"/>
                  </a:cubicBezTo>
                  <a:cubicBezTo>
                    <a:pt x="14215" y="3508"/>
                    <a:pt x="14503" y="3539"/>
                    <a:pt x="14760" y="3591"/>
                  </a:cubicBezTo>
                  <a:lnTo>
                    <a:pt x="14760" y="2527"/>
                  </a:lnTo>
                  <a:lnTo>
                    <a:pt x="12566" y="2527"/>
                  </a:lnTo>
                  <a:lnTo>
                    <a:pt x="12566" y="1663"/>
                  </a:lnTo>
                  <a:lnTo>
                    <a:pt x="14827" y="1663"/>
                  </a:lnTo>
                  <a:lnTo>
                    <a:pt x="148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43886FEC-62D5-2A29-E444-E8FEB5511F22}"/>
              </a:ext>
            </a:extLst>
          </p:cNvPr>
          <p:cNvSpPr txBox="1"/>
          <p:nvPr/>
        </p:nvSpPr>
        <p:spPr>
          <a:xfrm>
            <a:off x="2305153" y="882313"/>
            <a:ext cx="4572000" cy="1631216"/>
          </a:xfrm>
          <a:prstGeom prst="rect">
            <a:avLst/>
          </a:prstGeom>
          <a:noFill/>
        </p:spPr>
        <p:txBody>
          <a:bodyPr wrap="square">
            <a:spAutoFit/>
          </a:bodyPr>
          <a:lstStyle/>
          <a:p>
            <a:pPr algn="ctr">
              <a:spcAft>
                <a:spcPts val="800"/>
              </a:spcAft>
            </a:pPr>
            <a:r>
              <a:rPr lang="vi-VN" sz="2000" b="1" i="1">
                <a:effectLst/>
                <a:latin typeface="Times New Roman" panose="02020603050405020304" pitchFamily="18" charset="0"/>
                <a:ea typeface="Calibri" panose="020F0502020204030204" pitchFamily="34" charset="0"/>
                <a:cs typeface="Times New Roman" panose="02020603050405020304" pitchFamily="18" charset="0"/>
              </a:rPr>
              <a:t>Côn Sơn suối chảy rì rầm</a:t>
            </a:r>
            <a:endParaRPr lang="en-US" sz="2000" b="1" i="1">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vi-VN" sz="2000" b="1" i="1">
                <a:effectLst/>
                <a:latin typeface="Times New Roman" panose="02020603050405020304" pitchFamily="18" charset="0"/>
                <a:ea typeface="Calibri" panose="020F0502020204030204" pitchFamily="34" charset="0"/>
                <a:cs typeface="Times New Roman" panose="02020603050405020304" pitchFamily="18" charset="0"/>
              </a:rPr>
              <a:t>Ta nghe như tiếng đàn cầm bên tai</a:t>
            </a:r>
            <a:endParaRPr lang="en-US" sz="2000" b="1" i="1">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vi-VN" sz="2000" b="1" i="1">
                <a:effectLst/>
                <a:latin typeface="Times New Roman" panose="02020603050405020304" pitchFamily="18" charset="0"/>
                <a:ea typeface="Calibri" panose="020F0502020204030204" pitchFamily="34" charset="0"/>
                <a:cs typeface="Times New Roman" panose="02020603050405020304" pitchFamily="18" charset="0"/>
              </a:rPr>
              <a:t>Côn Sơn có đá rêu phơi</a:t>
            </a:r>
            <a:endParaRPr lang="en-US" sz="2000" b="1" i="1">
              <a:effectLst/>
              <a:latin typeface="Calibri" panose="020F0502020204030204" pitchFamily="34" charset="0"/>
              <a:ea typeface="Calibri" panose="020F0502020204030204" pitchFamily="34" charset="0"/>
              <a:cs typeface="Times New Roman" panose="02020603050405020304" pitchFamily="18" charset="0"/>
            </a:endParaRPr>
          </a:p>
          <a:p>
            <a:pPr algn="ctr"/>
            <a:r>
              <a:rPr lang="vi-VN" sz="2000" b="1" i="1">
                <a:effectLst/>
                <a:latin typeface="Times New Roman" panose="02020603050405020304" pitchFamily="18" charset="0"/>
                <a:ea typeface="Calibri" panose="020F0502020204030204" pitchFamily="34" charset="0"/>
              </a:rPr>
              <a:t>Ta ngồi trên đá như ngồi chiếu êm</a:t>
            </a:r>
            <a:endParaRPr lang="en-US" sz="2000" b="1" i="1"/>
          </a:p>
        </p:txBody>
      </p:sp>
      <p:sp>
        <p:nvSpPr>
          <p:cNvPr id="17" name="TextBox 16">
            <a:extLst>
              <a:ext uri="{FF2B5EF4-FFF2-40B4-BE49-F238E27FC236}">
                <a16:creationId xmlns:a16="http://schemas.microsoft.com/office/drawing/2014/main" id="{F42707CA-E16C-6B21-CD05-665026CDCCB4}"/>
              </a:ext>
            </a:extLst>
          </p:cNvPr>
          <p:cNvSpPr txBox="1"/>
          <p:nvPr/>
        </p:nvSpPr>
        <p:spPr>
          <a:xfrm>
            <a:off x="272073" y="725749"/>
            <a:ext cx="2182398" cy="707886"/>
          </a:xfrm>
          <a:prstGeom prst="rect">
            <a:avLst/>
          </a:prstGeom>
          <a:noFill/>
        </p:spPr>
        <p:txBody>
          <a:bodyPr wrap="square">
            <a:spAutoFit/>
          </a:bodyPr>
          <a:lstStyle/>
          <a:p>
            <a:r>
              <a:rPr lang="en-US" sz="2000">
                <a:effectLst/>
                <a:latin typeface="Times New Roman" panose="02020603050405020304" pitchFamily="18" charset="0"/>
                <a:ea typeface="Calibri" panose="020F0502020204030204" pitchFamily="34" charset="0"/>
              </a:rPr>
              <a:t>từ </a:t>
            </a:r>
            <a:r>
              <a:rPr lang="en-US" sz="2000" b="1">
                <a:effectLst/>
                <a:latin typeface="Times New Roman" panose="02020603050405020304" pitchFamily="18" charset="0"/>
                <a:ea typeface="Calibri" panose="020F0502020204030204" pitchFamily="34" charset="0"/>
              </a:rPr>
              <a:t>“ta” </a:t>
            </a:r>
            <a:r>
              <a:rPr lang="en-US" sz="2000">
                <a:effectLst/>
                <a:latin typeface="Times New Roman" panose="02020603050405020304" pitchFamily="18" charset="0"/>
                <a:ea typeface="Calibri" panose="020F0502020204030204" pitchFamily="34" charset="0"/>
              </a:rPr>
              <a:t>được lặp lại hai lần</a:t>
            </a:r>
            <a:endParaRPr lang="en-US" sz="2000"/>
          </a:p>
        </p:txBody>
      </p:sp>
      <p:sp>
        <p:nvSpPr>
          <p:cNvPr id="19" name="TextBox 18">
            <a:extLst>
              <a:ext uri="{FF2B5EF4-FFF2-40B4-BE49-F238E27FC236}">
                <a16:creationId xmlns:a16="http://schemas.microsoft.com/office/drawing/2014/main" id="{4916649E-FFA7-35C5-3881-C03066DE672F}"/>
              </a:ext>
            </a:extLst>
          </p:cNvPr>
          <p:cNvSpPr txBox="1"/>
          <p:nvPr/>
        </p:nvSpPr>
        <p:spPr>
          <a:xfrm>
            <a:off x="306926" y="1503445"/>
            <a:ext cx="2182398" cy="1015663"/>
          </a:xfrm>
          <a:prstGeom prst="rect">
            <a:avLst/>
          </a:prstGeom>
          <a:noFill/>
        </p:spPr>
        <p:txBody>
          <a:bodyPr wrap="square">
            <a:spAutoFit/>
          </a:bodyPr>
          <a:lstStyle/>
          <a:p>
            <a:r>
              <a:rPr lang="en-US" sz="2000">
                <a:effectLst/>
                <a:latin typeface="Times New Roman" panose="02020603050405020304" pitchFamily="18" charset="0"/>
                <a:ea typeface="Calibri" panose="020F0502020204030204" pitchFamily="34" charset="0"/>
              </a:rPr>
              <a:t>từ </a:t>
            </a:r>
            <a:r>
              <a:rPr lang="en-US" sz="2000" b="1">
                <a:effectLst/>
                <a:latin typeface="Times New Roman" panose="02020603050405020304" pitchFamily="18" charset="0"/>
                <a:ea typeface="Calibri" panose="020F0502020204030204" pitchFamily="34" charset="0"/>
              </a:rPr>
              <a:t>“Côn Sơn” </a:t>
            </a:r>
            <a:r>
              <a:rPr lang="en-US" sz="2000">
                <a:effectLst/>
                <a:latin typeface="Times New Roman" panose="02020603050405020304" pitchFamily="18" charset="0"/>
                <a:ea typeface="Calibri" panose="020F0502020204030204" pitchFamily="34" charset="0"/>
              </a:rPr>
              <a:t>được lặp lại hai lần.</a:t>
            </a:r>
            <a:endParaRPr lang="en-US" sz="2000"/>
          </a:p>
        </p:txBody>
      </p:sp>
      <p:sp>
        <p:nvSpPr>
          <p:cNvPr id="21" name="TextBox 20">
            <a:extLst>
              <a:ext uri="{FF2B5EF4-FFF2-40B4-BE49-F238E27FC236}">
                <a16:creationId xmlns:a16="http://schemas.microsoft.com/office/drawing/2014/main" id="{F30F8623-DAD7-487E-01F5-2FD9B780BD7B}"/>
              </a:ext>
            </a:extLst>
          </p:cNvPr>
          <p:cNvSpPr txBox="1"/>
          <p:nvPr/>
        </p:nvSpPr>
        <p:spPr>
          <a:xfrm>
            <a:off x="7292084" y="218367"/>
            <a:ext cx="1787926" cy="461665"/>
          </a:xfrm>
          <a:prstGeom prst="rect">
            <a:avLst/>
          </a:prstGeom>
          <a:solidFill>
            <a:schemeClr val="accent3">
              <a:lumMod val="60000"/>
              <a:lumOff val="40000"/>
            </a:schemeClr>
          </a:solidFill>
        </p:spPr>
        <p:txBody>
          <a:bodyPr wrap="square">
            <a:spAutoFit/>
          </a:bodyPr>
          <a:lstStyle/>
          <a:p>
            <a:r>
              <a:rPr lang="en-US" sz="2400" b="1">
                <a:effectLst/>
                <a:latin typeface="Times New Roman" panose="02020603050405020304" pitchFamily="18" charset="0"/>
                <a:ea typeface="Calibri" panose="020F0502020204030204" pitchFamily="34" charset="0"/>
              </a:rPr>
              <a:t>So sánh</a:t>
            </a:r>
            <a:endParaRPr lang="en-US" sz="2400" b="1"/>
          </a:p>
        </p:txBody>
      </p:sp>
      <p:sp>
        <p:nvSpPr>
          <p:cNvPr id="23" name="TextBox 22">
            <a:extLst>
              <a:ext uri="{FF2B5EF4-FFF2-40B4-BE49-F238E27FC236}">
                <a16:creationId xmlns:a16="http://schemas.microsoft.com/office/drawing/2014/main" id="{AA99DF1D-D3D4-54F9-0726-33EA3270CC41}"/>
              </a:ext>
            </a:extLst>
          </p:cNvPr>
          <p:cNvSpPr txBox="1"/>
          <p:nvPr/>
        </p:nvSpPr>
        <p:spPr>
          <a:xfrm>
            <a:off x="6884557" y="755095"/>
            <a:ext cx="2312625" cy="1015663"/>
          </a:xfrm>
          <a:prstGeom prst="rect">
            <a:avLst/>
          </a:prstGeom>
          <a:noFill/>
        </p:spPr>
        <p:txBody>
          <a:bodyPr wrap="square">
            <a:spAutoFit/>
          </a:bodyPr>
          <a:lstStyle/>
          <a:p>
            <a:r>
              <a:rPr lang="en-US" sz="2000" i="1">
                <a:effectLst/>
                <a:latin typeface="Times New Roman" panose="02020603050405020304" pitchFamily="18" charset="0"/>
                <a:ea typeface="Calibri" panose="020F0502020204030204" pitchFamily="34" charset="0"/>
              </a:rPr>
              <a:t>“suối chảy rì rầm” - “như tiếng đàn cầm bên tai”</a:t>
            </a:r>
            <a:endParaRPr lang="en-US" sz="2000"/>
          </a:p>
        </p:txBody>
      </p:sp>
      <p:sp>
        <p:nvSpPr>
          <p:cNvPr id="25" name="TextBox 24">
            <a:extLst>
              <a:ext uri="{FF2B5EF4-FFF2-40B4-BE49-F238E27FC236}">
                <a16:creationId xmlns:a16="http://schemas.microsoft.com/office/drawing/2014/main" id="{9941141C-81C8-8496-C603-87B94191313E}"/>
              </a:ext>
            </a:extLst>
          </p:cNvPr>
          <p:cNvSpPr txBox="1"/>
          <p:nvPr/>
        </p:nvSpPr>
        <p:spPr>
          <a:xfrm>
            <a:off x="6884556" y="1813702"/>
            <a:ext cx="2440383" cy="707886"/>
          </a:xfrm>
          <a:prstGeom prst="rect">
            <a:avLst/>
          </a:prstGeom>
          <a:noFill/>
        </p:spPr>
        <p:txBody>
          <a:bodyPr wrap="square">
            <a:spAutoFit/>
          </a:bodyPr>
          <a:lstStyle/>
          <a:p>
            <a:r>
              <a:rPr lang="en-US" sz="2000" i="1">
                <a:effectLst/>
                <a:latin typeface="Times New Roman" panose="02020603050405020304" pitchFamily="18" charset="0"/>
                <a:ea typeface="Calibri" panose="020F0502020204030204" pitchFamily="34" charset="0"/>
              </a:rPr>
              <a:t>“ngồi trên đá” - “như ngồi chiếu êm”</a:t>
            </a:r>
            <a:endParaRPr lang="en-US" sz="2000"/>
          </a:p>
        </p:txBody>
      </p:sp>
      <p:sp>
        <p:nvSpPr>
          <p:cNvPr id="26" name="Google Shape;740;p41">
            <a:extLst>
              <a:ext uri="{FF2B5EF4-FFF2-40B4-BE49-F238E27FC236}">
                <a16:creationId xmlns:a16="http://schemas.microsoft.com/office/drawing/2014/main" id="{4D33A55F-822A-55E6-7308-8B9C0F6CF469}"/>
              </a:ext>
            </a:extLst>
          </p:cNvPr>
          <p:cNvSpPr/>
          <p:nvPr/>
        </p:nvSpPr>
        <p:spPr>
          <a:xfrm>
            <a:off x="6734280" y="824386"/>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43;p41">
            <a:extLst>
              <a:ext uri="{FF2B5EF4-FFF2-40B4-BE49-F238E27FC236}">
                <a16:creationId xmlns:a16="http://schemas.microsoft.com/office/drawing/2014/main" id="{F3BEC55F-CC4A-3625-037E-61FEAC29DA45}"/>
              </a:ext>
            </a:extLst>
          </p:cNvPr>
          <p:cNvSpPr/>
          <p:nvPr/>
        </p:nvSpPr>
        <p:spPr>
          <a:xfrm>
            <a:off x="6734280" y="1840497"/>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40;p41">
            <a:extLst>
              <a:ext uri="{FF2B5EF4-FFF2-40B4-BE49-F238E27FC236}">
                <a16:creationId xmlns:a16="http://schemas.microsoft.com/office/drawing/2014/main" id="{5EF70AE9-775F-7D37-5D66-E67B0400777D}"/>
              </a:ext>
            </a:extLst>
          </p:cNvPr>
          <p:cNvSpPr/>
          <p:nvPr/>
        </p:nvSpPr>
        <p:spPr>
          <a:xfrm>
            <a:off x="80500" y="805447"/>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43;p41">
            <a:extLst>
              <a:ext uri="{FF2B5EF4-FFF2-40B4-BE49-F238E27FC236}">
                <a16:creationId xmlns:a16="http://schemas.microsoft.com/office/drawing/2014/main" id="{1C4510E5-B97F-D693-D309-911D90F55095}"/>
              </a:ext>
            </a:extLst>
          </p:cNvPr>
          <p:cNvSpPr/>
          <p:nvPr/>
        </p:nvSpPr>
        <p:spPr>
          <a:xfrm>
            <a:off x="97627" y="1654233"/>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15ADED52-7738-6B53-3448-E6F68E0DE9FB}"/>
              </a:ext>
            </a:extLst>
          </p:cNvPr>
          <p:cNvSpPr txBox="1"/>
          <p:nvPr/>
        </p:nvSpPr>
        <p:spPr>
          <a:xfrm>
            <a:off x="118357" y="2609657"/>
            <a:ext cx="2232239" cy="400110"/>
          </a:xfrm>
          <a:prstGeom prst="rect">
            <a:avLst/>
          </a:prstGeom>
          <a:solidFill>
            <a:srgbClr val="D6A300"/>
          </a:solidFill>
        </p:spPr>
        <p:txBody>
          <a:bodyPr wrap="square">
            <a:spAutoFit/>
          </a:bodyPr>
          <a:lstStyle/>
          <a:p>
            <a:pPr algn="just">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Tác dụng: </a:t>
            </a:r>
          </a:p>
        </p:txBody>
      </p:sp>
      <p:sp>
        <p:nvSpPr>
          <p:cNvPr id="37" name="TextBox 36">
            <a:extLst>
              <a:ext uri="{FF2B5EF4-FFF2-40B4-BE49-F238E27FC236}">
                <a16:creationId xmlns:a16="http://schemas.microsoft.com/office/drawing/2014/main" id="{0E16717E-7BED-21AE-A417-3318AE8B4941}"/>
              </a:ext>
            </a:extLst>
          </p:cNvPr>
          <p:cNvSpPr txBox="1"/>
          <p:nvPr/>
        </p:nvSpPr>
        <p:spPr>
          <a:xfrm>
            <a:off x="6519777" y="2666121"/>
            <a:ext cx="2598335" cy="400110"/>
          </a:xfrm>
          <a:prstGeom prst="rect">
            <a:avLst/>
          </a:prstGeom>
          <a:solidFill>
            <a:srgbClr val="D6A300"/>
          </a:solidFill>
        </p:spPr>
        <p:txBody>
          <a:bodyPr wrap="square">
            <a:spAutoFit/>
          </a:bodyPr>
          <a:lstStyle/>
          <a:p>
            <a:pPr algn="just">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Tác dụng: </a:t>
            </a:r>
          </a:p>
        </p:txBody>
      </p:sp>
      <p:sp>
        <p:nvSpPr>
          <p:cNvPr id="38" name="TextBox 37">
            <a:extLst>
              <a:ext uri="{FF2B5EF4-FFF2-40B4-BE49-F238E27FC236}">
                <a16:creationId xmlns:a16="http://schemas.microsoft.com/office/drawing/2014/main" id="{C5BD3713-F011-005D-827F-63064E673B24}"/>
              </a:ext>
            </a:extLst>
          </p:cNvPr>
          <p:cNvSpPr txBox="1"/>
          <p:nvPr/>
        </p:nvSpPr>
        <p:spPr>
          <a:xfrm>
            <a:off x="159882" y="3080946"/>
            <a:ext cx="2232239" cy="1938992"/>
          </a:xfrm>
          <a:prstGeom prst="rect">
            <a:avLst/>
          </a:prstGeom>
          <a:noFill/>
        </p:spPr>
        <p:txBody>
          <a:bodyPr wrap="square">
            <a:spAutoFit/>
          </a:bodyPr>
          <a:lstStyle/>
          <a:p>
            <a:pPr algn="just">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Làm nổi bật nhân vật “ta” giữa núi rừng thiên nhiên và khẳng định vẻ đẹp tự nhiên của núi rừng Côn Sơn.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B37CCF03-74C1-23E9-1E5A-B21D87CF8E06}"/>
              </a:ext>
            </a:extLst>
          </p:cNvPr>
          <p:cNvSpPr txBox="1"/>
          <p:nvPr/>
        </p:nvSpPr>
        <p:spPr>
          <a:xfrm>
            <a:off x="6591486" y="3082424"/>
            <a:ext cx="2598335" cy="1323439"/>
          </a:xfrm>
          <a:prstGeom prst="rect">
            <a:avLst/>
          </a:prstGeom>
          <a:noFill/>
        </p:spPr>
        <p:txBody>
          <a:bodyPr wrap="square">
            <a:spAutoFit/>
          </a:bodyPr>
          <a:lstStyle/>
          <a:p>
            <a:pPr algn="just">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lột tả được nét đẹp độc đáo của cảnh vật, tạo cho câu thơ giai điệu du dương, êm ái</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0ABD075-AFF2-2A4C-4AFC-925DE365B04B}"/>
              </a:ext>
            </a:extLst>
          </p:cNvPr>
          <p:cNvSpPr txBox="1"/>
          <p:nvPr/>
        </p:nvSpPr>
        <p:spPr>
          <a:xfrm>
            <a:off x="6591486" y="4456985"/>
            <a:ext cx="2598335" cy="707886"/>
          </a:xfrm>
          <a:prstGeom prst="rect">
            <a:avLst/>
          </a:prstGeom>
          <a:noFill/>
        </p:spPr>
        <p:txBody>
          <a:bodyPr wrap="square">
            <a:spAutoFit/>
          </a:bodyPr>
          <a:lstStyle/>
          <a:p>
            <a:pPr algn="just">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làm nổi bật tâm hồn thi sĩ của tác giả.</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Google Shape;740;p41">
            <a:extLst>
              <a:ext uri="{FF2B5EF4-FFF2-40B4-BE49-F238E27FC236}">
                <a16:creationId xmlns:a16="http://schemas.microsoft.com/office/drawing/2014/main" id="{CC6FF0E4-835F-ED4B-6233-08AC9F1E7558}"/>
              </a:ext>
            </a:extLst>
          </p:cNvPr>
          <p:cNvSpPr/>
          <p:nvPr/>
        </p:nvSpPr>
        <p:spPr>
          <a:xfrm>
            <a:off x="6288933" y="3160042"/>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43;p41">
            <a:extLst>
              <a:ext uri="{FF2B5EF4-FFF2-40B4-BE49-F238E27FC236}">
                <a16:creationId xmlns:a16="http://schemas.microsoft.com/office/drawing/2014/main" id="{7805CBF7-55D8-4EE5-0C79-EFD4C93B9A80}"/>
              </a:ext>
            </a:extLst>
          </p:cNvPr>
          <p:cNvSpPr/>
          <p:nvPr/>
        </p:nvSpPr>
        <p:spPr>
          <a:xfrm>
            <a:off x="6360642" y="4549255"/>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D6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Straight Connector 47">
            <a:extLst>
              <a:ext uri="{FF2B5EF4-FFF2-40B4-BE49-F238E27FC236}">
                <a16:creationId xmlns:a16="http://schemas.microsoft.com/office/drawing/2014/main" id="{AEF40C99-CE65-016E-3843-B8CECD4C8D1E}"/>
              </a:ext>
            </a:extLst>
          </p:cNvPr>
          <p:cNvCxnSpPr/>
          <p:nvPr/>
        </p:nvCxnSpPr>
        <p:spPr>
          <a:xfrm>
            <a:off x="2755900" y="1603433"/>
            <a:ext cx="2921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4A61C0-56CA-6C2C-8AD8-1F068CFEFE38}"/>
              </a:ext>
            </a:extLst>
          </p:cNvPr>
          <p:cNvCxnSpPr/>
          <p:nvPr/>
        </p:nvCxnSpPr>
        <p:spPr>
          <a:xfrm>
            <a:off x="2755900" y="2416233"/>
            <a:ext cx="2921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27CC58-0D43-8A4B-99C0-0BABDA1D91EB}"/>
              </a:ext>
            </a:extLst>
          </p:cNvPr>
          <p:cNvCxnSpPr/>
          <p:nvPr/>
        </p:nvCxnSpPr>
        <p:spPr>
          <a:xfrm>
            <a:off x="3225800" y="1197161"/>
            <a:ext cx="895877"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B7ADE00F-CCB0-AC30-7334-94A1E50E5E13}"/>
              </a:ext>
            </a:extLst>
          </p:cNvPr>
          <p:cNvCxnSpPr/>
          <p:nvPr/>
        </p:nvCxnSpPr>
        <p:spPr>
          <a:xfrm>
            <a:off x="3327805" y="2004969"/>
            <a:ext cx="895877"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95DB0FD7-E88F-CCEE-3B83-A2F0F734CE3C}"/>
              </a:ext>
            </a:extLst>
          </p:cNvPr>
          <p:cNvCxnSpPr/>
          <p:nvPr/>
        </p:nvCxnSpPr>
        <p:spPr>
          <a:xfrm>
            <a:off x="4248350" y="1197161"/>
            <a:ext cx="1733350" cy="0"/>
          </a:xfrm>
          <a:prstGeom prst="line">
            <a:avLst/>
          </a:prstGeom>
          <a:ln w="1905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B5CFE30-00A1-D5AF-8D19-8BC65FE5C8B4}"/>
              </a:ext>
            </a:extLst>
          </p:cNvPr>
          <p:cNvCxnSpPr>
            <a:cxnSpLocks/>
          </p:cNvCxnSpPr>
          <p:nvPr/>
        </p:nvCxnSpPr>
        <p:spPr>
          <a:xfrm>
            <a:off x="3649185" y="1606794"/>
            <a:ext cx="2711457" cy="9339"/>
          </a:xfrm>
          <a:prstGeom prst="line">
            <a:avLst/>
          </a:prstGeom>
          <a:ln w="1905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7A2EBDF-9885-ED44-E6A8-037D89C04DD6}"/>
              </a:ext>
            </a:extLst>
          </p:cNvPr>
          <p:cNvCxnSpPr>
            <a:cxnSpLocks/>
          </p:cNvCxnSpPr>
          <p:nvPr/>
        </p:nvCxnSpPr>
        <p:spPr>
          <a:xfrm flipV="1">
            <a:off x="3134917" y="2426603"/>
            <a:ext cx="3269438" cy="21852"/>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1"/>
                                        </p:tgtEl>
                                        <p:attrNameLst>
                                          <p:attrName>style.visibility</p:attrName>
                                        </p:attrNameLst>
                                      </p:cBhvr>
                                      <p:to>
                                        <p:strVal val="visible"/>
                                      </p:to>
                                    </p:set>
                                    <p:animEffect transition="in" filter="barn(inVertical)">
                                      <p:cBhvr>
                                        <p:cTn id="7" dur="500"/>
                                        <p:tgtEl>
                                          <p:spTgt spid="19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42"/>
                                        </p:tgtEl>
                                        <p:attrNameLst>
                                          <p:attrName>style.visibility</p:attrName>
                                        </p:attrNameLst>
                                      </p:cBhvr>
                                      <p:to>
                                        <p:strVal val="visible"/>
                                      </p:to>
                                    </p:set>
                                    <p:animEffect transition="in" filter="barn(inVertical)">
                                      <p:cBhvr>
                                        <p:cTn id="10" dur="500"/>
                                        <p:tgtEl>
                                          <p:spTgt spid="19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barn(inVertical)">
                                      <p:cBhvr>
                                        <p:cTn id="23" dur="500"/>
                                        <p:tgtEl>
                                          <p:spTgt spid="48"/>
                                        </p:tgtEl>
                                      </p:cBhvr>
                                    </p:animEffect>
                                  </p:childTnLst>
                                </p:cTn>
                              </p:par>
                              <p:par>
                                <p:cTn id="24" presetID="16" presetClass="entr" presetSubtype="21"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arn(inVertical)">
                                      <p:cBhvr>
                                        <p:cTn id="39" dur="500"/>
                                        <p:tgtEl>
                                          <p:spTgt spid="51"/>
                                        </p:tgtEl>
                                      </p:cBhvr>
                                    </p:animEffect>
                                  </p:childTnLst>
                                </p:cTn>
                              </p:par>
                              <p:par>
                                <p:cTn id="40" presetID="16" presetClass="entr" presetSubtype="21"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inVertical)">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944"/>
                                        </p:tgtEl>
                                        <p:attrNameLst>
                                          <p:attrName>style.visibility</p:attrName>
                                        </p:attrNameLst>
                                      </p:cBhvr>
                                      <p:to>
                                        <p:strVal val="visible"/>
                                      </p:to>
                                    </p:set>
                                    <p:animEffect transition="in" filter="barn(inVertical)">
                                      <p:cBhvr>
                                        <p:cTn id="58" dur="500"/>
                                        <p:tgtEl>
                                          <p:spTgt spid="194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barn(inVertical)">
                                      <p:cBhvr>
                                        <p:cTn id="74" dur="500"/>
                                        <p:tgtEl>
                                          <p:spTgt spid="54"/>
                                        </p:tgtEl>
                                      </p:cBhvr>
                                    </p:animEffect>
                                  </p:childTnLst>
                                </p:cTn>
                              </p:par>
                              <p:par>
                                <p:cTn id="75" presetID="16" presetClass="entr" presetSubtype="21"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barn(inVertical)">
                                      <p:cBhvr>
                                        <p:cTn id="77" dur="5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down)">
                                      <p:cBhvr>
                                        <p:cTn id="82" dur="500"/>
                                        <p:tgtEl>
                                          <p:spTgt spid="27"/>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barn(inVertical)">
                                      <p:cBhvr>
                                        <p:cTn id="90" dur="500"/>
                                        <p:tgtEl>
                                          <p:spTgt spid="57"/>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barn(inVertical)">
                                      <p:cBhvr>
                                        <p:cTn id="95" dur="5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ipe(down)">
                                      <p:cBhvr>
                                        <p:cTn id="100" dur="500"/>
                                        <p:tgtEl>
                                          <p:spTgt spid="41"/>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down)">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barn(inVertical)">
                                      <p:cBhvr>
                                        <p:cTn id="108" dur="500"/>
                                        <p:tgtEl>
                                          <p:spTgt spid="42"/>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barn(inVertical)">
                                      <p:cBhvr>
                                        <p:cTn id="1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2" grpId="0" animBg="1"/>
      <p:bldP spid="17" grpId="0"/>
      <p:bldP spid="19" grpId="0"/>
      <p:bldP spid="21" grpId="0" animBg="1"/>
      <p:bldP spid="23" grpId="0"/>
      <p:bldP spid="25" grpId="0"/>
      <p:bldP spid="26" grpId="0" animBg="1"/>
      <p:bldP spid="27" grpId="0" animBg="1"/>
      <p:bldP spid="28" grpId="0" animBg="1"/>
      <p:bldP spid="29" grpId="0" animBg="1"/>
      <p:bldP spid="35" grpId="0" animBg="1"/>
      <p:bldP spid="37" grpId="0" animBg="1"/>
      <p:bldP spid="38" grpId="0"/>
      <p:bldP spid="39" grpId="0"/>
      <p:bldP spid="40" grpId="0"/>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grpSp>
        <p:nvGrpSpPr>
          <p:cNvPr id="1475" name="Google Shape;1488;p51">
            <a:extLst>
              <a:ext uri="{FF2B5EF4-FFF2-40B4-BE49-F238E27FC236}">
                <a16:creationId xmlns:a16="http://schemas.microsoft.com/office/drawing/2014/main" id="{0760C2C3-7E5A-04F1-2DF4-3FAD38579030}"/>
              </a:ext>
            </a:extLst>
          </p:cNvPr>
          <p:cNvGrpSpPr/>
          <p:nvPr/>
        </p:nvGrpSpPr>
        <p:grpSpPr>
          <a:xfrm>
            <a:off x="-46724" y="199999"/>
            <a:ext cx="1832618" cy="5613868"/>
            <a:chOff x="1201200" y="3190600"/>
            <a:chExt cx="402225" cy="1232138"/>
          </a:xfrm>
        </p:grpSpPr>
        <p:sp>
          <p:nvSpPr>
            <p:cNvPr id="1476" name="Google Shape;1489;p51">
              <a:extLst>
                <a:ext uri="{FF2B5EF4-FFF2-40B4-BE49-F238E27FC236}">
                  <a16:creationId xmlns:a16="http://schemas.microsoft.com/office/drawing/2014/main" id="{564AC996-FC13-3027-52E4-8B78CBD53F16}"/>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90;p51">
              <a:extLst>
                <a:ext uri="{FF2B5EF4-FFF2-40B4-BE49-F238E27FC236}">
                  <a16:creationId xmlns:a16="http://schemas.microsoft.com/office/drawing/2014/main" id="{81BA1DE6-7503-418E-5AF6-EE5BFCD38AAD}"/>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91;p51">
              <a:extLst>
                <a:ext uri="{FF2B5EF4-FFF2-40B4-BE49-F238E27FC236}">
                  <a16:creationId xmlns:a16="http://schemas.microsoft.com/office/drawing/2014/main" id="{DF2B8851-1A4A-DEBE-6459-50E27063953C}"/>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92;p51">
              <a:extLst>
                <a:ext uri="{FF2B5EF4-FFF2-40B4-BE49-F238E27FC236}">
                  <a16:creationId xmlns:a16="http://schemas.microsoft.com/office/drawing/2014/main" id="{F8937D94-B08A-C64A-D8BF-183818E3175A}"/>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93;p51">
              <a:extLst>
                <a:ext uri="{FF2B5EF4-FFF2-40B4-BE49-F238E27FC236}">
                  <a16:creationId xmlns:a16="http://schemas.microsoft.com/office/drawing/2014/main" id="{74B302B2-A1B4-E4FB-883D-348C1F32E384}"/>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94;p51">
              <a:extLst>
                <a:ext uri="{FF2B5EF4-FFF2-40B4-BE49-F238E27FC236}">
                  <a16:creationId xmlns:a16="http://schemas.microsoft.com/office/drawing/2014/main" id="{EA00F715-3C9E-0644-2B22-0C9D4A252978}"/>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95;p51">
              <a:extLst>
                <a:ext uri="{FF2B5EF4-FFF2-40B4-BE49-F238E27FC236}">
                  <a16:creationId xmlns:a16="http://schemas.microsoft.com/office/drawing/2014/main" id="{61AD4468-CEAB-62BC-6B3F-79AFDB4BC639}"/>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50"/>
          <p:cNvSpPr txBox="1">
            <a:spLocks noGrp="1"/>
          </p:cNvSpPr>
          <p:nvPr>
            <p:ph type="title"/>
          </p:nvPr>
        </p:nvSpPr>
        <p:spPr>
          <a:xfrm>
            <a:off x="1862769" y="1307917"/>
            <a:ext cx="5191732" cy="25293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a:latin typeface="Times New Roman" panose="02020603050405020304" pitchFamily="18" charset="0"/>
                <a:cs typeface="Times New Roman" panose="02020603050405020304" pitchFamily="18" charset="0"/>
              </a:rPr>
              <a:t>Hoạt động mở đầu</a:t>
            </a:r>
            <a:endParaRPr dirty="0">
              <a:latin typeface="Times New Roman" panose="02020603050405020304" pitchFamily="18" charset="0"/>
              <a:cs typeface="Times New Roman" panose="02020603050405020304" pitchFamily="18" charset="0"/>
            </a:endParaRPr>
          </a:p>
        </p:txBody>
      </p:sp>
      <p:grpSp>
        <p:nvGrpSpPr>
          <p:cNvPr id="1354" name="Google Shape;1354;p50"/>
          <p:cNvGrpSpPr/>
          <p:nvPr/>
        </p:nvGrpSpPr>
        <p:grpSpPr>
          <a:xfrm>
            <a:off x="-762665" y="3106098"/>
            <a:ext cx="11423180" cy="2112028"/>
            <a:chOff x="-815828" y="3127411"/>
            <a:chExt cx="11423180" cy="2112028"/>
          </a:xfrm>
        </p:grpSpPr>
        <p:sp>
          <p:nvSpPr>
            <p:cNvPr id="1355" name="Google Shape;1355;p50"/>
            <p:cNvSpPr/>
            <p:nvPr/>
          </p:nvSpPr>
          <p:spPr>
            <a:xfrm rot="10800000" flipH="1">
              <a:off x="1284875" y="4096013"/>
              <a:ext cx="9322477" cy="1143426"/>
            </a:xfrm>
            <a:custGeom>
              <a:avLst/>
              <a:gdLst/>
              <a:ahLst/>
              <a:cxnLst/>
              <a:rect l="l" t="t" r="r" b="b"/>
              <a:pathLst>
                <a:path w="61132" h="7498" extrusionOk="0">
                  <a:moveTo>
                    <a:pt x="30451" y="1"/>
                  </a:moveTo>
                  <a:cubicBezTo>
                    <a:pt x="17347" y="1"/>
                    <a:pt x="6198" y="482"/>
                    <a:pt x="6198" y="482"/>
                  </a:cubicBezTo>
                  <a:cubicBezTo>
                    <a:pt x="2950" y="879"/>
                    <a:pt x="0" y="1697"/>
                    <a:pt x="1636" y="2292"/>
                  </a:cubicBezTo>
                  <a:cubicBezTo>
                    <a:pt x="2405" y="2564"/>
                    <a:pt x="4115" y="2787"/>
                    <a:pt x="7239" y="2886"/>
                  </a:cubicBezTo>
                  <a:cubicBezTo>
                    <a:pt x="17105" y="3209"/>
                    <a:pt x="18419" y="3605"/>
                    <a:pt x="14031" y="3903"/>
                  </a:cubicBezTo>
                  <a:cubicBezTo>
                    <a:pt x="9644" y="4176"/>
                    <a:pt x="22509" y="4696"/>
                    <a:pt x="15767" y="5539"/>
                  </a:cubicBezTo>
                  <a:cubicBezTo>
                    <a:pt x="8999" y="6357"/>
                    <a:pt x="11627" y="7497"/>
                    <a:pt x="21443" y="7497"/>
                  </a:cubicBezTo>
                  <a:cubicBezTo>
                    <a:pt x="31285" y="7497"/>
                    <a:pt x="36317" y="7150"/>
                    <a:pt x="29450" y="5936"/>
                  </a:cubicBezTo>
                  <a:cubicBezTo>
                    <a:pt x="25815" y="5303"/>
                    <a:pt x="26722" y="5056"/>
                    <a:pt x="29664" y="5056"/>
                  </a:cubicBezTo>
                  <a:cubicBezTo>
                    <a:pt x="32259" y="5056"/>
                    <a:pt x="36439" y="5248"/>
                    <a:pt x="40482" y="5539"/>
                  </a:cubicBezTo>
                  <a:cubicBezTo>
                    <a:pt x="42879" y="5704"/>
                    <a:pt x="44741" y="5774"/>
                    <a:pt x="46051" y="5774"/>
                  </a:cubicBezTo>
                  <a:cubicBezTo>
                    <a:pt x="49456" y="5774"/>
                    <a:pt x="49125" y="5303"/>
                    <a:pt x="44721" y="4820"/>
                  </a:cubicBezTo>
                  <a:cubicBezTo>
                    <a:pt x="41505" y="4456"/>
                    <a:pt x="41257" y="4358"/>
                    <a:pt x="42927" y="4358"/>
                  </a:cubicBezTo>
                  <a:cubicBezTo>
                    <a:pt x="44437" y="4358"/>
                    <a:pt x="47516" y="4438"/>
                    <a:pt x="51389" y="4473"/>
                  </a:cubicBezTo>
                  <a:cubicBezTo>
                    <a:pt x="51885" y="4473"/>
                    <a:pt x="52331" y="4473"/>
                    <a:pt x="52777" y="4448"/>
                  </a:cubicBezTo>
                  <a:cubicBezTo>
                    <a:pt x="59793" y="4101"/>
                    <a:pt x="61132" y="779"/>
                    <a:pt x="44250" y="209"/>
                  </a:cubicBezTo>
                  <a:cubicBezTo>
                    <a:pt x="39667" y="57"/>
                    <a:pt x="34944" y="1"/>
                    <a:pt x="3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50"/>
            <p:cNvGrpSpPr/>
            <p:nvPr/>
          </p:nvGrpSpPr>
          <p:grpSpPr>
            <a:xfrm>
              <a:off x="-815828" y="3127411"/>
              <a:ext cx="4276707" cy="2081438"/>
              <a:chOff x="-815828" y="3127411"/>
              <a:chExt cx="4276707" cy="2081438"/>
            </a:xfrm>
          </p:grpSpPr>
          <p:sp>
            <p:nvSpPr>
              <p:cNvPr id="1357" name="Google Shape;1357;p50"/>
              <p:cNvSpPr/>
              <p:nvPr/>
            </p:nvSpPr>
            <p:spPr>
              <a:xfrm>
                <a:off x="-815828" y="4602109"/>
                <a:ext cx="4276707" cy="606741"/>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815828" y="4602109"/>
                <a:ext cx="4276707" cy="373276"/>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1914755" y="3598165"/>
                <a:ext cx="840631" cy="570072"/>
              </a:xfrm>
              <a:custGeom>
                <a:avLst/>
                <a:gdLst/>
                <a:ahLst/>
                <a:cxnLst/>
                <a:rect l="l" t="t" r="r" b="b"/>
                <a:pathLst>
                  <a:path w="11875" h="8053" extrusionOk="0">
                    <a:moveTo>
                      <a:pt x="6588" y="1"/>
                    </a:moveTo>
                    <a:cubicBezTo>
                      <a:pt x="6302" y="1"/>
                      <a:pt x="6014" y="72"/>
                      <a:pt x="5752" y="219"/>
                    </a:cubicBezTo>
                    <a:cubicBezTo>
                      <a:pt x="5157" y="566"/>
                      <a:pt x="4810" y="1260"/>
                      <a:pt x="4884" y="1954"/>
                    </a:cubicBezTo>
                    <a:cubicBezTo>
                      <a:pt x="4665" y="1720"/>
                      <a:pt x="4360" y="1599"/>
                      <a:pt x="4051" y="1599"/>
                    </a:cubicBezTo>
                    <a:cubicBezTo>
                      <a:pt x="3834" y="1599"/>
                      <a:pt x="3615" y="1658"/>
                      <a:pt x="3422" y="1780"/>
                    </a:cubicBezTo>
                    <a:cubicBezTo>
                      <a:pt x="3052" y="1503"/>
                      <a:pt x="2618" y="1366"/>
                      <a:pt x="2187" y="1366"/>
                    </a:cubicBezTo>
                    <a:cubicBezTo>
                      <a:pt x="1693" y="1366"/>
                      <a:pt x="1203" y="1547"/>
                      <a:pt x="819" y="1904"/>
                    </a:cubicBezTo>
                    <a:cubicBezTo>
                      <a:pt x="100" y="2599"/>
                      <a:pt x="1" y="3689"/>
                      <a:pt x="546" y="4507"/>
                    </a:cubicBezTo>
                    <a:lnTo>
                      <a:pt x="2380" y="7581"/>
                    </a:lnTo>
                    <a:lnTo>
                      <a:pt x="11379" y="8052"/>
                    </a:lnTo>
                    <a:cubicBezTo>
                      <a:pt x="11751" y="7755"/>
                      <a:pt x="11875" y="7234"/>
                      <a:pt x="11677" y="6813"/>
                    </a:cubicBezTo>
                    <a:cubicBezTo>
                      <a:pt x="11508" y="6454"/>
                      <a:pt x="11123" y="6221"/>
                      <a:pt x="10737" y="6221"/>
                    </a:cubicBezTo>
                    <a:cubicBezTo>
                      <a:pt x="10693" y="6221"/>
                      <a:pt x="10649" y="6224"/>
                      <a:pt x="10606" y="6230"/>
                    </a:cubicBezTo>
                    <a:lnTo>
                      <a:pt x="10606" y="6230"/>
                    </a:lnTo>
                    <a:cubicBezTo>
                      <a:pt x="11361" y="6073"/>
                      <a:pt x="11871" y="5327"/>
                      <a:pt x="11751" y="4557"/>
                    </a:cubicBezTo>
                    <a:cubicBezTo>
                      <a:pt x="11637" y="3803"/>
                      <a:pt x="10997" y="3281"/>
                      <a:pt x="10257" y="3281"/>
                    </a:cubicBezTo>
                    <a:cubicBezTo>
                      <a:pt x="10194" y="3281"/>
                      <a:pt x="10130" y="3285"/>
                      <a:pt x="10065" y="3293"/>
                    </a:cubicBezTo>
                    <a:cubicBezTo>
                      <a:pt x="10214" y="3070"/>
                      <a:pt x="10239" y="2772"/>
                      <a:pt x="10090" y="2549"/>
                    </a:cubicBezTo>
                    <a:cubicBezTo>
                      <a:pt x="9966" y="2326"/>
                      <a:pt x="9718" y="2177"/>
                      <a:pt x="9445" y="2177"/>
                    </a:cubicBezTo>
                    <a:cubicBezTo>
                      <a:pt x="9198" y="2177"/>
                      <a:pt x="8950" y="2326"/>
                      <a:pt x="8826" y="2574"/>
                    </a:cubicBezTo>
                    <a:cubicBezTo>
                      <a:pt x="8875" y="2425"/>
                      <a:pt x="8826" y="2251"/>
                      <a:pt x="8677" y="2177"/>
                    </a:cubicBezTo>
                    <a:cubicBezTo>
                      <a:pt x="8628" y="2148"/>
                      <a:pt x="8572" y="2134"/>
                      <a:pt x="8513" y="2134"/>
                    </a:cubicBezTo>
                    <a:cubicBezTo>
                      <a:pt x="8424" y="2134"/>
                      <a:pt x="8331" y="2167"/>
                      <a:pt x="8256" y="2227"/>
                    </a:cubicBezTo>
                    <a:cubicBezTo>
                      <a:pt x="8479" y="1557"/>
                      <a:pt x="8231" y="838"/>
                      <a:pt x="7685" y="392"/>
                    </a:cubicBezTo>
                    <a:cubicBezTo>
                      <a:pt x="7370" y="134"/>
                      <a:pt x="6981" y="1"/>
                      <a:pt x="6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1949867" y="3623366"/>
                <a:ext cx="805519" cy="544871"/>
              </a:xfrm>
              <a:custGeom>
                <a:avLst/>
                <a:gdLst/>
                <a:ahLst/>
                <a:cxnLst/>
                <a:rect l="l" t="t" r="r" b="b"/>
                <a:pathLst>
                  <a:path w="11379" h="7697" extrusionOk="0">
                    <a:moveTo>
                      <a:pt x="6346" y="0"/>
                    </a:moveTo>
                    <a:cubicBezTo>
                      <a:pt x="6067" y="0"/>
                      <a:pt x="5786" y="70"/>
                      <a:pt x="5529" y="210"/>
                    </a:cubicBezTo>
                    <a:cubicBezTo>
                      <a:pt x="4934" y="557"/>
                      <a:pt x="4611" y="1201"/>
                      <a:pt x="4710" y="1871"/>
                    </a:cubicBezTo>
                    <a:cubicBezTo>
                      <a:pt x="4474" y="1649"/>
                      <a:pt x="4177" y="1533"/>
                      <a:pt x="3880" y="1533"/>
                    </a:cubicBezTo>
                    <a:cubicBezTo>
                      <a:pt x="3679" y="1533"/>
                      <a:pt x="3478" y="1587"/>
                      <a:pt x="3297" y="1697"/>
                    </a:cubicBezTo>
                    <a:cubicBezTo>
                      <a:pt x="2952" y="1432"/>
                      <a:pt x="2537" y="1301"/>
                      <a:pt x="2123" y="1301"/>
                    </a:cubicBezTo>
                    <a:cubicBezTo>
                      <a:pt x="1644" y="1301"/>
                      <a:pt x="1166" y="1476"/>
                      <a:pt x="794" y="1821"/>
                    </a:cubicBezTo>
                    <a:cubicBezTo>
                      <a:pt x="124" y="2466"/>
                      <a:pt x="0" y="3532"/>
                      <a:pt x="546" y="4300"/>
                    </a:cubicBezTo>
                    <a:lnTo>
                      <a:pt x="2306" y="7250"/>
                    </a:lnTo>
                    <a:lnTo>
                      <a:pt x="10908" y="7696"/>
                    </a:lnTo>
                    <a:cubicBezTo>
                      <a:pt x="11255" y="7424"/>
                      <a:pt x="11379" y="6928"/>
                      <a:pt x="11181" y="6506"/>
                    </a:cubicBezTo>
                    <a:cubicBezTo>
                      <a:pt x="11014" y="6173"/>
                      <a:pt x="10672" y="5962"/>
                      <a:pt x="10303" y="5962"/>
                    </a:cubicBezTo>
                    <a:cubicBezTo>
                      <a:pt x="10243" y="5962"/>
                      <a:pt x="10183" y="5968"/>
                      <a:pt x="10122" y="5979"/>
                    </a:cubicBezTo>
                    <a:lnTo>
                      <a:pt x="10122" y="5979"/>
                    </a:lnTo>
                    <a:cubicBezTo>
                      <a:pt x="10873" y="5817"/>
                      <a:pt x="11377" y="5107"/>
                      <a:pt x="11255" y="4350"/>
                    </a:cubicBezTo>
                    <a:cubicBezTo>
                      <a:pt x="11141" y="3642"/>
                      <a:pt x="10543" y="3123"/>
                      <a:pt x="9829" y="3123"/>
                    </a:cubicBezTo>
                    <a:cubicBezTo>
                      <a:pt x="9768" y="3123"/>
                      <a:pt x="9706" y="3127"/>
                      <a:pt x="9644" y="3135"/>
                    </a:cubicBezTo>
                    <a:cubicBezTo>
                      <a:pt x="9792" y="2937"/>
                      <a:pt x="9792" y="2664"/>
                      <a:pt x="9668" y="2441"/>
                    </a:cubicBezTo>
                    <a:cubicBezTo>
                      <a:pt x="9544" y="2218"/>
                      <a:pt x="9321" y="2069"/>
                      <a:pt x="9049" y="2069"/>
                    </a:cubicBezTo>
                    <a:cubicBezTo>
                      <a:pt x="8801" y="2094"/>
                      <a:pt x="8578" y="2243"/>
                      <a:pt x="8454" y="2466"/>
                    </a:cubicBezTo>
                    <a:cubicBezTo>
                      <a:pt x="8503" y="2317"/>
                      <a:pt x="8454" y="2168"/>
                      <a:pt x="8330" y="2069"/>
                    </a:cubicBezTo>
                    <a:cubicBezTo>
                      <a:pt x="8274" y="2041"/>
                      <a:pt x="8218" y="2027"/>
                      <a:pt x="8164" y="2027"/>
                    </a:cubicBezTo>
                    <a:cubicBezTo>
                      <a:pt x="8073" y="2027"/>
                      <a:pt x="7986" y="2066"/>
                      <a:pt x="7908" y="2143"/>
                    </a:cubicBezTo>
                    <a:cubicBezTo>
                      <a:pt x="8107" y="1499"/>
                      <a:pt x="7908" y="780"/>
                      <a:pt x="7363" y="359"/>
                    </a:cubicBezTo>
                    <a:cubicBezTo>
                      <a:pt x="7068" y="120"/>
                      <a:pt x="6709" y="0"/>
                      <a:pt x="6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57667" y="3169602"/>
                <a:ext cx="1921595" cy="548835"/>
              </a:xfrm>
              <a:custGeom>
                <a:avLst/>
                <a:gdLst/>
                <a:ahLst/>
                <a:cxnLst/>
                <a:rect l="l" t="t" r="r" b="b"/>
                <a:pathLst>
                  <a:path w="27145" h="7753" extrusionOk="0">
                    <a:moveTo>
                      <a:pt x="843" y="1"/>
                    </a:moveTo>
                    <a:lnTo>
                      <a:pt x="843" y="447"/>
                    </a:lnTo>
                    <a:lnTo>
                      <a:pt x="0" y="695"/>
                    </a:lnTo>
                    <a:lnTo>
                      <a:pt x="0" y="2356"/>
                    </a:lnTo>
                    <a:cubicBezTo>
                      <a:pt x="0" y="2356"/>
                      <a:pt x="2653" y="7413"/>
                      <a:pt x="2801" y="7735"/>
                    </a:cubicBezTo>
                    <a:cubicBezTo>
                      <a:pt x="2808" y="7747"/>
                      <a:pt x="2848" y="7752"/>
                      <a:pt x="2920" y="7752"/>
                    </a:cubicBezTo>
                    <a:cubicBezTo>
                      <a:pt x="4552" y="7752"/>
                      <a:pt x="22387" y="4906"/>
                      <a:pt x="26351" y="4265"/>
                    </a:cubicBezTo>
                    <a:cubicBezTo>
                      <a:pt x="26847" y="4166"/>
                      <a:pt x="27145" y="4141"/>
                      <a:pt x="27145" y="4141"/>
                    </a:cubicBezTo>
                    <a:lnTo>
                      <a:pt x="25533" y="1166"/>
                    </a:lnTo>
                    <a:lnTo>
                      <a:pt x="25533" y="274"/>
                    </a:lnTo>
                    <a:lnTo>
                      <a:pt x="25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462798" y="3301271"/>
                <a:ext cx="726305" cy="1446027"/>
              </a:xfrm>
              <a:custGeom>
                <a:avLst/>
                <a:gdLst/>
                <a:ahLst/>
                <a:cxnLst/>
                <a:rect l="l" t="t" r="r" b="b"/>
                <a:pathLst>
                  <a:path w="10260" h="20427" extrusionOk="0">
                    <a:moveTo>
                      <a:pt x="8500" y="0"/>
                    </a:moveTo>
                    <a:cubicBezTo>
                      <a:pt x="8500" y="0"/>
                      <a:pt x="6963" y="99"/>
                      <a:pt x="6045" y="248"/>
                    </a:cubicBezTo>
                    <a:cubicBezTo>
                      <a:pt x="5851" y="275"/>
                      <a:pt x="5675" y="286"/>
                      <a:pt x="5518" y="286"/>
                    </a:cubicBezTo>
                    <a:cubicBezTo>
                      <a:pt x="4951" y="286"/>
                      <a:pt x="4632" y="149"/>
                      <a:pt x="4632" y="149"/>
                    </a:cubicBezTo>
                    <a:lnTo>
                      <a:pt x="4632" y="2727"/>
                    </a:lnTo>
                    <a:lnTo>
                      <a:pt x="3814" y="2975"/>
                    </a:lnTo>
                    <a:lnTo>
                      <a:pt x="3814" y="3818"/>
                    </a:lnTo>
                    <a:cubicBezTo>
                      <a:pt x="3814" y="3818"/>
                      <a:pt x="3517" y="4115"/>
                      <a:pt x="3319" y="4661"/>
                    </a:cubicBezTo>
                    <a:cubicBezTo>
                      <a:pt x="3294" y="4785"/>
                      <a:pt x="3244" y="4909"/>
                      <a:pt x="3219" y="5057"/>
                    </a:cubicBezTo>
                    <a:cubicBezTo>
                      <a:pt x="3195" y="5231"/>
                      <a:pt x="3120" y="5380"/>
                      <a:pt x="3046" y="5528"/>
                    </a:cubicBezTo>
                    <a:cubicBezTo>
                      <a:pt x="2699" y="6074"/>
                      <a:pt x="2054" y="6669"/>
                      <a:pt x="2029" y="8627"/>
                    </a:cubicBezTo>
                    <a:cubicBezTo>
                      <a:pt x="1980" y="11131"/>
                      <a:pt x="1335" y="15543"/>
                      <a:pt x="1013" y="15890"/>
                    </a:cubicBezTo>
                    <a:cubicBezTo>
                      <a:pt x="716" y="16213"/>
                      <a:pt x="988" y="16956"/>
                      <a:pt x="790" y="17204"/>
                    </a:cubicBezTo>
                    <a:cubicBezTo>
                      <a:pt x="740" y="17241"/>
                      <a:pt x="685" y="17254"/>
                      <a:pt x="623" y="17254"/>
                    </a:cubicBezTo>
                    <a:cubicBezTo>
                      <a:pt x="561" y="17254"/>
                      <a:pt x="493" y="17241"/>
                      <a:pt x="418" y="17229"/>
                    </a:cubicBezTo>
                    <a:cubicBezTo>
                      <a:pt x="354" y="17215"/>
                      <a:pt x="289" y="17200"/>
                      <a:pt x="233" y="17200"/>
                    </a:cubicBezTo>
                    <a:cubicBezTo>
                      <a:pt x="93" y="17200"/>
                      <a:pt x="1" y="17287"/>
                      <a:pt x="71" y="17675"/>
                    </a:cubicBezTo>
                    <a:cubicBezTo>
                      <a:pt x="195" y="18543"/>
                      <a:pt x="269" y="18543"/>
                      <a:pt x="245" y="18840"/>
                    </a:cubicBezTo>
                    <a:cubicBezTo>
                      <a:pt x="220" y="19162"/>
                      <a:pt x="46" y="20427"/>
                      <a:pt x="46" y="20427"/>
                    </a:cubicBezTo>
                    <a:lnTo>
                      <a:pt x="10260" y="20427"/>
                    </a:lnTo>
                    <a:lnTo>
                      <a:pt x="10061" y="4909"/>
                    </a:lnTo>
                    <a:cubicBezTo>
                      <a:pt x="10037" y="4586"/>
                      <a:pt x="9987" y="4289"/>
                      <a:pt x="9937" y="4016"/>
                    </a:cubicBezTo>
                    <a:cubicBezTo>
                      <a:pt x="9640" y="2504"/>
                      <a:pt x="9119" y="2206"/>
                      <a:pt x="9045" y="1810"/>
                    </a:cubicBezTo>
                    <a:cubicBezTo>
                      <a:pt x="8995" y="1364"/>
                      <a:pt x="8797" y="223"/>
                      <a:pt x="8797" y="223"/>
                    </a:cubicBezTo>
                    <a:lnTo>
                      <a:pt x="8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227917" y="3301271"/>
                <a:ext cx="468630" cy="329952"/>
              </a:xfrm>
              <a:custGeom>
                <a:avLst/>
                <a:gdLst/>
                <a:ahLst/>
                <a:cxnLst/>
                <a:rect l="l" t="t" r="r" b="b"/>
                <a:pathLst>
                  <a:path w="6620" h="4661" extrusionOk="0">
                    <a:moveTo>
                      <a:pt x="5182" y="0"/>
                    </a:moveTo>
                    <a:cubicBezTo>
                      <a:pt x="5182" y="0"/>
                      <a:pt x="3645" y="99"/>
                      <a:pt x="2727" y="248"/>
                    </a:cubicBezTo>
                    <a:cubicBezTo>
                      <a:pt x="2533" y="275"/>
                      <a:pt x="2357" y="286"/>
                      <a:pt x="2200" y="286"/>
                    </a:cubicBezTo>
                    <a:cubicBezTo>
                      <a:pt x="1633" y="286"/>
                      <a:pt x="1314" y="149"/>
                      <a:pt x="1314" y="149"/>
                    </a:cubicBezTo>
                    <a:lnTo>
                      <a:pt x="1314" y="2727"/>
                    </a:lnTo>
                    <a:lnTo>
                      <a:pt x="496" y="2975"/>
                    </a:lnTo>
                    <a:lnTo>
                      <a:pt x="496" y="3818"/>
                    </a:lnTo>
                    <a:cubicBezTo>
                      <a:pt x="496" y="3818"/>
                      <a:pt x="199" y="4115"/>
                      <a:pt x="1" y="4661"/>
                    </a:cubicBezTo>
                    <a:cubicBezTo>
                      <a:pt x="1078" y="3809"/>
                      <a:pt x="1717" y="3481"/>
                      <a:pt x="2182" y="3481"/>
                    </a:cubicBezTo>
                    <a:cubicBezTo>
                      <a:pt x="2381" y="3481"/>
                      <a:pt x="2547" y="3541"/>
                      <a:pt x="2703" y="3644"/>
                    </a:cubicBezTo>
                    <a:cubicBezTo>
                      <a:pt x="2743" y="3669"/>
                      <a:pt x="2779" y="3681"/>
                      <a:pt x="2811" y="3681"/>
                    </a:cubicBezTo>
                    <a:cubicBezTo>
                      <a:pt x="3032" y="3681"/>
                      <a:pt x="3062" y="3117"/>
                      <a:pt x="3149" y="2554"/>
                    </a:cubicBezTo>
                    <a:cubicBezTo>
                      <a:pt x="3257" y="1990"/>
                      <a:pt x="3441" y="1426"/>
                      <a:pt x="3934" y="1426"/>
                    </a:cubicBezTo>
                    <a:cubicBezTo>
                      <a:pt x="4004" y="1426"/>
                      <a:pt x="4081" y="1438"/>
                      <a:pt x="4165" y="1463"/>
                    </a:cubicBezTo>
                    <a:cubicBezTo>
                      <a:pt x="5529" y="1859"/>
                      <a:pt x="4512" y="2653"/>
                      <a:pt x="5529" y="3124"/>
                    </a:cubicBezTo>
                    <a:cubicBezTo>
                      <a:pt x="5950" y="3322"/>
                      <a:pt x="6322" y="3619"/>
                      <a:pt x="6619" y="4016"/>
                    </a:cubicBezTo>
                    <a:cubicBezTo>
                      <a:pt x="6322" y="2504"/>
                      <a:pt x="5801" y="2206"/>
                      <a:pt x="5727" y="1810"/>
                    </a:cubicBezTo>
                    <a:cubicBezTo>
                      <a:pt x="5677" y="1364"/>
                      <a:pt x="5479" y="223"/>
                      <a:pt x="5479" y="223"/>
                    </a:cubicBezTo>
                    <a:lnTo>
                      <a:pt x="5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462798" y="3710084"/>
                <a:ext cx="708749" cy="1037215"/>
              </a:xfrm>
              <a:custGeom>
                <a:avLst/>
                <a:gdLst/>
                <a:ahLst/>
                <a:cxnLst/>
                <a:rect l="l" t="t" r="r" b="b"/>
                <a:pathLst>
                  <a:path w="10012" h="14652" extrusionOk="0">
                    <a:moveTo>
                      <a:pt x="3378" y="1"/>
                    </a:moveTo>
                    <a:cubicBezTo>
                      <a:pt x="3062" y="1"/>
                      <a:pt x="2752" y="162"/>
                      <a:pt x="2575" y="472"/>
                    </a:cubicBezTo>
                    <a:cubicBezTo>
                      <a:pt x="2327" y="918"/>
                      <a:pt x="2054" y="1563"/>
                      <a:pt x="2029" y="2654"/>
                    </a:cubicBezTo>
                    <a:cubicBezTo>
                      <a:pt x="2029" y="2728"/>
                      <a:pt x="2029" y="2802"/>
                      <a:pt x="2029" y="2852"/>
                    </a:cubicBezTo>
                    <a:cubicBezTo>
                      <a:pt x="1980" y="5356"/>
                      <a:pt x="1335" y="9768"/>
                      <a:pt x="1013" y="10115"/>
                    </a:cubicBezTo>
                    <a:cubicBezTo>
                      <a:pt x="716" y="10438"/>
                      <a:pt x="988" y="11181"/>
                      <a:pt x="790" y="11429"/>
                    </a:cubicBezTo>
                    <a:cubicBezTo>
                      <a:pt x="740" y="11466"/>
                      <a:pt x="685" y="11479"/>
                      <a:pt x="623" y="11479"/>
                    </a:cubicBezTo>
                    <a:cubicBezTo>
                      <a:pt x="561" y="11479"/>
                      <a:pt x="493" y="11466"/>
                      <a:pt x="418" y="11454"/>
                    </a:cubicBezTo>
                    <a:cubicBezTo>
                      <a:pt x="354" y="11440"/>
                      <a:pt x="289" y="11425"/>
                      <a:pt x="233" y="11425"/>
                    </a:cubicBezTo>
                    <a:cubicBezTo>
                      <a:pt x="93" y="11425"/>
                      <a:pt x="1" y="11512"/>
                      <a:pt x="71" y="11900"/>
                    </a:cubicBezTo>
                    <a:cubicBezTo>
                      <a:pt x="195" y="12768"/>
                      <a:pt x="269" y="12768"/>
                      <a:pt x="245" y="13065"/>
                    </a:cubicBezTo>
                    <a:cubicBezTo>
                      <a:pt x="220" y="13387"/>
                      <a:pt x="46" y="14652"/>
                      <a:pt x="46" y="14652"/>
                    </a:cubicBezTo>
                    <a:lnTo>
                      <a:pt x="7731" y="14652"/>
                    </a:lnTo>
                    <a:cubicBezTo>
                      <a:pt x="10012" y="4315"/>
                      <a:pt x="6120" y="2926"/>
                      <a:pt x="5004" y="1439"/>
                    </a:cubicBezTo>
                    <a:cubicBezTo>
                      <a:pt x="4682" y="968"/>
                      <a:pt x="4335" y="547"/>
                      <a:pt x="3988" y="224"/>
                    </a:cubicBezTo>
                    <a:cubicBezTo>
                      <a:pt x="3808" y="74"/>
                      <a:pt x="3592" y="1"/>
                      <a:pt x="3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380611" y="4152804"/>
                <a:ext cx="42191" cy="248827"/>
              </a:xfrm>
              <a:custGeom>
                <a:avLst/>
                <a:gdLst/>
                <a:ahLst/>
                <a:cxnLst/>
                <a:rect l="l" t="t" r="r" b="b"/>
                <a:pathLst>
                  <a:path w="596" h="3515" extrusionOk="0">
                    <a:moveTo>
                      <a:pt x="595" y="0"/>
                    </a:moveTo>
                    <a:cubicBezTo>
                      <a:pt x="422" y="1485"/>
                      <a:pt x="174" y="2871"/>
                      <a:pt x="1" y="3514"/>
                    </a:cubicBezTo>
                    <a:cubicBezTo>
                      <a:pt x="174" y="2895"/>
                      <a:pt x="422" y="1485"/>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399866" y="3880334"/>
                <a:ext cx="315936" cy="866965"/>
              </a:xfrm>
              <a:custGeom>
                <a:avLst/>
                <a:gdLst/>
                <a:ahLst/>
                <a:cxnLst/>
                <a:rect l="l" t="t" r="r" b="b"/>
                <a:pathLst>
                  <a:path w="4463" h="12247" extrusionOk="0">
                    <a:moveTo>
                      <a:pt x="2281" y="1"/>
                    </a:moveTo>
                    <a:cubicBezTo>
                      <a:pt x="1934" y="1"/>
                      <a:pt x="1537" y="75"/>
                      <a:pt x="1140" y="249"/>
                    </a:cubicBezTo>
                    <a:cubicBezTo>
                      <a:pt x="1140" y="323"/>
                      <a:pt x="1140" y="397"/>
                      <a:pt x="1140" y="447"/>
                    </a:cubicBezTo>
                    <a:cubicBezTo>
                      <a:pt x="1116" y="1414"/>
                      <a:pt x="1017" y="2653"/>
                      <a:pt x="868" y="3843"/>
                    </a:cubicBezTo>
                    <a:cubicBezTo>
                      <a:pt x="694" y="5330"/>
                      <a:pt x="446" y="6743"/>
                      <a:pt x="273" y="7363"/>
                    </a:cubicBezTo>
                    <a:cubicBezTo>
                      <a:pt x="322" y="8727"/>
                      <a:pt x="0" y="9148"/>
                      <a:pt x="496" y="9669"/>
                    </a:cubicBezTo>
                    <a:cubicBezTo>
                      <a:pt x="1066" y="10264"/>
                      <a:pt x="967" y="10388"/>
                      <a:pt x="645" y="10759"/>
                    </a:cubicBezTo>
                    <a:cubicBezTo>
                      <a:pt x="397" y="11082"/>
                      <a:pt x="149" y="11503"/>
                      <a:pt x="546" y="12247"/>
                    </a:cubicBezTo>
                    <a:lnTo>
                      <a:pt x="2182" y="12247"/>
                    </a:lnTo>
                    <a:cubicBezTo>
                      <a:pt x="2306" y="11602"/>
                      <a:pt x="2479" y="10933"/>
                      <a:pt x="2653" y="10462"/>
                    </a:cubicBezTo>
                    <a:cubicBezTo>
                      <a:pt x="2950" y="9669"/>
                      <a:pt x="2975" y="8677"/>
                      <a:pt x="2677" y="7537"/>
                    </a:cubicBezTo>
                    <a:cubicBezTo>
                      <a:pt x="2628" y="7338"/>
                      <a:pt x="2553" y="7115"/>
                      <a:pt x="2479" y="6892"/>
                    </a:cubicBezTo>
                    <a:cubicBezTo>
                      <a:pt x="2430" y="6768"/>
                      <a:pt x="2405" y="6669"/>
                      <a:pt x="2355" y="6545"/>
                    </a:cubicBezTo>
                    <a:cubicBezTo>
                      <a:pt x="2330" y="6496"/>
                      <a:pt x="2330" y="6446"/>
                      <a:pt x="2330" y="6396"/>
                    </a:cubicBezTo>
                    <a:cubicBezTo>
                      <a:pt x="2330" y="5529"/>
                      <a:pt x="3198" y="4884"/>
                      <a:pt x="3198" y="4884"/>
                    </a:cubicBezTo>
                    <a:lnTo>
                      <a:pt x="3595" y="4587"/>
                    </a:lnTo>
                    <a:cubicBezTo>
                      <a:pt x="3396" y="4364"/>
                      <a:pt x="3297" y="4215"/>
                      <a:pt x="3347" y="4190"/>
                    </a:cubicBezTo>
                    <a:cubicBezTo>
                      <a:pt x="3694" y="3917"/>
                      <a:pt x="2975" y="4141"/>
                      <a:pt x="3545" y="3298"/>
                    </a:cubicBezTo>
                    <a:cubicBezTo>
                      <a:pt x="4115" y="2430"/>
                      <a:pt x="3074" y="3223"/>
                      <a:pt x="3917" y="2033"/>
                    </a:cubicBezTo>
                    <a:cubicBezTo>
                      <a:pt x="4462" y="1240"/>
                      <a:pt x="366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462798" y="4401560"/>
                <a:ext cx="138465" cy="345738"/>
              </a:xfrm>
              <a:custGeom>
                <a:avLst/>
                <a:gdLst/>
                <a:ahLst/>
                <a:cxnLst/>
                <a:rect l="l" t="t" r="r" b="b"/>
                <a:pathLst>
                  <a:path w="1956" h="4884" extrusionOk="0">
                    <a:moveTo>
                      <a:pt x="1162" y="0"/>
                    </a:moveTo>
                    <a:lnTo>
                      <a:pt x="1162" y="0"/>
                    </a:lnTo>
                    <a:cubicBezTo>
                      <a:pt x="1112" y="174"/>
                      <a:pt x="1063" y="298"/>
                      <a:pt x="1013" y="347"/>
                    </a:cubicBezTo>
                    <a:cubicBezTo>
                      <a:pt x="716" y="670"/>
                      <a:pt x="988" y="1413"/>
                      <a:pt x="790" y="1661"/>
                    </a:cubicBezTo>
                    <a:cubicBezTo>
                      <a:pt x="740" y="1698"/>
                      <a:pt x="685" y="1711"/>
                      <a:pt x="623" y="1711"/>
                    </a:cubicBezTo>
                    <a:cubicBezTo>
                      <a:pt x="561" y="1711"/>
                      <a:pt x="493" y="1698"/>
                      <a:pt x="418" y="1686"/>
                    </a:cubicBezTo>
                    <a:cubicBezTo>
                      <a:pt x="354" y="1672"/>
                      <a:pt x="289" y="1657"/>
                      <a:pt x="233" y="1657"/>
                    </a:cubicBezTo>
                    <a:cubicBezTo>
                      <a:pt x="93" y="1657"/>
                      <a:pt x="1" y="1744"/>
                      <a:pt x="71" y="2132"/>
                    </a:cubicBezTo>
                    <a:cubicBezTo>
                      <a:pt x="195" y="3000"/>
                      <a:pt x="269" y="3000"/>
                      <a:pt x="245" y="3297"/>
                    </a:cubicBezTo>
                    <a:cubicBezTo>
                      <a:pt x="220" y="3619"/>
                      <a:pt x="46" y="4884"/>
                      <a:pt x="46" y="4884"/>
                    </a:cubicBezTo>
                    <a:lnTo>
                      <a:pt x="1435" y="4884"/>
                    </a:lnTo>
                    <a:cubicBezTo>
                      <a:pt x="1038" y="4140"/>
                      <a:pt x="1286" y="3719"/>
                      <a:pt x="1534" y="3396"/>
                    </a:cubicBezTo>
                    <a:cubicBezTo>
                      <a:pt x="1856" y="3025"/>
                      <a:pt x="1955" y="2901"/>
                      <a:pt x="1385" y="2306"/>
                    </a:cubicBezTo>
                    <a:cubicBezTo>
                      <a:pt x="889" y="1785"/>
                      <a:pt x="1211" y="1364"/>
                      <a:pt x="1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1579564" y="3169602"/>
                <a:ext cx="284363" cy="301919"/>
              </a:xfrm>
              <a:custGeom>
                <a:avLst/>
                <a:gdLst/>
                <a:ahLst/>
                <a:cxnLst/>
                <a:rect l="l" t="t" r="r" b="b"/>
                <a:pathLst>
                  <a:path w="4017" h="4265" extrusionOk="0">
                    <a:moveTo>
                      <a:pt x="1" y="1"/>
                    </a:moveTo>
                    <a:cubicBezTo>
                      <a:pt x="1414" y="695"/>
                      <a:pt x="397" y="2083"/>
                      <a:pt x="397" y="2083"/>
                    </a:cubicBezTo>
                    <a:cubicBezTo>
                      <a:pt x="397" y="2083"/>
                      <a:pt x="3050" y="2108"/>
                      <a:pt x="3223" y="4265"/>
                    </a:cubicBezTo>
                    <a:cubicBezTo>
                      <a:pt x="3719" y="4166"/>
                      <a:pt x="4017" y="4141"/>
                      <a:pt x="4017" y="4141"/>
                    </a:cubicBezTo>
                    <a:lnTo>
                      <a:pt x="2405" y="1166"/>
                    </a:lnTo>
                    <a:lnTo>
                      <a:pt x="2405" y="27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240234" y="3348064"/>
                <a:ext cx="2305984" cy="995661"/>
              </a:xfrm>
              <a:custGeom>
                <a:avLst/>
                <a:gdLst/>
                <a:ahLst/>
                <a:cxnLst/>
                <a:rect l="l" t="t" r="r" b="b"/>
                <a:pathLst>
                  <a:path w="32575" h="14065" extrusionOk="0">
                    <a:moveTo>
                      <a:pt x="15757" y="1"/>
                    </a:moveTo>
                    <a:cubicBezTo>
                      <a:pt x="15542" y="1"/>
                      <a:pt x="15338" y="3"/>
                      <a:pt x="15147" y="9"/>
                    </a:cubicBezTo>
                    <a:cubicBezTo>
                      <a:pt x="11850" y="132"/>
                      <a:pt x="8479" y="2091"/>
                      <a:pt x="7958" y="2711"/>
                    </a:cubicBezTo>
                    <a:cubicBezTo>
                      <a:pt x="7438" y="3330"/>
                      <a:pt x="7760" y="3182"/>
                      <a:pt x="7661" y="3702"/>
                    </a:cubicBezTo>
                    <a:cubicBezTo>
                      <a:pt x="7603" y="3945"/>
                      <a:pt x="7443" y="4010"/>
                      <a:pt x="7288" y="4010"/>
                    </a:cubicBezTo>
                    <a:cubicBezTo>
                      <a:pt x="7111" y="4010"/>
                      <a:pt x="6942" y="3925"/>
                      <a:pt x="6942" y="3925"/>
                    </a:cubicBezTo>
                    <a:lnTo>
                      <a:pt x="6099" y="4396"/>
                    </a:lnTo>
                    <a:lnTo>
                      <a:pt x="6099" y="6057"/>
                    </a:lnTo>
                    <a:cubicBezTo>
                      <a:pt x="6099" y="6132"/>
                      <a:pt x="5405" y="7024"/>
                      <a:pt x="5405" y="7024"/>
                    </a:cubicBezTo>
                    <a:lnTo>
                      <a:pt x="4785" y="7197"/>
                    </a:lnTo>
                    <a:lnTo>
                      <a:pt x="4339" y="7991"/>
                    </a:lnTo>
                    <a:lnTo>
                      <a:pt x="3199" y="8412"/>
                    </a:lnTo>
                    <a:lnTo>
                      <a:pt x="3075" y="9205"/>
                    </a:lnTo>
                    <a:lnTo>
                      <a:pt x="1761" y="10346"/>
                    </a:lnTo>
                    <a:lnTo>
                      <a:pt x="2034" y="10817"/>
                    </a:lnTo>
                    <a:lnTo>
                      <a:pt x="2034" y="11610"/>
                    </a:lnTo>
                    <a:lnTo>
                      <a:pt x="943" y="12403"/>
                    </a:lnTo>
                    <a:cubicBezTo>
                      <a:pt x="943" y="12403"/>
                      <a:pt x="1" y="13097"/>
                      <a:pt x="100" y="14064"/>
                    </a:cubicBezTo>
                    <a:lnTo>
                      <a:pt x="31905" y="11337"/>
                    </a:lnTo>
                    <a:lnTo>
                      <a:pt x="32575" y="7619"/>
                    </a:lnTo>
                    <a:lnTo>
                      <a:pt x="31905" y="6454"/>
                    </a:lnTo>
                    <a:lnTo>
                      <a:pt x="31905" y="5512"/>
                    </a:lnTo>
                    <a:lnTo>
                      <a:pt x="31211" y="1521"/>
                    </a:lnTo>
                    <a:lnTo>
                      <a:pt x="30715" y="951"/>
                    </a:lnTo>
                    <a:lnTo>
                      <a:pt x="30294" y="380"/>
                    </a:lnTo>
                    <a:cubicBezTo>
                      <a:pt x="30294" y="380"/>
                      <a:pt x="29225" y="237"/>
                      <a:pt x="28182" y="237"/>
                    </a:cubicBezTo>
                    <a:cubicBezTo>
                      <a:pt x="27661" y="237"/>
                      <a:pt x="27146" y="273"/>
                      <a:pt x="26774" y="380"/>
                    </a:cubicBezTo>
                    <a:cubicBezTo>
                      <a:pt x="26595" y="425"/>
                      <a:pt x="26244" y="444"/>
                      <a:pt x="25768" y="444"/>
                    </a:cubicBezTo>
                    <a:cubicBezTo>
                      <a:pt x="24927" y="444"/>
                      <a:pt x="23698" y="385"/>
                      <a:pt x="22336" y="306"/>
                    </a:cubicBezTo>
                    <a:cubicBezTo>
                      <a:pt x="20122" y="173"/>
                      <a:pt x="17552" y="1"/>
                      <a:pt x="15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1581334" y="3364416"/>
                <a:ext cx="472169" cy="531774"/>
              </a:xfrm>
              <a:custGeom>
                <a:avLst/>
                <a:gdLst/>
                <a:ahLst/>
                <a:cxnLst/>
                <a:rect l="l" t="t" r="r" b="b"/>
                <a:pathLst>
                  <a:path w="6670" h="7512" extrusionOk="0">
                    <a:moveTo>
                      <a:pt x="2455" y="1"/>
                    </a:moveTo>
                    <a:cubicBezTo>
                      <a:pt x="1934" y="1"/>
                      <a:pt x="1414" y="25"/>
                      <a:pt x="1042" y="149"/>
                    </a:cubicBezTo>
                    <a:cubicBezTo>
                      <a:pt x="868" y="199"/>
                      <a:pt x="496" y="199"/>
                      <a:pt x="1" y="199"/>
                    </a:cubicBezTo>
                    <a:cubicBezTo>
                      <a:pt x="199" y="422"/>
                      <a:pt x="372" y="695"/>
                      <a:pt x="521" y="967"/>
                    </a:cubicBezTo>
                    <a:cubicBezTo>
                      <a:pt x="596" y="967"/>
                      <a:pt x="670" y="967"/>
                      <a:pt x="744" y="943"/>
                    </a:cubicBezTo>
                    <a:cubicBezTo>
                      <a:pt x="1091" y="893"/>
                      <a:pt x="1414" y="843"/>
                      <a:pt x="1711" y="843"/>
                    </a:cubicBezTo>
                    <a:cubicBezTo>
                      <a:pt x="1909" y="843"/>
                      <a:pt x="2108" y="868"/>
                      <a:pt x="2281" y="943"/>
                    </a:cubicBezTo>
                    <a:cubicBezTo>
                      <a:pt x="3546" y="1438"/>
                      <a:pt x="3347" y="1736"/>
                      <a:pt x="3347" y="2628"/>
                    </a:cubicBezTo>
                    <a:cubicBezTo>
                      <a:pt x="3347" y="3496"/>
                      <a:pt x="3868" y="4091"/>
                      <a:pt x="4859" y="4314"/>
                    </a:cubicBezTo>
                    <a:cubicBezTo>
                      <a:pt x="5479" y="4438"/>
                      <a:pt x="5578" y="5355"/>
                      <a:pt x="5281" y="6372"/>
                    </a:cubicBezTo>
                    <a:cubicBezTo>
                      <a:pt x="5330" y="6595"/>
                      <a:pt x="5380" y="6892"/>
                      <a:pt x="5380" y="7264"/>
                    </a:cubicBezTo>
                    <a:cubicBezTo>
                      <a:pt x="5653" y="7289"/>
                      <a:pt x="5950" y="7363"/>
                      <a:pt x="6223" y="7512"/>
                    </a:cubicBezTo>
                    <a:cubicBezTo>
                      <a:pt x="6297" y="7437"/>
                      <a:pt x="6347" y="7363"/>
                      <a:pt x="6421" y="7338"/>
                    </a:cubicBezTo>
                    <a:cubicBezTo>
                      <a:pt x="6496" y="7239"/>
                      <a:pt x="6570" y="7140"/>
                      <a:pt x="6669" y="7090"/>
                    </a:cubicBezTo>
                    <a:lnTo>
                      <a:pt x="6173" y="6223"/>
                    </a:lnTo>
                    <a:lnTo>
                      <a:pt x="6173" y="5281"/>
                    </a:lnTo>
                    <a:lnTo>
                      <a:pt x="5479" y="1290"/>
                    </a:lnTo>
                    <a:lnTo>
                      <a:pt x="4983" y="720"/>
                    </a:lnTo>
                    <a:lnTo>
                      <a:pt x="4562" y="149"/>
                    </a:lnTo>
                    <a:cubicBezTo>
                      <a:pt x="4562" y="149"/>
                      <a:pt x="3496"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240234" y="3691041"/>
                <a:ext cx="2263864" cy="652684"/>
              </a:xfrm>
              <a:custGeom>
                <a:avLst/>
                <a:gdLst/>
                <a:ahLst/>
                <a:cxnLst/>
                <a:rect l="l" t="t" r="r" b="b"/>
                <a:pathLst>
                  <a:path w="31980" h="9220" extrusionOk="0">
                    <a:moveTo>
                      <a:pt x="29115" y="1"/>
                    </a:moveTo>
                    <a:cubicBezTo>
                      <a:pt x="28884" y="1"/>
                      <a:pt x="28596" y="28"/>
                      <a:pt x="28236" y="97"/>
                    </a:cubicBezTo>
                    <a:cubicBezTo>
                      <a:pt x="26551" y="394"/>
                      <a:pt x="20998" y="295"/>
                      <a:pt x="19957" y="568"/>
                    </a:cubicBezTo>
                    <a:cubicBezTo>
                      <a:pt x="19729" y="633"/>
                      <a:pt x="19465" y="660"/>
                      <a:pt x="19184" y="660"/>
                    </a:cubicBezTo>
                    <a:cubicBezTo>
                      <a:pt x="18180" y="660"/>
                      <a:pt x="16951" y="315"/>
                      <a:pt x="16313" y="121"/>
                    </a:cubicBezTo>
                    <a:cubicBezTo>
                      <a:pt x="16219" y="92"/>
                      <a:pt x="16113" y="79"/>
                      <a:pt x="15996" y="79"/>
                    </a:cubicBezTo>
                    <a:cubicBezTo>
                      <a:pt x="15620" y="79"/>
                      <a:pt x="15138" y="212"/>
                      <a:pt x="14627" y="345"/>
                    </a:cubicBezTo>
                    <a:cubicBezTo>
                      <a:pt x="14135" y="477"/>
                      <a:pt x="13628" y="610"/>
                      <a:pt x="13195" y="610"/>
                    </a:cubicBezTo>
                    <a:cubicBezTo>
                      <a:pt x="13061" y="610"/>
                      <a:pt x="12934" y="597"/>
                      <a:pt x="12817" y="568"/>
                    </a:cubicBezTo>
                    <a:cubicBezTo>
                      <a:pt x="12683" y="536"/>
                      <a:pt x="12534" y="522"/>
                      <a:pt x="12379" y="522"/>
                    </a:cubicBezTo>
                    <a:cubicBezTo>
                      <a:pt x="11448" y="522"/>
                      <a:pt x="10264" y="1014"/>
                      <a:pt x="10264" y="1014"/>
                    </a:cubicBezTo>
                    <a:lnTo>
                      <a:pt x="6248" y="3567"/>
                    </a:lnTo>
                    <a:lnTo>
                      <a:pt x="3967" y="4360"/>
                    </a:lnTo>
                    <a:lnTo>
                      <a:pt x="3819" y="4633"/>
                    </a:lnTo>
                    <a:lnTo>
                      <a:pt x="2579" y="5302"/>
                    </a:lnTo>
                    <a:lnTo>
                      <a:pt x="2381" y="6120"/>
                    </a:lnTo>
                    <a:lnTo>
                      <a:pt x="2034" y="6765"/>
                    </a:lnTo>
                    <a:lnTo>
                      <a:pt x="943" y="7558"/>
                    </a:lnTo>
                    <a:cubicBezTo>
                      <a:pt x="943" y="7558"/>
                      <a:pt x="1" y="8252"/>
                      <a:pt x="100" y="9219"/>
                    </a:cubicBezTo>
                    <a:lnTo>
                      <a:pt x="29525" y="6691"/>
                    </a:lnTo>
                    <a:cubicBezTo>
                      <a:pt x="31980" y="2675"/>
                      <a:pt x="30889" y="1534"/>
                      <a:pt x="30740" y="1113"/>
                    </a:cubicBezTo>
                    <a:cubicBezTo>
                      <a:pt x="30591" y="642"/>
                      <a:pt x="30046" y="369"/>
                      <a:pt x="30046" y="369"/>
                    </a:cubicBezTo>
                    <a:cubicBezTo>
                      <a:pt x="30046" y="369"/>
                      <a:pt x="29969" y="1"/>
                      <a:pt x="2911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264798" y="4046761"/>
                <a:ext cx="3218538" cy="807572"/>
              </a:xfrm>
              <a:custGeom>
                <a:avLst/>
                <a:gdLst/>
                <a:ahLst/>
                <a:cxnLst/>
                <a:rect l="l" t="t" r="r" b="b"/>
                <a:pathLst>
                  <a:path w="45466" h="11408" extrusionOk="0">
                    <a:moveTo>
                      <a:pt x="35197" y="0"/>
                    </a:moveTo>
                    <a:cubicBezTo>
                      <a:pt x="33904" y="0"/>
                      <a:pt x="32285" y="95"/>
                      <a:pt x="30666" y="178"/>
                    </a:cubicBezTo>
                    <a:cubicBezTo>
                      <a:pt x="29123" y="290"/>
                      <a:pt x="27579" y="387"/>
                      <a:pt x="26340" y="387"/>
                    </a:cubicBezTo>
                    <a:cubicBezTo>
                      <a:pt x="25926" y="387"/>
                      <a:pt x="25547" y="377"/>
                      <a:pt x="25212" y="352"/>
                    </a:cubicBezTo>
                    <a:cubicBezTo>
                      <a:pt x="24764" y="325"/>
                      <a:pt x="24089" y="311"/>
                      <a:pt x="23272" y="311"/>
                    </a:cubicBezTo>
                    <a:cubicBezTo>
                      <a:pt x="18887" y="311"/>
                      <a:pt x="10431" y="692"/>
                      <a:pt x="11330" y="1319"/>
                    </a:cubicBezTo>
                    <a:cubicBezTo>
                      <a:pt x="12421" y="2087"/>
                      <a:pt x="5554" y="2112"/>
                      <a:pt x="4240" y="2360"/>
                    </a:cubicBezTo>
                    <a:cubicBezTo>
                      <a:pt x="2926" y="2608"/>
                      <a:pt x="1439" y="3128"/>
                      <a:pt x="447" y="4194"/>
                    </a:cubicBezTo>
                    <a:cubicBezTo>
                      <a:pt x="571" y="4516"/>
                      <a:pt x="695" y="4863"/>
                      <a:pt x="769" y="5186"/>
                    </a:cubicBezTo>
                    <a:cubicBezTo>
                      <a:pt x="1067" y="6326"/>
                      <a:pt x="1042" y="7318"/>
                      <a:pt x="745" y="8111"/>
                    </a:cubicBezTo>
                    <a:cubicBezTo>
                      <a:pt x="348" y="9152"/>
                      <a:pt x="1" y="11408"/>
                      <a:pt x="1" y="11408"/>
                    </a:cubicBezTo>
                    <a:lnTo>
                      <a:pt x="35524" y="11408"/>
                    </a:lnTo>
                    <a:lnTo>
                      <a:pt x="35202" y="9896"/>
                    </a:lnTo>
                    <a:lnTo>
                      <a:pt x="40854" y="9896"/>
                    </a:lnTo>
                    <a:lnTo>
                      <a:pt x="40135" y="9177"/>
                    </a:lnTo>
                    <a:lnTo>
                      <a:pt x="45465" y="9177"/>
                    </a:lnTo>
                    <a:cubicBezTo>
                      <a:pt x="45465" y="9177"/>
                      <a:pt x="44027" y="6475"/>
                      <a:pt x="43160" y="1690"/>
                    </a:cubicBezTo>
                    <a:cubicBezTo>
                      <a:pt x="43135" y="1616"/>
                      <a:pt x="43110" y="1517"/>
                      <a:pt x="43110" y="1443"/>
                    </a:cubicBezTo>
                    <a:cubicBezTo>
                      <a:pt x="43110" y="1443"/>
                      <a:pt x="38673" y="1269"/>
                      <a:pt x="38103" y="947"/>
                    </a:cubicBezTo>
                    <a:cubicBezTo>
                      <a:pt x="37532" y="600"/>
                      <a:pt x="39317" y="401"/>
                      <a:pt x="36814" y="79"/>
                    </a:cubicBezTo>
                    <a:cubicBezTo>
                      <a:pt x="36376" y="22"/>
                      <a:pt x="35825" y="0"/>
                      <a:pt x="35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233155" y="4046761"/>
                <a:ext cx="3083329" cy="531421"/>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66924" y="3127411"/>
                <a:ext cx="1446027" cy="247623"/>
              </a:xfrm>
              <a:custGeom>
                <a:avLst/>
                <a:gdLst/>
                <a:ahLst/>
                <a:cxnLst/>
                <a:rect l="l" t="t" r="r" b="b"/>
                <a:pathLst>
                  <a:path w="20427" h="3498" extrusionOk="0">
                    <a:moveTo>
                      <a:pt x="16477" y="0"/>
                    </a:moveTo>
                    <a:cubicBezTo>
                      <a:pt x="16432" y="0"/>
                      <a:pt x="16385" y="1"/>
                      <a:pt x="16337" y="2"/>
                    </a:cubicBezTo>
                    <a:cubicBezTo>
                      <a:pt x="15320" y="52"/>
                      <a:pt x="7685" y="126"/>
                      <a:pt x="0" y="597"/>
                    </a:cubicBezTo>
                    <a:cubicBezTo>
                      <a:pt x="0" y="597"/>
                      <a:pt x="9048" y="671"/>
                      <a:pt x="10214" y="696"/>
                    </a:cubicBezTo>
                    <a:cubicBezTo>
                      <a:pt x="11403" y="721"/>
                      <a:pt x="12073" y="1192"/>
                      <a:pt x="12469" y="1713"/>
                    </a:cubicBezTo>
                    <a:cubicBezTo>
                      <a:pt x="12990" y="2407"/>
                      <a:pt x="12990" y="3249"/>
                      <a:pt x="12990" y="3249"/>
                    </a:cubicBezTo>
                    <a:lnTo>
                      <a:pt x="20229" y="3497"/>
                    </a:lnTo>
                    <a:cubicBezTo>
                      <a:pt x="20427" y="1390"/>
                      <a:pt x="18890" y="721"/>
                      <a:pt x="18270" y="473"/>
                    </a:cubicBezTo>
                    <a:cubicBezTo>
                      <a:pt x="17703" y="237"/>
                      <a:pt x="17406" y="0"/>
                      <a:pt x="16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1795403" y="3855132"/>
                <a:ext cx="508980" cy="260436"/>
              </a:xfrm>
              <a:custGeom>
                <a:avLst/>
                <a:gdLst/>
                <a:ahLst/>
                <a:cxnLst/>
                <a:rect l="l" t="t" r="r" b="b"/>
                <a:pathLst>
                  <a:path w="7190" h="3679" extrusionOk="0">
                    <a:moveTo>
                      <a:pt x="4066" y="0"/>
                    </a:moveTo>
                    <a:cubicBezTo>
                      <a:pt x="4025" y="0"/>
                      <a:pt x="3984" y="3"/>
                      <a:pt x="3943" y="10"/>
                    </a:cubicBezTo>
                    <a:cubicBezTo>
                      <a:pt x="3620" y="84"/>
                      <a:pt x="3372" y="307"/>
                      <a:pt x="3323" y="629"/>
                    </a:cubicBezTo>
                    <a:cubicBezTo>
                      <a:pt x="2984" y="436"/>
                      <a:pt x="2611" y="341"/>
                      <a:pt x="2243" y="341"/>
                    </a:cubicBezTo>
                    <a:cubicBezTo>
                      <a:pt x="1668" y="341"/>
                      <a:pt x="1103" y="573"/>
                      <a:pt x="695" y="1026"/>
                    </a:cubicBezTo>
                    <a:cubicBezTo>
                      <a:pt x="51" y="1770"/>
                      <a:pt x="1" y="2885"/>
                      <a:pt x="596" y="3679"/>
                    </a:cubicBezTo>
                    <a:lnTo>
                      <a:pt x="6967" y="3679"/>
                    </a:lnTo>
                    <a:cubicBezTo>
                      <a:pt x="7140" y="3530"/>
                      <a:pt x="7190" y="3307"/>
                      <a:pt x="7091" y="3108"/>
                    </a:cubicBezTo>
                    <a:cubicBezTo>
                      <a:pt x="7009" y="2965"/>
                      <a:pt x="6843" y="2873"/>
                      <a:pt x="6675" y="2873"/>
                    </a:cubicBezTo>
                    <a:cubicBezTo>
                      <a:pt x="6640" y="2873"/>
                      <a:pt x="6605" y="2877"/>
                      <a:pt x="6570" y="2885"/>
                    </a:cubicBezTo>
                    <a:cubicBezTo>
                      <a:pt x="6645" y="2613"/>
                      <a:pt x="6570" y="2340"/>
                      <a:pt x="6397" y="2142"/>
                    </a:cubicBezTo>
                    <a:cubicBezTo>
                      <a:pt x="6261" y="1960"/>
                      <a:pt x="6021" y="1841"/>
                      <a:pt x="5791" y="1841"/>
                    </a:cubicBezTo>
                    <a:cubicBezTo>
                      <a:pt x="5770" y="1841"/>
                      <a:pt x="5748" y="1842"/>
                      <a:pt x="5727" y="1844"/>
                    </a:cubicBezTo>
                    <a:cubicBezTo>
                      <a:pt x="5876" y="1571"/>
                      <a:pt x="5777" y="1224"/>
                      <a:pt x="5504" y="1051"/>
                    </a:cubicBezTo>
                    <a:cubicBezTo>
                      <a:pt x="5412" y="1000"/>
                      <a:pt x="5310" y="976"/>
                      <a:pt x="5211" y="976"/>
                    </a:cubicBezTo>
                    <a:cubicBezTo>
                      <a:pt x="5040" y="976"/>
                      <a:pt x="4875" y="1050"/>
                      <a:pt x="4771" y="1193"/>
                    </a:cubicBezTo>
                    <a:lnTo>
                      <a:pt x="4771" y="1193"/>
                    </a:lnTo>
                    <a:cubicBezTo>
                      <a:pt x="4908" y="950"/>
                      <a:pt x="4898" y="634"/>
                      <a:pt x="4761" y="382"/>
                    </a:cubicBezTo>
                    <a:cubicBezTo>
                      <a:pt x="4609" y="144"/>
                      <a:pt x="4345" y="0"/>
                      <a:pt x="4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1797173" y="3876086"/>
                <a:ext cx="468630" cy="239483"/>
              </a:xfrm>
              <a:custGeom>
                <a:avLst/>
                <a:gdLst/>
                <a:ahLst/>
                <a:cxnLst/>
                <a:rect l="l" t="t" r="r" b="b"/>
                <a:pathLst>
                  <a:path w="6620" h="3383" extrusionOk="0">
                    <a:moveTo>
                      <a:pt x="3750" y="0"/>
                    </a:moveTo>
                    <a:cubicBezTo>
                      <a:pt x="3707" y="0"/>
                      <a:pt x="3663" y="4"/>
                      <a:pt x="3620" y="11"/>
                    </a:cubicBezTo>
                    <a:cubicBezTo>
                      <a:pt x="3347" y="61"/>
                      <a:pt x="3099" y="284"/>
                      <a:pt x="3050" y="581"/>
                    </a:cubicBezTo>
                    <a:cubicBezTo>
                      <a:pt x="2741" y="398"/>
                      <a:pt x="2399" y="309"/>
                      <a:pt x="2061" y="309"/>
                    </a:cubicBezTo>
                    <a:cubicBezTo>
                      <a:pt x="1529" y="309"/>
                      <a:pt x="1009" y="529"/>
                      <a:pt x="645" y="953"/>
                    </a:cubicBezTo>
                    <a:cubicBezTo>
                      <a:pt x="26" y="1622"/>
                      <a:pt x="1" y="2639"/>
                      <a:pt x="546" y="3383"/>
                    </a:cubicBezTo>
                    <a:lnTo>
                      <a:pt x="6421" y="3383"/>
                    </a:lnTo>
                    <a:cubicBezTo>
                      <a:pt x="6570" y="3259"/>
                      <a:pt x="6620" y="3035"/>
                      <a:pt x="6545" y="2862"/>
                    </a:cubicBezTo>
                    <a:cubicBezTo>
                      <a:pt x="6463" y="2719"/>
                      <a:pt x="6314" y="2626"/>
                      <a:pt x="6153" y="2626"/>
                    </a:cubicBezTo>
                    <a:cubicBezTo>
                      <a:pt x="6119" y="2626"/>
                      <a:pt x="6084" y="2630"/>
                      <a:pt x="6049" y="2639"/>
                    </a:cubicBezTo>
                    <a:cubicBezTo>
                      <a:pt x="6124" y="2416"/>
                      <a:pt x="6074" y="2143"/>
                      <a:pt x="5901" y="1970"/>
                    </a:cubicBezTo>
                    <a:cubicBezTo>
                      <a:pt x="5767" y="1791"/>
                      <a:pt x="5553" y="1693"/>
                      <a:pt x="5331" y="1693"/>
                    </a:cubicBezTo>
                    <a:cubicBezTo>
                      <a:pt x="5306" y="1693"/>
                      <a:pt x="5281" y="1694"/>
                      <a:pt x="5256" y="1697"/>
                    </a:cubicBezTo>
                    <a:cubicBezTo>
                      <a:pt x="5405" y="1424"/>
                      <a:pt x="5331" y="1102"/>
                      <a:pt x="5083" y="953"/>
                    </a:cubicBezTo>
                    <a:cubicBezTo>
                      <a:pt x="5003" y="905"/>
                      <a:pt x="4916" y="883"/>
                      <a:pt x="4829" y="883"/>
                    </a:cubicBezTo>
                    <a:cubicBezTo>
                      <a:pt x="4646" y="883"/>
                      <a:pt x="4465" y="983"/>
                      <a:pt x="4364" y="1151"/>
                    </a:cubicBezTo>
                    <a:cubicBezTo>
                      <a:pt x="4512" y="904"/>
                      <a:pt x="4537" y="581"/>
                      <a:pt x="4364" y="333"/>
                    </a:cubicBezTo>
                    <a:cubicBezTo>
                      <a:pt x="4237" y="122"/>
                      <a:pt x="4001"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38412" y="3208253"/>
                <a:ext cx="586212" cy="24635"/>
              </a:xfrm>
              <a:custGeom>
                <a:avLst/>
                <a:gdLst/>
                <a:ahLst/>
                <a:cxnLst/>
                <a:rect l="l" t="t" r="r" b="b"/>
                <a:pathLst>
                  <a:path w="8281" h="348" extrusionOk="0">
                    <a:moveTo>
                      <a:pt x="8281" y="0"/>
                    </a:moveTo>
                    <a:lnTo>
                      <a:pt x="769" y="75"/>
                    </a:lnTo>
                    <a:lnTo>
                      <a:pt x="1" y="347"/>
                    </a:lnTo>
                    <a:lnTo>
                      <a:pt x="1" y="347"/>
                    </a:lnTo>
                    <a:lnTo>
                      <a:pt x="8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312565" y="3213492"/>
                <a:ext cx="584442" cy="28174"/>
              </a:xfrm>
              <a:custGeom>
                <a:avLst/>
                <a:gdLst/>
                <a:ahLst/>
                <a:cxnLst/>
                <a:rect l="l" t="t" r="r" b="b"/>
                <a:pathLst>
                  <a:path w="8256" h="398" extrusionOk="0">
                    <a:moveTo>
                      <a:pt x="7661" y="1"/>
                    </a:moveTo>
                    <a:lnTo>
                      <a:pt x="1" y="397"/>
                    </a:lnTo>
                    <a:lnTo>
                      <a:pt x="8256" y="199"/>
                    </a:lnTo>
                    <a:lnTo>
                      <a:pt x="766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150685" y="3569778"/>
                <a:ext cx="94788" cy="61446"/>
              </a:xfrm>
              <a:custGeom>
                <a:avLst/>
                <a:gdLst/>
                <a:ahLst/>
                <a:cxnLst/>
                <a:rect l="l" t="t" r="r" b="b"/>
                <a:pathLst>
                  <a:path w="1339" h="868" extrusionOk="0">
                    <a:moveTo>
                      <a:pt x="917" y="0"/>
                    </a:moveTo>
                    <a:lnTo>
                      <a:pt x="0" y="868"/>
                    </a:lnTo>
                    <a:lnTo>
                      <a:pt x="1339" y="25"/>
                    </a:lnTo>
                    <a:lnTo>
                      <a:pt x="917"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36642" y="3229278"/>
                <a:ext cx="347508" cy="52739"/>
              </a:xfrm>
              <a:custGeom>
                <a:avLst/>
                <a:gdLst/>
                <a:ahLst/>
                <a:cxnLst/>
                <a:rect l="l" t="t" r="r" b="b"/>
                <a:pathLst>
                  <a:path w="4909" h="745" extrusionOk="0">
                    <a:moveTo>
                      <a:pt x="4909" y="1"/>
                    </a:moveTo>
                    <a:lnTo>
                      <a:pt x="50" y="323"/>
                    </a:lnTo>
                    <a:lnTo>
                      <a:pt x="1" y="745"/>
                    </a:lnTo>
                    <a:lnTo>
                      <a:pt x="490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135307" y="3610128"/>
                <a:ext cx="84311" cy="17627"/>
              </a:xfrm>
              <a:custGeom>
                <a:avLst/>
                <a:gdLst/>
                <a:ahLst/>
                <a:cxnLst/>
                <a:rect l="l" t="t" r="r" b="b"/>
                <a:pathLst>
                  <a:path w="1191" h="249" extrusionOk="0">
                    <a:moveTo>
                      <a:pt x="1191" y="0"/>
                    </a:moveTo>
                    <a:lnTo>
                      <a:pt x="1" y="174"/>
                    </a:lnTo>
                    <a:lnTo>
                      <a:pt x="745" y="248"/>
                    </a:lnTo>
                    <a:lnTo>
                      <a:pt x="119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70392" y="3636462"/>
                <a:ext cx="84311" cy="38651"/>
              </a:xfrm>
              <a:custGeom>
                <a:avLst/>
                <a:gdLst/>
                <a:ahLst/>
                <a:cxnLst/>
                <a:rect l="l" t="t" r="r" b="b"/>
                <a:pathLst>
                  <a:path w="1191" h="546" extrusionOk="0">
                    <a:moveTo>
                      <a:pt x="819" y="0"/>
                    </a:moveTo>
                    <a:lnTo>
                      <a:pt x="1" y="446"/>
                    </a:lnTo>
                    <a:lnTo>
                      <a:pt x="348" y="545"/>
                    </a:lnTo>
                    <a:lnTo>
                      <a:pt x="1191" y="50"/>
                    </a:lnTo>
                    <a:lnTo>
                      <a:pt x="81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194983" y="3292494"/>
                <a:ext cx="431819" cy="136908"/>
              </a:xfrm>
              <a:custGeom>
                <a:avLst/>
                <a:gdLst/>
                <a:ahLst/>
                <a:cxnLst/>
                <a:rect l="l" t="t" r="r" b="b"/>
                <a:pathLst>
                  <a:path w="6100" h="1934" extrusionOk="0">
                    <a:moveTo>
                      <a:pt x="6099" y="0"/>
                    </a:moveTo>
                    <a:lnTo>
                      <a:pt x="1" y="1537"/>
                    </a:lnTo>
                    <a:lnTo>
                      <a:pt x="174" y="1934"/>
                    </a:lnTo>
                    <a:lnTo>
                      <a:pt x="609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49368" y="4513833"/>
                <a:ext cx="33413" cy="315936"/>
              </a:xfrm>
              <a:custGeom>
                <a:avLst/>
                <a:gdLst/>
                <a:ahLst/>
                <a:cxnLst/>
                <a:rect l="l" t="t" r="r" b="b"/>
                <a:pathLst>
                  <a:path w="472" h="4463" extrusionOk="0">
                    <a:moveTo>
                      <a:pt x="0" y="1"/>
                    </a:moveTo>
                    <a:lnTo>
                      <a:pt x="50" y="4463"/>
                    </a:lnTo>
                    <a:lnTo>
                      <a:pt x="471" y="4389"/>
                    </a:lnTo>
                    <a:lnTo>
                      <a:pt x="446" y="149"/>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113662" y="4457697"/>
                <a:ext cx="41978" cy="361595"/>
              </a:xfrm>
              <a:custGeom>
                <a:avLst/>
                <a:gdLst/>
                <a:ahLst/>
                <a:cxnLst/>
                <a:rect l="l" t="t" r="r" b="b"/>
                <a:pathLst>
                  <a:path w="593" h="5108" extrusionOk="0">
                    <a:moveTo>
                      <a:pt x="593" y="0"/>
                    </a:moveTo>
                    <a:lnTo>
                      <a:pt x="196" y="124"/>
                    </a:lnTo>
                    <a:cubicBezTo>
                      <a:pt x="196" y="124"/>
                      <a:pt x="1" y="5108"/>
                      <a:pt x="46" y="5108"/>
                    </a:cubicBezTo>
                    <a:cubicBezTo>
                      <a:pt x="47" y="5108"/>
                      <a:pt x="47" y="5108"/>
                      <a:pt x="47" y="5107"/>
                    </a:cubicBezTo>
                    <a:cubicBezTo>
                      <a:pt x="97" y="5033"/>
                      <a:pt x="593" y="1"/>
                      <a:pt x="593"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2241168" y="4429593"/>
                <a:ext cx="154464" cy="293141"/>
              </a:xfrm>
              <a:custGeom>
                <a:avLst/>
                <a:gdLst/>
                <a:ahLst/>
                <a:cxnLst/>
                <a:rect l="l" t="t" r="r" b="b"/>
                <a:pathLst>
                  <a:path w="2182" h="4141" extrusionOk="0">
                    <a:moveTo>
                      <a:pt x="2182" y="1"/>
                    </a:moveTo>
                    <a:lnTo>
                      <a:pt x="1017" y="819"/>
                    </a:lnTo>
                    <a:lnTo>
                      <a:pt x="1" y="4141"/>
                    </a:lnTo>
                    <a:lnTo>
                      <a:pt x="218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2586906" y="4310312"/>
                <a:ext cx="173789" cy="375612"/>
              </a:xfrm>
              <a:custGeom>
                <a:avLst/>
                <a:gdLst/>
                <a:ahLst/>
                <a:cxnLst/>
                <a:rect l="l" t="t" r="r" b="b"/>
                <a:pathLst>
                  <a:path w="2455" h="5306" extrusionOk="0">
                    <a:moveTo>
                      <a:pt x="2454" y="0"/>
                    </a:moveTo>
                    <a:lnTo>
                      <a:pt x="0" y="273"/>
                    </a:lnTo>
                    <a:lnTo>
                      <a:pt x="1587" y="645"/>
                    </a:lnTo>
                    <a:lnTo>
                      <a:pt x="1512" y="1017"/>
                    </a:lnTo>
                    <a:lnTo>
                      <a:pt x="1859" y="5305"/>
                    </a:lnTo>
                    <a:lnTo>
                      <a:pt x="245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2497357" y="4254105"/>
                <a:ext cx="114184" cy="15928"/>
              </a:xfrm>
              <a:custGeom>
                <a:avLst/>
                <a:gdLst/>
                <a:ahLst/>
                <a:cxnLst/>
                <a:rect l="l" t="t" r="r" b="b"/>
                <a:pathLst>
                  <a:path w="1613" h="225" extrusionOk="0">
                    <a:moveTo>
                      <a:pt x="1612" y="1"/>
                    </a:moveTo>
                    <a:lnTo>
                      <a:pt x="1" y="50"/>
                    </a:lnTo>
                    <a:lnTo>
                      <a:pt x="1092" y="224"/>
                    </a:lnTo>
                    <a:lnTo>
                      <a:pt x="161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2616709" y="4183952"/>
                <a:ext cx="165011" cy="87780"/>
              </a:xfrm>
              <a:custGeom>
                <a:avLst/>
                <a:gdLst/>
                <a:ahLst/>
                <a:cxnLst/>
                <a:rect l="l" t="t" r="r" b="b"/>
                <a:pathLst>
                  <a:path w="2331" h="1240" extrusionOk="0">
                    <a:moveTo>
                      <a:pt x="2331" y="0"/>
                    </a:moveTo>
                    <a:lnTo>
                      <a:pt x="1" y="1190"/>
                    </a:lnTo>
                    <a:lnTo>
                      <a:pt x="2108" y="1240"/>
                    </a:lnTo>
                    <a:lnTo>
                      <a:pt x="23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2755315" y="4217294"/>
                <a:ext cx="52739" cy="451074"/>
              </a:xfrm>
              <a:custGeom>
                <a:avLst/>
                <a:gdLst/>
                <a:ahLst/>
                <a:cxnLst/>
                <a:rect l="l" t="t" r="r" b="b"/>
                <a:pathLst>
                  <a:path w="745" h="6372" extrusionOk="0">
                    <a:moveTo>
                      <a:pt x="521" y="0"/>
                    </a:moveTo>
                    <a:lnTo>
                      <a:pt x="1" y="6371"/>
                    </a:lnTo>
                    <a:lnTo>
                      <a:pt x="1" y="6371"/>
                    </a:lnTo>
                    <a:lnTo>
                      <a:pt x="745" y="6322"/>
                    </a:lnTo>
                    <a:lnTo>
                      <a:pt x="52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2269271" y="4408569"/>
                <a:ext cx="265038" cy="301919"/>
              </a:xfrm>
              <a:custGeom>
                <a:avLst/>
                <a:gdLst/>
                <a:ahLst/>
                <a:cxnLst/>
                <a:rect l="l" t="t" r="r" b="b"/>
                <a:pathLst>
                  <a:path w="3744" h="4265" extrusionOk="0">
                    <a:moveTo>
                      <a:pt x="3743" y="0"/>
                    </a:moveTo>
                    <a:lnTo>
                      <a:pt x="2157" y="298"/>
                    </a:lnTo>
                    <a:lnTo>
                      <a:pt x="0" y="4264"/>
                    </a:lnTo>
                    <a:lnTo>
                      <a:pt x="3743"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2063697" y="4508595"/>
                <a:ext cx="44173" cy="105689"/>
              </a:xfrm>
              <a:custGeom>
                <a:avLst/>
                <a:gdLst/>
                <a:ahLst/>
                <a:cxnLst/>
                <a:rect l="l" t="t" r="r" b="b"/>
                <a:pathLst>
                  <a:path w="624" h="1493" extrusionOk="0">
                    <a:moveTo>
                      <a:pt x="177" y="0"/>
                    </a:moveTo>
                    <a:cubicBezTo>
                      <a:pt x="177" y="0"/>
                      <a:pt x="35" y="1327"/>
                      <a:pt x="6" y="1479"/>
                    </a:cubicBezTo>
                    <a:lnTo>
                      <a:pt x="6" y="1479"/>
                    </a:lnTo>
                    <a:cubicBezTo>
                      <a:pt x="62" y="1332"/>
                      <a:pt x="624" y="0"/>
                      <a:pt x="624" y="0"/>
                    </a:cubicBezTo>
                    <a:close/>
                    <a:moveTo>
                      <a:pt x="6" y="1479"/>
                    </a:moveTo>
                    <a:lnTo>
                      <a:pt x="6" y="1479"/>
                    </a:lnTo>
                    <a:cubicBezTo>
                      <a:pt x="2" y="1488"/>
                      <a:pt x="1" y="1492"/>
                      <a:pt x="1" y="1492"/>
                    </a:cubicBezTo>
                    <a:cubicBezTo>
                      <a:pt x="1" y="1492"/>
                      <a:pt x="2" y="1491"/>
                      <a:pt x="4" y="1488"/>
                    </a:cubicBezTo>
                    <a:cubicBezTo>
                      <a:pt x="4" y="1486"/>
                      <a:pt x="5" y="1483"/>
                      <a:pt x="6" y="1479"/>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451242" y="4571740"/>
                <a:ext cx="63215" cy="94859"/>
              </a:xfrm>
              <a:custGeom>
                <a:avLst/>
                <a:gdLst/>
                <a:ahLst/>
                <a:cxnLst/>
                <a:rect l="l" t="t" r="r" b="b"/>
                <a:pathLst>
                  <a:path w="893" h="1340" extrusionOk="0">
                    <a:moveTo>
                      <a:pt x="0" y="1"/>
                    </a:moveTo>
                    <a:lnTo>
                      <a:pt x="471" y="1339"/>
                    </a:lnTo>
                    <a:lnTo>
                      <a:pt x="893"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96726" y="4547175"/>
                <a:ext cx="24635" cy="226457"/>
              </a:xfrm>
              <a:custGeom>
                <a:avLst/>
                <a:gdLst/>
                <a:ahLst/>
                <a:cxnLst/>
                <a:rect l="l" t="t" r="r" b="b"/>
                <a:pathLst>
                  <a:path w="348" h="3199" extrusionOk="0">
                    <a:moveTo>
                      <a:pt x="1" y="1"/>
                    </a:moveTo>
                    <a:lnTo>
                      <a:pt x="75" y="3199"/>
                    </a:lnTo>
                    <a:lnTo>
                      <a:pt x="348" y="298"/>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47190" y="3436410"/>
                <a:ext cx="96628" cy="242173"/>
              </a:xfrm>
              <a:custGeom>
                <a:avLst/>
                <a:gdLst/>
                <a:ahLst/>
                <a:cxnLst/>
                <a:rect l="l" t="t" r="r" b="b"/>
                <a:pathLst>
                  <a:path w="1365" h="3421" extrusionOk="0">
                    <a:moveTo>
                      <a:pt x="1364" y="0"/>
                    </a:moveTo>
                    <a:lnTo>
                      <a:pt x="918" y="446"/>
                    </a:lnTo>
                    <a:lnTo>
                      <a:pt x="1" y="3421"/>
                    </a:lnTo>
                    <a:lnTo>
                      <a:pt x="136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52428" y="3827737"/>
                <a:ext cx="63215" cy="82541"/>
              </a:xfrm>
              <a:custGeom>
                <a:avLst/>
                <a:gdLst/>
                <a:ahLst/>
                <a:cxnLst/>
                <a:rect l="l" t="t" r="r" b="b"/>
                <a:pathLst>
                  <a:path w="893" h="1166" extrusionOk="0">
                    <a:moveTo>
                      <a:pt x="372" y="0"/>
                    </a:moveTo>
                    <a:lnTo>
                      <a:pt x="0" y="149"/>
                    </a:lnTo>
                    <a:cubicBezTo>
                      <a:pt x="0" y="198"/>
                      <a:pt x="893" y="1165"/>
                      <a:pt x="893" y="1165"/>
                    </a:cubicBezTo>
                    <a:lnTo>
                      <a:pt x="37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115573" y="4078616"/>
                <a:ext cx="71" cy="1841"/>
              </a:xfrm>
              <a:custGeom>
                <a:avLst/>
                <a:gdLst/>
                <a:ahLst/>
                <a:cxnLst/>
                <a:rect l="l" t="t" r="r" b="b"/>
                <a:pathLst>
                  <a:path w="1" h="26" extrusionOk="0">
                    <a:moveTo>
                      <a:pt x="0" y="26"/>
                    </a:moveTo>
                    <a:lnTo>
                      <a:pt x="0" y="26"/>
                    </a:lnTo>
                    <a:lnTo>
                      <a:pt x="0" y="1"/>
                    </a:lnTo>
                    <a:lnTo>
                      <a:pt x="0" y="26"/>
                    </a:lnTo>
                    <a:close/>
                  </a:path>
                </a:pathLst>
              </a:custGeom>
              <a:solidFill>
                <a:srgbClr val="A9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200292" y="3648709"/>
                <a:ext cx="49199" cy="64985"/>
              </a:xfrm>
              <a:custGeom>
                <a:avLst/>
                <a:gdLst/>
                <a:ahLst/>
                <a:cxnLst/>
                <a:rect l="l" t="t" r="r" b="b"/>
                <a:pathLst>
                  <a:path w="695" h="918" extrusionOk="0">
                    <a:moveTo>
                      <a:pt x="694" y="1"/>
                    </a:moveTo>
                    <a:lnTo>
                      <a:pt x="0" y="298"/>
                    </a:lnTo>
                    <a:lnTo>
                      <a:pt x="174" y="918"/>
                    </a:lnTo>
                    <a:lnTo>
                      <a:pt x="69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370471" y="3418854"/>
                <a:ext cx="286133" cy="172020"/>
              </a:xfrm>
              <a:custGeom>
                <a:avLst/>
                <a:gdLst/>
                <a:ahLst/>
                <a:cxnLst/>
                <a:rect l="l" t="t" r="r" b="b"/>
                <a:pathLst>
                  <a:path w="4042" h="2430" extrusionOk="0">
                    <a:moveTo>
                      <a:pt x="4041" y="0"/>
                    </a:moveTo>
                    <a:lnTo>
                      <a:pt x="2133" y="620"/>
                    </a:lnTo>
                    <a:lnTo>
                      <a:pt x="1" y="2429"/>
                    </a:lnTo>
                    <a:lnTo>
                      <a:pt x="404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344137" y="3476760"/>
                <a:ext cx="128201" cy="117653"/>
              </a:xfrm>
              <a:custGeom>
                <a:avLst/>
                <a:gdLst/>
                <a:ahLst/>
                <a:cxnLst/>
                <a:rect l="l" t="t" r="r" b="b"/>
                <a:pathLst>
                  <a:path w="1811" h="1662" extrusionOk="0">
                    <a:moveTo>
                      <a:pt x="1811" y="0"/>
                    </a:moveTo>
                    <a:lnTo>
                      <a:pt x="125" y="1017"/>
                    </a:lnTo>
                    <a:lnTo>
                      <a:pt x="1" y="1661"/>
                    </a:lnTo>
                    <a:lnTo>
                      <a:pt x="1" y="1661"/>
                    </a:lnTo>
                    <a:lnTo>
                      <a:pt x="181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115573" y="3320526"/>
                <a:ext cx="242243" cy="40492"/>
              </a:xfrm>
              <a:custGeom>
                <a:avLst/>
                <a:gdLst/>
                <a:ahLst/>
                <a:cxnLst/>
                <a:rect l="l" t="t" r="r" b="b"/>
                <a:pathLst>
                  <a:path w="3422" h="572" extrusionOk="0">
                    <a:moveTo>
                      <a:pt x="3421" y="1"/>
                    </a:moveTo>
                    <a:lnTo>
                      <a:pt x="0" y="348"/>
                    </a:lnTo>
                    <a:lnTo>
                      <a:pt x="892" y="571"/>
                    </a:lnTo>
                    <a:lnTo>
                      <a:pt x="3421" y="1"/>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122652" y="3360947"/>
                <a:ext cx="31714" cy="68454"/>
              </a:xfrm>
              <a:custGeom>
                <a:avLst/>
                <a:gdLst/>
                <a:ahLst/>
                <a:cxnLst/>
                <a:rect l="l" t="t" r="r" b="b"/>
                <a:pathLst>
                  <a:path w="448" h="967" extrusionOk="0">
                    <a:moveTo>
                      <a:pt x="100" y="0"/>
                    </a:moveTo>
                    <a:lnTo>
                      <a:pt x="1" y="967"/>
                    </a:lnTo>
                    <a:lnTo>
                      <a:pt x="447" y="223"/>
                    </a:lnTo>
                    <a:lnTo>
                      <a:pt x="100"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1653257" y="3183689"/>
                <a:ext cx="84311" cy="80771"/>
              </a:xfrm>
              <a:custGeom>
                <a:avLst/>
                <a:gdLst/>
                <a:ahLst/>
                <a:cxnLst/>
                <a:rect l="l" t="t" r="r" b="b"/>
                <a:pathLst>
                  <a:path w="1191" h="1141" extrusionOk="0">
                    <a:moveTo>
                      <a:pt x="769" y="0"/>
                    </a:moveTo>
                    <a:lnTo>
                      <a:pt x="1" y="1141"/>
                    </a:lnTo>
                    <a:lnTo>
                      <a:pt x="1191" y="199"/>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1642780" y="3260921"/>
                <a:ext cx="101867" cy="47429"/>
              </a:xfrm>
              <a:custGeom>
                <a:avLst/>
                <a:gdLst/>
                <a:ahLst/>
                <a:cxnLst/>
                <a:rect l="l" t="t" r="r" b="b"/>
                <a:pathLst>
                  <a:path w="1439" h="670" extrusionOk="0">
                    <a:moveTo>
                      <a:pt x="1339" y="0"/>
                    </a:moveTo>
                    <a:lnTo>
                      <a:pt x="0" y="669"/>
                    </a:lnTo>
                    <a:lnTo>
                      <a:pt x="1438" y="298"/>
                    </a:lnTo>
                    <a:lnTo>
                      <a:pt x="133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1686670" y="3511801"/>
                <a:ext cx="36882" cy="159773"/>
              </a:xfrm>
              <a:custGeom>
                <a:avLst/>
                <a:gdLst/>
                <a:ahLst/>
                <a:cxnLst/>
                <a:rect l="l" t="t" r="r" b="b"/>
                <a:pathLst>
                  <a:path w="521" h="2257" extrusionOk="0">
                    <a:moveTo>
                      <a:pt x="0" y="1"/>
                    </a:moveTo>
                    <a:lnTo>
                      <a:pt x="496" y="2257"/>
                    </a:lnTo>
                    <a:lnTo>
                      <a:pt x="521" y="918"/>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879380" y="3452196"/>
                <a:ext cx="64985" cy="222918"/>
              </a:xfrm>
              <a:custGeom>
                <a:avLst/>
                <a:gdLst/>
                <a:ahLst/>
                <a:cxnLst/>
                <a:rect l="l" t="t" r="r" b="b"/>
                <a:pathLst>
                  <a:path w="918" h="3149" extrusionOk="0">
                    <a:moveTo>
                      <a:pt x="918" y="0"/>
                    </a:moveTo>
                    <a:lnTo>
                      <a:pt x="1" y="3148"/>
                    </a:lnTo>
                    <a:lnTo>
                      <a:pt x="670" y="3148"/>
                    </a:lnTo>
                    <a:lnTo>
                      <a:pt x="918"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667081" y="3485538"/>
                <a:ext cx="161472" cy="226386"/>
              </a:xfrm>
              <a:custGeom>
                <a:avLst/>
                <a:gdLst/>
                <a:ahLst/>
                <a:cxnLst/>
                <a:rect l="l" t="t" r="r" b="b"/>
                <a:pathLst>
                  <a:path w="2281" h="3198" extrusionOk="0">
                    <a:moveTo>
                      <a:pt x="2281" y="0"/>
                    </a:moveTo>
                    <a:lnTo>
                      <a:pt x="0" y="3198"/>
                    </a:lnTo>
                    <a:lnTo>
                      <a:pt x="496" y="3173"/>
                    </a:lnTo>
                    <a:lnTo>
                      <a:pt x="2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233155" y="4254105"/>
                <a:ext cx="982778" cy="179099"/>
              </a:xfrm>
              <a:custGeom>
                <a:avLst/>
                <a:gdLst/>
                <a:ahLst/>
                <a:cxnLst/>
                <a:rect l="l" t="t" r="r" b="b"/>
                <a:pathLst>
                  <a:path w="13883" h="2530" extrusionOk="0">
                    <a:moveTo>
                      <a:pt x="10734" y="1"/>
                    </a:moveTo>
                    <a:cubicBezTo>
                      <a:pt x="7363" y="1"/>
                      <a:pt x="4090" y="100"/>
                      <a:pt x="1017" y="422"/>
                    </a:cubicBezTo>
                    <a:cubicBezTo>
                      <a:pt x="645" y="645"/>
                      <a:pt x="298" y="943"/>
                      <a:pt x="0" y="1265"/>
                    </a:cubicBezTo>
                    <a:cubicBezTo>
                      <a:pt x="124" y="1587"/>
                      <a:pt x="248" y="1934"/>
                      <a:pt x="322" y="2257"/>
                    </a:cubicBezTo>
                    <a:cubicBezTo>
                      <a:pt x="471" y="2381"/>
                      <a:pt x="645" y="2480"/>
                      <a:pt x="793" y="2529"/>
                    </a:cubicBezTo>
                    <a:cubicBezTo>
                      <a:pt x="3495" y="1364"/>
                      <a:pt x="8255" y="1042"/>
                      <a:pt x="13882" y="1017"/>
                    </a:cubicBezTo>
                    <a:lnTo>
                      <a:pt x="13684" y="26"/>
                    </a:lnTo>
                    <a:cubicBezTo>
                      <a:pt x="12692" y="26"/>
                      <a:pt x="11701" y="1"/>
                      <a:pt x="10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2425434" y="4245327"/>
                <a:ext cx="59747" cy="10618"/>
              </a:xfrm>
              <a:custGeom>
                <a:avLst/>
                <a:gdLst/>
                <a:ahLst/>
                <a:cxnLst/>
                <a:rect l="l" t="t" r="r" b="b"/>
                <a:pathLst>
                  <a:path w="844" h="150" extrusionOk="0">
                    <a:moveTo>
                      <a:pt x="0" y="1"/>
                    </a:moveTo>
                    <a:cubicBezTo>
                      <a:pt x="25" y="1"/>
                      <a:pt x="149" y="75"/>
                      <a:pt x="347" y="150"/>
                    </a:cubicBezTo>
                    <a:cubicBezTo>
                      <a:pt x="521" y="100"/>
                      <a:pt x="670" y="75"/>
                      <a:pt x="843" y="51"/>
                    </a:cubicBezTo>
                    <a:lnTo>
                      <a:pt x="645" y="51"/>
                    </a:lnTo>
                    <a:cubicBezTo>
                      <a:pt x="248" y="51"/>
                      <a:pt x="50" y="1"/>
                      <a:pt x="0" y="1"/>
                    </a:cubicBezTo>
                    <a:close/>
                  </a:path>
                </a:pathLst>
              </a:custGeom>
              <a:solidFill>
                <a:srgbClr val="546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1804181" y="4120737"/>
                <a:ext cx="986317" cy="207202"/>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48889" y="4427894"/>
                <a:ext cx="835322" cy="124661"/>
              </a:xfrm>
              <a:custGeom>
                <a:avLst/>
                <a:gdLst/>
                <a:ahLst/>
                <a:cxnLst/>
                <a:rect l="l" t="t" r="r" b="b"/>
                <a:pathLst>
                  <a:path w="11800" h="1761" extrusionOk="0">
                    <a:moveTo>
                      <a:pt x="10660" y="0"/>
                    </a:moveTo>
                    <a:cubicBezTo>
                      <a:pt x="6941" y="0"/>
                      <a:pt x="3347" y="74"/>
                      <a:pt x="0" y="446"/>
                    </a:cubicBezTo>
                    <a:cubicBezTo>
                      <a:pt x="446" y="744"/>
                      <a:pt x="2157" y="769"/>
                      <a:pt x="2157" y="1240"/>
                    </a:cubicBezTo>
                    <a:cubicBezTo>
                      <a:pt x="2157" y="1760"/>
                      <a:pt x="2801" y="1735"/>
                      <a:pt x="3570" y="1760"/>
                    </a:cubicBezTo>
                    <a:cubicBezTo>
                      <a:pt x="5900" y="1388"/>
                      <a:pt x="8676" y="1215"/>
                      <a:pt x="11800" y="1140"/>
                    </a:cubicBezTo>
                    <a:lnTo>
                      <a:pt x="1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1828745" y="4341884"/>
                <a:ext cx="865266" cy="165011"/>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800450" y="4564731"/>
                <a:ext cx="631801" cy="136979"/>
              </a:xfrm>
              <a:custGeom>
                <a:avLst/>
                <a:gdLst/>
                <a:ahLst/>
                <a:cxnLst/>
                <a:rect l="l" t="t" r="r" b="b"/>
                <a:pathLst>
                  <a:path w="8925" h="1935" extrusionOk="0">
                    <a:moveTo>
                      <a:pt x="4735" y="1"/>
                    </a:moveTo>
                    <a:cubicBezTo>
                      <a:pt x="2876" y="125"/>
                      <a:pt x="1215" y="199"/>
                      <a:pt x="0" y="199"/>
                    </a:cubicBezTo>
                    <a:lnTo>
                      <a:pt x="347" y="1934"/>
                    </a:lnTo>
                    <a:lnTo>
                      <a:pt x="8925" y="1587"/>
                    </a:lnTo>
                    <a:cubicBezTo>
                      <a:pt x="7437" y="1215"/>
                      <a:pt x="5875" y="546"/>
                      <a:pt x="473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749552" y="4324329"/>
                <a:ext cx="386159" cy="254490"/>
              </a:xfrm>
              <a:custGeom>
                <a:avLst/>
                <a:gdLst/>
                <a:ahLst/>
                <a:cxnLst/>
                <a:rect l="l" t="t" r="r" b="b"/>
                <a:pathLst>
                  <a:path w="5455" h="3595" extrusionOk="0">
                    <a:moveTo>
                      <a:pt x="1339" y="0"/>
                    </a:moveTo>
                    <a:cubicBezTo>
                      <a:pt x="893" y="0"/>
                      <a:pt x="447" y="0"/>
                      <a:pt x="0" y="25"/>
                    </a:cubicBezTo>
                    <a:lnTo>
                      <a:pt x="273" y="1463"/>
                    </a:lnTo>
                    <a:cubicBezTo>
                      <a:pt x="1215" y="1463"/>
                      <a:pt x="2157" y="1463"/>
                      <a:pt x="3099" y="1488"/>
                    </a:cubicBezTo>
                    <a:cubicBezTo>
                      <a:pt x="3149" y="1042"/>
                      <a:pt x="3223" y="546"/>
                      <a:pt x="3273" y="25"/>
                    </a:cubicBezTo>
                    <a:cubicBezTo>
                      <a:pt x="2628" y="25"/>
                      <a:pt x="1984" y="0"/>
                      <a:pt x="1339" y="0"/>
                    </a:cubicBezTo>
                    <a:close/>
                    <a:moveTo>
                      <a:pt x="2950" y="2579"/>
                    </a:moveTo>
                    <a:cubicBezTo>
                      <a:pt x="2132" y="2579"/>
                      <a:pt x="1314" y="2579"/>
                      <a:pt x="521" y="2603"/>
                    </a:cubicBezTo>
                    <a:lnTo>
                      <a:pt x="719" y="3595"/>
                    </a:lnTo>
                    <a:cubicBezTo>
                      <a:pt x="1934" y="3595"/>
                      <a:pt x="3595" y="3521"/>
                      <a:pt x="5454" y="3397"/>
                    </a:cubicBezTo>
                    <a:cubicBezTo>
                      <a:pt x="5281" y="3297"/>
                      <a:pt x="5132" y="3223"/>
                      <a:pt x="4983" y="3149"/>
                    </a:cubicBezTo>
                    <a:lnTo>
                      <a:pt x="2876" y="3223"/>
                    </a:lnTo>
                    <a:cubicBezTo>
                      <a:pt x="2876" y="3223"/>
                      <a:pt x="2901" y="2975"/>
                      <a:pt x="2950" y="25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1026836" y="3453895"/>
                <a:ext cx="52668" cy="279125"/>
              </a:xfrm>
              <a:custGeom>
                <a:avLst/>
                <a:gdLst/>
                <a:ahLst/>
                <a:cxnLst/>
                <a:rect l="l" t="t" r="r" b="b"/>
                <a:pathLst>
                  <a:path w="744" h="3943" extrusionOk="0">
                    <a:moveTo>
                      <a:pt x="273" y="1"/>
                    </a:moveTo>
                    <a:lnTo>
                      <a:pt x="273" y="1"/>
                    </a:lnTo>
                    <a:cubicBezTo>
                      <a:pt x="471" y="769"/>
                      <a:pt x="347" y="1959"/>
                      <a:pt x="0" y="3868"/>
                    </a:cubicBezTo>
                    <a:cubicBezTo>
                      <a:pt x="149" y="3893"/>
                      <a:pt x="298" y="3918"/>
                      <a:pt x="446" y="3942"/>
                    </a:cubicBezTo>
                    <a:cubicBezTo>
                      <a:pt x="570" y="3025"/>
                      <a:pt x="744" y="1563"/>
                      <a:pt x="422" y="422"/>
                    </a:cubicBezTo>
                    <a:cubicBezTo>
                      <a:pt x="422" y="373"/>
                      <a:pt x="397" y="348"/>
                      <a:pt x="397" y="298"/>
                    </a:cubicBezTo>
                    <a:cubicBezTo>
                      <a:pt x="347" y="199"/>
                      <a:pt x="322" y="100"/>
                      <a:pt x="27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703892" y="3727710"/>
                <a:ext cx="354587" cy="370302"/>
              </a:xfrm>
              <a:custGeom>
                <a:avLst/>
                <a:gdLst/>
                <a:ahLst/>
                <a:cxnLst/>
                <a:rect l="l" t="t" r="r" b="b"/>
                <a:pathLst>
                  <a:path w="5009" h="5231" extrusionOk="0">
                    <a:moveTo>
                      <a:pt x="4562" y="0"/>
                    </a:moveTo>
                    <a:cubicBezTo>
                      <a:pt x="4513" y="298"/>
                      <a:pt x="4438" y="620"/>
                      <a:pt x="4364" y="967"/>
                    </a:cubicBezTo>
                    <a:cubicBezTo>
                      <a:pt x="4289" y="1314"/>
                      <a:pt x="3546" y="4958"/>
                      <a:pt x="3546" y="4983"/>
                    </a:cubicBezTo>
                    <a:cubicBezTo>
                      <a:pt x="3818" y="4958"/>
                      <a:pt x="4091" y="4958"/>
                      <a:pt x="4389" y="4933"/>
                    </a:cubicBezTo>
                    <a:cubicBezTo>
                      <a:pt x="4661" y="2702"/>
                      <a:pt x="4934" y="645"/>
                      <a:pt x="4984" y="273"/>
                    </a:cubicBezTo>
                    <a:cubicBezTo>
                      <a:pt x="4984" y="223"/>
                      <a:pt x="4984" y="149"/>
                      <a:pt x="5008" y="74"/>
                    </a:cubicBezTo>
                    <a:cubicBezTo>
                      <a:pt x="4860" y="50"/>
                      <a:pt x="4711" y="25"/>
                      <a:pt x="4562" y="0"/>
                    </a:cubicBezTo>
                    <a:close/>
                    <a:moveTo>
                      <a:pt x="2802" y="5008"/>
                    </a:moveTo>
                    <a:lnTo>
                      <a:pt x="2802" y="5008"/>
                    </a:lnTo>
                    <a:cubicBezTo>
                      <a:pt x="1761" y="5082"/>
                      <a:pt x="819" y="5131"/>
                      <a:pt x="1" y="5231"/>
                    </a:cubicBezTo>
                    <a:cubicBezTo>
                      <a:pt x="868" y="5131"/>
                      <a:pt x="1835" y="5082"/>
                      <a:pt x="2802" y="5008"/>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703892" y="4082156"/>
                <a:ext cx="201893" cy="15857"/>
              </a:xfrm>
              <a:custGeom>
                <a:avLst/>
                <a:gdLst/>
                <a:ahLst/>
                <a:cxnLst/>
                <a:rect l="l" t="t" r="r" b="b"/>
                <a:pathLst>
                  <a:path w="2852" h="224" extrusionOk="0">
                    <a:moveTo>
                      <a:pt x="2802" y="1"/>
                    </a:moveTo>
                    <a:cubicBezTo>
                      <a:pt x="1761" y="75"/>
                      <a:pt x="819" y="124"/>
                      <a:pt x="1" y="224"/>
                    </a:cubicBezTo>
                    <a:cubicBezTo>
                      <a:pt x="819" y="124"/>
                      <a:pt x="1810" y="75"/>
                      <a:pt x="2852"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703892" y="4076917"/>
                <a:ext cx="310697" cy="180798"/>
              </a:xfrm>
              <a:custGeom>
                <a:avLst/>
                <a:gdLst/>
                <a:ahLst/>
                <a:cxnLst/>
                <a:rect l="l" t="t" r="r" b="b"/>
                <a:pathLst>
                  <a:path w="4389" h="2554" extrusionOk="0">
                    <a:moveTo>
                      <a:pt x="4389" y="0"/>
                    </a:moveTo>
                    <a:cubicBezTo>
                      <a:pt x="4091" y="25"/>
                      <a:pt x="3818" y="25"/>
                      <a:pt x="3546" y="50"/>
                    </a:cubicBezTo>
                    <a:cubicBezTo>
                      <a:pt x="3298" y="50"/>
                      <a:pt x="3075" y="75"/>
                      <a:pt x="2852" y="75"/>
                    </a:cubicBezTo>
                    <a:cubicBezTo>
                      <a:pt x="1810" y="149"/>
                      <a:pt x="819" y="198"/>
                      <a:pt x="1" y="298"/>
                    </a:cubicBezTo>
                    <a:lnTo>
                      <a:pt x="447" y="2529"/>
                    </a:lnTo>
                    <a:cubicBezTo>
                      <a:pt x="968" y="2529"/>
                      <a:pt x="1488" y="2529"/>
                      <a:pt x="2009" y="2553"/>
                    </a:cubicBezTo>
                    <a:lnTo>
                      <a:pt x="4042" y="2553"/>
                    </a:lnTo>
                    <a:cubicBezTo>
                      <a:pt x="4165" y="1735"/>
                      <a:pt x="4265" y="868"/>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735535" y="4255875"/>
                <a:ext cx="254490" cy="70294"/>
              </a:xfrm>
              <a:custGeom>
                <a:avLst/>
                <a:gdLst/>
                <a:ahLst/>
                <a:cxnLst/>
                <a:rect l="l" t="t" r="r" b="b"/>
                <a:pathLst>
                  <a:path w="3595" h="993" extrusionOk="0">
                    <a:moveTo>
                      <a:pt x="0" y="1"/>
                    </a:moveTo>
                    <a:lnTo>
                      <a:pt x="198" y="992"/>
                    </a:lnTo>
                    <a:cubicBezTo>
                      <a:pt x="645" y="967"/>
                      <a:pt x="1091" y="967"/>
                      <a:pt x="1537" y="967"/>
                    </a:cubicBezTo>
                    <a:cubicBezTo>
                      <a:pt x="2182" y="967"/>
                      <a:pt x="2826" y="992"/>
                      <a:pt x="3471" y="992"/>
                    </a:cubicBezTo>
                    <a:cubicBezTo>
                      <a:pt x="3520" y="670"/>
                      <a:pt x="3570" y="373"/>
                      <a:pt x="3595" y="25"/>
                    </a:cubicBezTo>
                    <a:lnTo>
                      <a:pt x="1562" y="25"/>
                    </a:lnTo>
                    <a:cubicBezTo>
                      <a:pt x="1041" y="1"/>
                      <a:pt x="52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768877" y="4427894"/>
                <a:ext cx="200123" cy="80771"/>
              </a:xfrm>
              <a:custGeom>
                <a:avLst/>
                <a:gdLst/>
                <a:ahLst/>
                <a:cxnLst/>
                <a:rect l="l" t="t" r="r" b="b"/>
                <a:pathLst>
                  <a:path w="2827" h="1141" extrusionOk="0">
                    <a:moveTo>
                      <a:pt x="0" y="0"/>
                    </a:moveTo>
                    <a:lnTo>
                      <a:pt x="248" y="1140"/>
                    </a:lnTo>
                    <a:cubicBezTo>
                      <a:pt x="1041" y="1116"/>
                      <a:pt x="1859" y="1116"/>
                      <a:pt x="2677" y="1116"/>
                    </a:cubicBezTo>
                    <a:cubicBezTo>
                      <a:pt x="2727" y="818"/>
                      <a:pt x="2776" y="446"/>
                      <a:pt x="2826" y="25"/>
                    </a:cubicBezTo>
                    <a:cubicBezTo>
                      <a:pt x="1884" y="0"/>
                      <a:pt x="942"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832022" y="3336525"/>
                <a:ext cx="1003873" cy="1216031"/>
              </a:xfrm>
              <a:custGeom>
                <a:avLst/>
                <a:gdLst/>
                <a:ahLst/>
                <a:cxnLst/>
                <a:rect l="l" t="t" r="r" b="b"/>
                <a:pathLst>
                  <a:path w="14181" h="17178" extrusionOk="0">
                    <a:moveTo>
                      <a:pt x="1836" y="1"/>
                    </a:moveTo>
                    <a:cubicBezTo>
                      <a:pt x="1280" y="1"/>
                      <a:pt x="670" y="43"/>
                      <a:pt x="0" y="172"/>
                    </a:cubicBezTo>
                    <a:cubicBezTo>
                      <a:pt x="273" y="221"/>
                      <a:pt x="546" y="246"/>
                      <a:pt x="769" y="271"/>
                    </a:cubicBezTo>
                    <a:cubicBezTo>
                      <a:pt x="2331" y="494"/>
                      <a:pt x="2777" y="890"/>
                      <a:pt x="3149" y="1956"/>
                    </a:cubicBezTo>
                    <a:cubicBezTo>
                      <a:pt x="3149" y="2006"/>
                      <a:pt x="3174" y="2031"/>
                      <a:pt x="3174" y="2080"/>
                    </a:cubicBezTo>
                    <a:cubicBezTo>
                      <a:pt x="3521" y="3295"/>
                      <a:pt x="3273" y="4931"/>
                      <a:pt x="3174" y="5799"/>
                    </a:cubicBezTo>
                    <a:cubicBezTo>
                      <a:pt x="3050" y="6716"/>
                      <a:pt x="1711" y="17177"/>
                      <a:pt x="1711" y="17177"/>
                    </a:cubicBezTo>
                    <a:lnTo>
                      <a:pt x="14180" y="16805"/>
                    </a:lnTo>
                    <a:cubicBezTo>
                      <a:pt x="14056" y="13657"/>
                      <a:pt x="12718" y="6914"/>
                      <a:pt x="12346" y="5253"/>
                    </a:cubicBezTo>
                    <a:cubicBezTo>
                      <a:pt x="11949" y="3568"/>
                      <a:pt x="11503" y="1535"/>
                      <a:pt x="10511" y="543"/>
                    </a:cubicBezTo>
                    <a:cubicBezTo>
                      <a:pt x="10113" y="132"/>
                      <a:pt x="9776" y="16"/>
                      <a:pt x="9437" y="16"/>
                    </a:cubicBezTo>
                    <a:cubicBezTo>
                      <a:pt x="9163" y="16"/>
                      <a:pt x="8888" y="91"/>
                      <a:pt x="8578" y="147"/>
                    </a:cubicBezTo>
                    <a:cubicBezTo>
                      <a:pt x="8424" y="177"/>
                      <a:pt x="8252" y="199"/>
                      <a:pt x="8067" y="199"/>
                    </a:cubicBezTo>
                    <a:cubicBezTo>
                      <a:pt x="7953" y="199"/>
                      <a:pt x="7833" y="190"/>
                      <a:pt x="7710" y="172"/>
                    </a:cubicBezTo>
                    <a:cubicBezTo>
                      <a:pt x="7297" y="130"/>
                      <a:pt x="6975" y="116"/>
                      <a:pt x="6683" y="116"/>
                    </a:cubicBezTo>
                    <a:cubicBezTo>
                      <a:pt x="6099" y="116"/>
                      <a:pt x="5636" y="172"/>
                      <a:pt x="4810" y="172"/>
                    </a:cubicBezTo>
                    <a:cubicBezTo>
                      <a:pt x="4339" y="172"/>
                      <a:pt x="3843" y="122"/>
                      <a:pt x="3248" y="72"/>
                    </a:cubicBezTo>
                    <a:cubicBezTo>
                      <a:pt x="2819" y="37"/>
                      <a:pt x="2350" y="1"/>
                      <a:pt x="1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1002272" y="3757088"/>
                <a:ext cx="813377" cy="942286"/>
              </a:xfrm>
              <a:custGeom>
                <a:avLst/>
                <a:gdLst/>
                <a:ahLst/>
                <a:cxnLst/>
                <a:rect l="l" t="t" r="r" b="b"/>
                <a:pathLst>
                  <a:path w="11490" h="13311" extrusionOk="0">
                    <a:moveTo>
                      <a:pt x="4242" y="1"/>
                    </a:moveTo>
                    <a:cubicBezTo>
                      <a:pt x="4002" y="1"/>
                      <a:pt x="3696" y="2586"/>
                      <a:pt x="3768" y="6253"/>
                    </a:cubicBezTo>
                    <a:cubicBezTo>
                      <a:pt x="3799" y="7838"/>
                      <a:pt x="3694" y="8415"/>
                      <a:pt x="3529" y="8415"/>
                    </a:cubicBezTo>
                    <a:cubicBezTo>
                      <a:pt x="3169" y="8415"/>
                      <a:pt x="2524" y="5646"/>
                      <a:pt x="2405" y="4642"/>
                    </a:cubicBezTo>
                    <a:cubicBezTo>
                      <a:pt x="2357" y="4172"/>
                      <a:pt x="2304" y="3971"/>
                      <a:pt x="2247" y="3971"/>
                    </a:cubicBezTo>
                    <a:cubicBezTo>
                      <a:pt x="2126" y="3971"/>
                      <a:pt x="1986" y="4869"/>
                      <a:pt x="1834" y="6030"/>
                    </a:cubicBezTo>
                    <a:cubicBezTo>
                      <a:pt x="1788" y="6439"/>
                      <a:pt x="1734" y="6631"/>
                      <a:pt x="1681" y="6631"/>
                    </a:cubicBezTo>
                    <a:cubicBezTo>
                      <a:pt x="1510" y="6631"/>
                      <a:pt x="1349" y="4620"/>
                      <a:pt x="1463" y="1494"/>
                    </a:cubicBezTo>
                    <a:cubicBezTo>
                      <a:pt x="1502" y="573"/>
                      <a:pt x="1506" y="163"/>
                      <a:pt x="1475" y="163"/>
                    </a:cubicBezTo>
                    <a:cubicBezTo>
                      <a:pt x="1370" y="163"/>
                      <a:pt x="863" y="4940"/>
                      <a:pt x="0" y="10443"/>
                    </a:cubicBezTo>
                    <a:cubicBezTo>
                      <a:pt x="0" y="10443"/>
                      <a:pt x="4937" y="13310"/>
                      <a:pt x="8252" y="13310"/>
                    </a:cubicBezTo>
                    <a:cubicBezTo>
                      <a:pt x="10132" y="13310"/>
                      <a:pt x="11489" y="12389"/>
                      <a:pt x="11131" y="9501"/>
                    </a:cubicBezTo>
                    <a:cubicBezTo>
                      <a:pt x="10498" y="4389"/>
                      <a:pt x="9713" y="1753"/>
                      <a:pt x="9506" y="1753"/>
                    </a:cubicBezTo>
                    <a:cubicBezTo>
                      <a:pt x="9388" y="1753"/>
                      <a:pt x="9456" y="2599"/>
                      <a:pt x="9842" y="4320"/>
                    </a:cubicBezTo>
                    <a:cubicBezTo>
                      <a:pt x="10229" y="6090"/>
                      <a:pt x="10232" y="6708"/>
                      <a:pt x="10064" y="6708"/>
                    </a:cubicBezTo>
                    <a:cubicBezTo>
                      <a:pt x="9780" y="6708"/>
                      <a:pt x="9009" y="4947"/>
                      <a:pt x="8776" y="3998"/>
                    </a:cubicBezTo>
                    <a:cubicBezTo>
                      <a:pt x="8689" y="3619"/>
                      <a:pt x="8639" y="3456"/>
                      <a:pt x="8614" y="3456"/>
                    </a:cubicBezTo>
                    <a:cubicBezTo>
                      <a:pt x="8537" y="3456"/>
                      <a:pt x="8676" y="4915"/>
                      <a:pt x="8676" y="6402"/>
                    </a:cubicBezTo>
                    <a:cubicBezTo>
                      <a:pt x="8676" y="6765"/>
                      <a:pt x="8626" y="6924"/>
                      <a:pt x="8540" y="6924"/>
                    </a:cubicBezTo>
                    <a:cubicBezTo>
                      <a:pt x="8158" y="6924"/>
                      <a:pt x="7078" y="3754"/>
                      <a:pt x="6693" y="1444"/>
                    </a:cubicBezTo>
                    <a:cubicBezTo>
                      <a:pt x="6597" y="864"/>
                      <a:pt x="6522" y="624"/>
                      <a:pt x="6467" y="624"/>
                    </a:cubicBezTo>
                    <a:cubicBezTo>
                      <a:pt x="6252" y="624"/>
                      <a:pt x="6328" y="4235"/>
                      <a:pt x="6545" y="5733"/>
                    </a:cubicBezTo>
                    <a:cubicBezTo>
                      <a:pt x="6613" y="6254"/>
                      <a:pt x="6587" y="6483"/>
                      <a:pt x="6507" y="6483"/>
                    </a:cubicBezTo>
                    <a:cubicBezTo>
                      <a:pt x="6297" y="6483"/>
                      <a:pt x="5719" y="4915"/>
                      <a:pt x="5503" y="2907"/>
                    </a:cubicBezTo>
                    <a:cubicBezTo>
                      <a:pt x="5425" y="2235"/>
                      <a:pt x="5369" y="1968"/>
                      <a:pt x="5328" y="1968"/>
                    </a:cubicBezTo>
                    <a:cubicBezTo>
                      <a:pt x="5199" y="1968"/>
                      <a:pt x="5219" y="4588"/>
                      <a:pt x="5181" y="5584"/>
                    </a:cubicBezTo>
                    <a:cubicBezTo>
                      <a:pt x="5172" y="5811"/>
                      <a:pt x="5149" y="5914"/>
                      <a:pt x="5116" y="5914"/>
                    </a:cubicBezTo>
                    <a:cubicBezTo>
                      <a:pt x="4960" y="5914"/>
                      <a:pt x="4585" y="3648"/>
                      <a:pt x="4462" y="1196"/>
                    </a:cubicBezTo>
                    <a:cubicBezTo>
                      <a:pt x="4414" y="372"/>
                      <a:pt x="4333"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683605" y="4272298"/>
                <a:ext cx="1591713" cy="60660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853784" y="4552626"/>
                <a:ext cx="926641" cy="35260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440695" y="3139021"/>
                <a:ext cx="965434" cy="128059"/>
              </a:xfrm>
              <a:custGeom>
                <a:avLst/>
                <a:gdLst/>
                <a:ahLst/>
                <a:cxnLst/>
                <a:rect l="l" t="t" r="r" b="b"/>
                <a:pathLst>
                  <a:path w="13638" h="1809" extrusionOk="0">
                    <a:moveTo>
                      <a:pt x="9083" y="1"/>
                    </a:moveTo>
                    <a:cubicBezTo>
                      <a:pt x="7022" y="1"/>
                      <a:pt x="4052" y="199"/>
                      <a:pt x="0" y="458"/>
                    </a:cubicBezTo>
                    <a:cubicBezTo>
                      <a:pt x="1860" y="483"/>
                      <a:pt x="3768" y="507"/>
                      <a:pt x="4934" y="532"/>
                    </a:cubicBezTo>
                    <a:cubicBezTo>
                      <a:pt x="6123" y="557"/>
                      <a:pt x="6793" y="1028"/>
                      <a:pt x="7189" y="1549"/>
                    </a:cubicBezTo>
                    <a:cubicBezTo>
                      <a:pt x="7436" y="1379"/>
                      <a:pt x="7624" y="1105"/>
                      <a:pt x="7946" y="1105"/>
                    </a:cubicBezTo>
                    <a:cubicBezTo>
                      <a:pt x="8142" y="1105"/>
                      <a:pt x="8388" y="1207"/>
                      <a:pt x="8726" y="1499"/>
                    </a:cubicBezTo>
                    <a:cubicBezTo>
                      <a:pt x="8974" y="1720"/>
                      <a:pt x="9117" y="1808"/>
                      <a:pt x="9194" y="1808"/>
                    </a:cubicBezTo>
                    <a:cubicBezTo>
                      <a:pt x="9487" y="1808"/>
                      <a:pt x="8828" y="541"/>
                      <a:pt x="9387" y="541"/>
                    </a:cubicBezTo>
                    <a:cubicBezTo>
                      <a:pt x="9504" y="541"/>
                      <a:pt x="9673" y="597"/>
                      <a:pt x="9916" y="730"/>
                    </a:cubicBezTo>
                    <a:cubicBezTo>
                      <a:pt x="10443" y="1017"/>
                      <a:pt x="10739" y="1104"/>
                      <a:pt x="10937" y="1104"/>
                    </a:cubicBezTo>
                    <a:cubicBezTo>
                      <a:pt x="11244" y="1104"/>
                      <a:pt x="11310" y="892"/>
                      <a:pt x="11636" y="892"/>
                    </a:cubicBezTo>
                    <a:cubicBezTo>
                      <a:pt x="11789" y="892"/>
                      <a:pt x="12000" y="939"/>
                      <a:pt x="12321" y="1078"/>
                    </a:cubicBezTo>
                    <a:cubicBezTo>
                      <a:pt x="12828" y="1305"/>
                      <a:pt x="13169" y="1409"/>
                      <a:pt x="13334" y="1409"/>
                    </a:cubicBezTo>
                    <a:cubicBezTo>
                      <a:pt x="13637" y="1409"/>
                      <a:pt x="13350" y="1060"/>
                      <a:pt x="12420" y="483"/>
                    </a:cubicBezTo>
                    <a:cubicBezTo>
                      <a:pt x="11860" y="136"/>
                      <a:pt x="10780" y="1"/>
                      <a:pt x="9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886389" y="3334968"/>
                <a:ext cx="719510" cy="296327"/>
              </a:xfrm>
              <a:custGeom>
                <a:avLst/>
                <a:gdLst/>
                <a:ahLst/>
                <a:cxnLst/>
                <a:rect l="l" t="t" r="r" b="b"/>
                <a:pathLst>
                  <a:path w="10164" h="4186" extrusionOk="0">
                    <a:moveTo>
                      <a:pt x="5102" y="1"/>
                    </a:moveTo>
                    <a:cubicBezTo>
                      <a:pt x="4242" y="1"/>
                      <a:pt x="3342" y="37"/>
                      <a:pt x="2480" y="94"/>
                    </a:cubicBezTo>
                    <a:cubicBezTo>
                      <a:pt x="1587" y="144"/>
                      <a:pt x="720" y="218"/>
                      <a:pt x="1" y="293"/>
                    </a:cubicBezTo>
                    <a:cubicBezTo>
                      <a:pt x="1563" y="516"/>
                      <a:pt x="2009" y="912"/>
                      <a:pt x="2381" y="1978"/>
                    </a:cubicBezTo>
                    <a:cubicBezTo>
                      <a:pt x="2381" y="2028"/>
                      <a:pt x="2406" y="2053"/>
                      <a:pt x="2406" y="2102"/>
                    </a:cubicBezTo>
                    <a:cubicBezTo>
                      <a:pt x="2702" y="1806"/>
                      <a:pt x="2989" y="1391"/>
                      <a:pt x="3285" y="1391"/>
                    </a:cubicBezTo>
                    <a:cubicBezTo>
                      <a:pt x="3458" y="1391"/>
                      <a:pt x="3635" y="1534"/>
                      <a:pt x="3819" y="1929"/>
                    </a:cubicBezTo>
                    <a:cubicBezTo>
                      <a:pt x="4028" y="2387"/>
                      <a:pt x="4182" y="2534"/>
                      <a:pt x="4303" y="2534"/>
                    </a:cubicBezTo>
                    <a:cubicBezTo>
                      <a:pt x="4411" y="2534"/>
                      <a:pt x="4492" y="2417"/>
                      <a:pt x="4562" y="2301"/>
                    </a:cubicBezTo>
                    <a:cubicBezTo>
                      <a:pt x="4639" y="2191"/>
                      <a:pt x="4710" y="2077"/>
                      <a:pt x="4798" y="2077"/>
                    </a:cubicBezTo>
                    <a:cubicBezTo>
                      <a:pt x="4910" y="2077"/>
                      <a:pt x="5048" y="2261"/>
                      <a:pt x="5256" y="2871"/>
                    </a:cubicBezTo>
                    <a:cubicBezTo>
                      <a:pt x="5405" y="3297"/>
                      <a:pt x="5513" y="3453"/>
                      <a:pt x="5600" y="3453"/>
                    </a:cubicBezTo>
                    <a:cubicBezTo>
                      <a:pt x="5715" y="3453"/>
                      <a:pt x="5791" y="3178"/>
                      <a:pt x="5876" y="2896"/>
                    </a:cubicBezTo>
                    <a:cubicBezTo>
                      <a:pt x="5952" y="2606"/>
                      <a:pt x="6040" y="2322"/>
                      <a:pt x="6177" y="2322"/>
                    </a:cubicBezTo>
                    <a:cubicBezTo>
                      <a:pt x="6310" y="2322"/>
                      <a:pt x="6488" y="2587"/>
                      <a:pt x="6744" y="3367"/>
                    </a:cubicBezTo>
                    <a:cubicBezTo>
                      <a:pt x="6946" y="3954"/>
                      <a:pt x="7039" y="4185"/>
                      <a:pt x="7067" y="4185"/>
                    </a:cubicBezTo>
                    <a:cubicBezTo>
                      <a:pt x="7119" y="4185"/>
                      <a:pt x="6955" y="3416"/>
                      <a:pt x="6843" y="2648"/>
                    </a:cubicBezTo>
                    <a:cubicBezTo>
                      <a:pt x="6705" y="1881"/>
                      <a:pt x="6614" y="1114"/>
                      <a:pt x="6818" y="1114"/>
                    </a:cubicBezTo>
                    <a:cubicBezTo>
                      <a:pt x="6871" y="1114"/>
                      <a:pt x="6944" y="1166"/>
                      <a:pt x="7041" y="1284"/>
                    </a:cubicBezTo>
                    <a:cubicBezTo>
                      <a:pt x="7377" y="1704"/>
                      <a:pt x="7698" y="1832"/>
                      <a:pt x="7989" y="1832"/>
                    </a:cubicBezTo>
                    <a:cubicBezTo>
                      <a:pt x="8213" y="1832"/>
                      <a:pt x="8420" y="1756"/>
                      <a:pt x="8603" y="1681"/>
                    </a:cubicBezTo>
                    <a:cubicBezTo>
                      <a:pt x="8772" y="1596"/>
                      <a:pt x="8918" y="1520"/>
                      <a:pt x="9030" y="1520"/>
                    </a:cubicBezTo>
                    <a:cubicBezTo>
                      <a:pt x="9114" y="1520"/>
                      <a:pt x="9180" y="1563"/>
                      <a:pt x="9223" y="1681"/>
                    </a:cubicBezTo>
                    <a:cubicBezTo>
                      <a:pt x="9314" y="1910"/>
                      <a:pt x="9515" y="2034"/>
                      <a:pt x="9683" y="2034"/>
                    </a:cubicBezTo>
                    <a:cubicBezTo>
                      <a:pt x="9970" y="2034"/>
                      <a:pt x="10163" y="1675"/>
                      <a:pt x="9570" y="863"/>
                    </a:cubicBezTo>
                    <a:cubicBezTo>
                      <a:pt x="9322" y="516"/>
                      <a:pt x="8677" y="293"/>
                      <a:pt x="7810" y="169"/>
                    </a:cubicBezTo>
                    <a:cubicBezTo>
                      <a:pt x="7039" y="49"/>
                      <a:pt x="6096" y="1"/>
                      <a:pt x="5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1126862" y="3543444"/>
                <a:ext cx="114113" cy="454543"/>
              </a:xfrm>
              <a:custGeom>
                <a:avLst/>
                <a:gdLst/>
                <a:ahLst/>
                <a:cxnLst/>
                <a:rect l="l" t="t" r="r" b="b"/>
                <a:pathLst>
                  <a:path w="1612" h="6421" extrusionOk="0">
                    <a:moveTo>
                      <a:pt x="1487" y="0"/>
                    </a:moveTo>
                    <a:cubicBezTo>
                      <a:pt x="1463" y="0"/>
                      <a:pt x="1413" y="223"/>
                      <a:pt x="1339" y="719"/>
                    </a:cubicBezTo>
                    <a:cubicBezTo>
                      <a:pt x="1091" y="2206"/>
                      <a:pt x="992" y="2851"/>
                      <a:pt x="893" y="2851"/>
                    </a:cubicBezTo>
                    <a:cubicBezTo>
                      <a:pt x="843" y="2851"/>
                      <a:pt x="769" y="2504"/>
                      <a:pt x="669" y="1884"/>
                    </a:cubicBezTo>
                    <a:cubicBezTo>
                      <a:pt x="521" y="893"/>
                      <a:pt x="422" y="50"/>
                      <a:pt x="347" y="50"/>
                    </a:cubicBezTo>
                    <a:cubicBezTo>
                      <a:pt x="298" y="50"/>
                      <a:pt x="273" y="273"/>
                      <a:pt x="223" y="769"/>
                    </a:cubicBezTo>
                    <a:cubicBezTo>
                      <a:pt x="50" y="3644"/>
                      <a:pt x="0" y="6421"/>
                      <a:pt x="149" y="6421"/>
                    </a:cubicBezTo>
                    <a:cubicBezTo>
                      <a:pt x="198" y="6421"/>
                      <a:pt x="248" y="6173"/>
                      <a:pt x="347" y="5578"/>
                    </a:cubicBezTo>
                    <a:cubicBezTo>
                      <a:pt x="422" y="5082"/>
                      <a:pt x="496" y="4884"/>
                      <a:pt x="595" y="4884"/>
                    </a:cubicBezTo>
                    <a:cubicBezTo>
                      <a:pt x="719" y="4884"/>
                      <a:pt x="843" y="5256"/>
                      <a:pt x="967" y="5603"/>
                    </a:cubicBezTo>
                    <a:cubicBezTo>
                      <a:pt x="1091" y="5974"/>
                      <a:pt x="1190" y="6346"/>
                      <a:pt x="1264" y="6346"/>
                    </a:cubicBezTo>
                    <a:cubicBezTo>
                      <a:pt x="1314" y="6346"/>
                      <a:pt x="1364" y="6123"/>
                      <a:pt x="1364" y="5528"/>
                    </a:cubicBezTo>
                    <a:cubicBezTo>
                      <a:pt x="1388" y="3396"/>
                      <a:pt x="1611" y="0"/>
                      <a:pt x="148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1330383" y="3634692"/>
                <a:ext cx="101867" cy="349278"/>
              </a:xfrm>
              <a:custGeom>
                <a:avLst/>
                <a:gdLst/>
                <a:ahLst/>
                <a:cxnLst/>
                <a:rect l="l" t="t" r="r" b="b"/>
                <a:pathLst>
                  <a:path w="1439" h="4934" extrusionOk="0">
                    <a:moveTo>
                      <a:pt x="25" y="0"/>
                    </a:moveTo>
                    <a:cubicBezTo>
                      <a:pt x="1" y="0"/>
                      <a:pt x="1" y="75"/>
                      <a:pt x="25" y="298"/>
                    </a:cubicBezTo>
                    <a:cubicBezTo>
                      <a:pt x="174" y="2182"/>
                      <a:pt x="174" y="3545"/>
                      <a:pt x="273" y="3545"/>
                    </a:cubicBezTo>
                    <a:cubicBezTo>
                      <a:pt x="323" y="3545"/>
                      <a:pt x="373" y="3372"/>
                      <a:pt x="472" y="2975"/>
                    </a:cubicBezTo>
                    <a:cubicBezTo>
                      <a:pt x="521" y="2777"/>
                      <a:pt x="571" y="2677"/>
                      <a:pt x="620" y="2677"/>
                    </a:cubicBezTo>
                    <a:cubicBezTo>
                      <a:pt x="769" y="2677"/>
                      <a:pt x="943" y="3248"/>
                      <a:pt x="1091" y="3793"/>
                    </a:cubicBezTo>
                    <a:cubicBezTo>
                      <a:pt x="1240" y="4363"/>
                      <a:pt x="1364" y="4933"/>
                      <a:pt x="1414" y="4933"/>
                    </a:cubicBezTo>
                    <a:cubicBezTo>
                      <a:pt x="1439" y="4933"/>
                      <a:pt x="1439" y="4760"/>
                      <a:pt x="1414" y="4314"/>
                    </a:cubicBezTo>
                    <a:cubicBezTo>
                      <a:pt x="1265" y="2479"/>
                      <a:pt x="844" y="322"/>
                      <a:pt x="670" y="322"/>
                    </a:cubicBezTo>
                    <a:cubicBezTo>
                      <a:pt x="645" y="322"/>
                      <a:pt x="596" y="446"/>
                      <a:pt x="596" y="769"/>
                    </a:cubicBezTo>
                    <a:cubicBezTo>
                      <a:pt x="596" y="1091"/>
                      <a:pt x="571" y="1190"/>
                      <a:pt x="521" y="1190"/>
                    </a:cubicBezTo>
                    <a:cubicBezTo>
                      <a:pt x="447" y="1190"/>
                      <a:pt x="348" y="893"/>
                      <a:pt x="249" y="595"/>
                    </a:cubicBezTo>
                    <a:cubicBezTo>
                      <a:pt x="149" y="298"/>
                      <a:pt x="75" y="0"/>
                      <a:pt x="2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1467291" y="3490776"/>
                <a:ext cx="187806" cy="528306"/>
              </a:xfrm>
              <a:custGeom>
                <a:avLst/>
                <a:gdLst/>
                <a:ahLst/>
                <a:cxnLst/>
                <a:rect l="l" t="t" r="r" b="b"/>
                <a:pathLst>
                  <a:path w="2653" h="7463" extrusionOk="0">
                    <a:moveTo>
                      <a:pt x="223" y="0"/>
                    </a:moveTo>
                    <a:cubicBezTo>
                      <a:pt x="149" y="0"/>
                      <a:pt x="124" y="124"/>
                      <a:pt x="174" y="471"/>
                    </a:cubicBezTo>
                    <a:cubicBezTo>
                      <a:pt x="273" y="1166"/>
                      <a:pt x="248" y="1290"/>
                      <a:pt x="174" y="1290"/>
                    </a:cubicBezTo>
                    <a:cubicBezTo>
                      <a:pt x="174" y="1290"/>
                      <a:pt x="149" y="1290"/>
                      <a:pt x="124" y="1265"/>
                    </a:cubicBezTo>
                    <a:cubicBezTo>
                      <a:pt x="99" y="1240"/>
                      <a:pt x="75" y="1215"/>
                      <a:pt x="50" y="1215"/>
                    </a:cubicBezTo>
                    <a:cubicBezTo>
                      <a:pt x="0" y="1215"/>
                      <a:pt x="0" y="1339"/>
                      <a:pt x="99" y="1909"/>
                    </a:cubicBezTo>
                    <a:cubicBezTo>
                      <a:pt x="595" y="4735"/>
                      <a:pt x="1066" y="6818"/>
                      <a:pt x="1190" y="6818"/>
                    </a:cubicBezTo>
                    <a:cubicBezTo>
                      <a:pt x="1240" y="6818"/>
                      <a:pt x="1240" y="6471"/>
                      <a:pt x="1141" y="5677"/>
                    </a:cubicBezTo>
                    <a:cubicBezTo>
                      <a:pt x="918" y="3744"/>
                      <a:pt x="694" y="2033"/>
                      <a:pt x="794" y="2033"/>
                    </a:cubicBezTo>
                    <a:cubicBezTo>
                      <a:pt x="818" y="2033"/>
                      <a:pt x="918" y="2306"/>
                      <a:pt x="1091" y="2950"/>
                    </a:cubicBezTo>
                    <a:cubicBezTo>
                      <a:pt x="1537" y="4611"/>
                      <a:pt x="2380" y="7462"/>
                      <a:pt x="2578" y="7462"/>
                    </a:cubicBezTo>
                    <a:cubicBezTo>
                      <a:pt x="2653" y="7462"/>
                      <a:pt x="2628" y="7065"/>
                      <a:pt x="2454" y="6074"/>
                    </a:cubicBezTo>
                    <a:cubicBezTo>
                      <a:pt x="1959" y="3099"/>
                      <a:pt x="1190" y="397"/>
                      <a:pt x="1066" y="397"/>
                    </a:cubicBezTo>
                    <a:cubicBezTo>
                      <a:pt x="1041" y="397"/>
                      <a:pt x="1066" y="571"/>
                      <a:pt x="1116" y="893"/>
                    </a:cubicBezTo>
                    <a:cubicBezTo>
                      <a:pt x="1190" y="1240"/>
                      <a:pt x="1165" y="1364"/>
                      <a:pt x="1141" y="1364"/>
                    </a:cubicBezTo>
                    <a:cubicBezTo>
                      <a:pt x="1066" y="1364"/>
                      <a:pt x="868" y="1017"/>
                      <a:pt x="694" y="670"/>
                    </a:cubicBezTo>
                    <a:cubicBezTo>
                      <a:pt x="496" y="348"/>
                      <a:pt x="298"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1645;p56">
            <a:extLst>
              <a:ext uri="{FF2B5EF4-FFF2-40B4-BE49-F238E27FC236}">
                <a16:creationId xmlns:a16="http://schemas.microsoft.com/office/drawing/2014/main" id="{318D87B8-6AEC-91BB-8E95-D5EDB667450C}"/>
              </a:ext>
            </a:extLst>
          </p:cNvPr>
          <p:cNvGrpSpPr/>
          <p:nvPr/>
        </p:nvGrpSpPr>
        <p:grpSpPr>
          <a:xfrm>
            <a:off x="6601836" y="-416553"/>
            <a:ext cx="3657777" cy="2877388"/>
            <a:chOff x="713225" y="1964913"/>
            <a:chExt cx="2196731" cy="1728057"/>
          </a:xfrm>
        </p:grpSpPr>
        <p:sp>
          <p:nvSpPr>
            <p:cNvPr id="5" name="Google Shape;1646;p56">
              <a:extLst>
                <a:ext uri="{FF2B5EF4-FFF2-40B4-BE49-F238E27FC236}">
                  <a16:creationId xmlns:a16="http://schemas.microsoft.com/office/drawing/2014/main" id="{5AB851EB-1D43-0B63-51C4-5432BDE85551}"/>
                </a:ext>
              </a:extLst>
            </p:cNvPr>
            <p:cNvSpPr/>
            <p:nvPr/>
          </p:nvSpPr>
          <p:spPr>
            <a:xfrm>
              <a:off x="713225" y="314220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47;p56">
              <a:extLst>
                <a:ext uri="{FF2B5EF4-FFF2-40B4-BE49-F238E27FC236}">
                  <a16:creationId xmlns:a16="http://schemas.microsoft.com/office/drawing/2014/main" id="{1D6A5555-49C5-EA62-D72B-F362EF7181F9}"/>
                </a:ext>
              </a:extLst>
            </p:cNvPr>
            <p:cNvSpPr/>
            <p:nvPr/>
          </p:nvSpPr>
          <p:spPr>
            <a:xfrm>
              <a:off x="775628" y="314220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48;p56">
              <a:extLst>
                <a:ext uri="{FF2B5EF4-FFF2-40B4-BE49-F238E27FC236}">
                  <a16:creationId xmlns:a16="http://schemas.microsoft.com/office/drawing/2014/main" id="{6767CFAD-51C5-E01A-F9EB-BF89E112EC58}"/>
                </a:ext>
              </a:extLst>
            </p:cNvPr>
            <p:cNvSpPr/>
            <p:nvPr/>
          </p:nvSpPr>
          <p:spPr>
            <a:xfrm>
              <a:off x="1267682" y="196491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49;p56">
              <a:extLst>
                <a:ext uri="{FF2B5EF4-FFF2-40B4-BE49-F238E27FC236}">
                  <a16:creationId xmlns:a16="http://schemas.microsoft.com/office/drawing/2014/main" id="{49D4C0E8-0424-BD6D-ADDD-AFB9D3FD256C}"/>
                </a:ext>
              </a:extLst>
            </p:cNvPr>
            <p:cNvSpPr/>
            <p:nvPr/>
          </p:nvSpPr>
          <p:spPr>
            <a:xfrm>
              <a:off x="1267682" y="204810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50;p56">
              <a:extLst>
                <a:ext uri="{FF2B5EF4-FFF2-40B4-BE49-F238E27FC236}">
                  <a16:creationId xmlns:a16="http://schemas.microsoft.com/office/drawing/2014/main" id="{03D79E3F-812F-3B36-A99A-247D3C68A26E}"/>
                </a:ext>
              </a:extLst>
            </p:cNvPr>
            <p:cNvSpPr/>
            <p:nvPr/>
          </p:nvSpPr>
          <p:spPr>
            <a:xfrm>
              <a:off x="1282494" y="240681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51;p56">
              <a:extLst>
                <a:ext uri="{FF2B5EF4-FFF2-40B4-BE49-F238E27FC236}">
                  <a16:creationId xmlns:a16="http://schemas.microsoft.com/office/drawing/2014/main" id="{FF0899B7-6EEC-D0A3-817F-47A9D3E37B87}"/>
                </a:ext>
              </a:extLst>
            </p:cNvPr>
            <p:cNvSpPr/>
            <p:nvPr/>
          </p:nvSpPr>
          <p:spPr>
            <a:xfrm>
              <a:off x="1894061" y="219203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2;p56">
              <a:extLst>
                <a:ext uri="{FF2B5EF4-FFF2-40B4-BE49-F238E27FC236}">
                  <a16:creationId xmlns:a16="http://schemas.microsoft.com/office/drawing/2014/main" id="{CA0135BE-1524-6234-1B88-FE549678D5CE}"/>
                </a:ext>
              </a:extLst>
            </p:cNvPr>
            <p:cNvSpPr/>
            <p:nvPr/>
          </p:nvSpPr>
          <p:spPr>
            <a:xfrm>
              <a:off x="1203102" y="239878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53;p56">
              <a:extLst>
                <a:ext uri="{FF2B5EF4-FFF2-40B4-BE49-F238E27FC236}">
                  <a16:creationId xmlns:a16="http://schemas.microsoft.com/office/drawing/2014/main" id="{DF275B13-F850-0D5B-D974-F7BA2C48C95C}"/>
                </a:ext>
              </a:extLst>
            </p:cNvPr>
            <p:cNvSpPr/>
            <p:nvPr/>
          </p:nvSpPr>
          <p:spPr>
            <a:xfrm>
              <a:off x="1125888" y="269484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54;p56">
              <a:extLst>
                <a:ext uri="{FF2B5EF4-FFF2-40B4-BE49-F238E27FC236}">
                  <a16:creationId xmlns:a16="http://schemas.microsoft.com/office/drawing/2014/main" id="{A08B33B2-DA22-0242-93D3-E265B6D87C93}"/>
                </a:ext>
              </a:extLst>
            </p:cNvPr>
            <p:cNvSpPr/>
            <p:nvPr/>
          </p:nvSpPr>
          <p:spPr>
            <a:xfrm>
              <a:off x="1151285" y="283744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55;p56">
              <a:extLst>
                <a:ext uri="{FF2B5EF4-FFF2-40B4-BE49-F238E27FC236}">
                  <a16:creationId xmlns:a16="http://schemas.microsoft.com/office/drawing/2014/main" id="{3162BB5E-9814-854F-17E1-73FB7C5DA2C8}"/>
                </a:ext>
              </a:extLst>
            </p:cNvPr>
            <p:cNvSpPr/>
            <p:nvPr/>
          </p:nvSpPr>
          <p:spPr>
            <a:xfrm>
              <a:off x="974575" y="289980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56;p56">
              <a:extLst>
                <a:ext uri="{FF2B5EF4-FFF2-40B4-BE49-F238E27FC236}">
                  <a16:creationId xmlns:a16="http://schemas.microsoft.com/office/drawing/2014/main" id="{890436B2-E221-879C-DF73-1BD3EEEDEE21}"/>
                </a:ext>
              </a:extLst>
            </p:cNvPr>
            <p:cNvSpPr/>
            <p:nvPr/>
          </p:nvSpPr>
          <p:spPr>
            <a:xfrm>
              <a:off x="1033820" y="308291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7;p56">
              <a:extLst>
                <a:ext uri="{FF2B5EF4-FFF2-40B4-BE49-F238E27FC236}">
                  <a16:creationId xmlns:a16="http://schemas.microsoft.com/office/drawing/2014/main" id="{0E1E2EC1-4AD5-4225-AE5A-094F74CC6A67}"/>
                </a:ext>
              </a:extLst>
            </p:cNvPr>
            <p:cNvSpPr/>
            <p:nvPr/>
          </p:nvSpPr>
          <p:spPr>
            <a:xfrm>
              <a:off x="1028527" y="298030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8;p56">
              <a:extLst>
                <a:ext uri="{FF2B5EF4-FFF2-40B4-BE49-F238E27FC236}">
                  <a16:creationId xmlns:a16="http://schemas.microsoft.com/office/drawing/2014/main" id="{5B3A6319-B3BF-AC27-0882-E2175439DE44}"/>
                </a:ext>
              </a:extLst>
            </p:cNvPr>
            <p:cNvSpPr/>
            <p:nvPr/>
          </p:nvSpPr>
          <p:spPr>
            <a:xfrm>
              <a:off x="1033820" y="311890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9;p56">
              <a:extLst>
                <a:ext uri="{FF2B5EF4-FFF2-40B4-BE49-F238E27FC236}">
                  <a16:creationId xmlns:a16="http://schemas.microsoft.com/office/drawing/2014/main" id="{4A5C96B3-EF6B-E7F7-0405-C5534E3D0876}"/>
                </a:ext>
              </a:extLst>
            </p:cNvPr>
            <p:cNvSpPr/>
            <p:nvPr/>
          </p:nvSpPr>
          <p:spPr>
            <a:xfrm>
              <a:off x="975643" y="309303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60;p56">
              <a:extLst>
                <a:ext uri="{FF2B5EF4-FFF2-40B4-BE49-F238E27FC236}">
                  <a16:creationId xmlns:a16="http://schemas.microsoft.com/office/drawing/2014/main" id="{F4A3FFD4-233B-8D31-5C83-7915E29EB870}"/>
                </a:ext>
              </a:extLst>
            </p:cNvPr>
            <p:cNvSpPr/>
            <p:nvPr/>
          </p:nvSpPr>
          <p:spPr>
            <a:xfrm>
              <a:off x="976667" y="313691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61;p56">
              <a:extLst>
                <a:ext uri="{FF2B5EF4-FFF2-40B4-BE49-F238E27FC236}">
                  <a16:creationId xmlns:a16="http://schemas.microsoft.com/office/drawing/2014/main" id="{EDB05798-A9F9-293D-0F37-A2E5C30E041A}"/>
                </a:ext>
              </a:extLst>
            </p:cNvPr>
            <p:cNvSpPr/>
            <p:nvPr/>
          </p:nvSpPr>
          <p:spPr>
            <a:xfrm>
              <a:off x="1569241" y="338025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62;p56">
              <a:extLst>
                <a:ext uri="{FF2B5EF4-FFF2-40B4-BE49-F238E27FC236}">
                  <a16:creationId xmlns:a16="http://schemas.microsoft.com/office/drawing/2014/main" id="{47DC667E-9337-41D9-46D9-05BDBAE5508A}"/>
                </a:ext>
              </a:extLst>
            </p:cNvPr>
            <p:cNvSpPr/>
            <p:nvPr/>
          </p:nvSpPr>
          <p:spPr>
            <a:xfrm>
              <a:off x="1911007" y="241526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3;p56">
              <a:extLst>
                <a:ext uri="{FF2B5EF4-FFF2-40B4-BE49-F238E27FC236}">
                  <a16:creationId xmlns:a16="http://schemas.microsoft.com/office/drawing/2014/main" id="{965BA369-F33A-D8B0-DFFC-DDF409661976}"/>
                </a:ext>
              </a:extLst>
            </p:cNvPr>
            <p:cNvSpPr/>
            <p:nvPr/>
          </p:nvSpPr>
          <p:spPr>
            <a:xfrm>
              <a:off x="1873958" y="242055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4;p56">
              <a:extLst>
                <a:ext uri="{FF2B5EF4-FFF2-40B4-BE49-F238E27FC236}">
                  <a16:creationId xmlns:a16="http://schemas.microsoft.com/office/drawing/2014/main" id="{F4CC958E-94C0-7625-1794-C45D3AD07A81}"/>
                </a:ext>
              </a:extLst>
            </p:cNvPr>
            <p:cNvSpPr/>
            <p:nvPr/>
          </p:nvSpPr>
          <p:spPr>
            <a:xfrm>
              <a:off x="1786158" y="254540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5;p56">
              <a:extLst>
                <a:ext uri="{FF2B5EF4-FFF2-40B4-BE49-F238E27FC236}">
                  <a16:creationId xmlns:a16="http://schemas.microsoft.com/office/drawing/2014/main" id="{74808BD6-D813-4E20-C55B-830BD25938C3}"/>
                </a:ext>
              </a:extLst>
            </p:cNvPr>
            <p:cNvSpPr/>
            <p:nvPr/>
          </p:nvSpPr>
          <p:spPr>
            <a:xfrm>
              <a:off x="1762853" y="271895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6;p56">
              <a:extLst>
                <a:ext uri="{FF2B5EF4-FFF2-40B4-BE49-F238E27FC236}">
                  <a16:creationId xmlns:a16="http://schemas.microsoft.com/office/drawing/2014/main" id="{71A81CA5-2AE7-9954-2C63-C40288292F4F}"/>
                </a:ext>
              </a:extLst>
            </p:cNvPr>
            <p:cNvSpPr/>
            <p:nvPr/>
          </p:nvSpPr>
          <p:spPr>
            <a:xfrm>
              <a:off x="1720553" y="284273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7;p56">
              <a:extLst>
                <a:ext uri="{FF2B5EF4-FFF2-40B4-BE49-F238E27FC236}">
                  <a16:creationId xmlns:a16="http://schemas.microsoft.com/office/drawing/2014/main" id="{DBCE2A71-0CE8-8781-DB16-3EC245BFA941}"/>
                </a:ext>
              </a:extLst>
            </p:cNvPr>
            <p:cNvSpPr/>
            <p:nvPr/>
          </p:nvSpPr>
          <p:spPr>
            <a:xfrm>
              <a:off x="1647522" y="293480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8;p56">
              <a:extLst>
                <a:ext uri="{FF2B5EF4-FFF2-40B4-BE49-F238E27FC236}">
                  <a16:creationId xmlns:a16="http://schemas.microsoft.com/office/drawing/2014/main" id="{9FBBF25D-8D0F-7D3D-2DAE-09183ACE79A3}"/>
                </a:ext>
              </a:extLst>
            </p:cNvPr>
            <p:cNvSpPr/>
            <p:nvPr/>
          </p:nvSpPr>
          <p:spPr>
            <a:xfrm>
              <a:off x="1592503" y="303110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9;p56">
              <a:extLst>
                <a:ext uri="{FF2B5EF4-FFF2-40B4-BE49-F238E27FC236}">
                  <a16:creationId xmlns:a16="http://schemas.microsoft.com/office/drawing/2014/main" id="{6A5E4654-8582-4690-F933-FBE8C7032DF3}"/>
                </a:ext>
              </a:extLst>
            </p:cNvPr>
            <p:cNvSpPr/>
            <p:nvPr/>
          </p:nvSpPr>
          <p:spPr>
            <a:xfrm>
              <a:off x="1621058" y="312739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0;p56">
              <a:extLst>
                <a:ext uri="{FF2B5EF4-FFF2-40B4-BE49-F238E27FC236}">
                  <a16:creationId xmlns:a16="http://schemas.microsoft.com/office/drawing/2014/main" id="{860D48AF-9722-FC26-C468-8246EF492802}"/>
                </a:ext>
              </a:extLst>
            </p:cNvPr>
            <p:cNvSpPr/>
            <p:nvPr/>
          </p:nvSpPr>
          <p:spPr>
            <a:xfrm>
              <a:off x="1613674" y="271259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1;p56">
              <a:extLst>
                <a:ext uri="{FF2B5EF4-FFF2-40B4-BE49-F238E27FC236}">
                  <a16:creationId xmlns:a16="http://schemas.microsoft.com/office/drawing/2014/main" id="{B2143342-1F38-B87C-843E-EEEFF258584D}"/>
                </a:ext>
              </a:extLst>
            </p:cNvPr>
            <p:cNvSpPr/>
            <p:nvPr/>
          </p:nvSpPr>
          <p:spPr>
            <a:xfrm>
              <a:off x="2103552" y="212006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72;p56">
              <a:extLst>
                <a:ext uri="{FF2B5EF4-FFF2-40B4-BE49-F238E27FC236}">
                  <a16:creationId xmlns:a16="http://schemas.microsoft.com/office/drawing/2014/main" id="{3422A84D-1F71-EB9D-61E3-001CBF398C29}"/>
                </a:ext>
              </a:extLst>
            </p:cNvPr>
            <p:cNvSpPr/>
            <p:nvPr/>
          </p:nvSpPr>
          <p:spPr>
            <a:xfrm>
              <a:off x="1981904" y="227453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3;p56">
              <a:extLst>
                <a:ext uri="{FF2B5EF4-FFF2-40B4-BE49-F238E27FC236}">
                  <a16:creationId xmlns:a16="http://schemas.microsoft.com/office/drawing/2014/main" id="{C3B35128-0327-0F5E-92E6-B5F15AEBCBD3}"/>
                </a:ext>
              </a:extLst>
            </p:cNvPr>
            <p:cNvSpPr/>
            <p:nvPr/>
          </p:nvSpPr>
          <p:spPr>
            <a:xfrm>
              <a:off x="1532192" y="316546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4;p56">
              <a:extLst>
                <a:ext uri="{FF2B5EF4-FFF2-40B4-BE49-F238E27FC236}">
                  <a16:creationId xmlns:a16="http://schemas.microsoft.com/office/drawing/2014/main" id="{E9FA8784-D5C2-216E-5A3C-AA74C71151E5}"/>
                </a:ext>
              </a:extLst>
            </p:cNvPr>
            <p:cNvSpPr/>
            <p:nvPr/>
          </p:nvSpPr>
          <p:spPr>
            <a:xfrm>
              <a:off x="976667" y="320384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5;p56">
              <a:extLst>
                <a:ext uri="{FF2B5EF4-FFF2-40B4-BE49-F238E27FC236}">
                  <a16:creationId xmlns:a16="http://schemas.microsoft.com/office/drawing/2014/main" id="{F48A0D72-36E7-DCD9-5463-9F5D9A8A45C5}"/>
                </a:ext>
              </a:extLst>
            </p:cNvPr>
            <p:cNvSpPr/>
            <p:nvPr/>
          </p:nvSpPr>
          <p:spPr>
            <a:xfrm>
              <a:off x="1156578" y="322893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76;p56">
              <a:extLst>
                <a:ext uri="{FF2B5EF4-FFF2-40B4-BE49-F238E27FC236}">
                  <a16:creationId xmlns:a16="http://schemas.microsoft.com/office/drawing/2014/main" id="{E1C9C9CC-6911-6B56-B3EC-06BDACA4E710}"/>
                </a:ext>
              </a:extLst>
            </p:cNvPr>
            <p:cNvSpPr/>
            <p:nvPr/>
          </p:nvSpPr>
          <p:spPr>
            <a:xfrm>
              <a:off x="1727938" y="240045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77;p56">
              <a:extLst>
                <a:ext uri="{FF2B5EF4-FFF2-40B4-BE49-F238E27FC236}">
                  <a16:creationId xmlns:a16="http://schemas.microsoft.com/office/drawing/2014/main" id="{246C8DE5-059E-4318-3115-BA71005E0605}"/>
                </a:ext>
              </a:extLst>
            </p:cNvPr>
            <p:cNvSpPr/>
            <p:nvPr/>
          </p:nvSpPr>
          <p:spPr>
            <a:xfrm>
              <a:off x="1581918" y="240681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78;p56">
              <a:extLst>
                <a:ext uri="{FF2B5EF4-FFF2-40B4-BE49-F238E27FC236}">
                  <a16:creationId xmlns:a16="http://schemas.microsoft.com/office/drawing/2014/main" id="{377FFFE6-0D4E-C434-0C0E-676CF1078A6E}"/>
                </a:ext>
              </a:extLst>
            </p:cNvPr>
            <p:cNvSpPr/>
            <p:nvPr/>
          </p:nvSpPr>
          <p:spPr>
            <a:xfrm>
              <a:off x="1463429" y="256551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79;p56">
              <a:extLst>
                <a:ext uri="{FF2B5EF4-FFF2-40B4-BE49-F238E27FC236}">
                  <a16:creationId xmlns:a16="http://schemas.microsoft.com/office/drawing/2014/main" id="{EEE681D6-416F-D40F-2CBA-28AF221B4EF1}"/>
                </a:ext>
              </a:extLst>
            </p:cNvPr>
            <p:cNvSpPr/>
            <p:nvPr/>
          </p:nvSpPr>
          <p:spPr>
            <a:xfrm>
              <a:off x="1375586" y="271575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80;p56">
              <a:extLst>
                <a:ext uri="{FF2B5EF4-FFF2-40B4-BE49-F238E27FC236}">
                  <a16:creationId xmlns:a16="http://schemas.microsoft.com/office/drawing/2014/main" id="{1DCF1F8E-2EE7-BDAA-9C86-F857CB64D9B2}"/>
                </a:ext>
              </a:extLst>
            </p:cNvPr>
            <p:cNvSpPr/>
            <p:nvPr/>
          </p:nvSpPr>
          <p:spPr>
            <a:xfrm>
              <a:off x="1356549" y="285652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1;p56">
              <a:extLst>
                <a:ext uri="{FF2B5EF4-FFF2-40B4-BE49-F238E27FC236}">
                  <a16:creationId xmlns:a16="http://schemas.microsoft.com/office/drawing/2014/main" id="{FC517C4C-648B-936F-47FF-0AA52EDB8B48}"/>
                </a:ext>
              </a:extLst>
            </p:cNvPr>
            <p:cNvSpPr/>
            <p:nvPr/>
          </p:nvSpPr>
          <p:spPr>
            <a:xfrm>
              <a:off x="1330086" y="292422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2;p56">
              <a:extLst>
                <a:ext uri="{FF2B5EF4-FFF2-40B4-BE49-F238E27FC236}">
                  <a16:creationId xmlns:a16="http://schemas.microsoft.com/office/drawing/2014/main" id="{1BC45B86-BDE2-CF8C-6F60-12DABC9833D2}"/>
                </a:ext>
              </a:extLst>
            </p:cNvPr>
            <p:cNvSpPr/>
            <p:nvPr/>
          </p:nvSpPr>
          <p:spPr>
            <a:xfrm>
              <a:off x="1210529" y="298030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3;p56">
              <a:extLst>
                <a:ext uri="{FF2B5EF4-FFF2-40B4-BE49-F238E27FC236}">
                  <a16:creationId xmlns:a16="http://schemas.microsoft.com/office/drawing/2014/main" id="{446FF359-E99E-A7F6-F540-BFC4DE664774}"/>
                </a:ext>
              </a:extLst>
            </p:cNvPr>
            <p:cNvSpPr/>
            <p:nvPr/>
          </p:nvSpPr>
          <p:spPr>
            <a:xfrm>
              <a:off x="1217914" y="309247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4;p56">
              <a:extLst>
                <a:ext uri="{FF2B5EF4-FFF2-40B4-BE49-F238E27FC236}">
                  <a16:creationId xmlns:a16="http://schemas.microsoft.com/office/drawing/2014/main" id="{60F06C3C-D3E1-CFC7-FFFF-93084391D9F8}"/>
                </a:ext>
              </a:extLst>
            </p:cNvPr>
            <p:cNvSpPr/>
            <p:nvPr/>
          </p:nvSpPr>
          <p:spPr>
            <a:xfrm>
              <a:off x="1209462" y="296972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5;p56">
              <a:extLst>
                <a:ext uri="{FF2B5EF4-FFF2-40B4-BE49-F238E27FC236}">
                  <a16:creationId xmlns:a16="http://schemas.microsoft.com/office/drawing/2014/main" id="{816C2712-5105-7FC5-1368-4689AF8856B0}"/>
                </a:ext>
              </a:extLst>
            </p:cNvPr>
            <p:cNvSpPr/>
            <p:nvPr/>
          </p:nvSpPr>
          <p:spPr>
            <a:xfrm>
              <a:off x="1384037" y="270943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6;p56">
              <a:extLst>
                <a:ext uri="{FF2B5EF4-FFF2-40B4-BE49-F238E27FC236}">
                  <a16:creationId xmlns:a16="http://schemas.microsoft.com/office/drawing/2014/main" id="{89AE151C-A402-66F2-1B8D-1D37524A31D1}"/>
                </a:ext>
              </a:extLst>
            </p:cNvPr>
            <p:cNvSpPr/>
            <p:nvPr/>
          </p:nvSpPr>
          <p:spPr>
            <a:xfrm>
              <a:off x="1529033" y="255919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7;p56">
              <a:extLst>
                <a:ext uri="{FF2B5EF4-FFF2-40B4-BE49-F238E27FC236}">
                  <a16:creationId xmlns:a16="http://schemas.microsoft.com/office/drawing/2014/main" id="{9F72F60D-B577-B4D9-1BE7-65F9B770B1B9}"/>
                </a:ext>
              </a:extLst>
            </p:cNvPr>
            <p:cNvSpPr/>
            <p:nvPr/>
          </p:nvSpPr>
          <p:spPr>
            <a:xfrm>
              <a:off x="1909940" y="223646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8;p56">
              <a:extLst>
                <a:ext uri="{FF2B5EF4-FFF2-40B4-BE49-F238E27FC236}">
                  <a16:creationId xmlns:a16="http://schemas.microsoft.com/office/drawing/2014/main" id="{F82287E6-3CF8-C511-1138-D092146401D7}"/>
                </a:ext>
              </a:extLst>
            </p:cNvPr>
            <p:cNvSpPr/>
            <p:nvPr/>
          </p:nvSpPr>
          <p:spPr>
            <a:xfrm>
              <a:off x="1892994" y="223539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9;p56">
              <a:extLst>
                <a:ext uri="{FF2B5EF4-FFF2-40B4-BE49-F238E27FC236}">
                  <a16:creationId xmlns:a16="http://schemas.microsoft.com/office/drawing/2014/main" id="{EFC4211C-4A59-13B9-4942-AEE573FA16AF}"/>
                </a:ext>
              </a:extLst>
            </p:cNvPr>
            <p:cNvSpPr/>
            <p:nvPr/>
          </p:nvSpPr>
          <p:spPr>
            <a:xfrm>
              <a:off x="1850695" y="223646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0;p56">
              <a:extLst>
                <a:ext uri="{FF2B5EF4-FFF2-40B4-BE49-F238E27FC236}">
                  <a16:creationId xmlns:a16="http://schemas.microsoft.com/office/drawing/2014/main" id="{DB07F3D3-4F92-FE96-FC25-69EF449359D2}"/>
                </a:ext>
              </a:extLst>
            </p:cNvPr>
            <p:cNvSpPr/>
            <p:nvPr/>
          </p:nvSpPr>
          <p:spPr>
            <a:xfrm>
              <a:off x="1776597" y="232533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1;p56">
              <a:extLst>
                <a:ext uri="{FF2B5EF4-FFF2-40B4-BE49-F238E27FC236}">
                  <a16:creationId xmlns:a16="http://schemas.microsoft.com/office/drawing/2014/main" id="{D3BE125B-E3A4-23AD-9509-5326B9EEB611}"/>
                </a:ext>
              </a:extLst>
            </p:cNvPr>
            <p:cNvSpPr/>
            <p:nvPr/>
          </p:nvSpPr>
          <p:spPr>
            <a:xfrm>
              <a:off x="1157602" y="313691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2;p56">
              <a:extLst>
                <a:ext uri="{FF2B5EF4-FFF2-40B4-BE49-F238E27FC236}">
                  <a16:creationId xmlns:a16="http://schemas.microsoft.com/office/drawing/2014/main" id="{5F7FF7B4-D479-F753-6F10-2E660AEF14CA}"/>
                </a:ext>
              </a:extLst>
            </p:cNvPr>
            <p:cNvSpPr/>
            <p:nvPr/>
          </p:nvSpPr>
          <p:spPr>
            <a:xfrm>
              <a:off x="1166096" y="320781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3;p56">
              <a:extLst>
                <a:ext uri="{FF2B5EF4-FFF2-40B4-BE49-F238E27FC236}">
                  <a16:creationId xmlns:a16="http://schemas.microsoft.com/office/drawing/2014/main" id="{F023F6B1-1E96-4886-5E78-20043AC31F0D}"/>
                </a:ext>
              </a:extLst>
            </p:cNvPr>
            <p:cNvSpPr/>
            <p:nvPr/>
          </p:nvSpPr>
          <p:spPr>
            <a:xfrm>
              <a:off x="1006332" y="223548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4;p56">
              <a:extLst>
                <a:ext uri="{FF2B5EF4-FFF2-40B4-BE49-F238E27FC236}">
                  <a16:creationId xmlns:a16="http://schemas.microsoft.com/office/drawing/2014/main" id="{2A1283C7-7730-AD17-9E59-7D1653B4E860}"/>
                </a:ext>
              </a:extLst>
            </p:cNvPr>
            <p:cNvSpPr/>
            <p:nvPr/>
          </p:nvSpPr>
          <p:spPr>
            <a:xfrm>
              <a:off x="1278225" y="212006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95;p56">
              <a:extLst>
                <a:ext uri="{FF2B5EF4-FFF2-40B4-BE49-F238E27FC236}">
                  <a16:creationId xmlns:a16="http://schemas.microsoft.com/office/drawing/2014/main" id="{78AA3EB6-8D43-20E2-4B3A-0F2851502E13}"/>
                </a:ext>
              </a:extLst>
            </p:cNvPr>
            <p:cNvSpPr/>
            <p:nvPr/>
          </p:nvSpPr>
          <p:spPr>
            <a:xfrm>
              <a:off x="1860214" y="243643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96;p56">
              <a:extLst>
                <a:ext uri="{FF2B5EF4-FFF2-40B4-BE49-F238E27FC236}">
                  <a16:creationId xmlns:a16="http://schemas.microsoft.com/office/drawing/2014/main" id="{292634D5-6104-B387-93B1-36083A3DFAA5}"/>
                </a:ext>
              </a:extLst>
            </p:cNvPr>
            <p:cNvSpPr/>
            <p:nvPr/>
          </p:nvSpPr>
          <p:spPr>
            <a:xfrm>
              <a:off x="1842201" y="268404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97;p56">
              <a:extLst>
                <a:ext uri="{FF2B5EF4-FFF2-40B4-BE49-F238E27FC236}">
                  <a16:creationId xmlns:a16="http://schemas.microsoft.com/office/drawing/2014/main" id="{FDCF8EF2-ADF7-85A6-A6F7-FB4A812DCC04}"/>
                </a:ext>
              </a:extLst>
            </p:cNvPr>
            <p:cNvSpPr/>
            <p:nvPr/>
          </p:nvSpPr>
          <p:spPr>
            <a:xfrm>
              <a:off x="2454879" y="261579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98;p56">
              <a:extLst>
                <a:ext uri="{FF2B5EF4-FFF2-40B4-BE49-F238E27FC236}">
                  <a16:creationId xmlns:a16="http://schemas.microsoft.com/office/drawing/2014/main" id="{58790E4C-238C-E408-03AF-D213BDC49229}"/>
                </a:ext>
              </a:extLst>
            </p:cNvPr>
            <p:cNvSpPr/>
            <p:nvPr/>
          </p:nvSpPr>
          <p:spPr>
            <a:xfrm>
              <a:off x="2105686" y="209210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99;p56">
              <a:extLst>
                <a:ext uri="{FF2B5EF4-FFF2-40B4-BE49-F238E27FC236}">
                  <a16:creationId xmlns:a16="http://schemas.microsoft.com/office/drawing/2014/main" id="{EB8AE1A2-B35B-7C3E-F764-092993472848}"/>
                </a:ext>
              </a:extLst>
            </p:cNvPr>
            <p:cNvSpPr/>
            <p:nvPr/>
          </p:nvSpPr>
          <p:spPr>
            <a:xfrm>
              <a:off x="2563849" y="219834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00;p56">
              <a:extLst>
                <a:ext uri="{FF2B5EF4-FFF2-40B4-BE49-F238E27FC236}">
                  <a16:creationId xmlns:a16="http://schemas.microsoft.com/office/drawing/2014/main" id="{2541DE24-FB86-C0A1-AE01-1024BD7F8242}"/>
                </a:ext>
              </a:extLst>
            </p:cNvPr>
            <p:cNvSpPr/>
            <p:nvPr/>
          </p:nvSpPr>
          <p:spPr>
            <a:xfrm>
              <a:off x="2055960" y="229570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1;p56">
              <a:extLst>
                <a:ext uri="{FF2B5EF4-FFF2-40B4-BE49-F238E27FC236}">
                  <a16:creationId xmlns:a16="http://schemas.microsoft.com/office/drawing/2014/main" id="{0CED8E87-A0D8-8291-DF73-401FFA508518}"/>
                </a:ext>
              </a:extLst>
            </p:cNvPr>
            <p:cNvSpPr/>
            <p:nvPr/>
          </p:nvSpPr>
          <p:spPr>
            <a:xfrm>
              <a:off x="1374519" y="234543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2;p56">
              <a:extLst>
                <a:ext uri="{FF2B5EF4-FFF2-40B4-BE49-F238E27FC236}">
                  <a16:creationId xmlns:a16="http://schemas.microsoft.com/office/drawing/2014/main" id="{E8E338DB-2935-CD4C-85D0-7A47CE2CC7B6}"/>
                </a:ext>
              </a:extLst>
            </p:cNvPr>
            <p:cNvSpPr/>
            <p:nvPr/>
          </p:nvSpPr>
          <p:spPr>
            <a:xfrm>
              <a:off x="1247579" y="256764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03;p56">
              <a:extLst>
                <a:ext uri="{FF2B5EF4-FFF2-40B4-BE49-F238E27FC236}">
                  <a16:creationId xmlns:a16="http://schemas.microsoft.com/office/drawing/2014/main" id="{9B61D8C0-F093-B970-90CE-2044305B69FF}"/>
                </a:ext>
              </a:extLst>
            </p:cNvPr>
            <p:cNvSpPr/>
            <p:nvPr/>
          </p:nvSpPr>
          <p:spPr>
            <a:xfrm>
              <a:off x="1240152" y="267554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04;p56">
              <a:extLst>
                <a:ext uri="{FF2B5EF4-FFF2-40B4-BE49-F238E27FC236}">
                  <a16:creationId xmlns:a16="http://schemas.microsoft.com/office/drawing/2014/main" id="{A7EBF504-E31E-B3D7-E465-B2743802BD55}"/>
                </a:ext>
              </a:extLst>
            </p:cNvPr>
            <p:cNvSpPr/>
            <p:nvPr/>
          </p:nvSpPr>
          <p:spPr>
            <a:xfrm>
              <a:off x="1129047" y="290855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705;p56">
              <a:extLst>
                <a:ext uri="{FF2B5EF4-FFF2-40B4-BE49-F238E27FC236}">
                  <a16:creationId xmlns:a16="http://schemas.microsoft.com/office/drawing/2014/main" id="{7C59BAAC-148E-1BC8-11B6-3B961CF7A14C}"/>
                </a:ext>
              </a:extLst>
            </p:cNvPr>
            <p:cNvSpPr/>
            <p:nvPr/>
          </p:nvSpPr>
          <p:spPr>
            <a:xfrm>
              <a:off x="1063442" y="298120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706;p56">
              <a:extLst>
                <a:ext uri="{FF2B5EF4-FFF2-40B4-BE49-F238E27FC236}">
                  <a16:creationId xmlns:a16="http://schemas.microsoft.com/office/drawing/2014/main" id="{26EA4F73-211E-4CC1-F3CF-B7D24DCDCD8A}"/>
                </a:ext>
              </a:extLst>
            </p:cNvPr>
            <p:cNvSpPr/>
            <p:nvPr/>
          </p:nvSpPr>
          <p:spPr>
            <a:xfrm>
              <a:off x="1072961" y="296681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707;p56">
              <a:extLst>
                <a:ext uri="{FF2B5EF4-FFF2-40B4-BE49-F238E27FC236}">
                  <a16:creationId xmlns:a16="http://schemas.microsoft.com/office/drawing/2014/main" id="{6C2E480F-1F72-0B42-758C-ECD61C38BA4A}"/>
                </a:ext>
              </a:extLst>
            </p:cNvPr>
            <p:cNvSpPr/>
            <p:nvPr/>
          </p:nvSpPr>
          <p:spPr>
            <a:xfrm>
              <a:off x="1139632" y="295060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708;p56">
              <a:extLst>
                <a:ext uri="{FF2B5EF4-FFF2-40B4-BE49-F238E27FC236}">
                  <a16:creationId xmlns:a16="http://schemas.microsoft.com/office/drawing/2014/main" id="{DDAAE1C7-A34B-E3E4-7076-1B7874D3EAC9}"/>
                </a:ext>
              </a:extLst>
            </p:cNvPr>
            <p:cNvSpPr/>
            <p:nvPr/>
          </p:nvSpPr>
          <p:spPr>
            <a:xfrm>
              <a:off x="1373495" y="293463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709;p56">
              <a:extLst>
                <a:ext uri="{FF2B5EF4-FFF2-40B4-BE49-F238E27FC236}">
                  <a16:creationId xmlns:a16="http://schemas.microsoft.com/office/drawing/2014/main" id="{62D5CFCC-1393-5AC2-2A4E-D4287CE127A0}"/>
                </a:ext>
              </a:extLst>
            </p:cNvPr>
            <p:cNvSpPr/>
            <p:nvPr/>
          </p:nvSpPr>
          <p:spPr>
            <a:xfrm>
              <a:off x="1367135" y="295888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710;p56">
              <a:extLst>
                <a:ext uri="{FF2B5EF4-FFF2-40B4-BE49-F238E27FC236}">
                  <a16:creationId xmlns:a16="http://schemas.microsoft.com/office/drawing/2014/main" id="{19DB9C88-01D7-E94D-1DBE-B4D322D8B908}"/>
                </a:ext>
              </a:extLst>
            </p:cNvPr>
            <p:cNvSpPr/>
            <p:nvPr/>
          </p:nvSpPr>
          <p:spPr>
            <a:xfrm>
              <a:off x="1741682" y="295781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711;p56">
              <a:extLst>
                <a:ext uri="{FF2B5EF4-FFF2-40B4-BE49-F238E27FC236}">
                  <a16:creationId xmlns:a16="http://schemas.microsoft.com/office/drawing/2014/main" id="{B1609137-6600-2491-A407-F97B03C17D77}"/>
                </a:ext>
              </a:extLst>
            </p:cNvPr>
            <p:cNvSpPr/>
            <p:nvPr/>
          </p:nvSpPr>
          <p:spPr>
            <a:xfrm>
              <a:off x="1719486" y="303746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712;p56">
              <a:extLst>
                <a:ext uri="{FF2B5EF4-FFF2-40B4-BE49-F238E27FC236}">
                  <a16:creationId xmlns:a16="http://schemas.microsoft.com/office/drawing/2014/main" id="{18C48D56-C45A-C1AA-4C33-1518B0B8E33E}"/>
                </a:ext>
              </a:extLst>
            </p:cNvPr>
            <p:cNvSpPr/>
            <p:nvPr/>
          </p:nvSpPr>
          <p:spPr>
            <a:xfrm>
              <a:off x="1578759" y="330512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713;p56">
              <a:extLst>
                <a:ext uri="{FF2B5EF4-FFF2-40B4-BE49-F238E27FC236}">
                  <a16:creationId xmlns:a16="http://schemas.microsoft.com/office/drawing/2014/main" id="{317F41E2-9E89-65DC-7AB0-CA445BBCBAFE}"/>
                </a:ext>
              </a:extLst>
            </p:cNvPr>
            <p:cNvSpPr/>
            <p:nvPr/>
          </p:nvSpPr>
          <p:spPr>
            <a:xfrm>
              <a:off x="1040180" y="310788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714;p56">
              <a:extLst>
                <a:ext uri="{FF2B5EF4-FFF2-40B4-BE49-F238E27FC236}">
                  <a16:creationId xmlns:a16="http://schemas.microsoft.com/office/drawing/2014/main" id="{6B5325E4-3206-78AE-2DFA-91E795D2F2A6}"/>
                </a:ext>
              </a:extLst>
            </p:cNvPr>
            <p:cNvSpPr/>
            <p:nvPr/>
          </p:nvSpPr>
          <p:spPr>
            <a:xfrm>
              <a:off x="1242286" y="310613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715;p56">
              <a:extLst>
                <a:ext uri="{FF2B5EF4-FFF2-40B4-BE49-F238E27FC236}">
                  <a16:creationId xmlns:a16="http://schemas.microsoft.com/office/drawing/2014/main" id="{55610F90-8F08-860D-ABE2-D7E83F13C6D6}"/>
                </a:ext>
              </a:extLst>
            </p:cNvPr>
            <p:cNvSpPr/>
            <p:nvPr/>
          </p:nvSpPr>
          <p:spPr>
            <a:xfrm>
              <a:off x="1148084" y="273184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716;p56">
              <a:extLst>
                <a:ext uri="{FF2B5EF4-FFF2-40B4-BE49-F238E27FC236}">
                  <a16:creationId xmlns:a16="http://schemas.microsoft.com/office/drawing/2014/main" id="{48AD3A09-EAEE-F3C8-11C6-3FD86A5DD797}"/>
                </a:ext>
              </a:extLst>
            </p:cNvPr>
            <p:cNvSpPr/>
            <p:nvPr/>
          </p:nvSpPr>
          <p:spPr>
            <a:xfrm>
              <a:off x="1460227" y="272104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717;p56">
              <a:extLst>
                <a:ext uri="{FF2B5EF4-FFF2-40B4-BE49-F238E27FC236}">
                  <a16:creationId xmlns:a16="http://schemas.microsoft.com/office/drawing/2014/main" id="{946E460C-3FC2-23C0-2ACC-B27870934A6D}"/>
                </a:ext>
              </a:extLst>
            </p:cNvPr>
            <p:cNvSpPr/>
            <p:nvPr/>
          </p:nvSpPr>
          <p:spPr>
            <a:xfrm>
              <a:off x="1793542" y="270504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718;p56">
              <a:extLst>
                <a:ext uri="{FF2B5EF4-FFF2-40B4-BE49-F238E27FC236}">
                  <a16:creationId xmlns:a16="http://schemas.microsoft.com/office/drawing/2014/main" id="{23314A3F-4BC3-86AA-4A37-105762AB3F77}"/>
                </a:ext>
              </a:extLst>
            </p:cNvPr>
            <p:cNvSpPr/>
            <p:nvPr/>
          </p:nvSpPr>
          <p:spPr>
            <a:xfrm>
              <a:off x="1643296" y="304800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719;p56">
              <a:extLst>
                <a:ext uri="{FF2B5EF4-FFF2-40B4-BE49-F238E27FC236}">
                  <a16:creationId xmlns:a16="http://schemas.microsoft.com/office/drawing/2014/main" id="{798F028A-9A91-96AE-612F-FEF59E23BFD4}"/>
                </a:ext>
              </a:extLst>
            </p:cNvPr>
            <p:cNvSpPr/>
            <p:nvPr/>
          </p:nvSpPr>
          <p:spPr>
            <a:xfrm>
              <a:off x="1687730" y="324059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720;p56">
              <a:extLst>
                <a:ext uri="{FF2B5EF4-FFF2-40B4-BE49-F238E27FC236}">
                  <a16:creationId xmlns:a16="http://schemas.microsoft.com/office/drawing/2014/main" id="{3E01CFDD-4659-F76F-019D-65F8FF044D0C}"/>
                </a:ext>
              </a:extLst>
            </p:cNvPr>
            <p:cNvSpPr/>
            <p:nvPr/>
          </p:nvSpPr>
          <p:spPr>
            <a:xfrm>
              <a:off x="1353391" y="242422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721;p56">
              <a:extLst>
                <a:ext uri="{FF2B5EF4-FFF2-40B4-BE49-F238E27FC236}">
                  <a16:creationId xmlns:a16="http://schemas.microsoft.com/office/drawing/2014/main" id="{6C117F60-0B7A-25A0-0DA2-CFF6E9A4D28E}"/>
                </a:ext>
              </a:extLst>
            </p:cNvPr>
            <p:cNvSpPr/>
            <p:nvPr/>
          </p:nvSpPr>
          <p:spPr>
            <a:xfrm>
              <a:off x="1520539" y="226079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722;p56">
              <a:extLst>
                <a:ext uri="{FF2B5EF4-FFF2-40B4-BE49-F238E27FC236}">
                  <a16:creationId xmlns:a16="http://schemas.microsoft.com/office/drawing/2014/main" id="{DA46CD99-5449-6104-7EDC-AF4F9585AE37}"/>
                </a:ext>
              </a:extLst>
            </p:cNvPr>
            <p:cNvSpPr/>
            <p:nvPr/>
          </p:nvSpPr>
          <p:spPr>
            <a:xfrm>
              <a:off x="2153320" y="198727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723;p56">
              <a:extLst>
                <a:ext uri="{FF2B5EF4-FFF2-40B4-BE49-F238E27FC236}">
                  <a16:creationId xmlns:a16="http://schemas.microsoft.com/office/drawing/2014/main" id="{686CB070-0504-52D1-3BD5-AB46C84E0E04}"/>
                </a:ext>
              </a:extLst>
            </p:cNvPr>
            <p:cNvSpPr/>
            <p:nvPr/>
          </p:nvSpPr>
          <p:spPr>
            <a:xfrm>
              <a:off x="1913098" y="221025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724;p56">
              <a:extLst>
                <a:ext uri="{FF2B5EF4-FFF2-40B4-BE49-F238E27FC236}">
                  <a16:creationId xmlns:a16="http://schemas.microsoft.com/office/drawing/2014/main" id="{A35AAD06-96DC-91A0-2160-A42621209B43}"/>
                </a:ext>
              </a:extLst>
            </p:cNvPr>
            <p:cNvSpPr/>
            <p:nvPr/>
          </p:nvSpPr>
          <p:spPr>
            <a:xfrm>
              <a:off x="2180809" y="229233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725;p56">
              <a:extLst>
                <a:ext uri="{FF2B5EF4-FFF2-40B4-BE49-F238E27FC236}">
                  <a16:creationId xmlns:a16="http://schemas.microsoft.com/office/drawing/2014/main" id="{CB8A1FAF-3621-FF4E-B851-44CBDEF2BB5B}"/>
                </a:ext>
              </a:extLst>
            </p:cNvPr>
            <p:cNvSpPr/>
            <p:nvPr/>
          </p:nvSpPr>
          <p:spPr>
            <a:xfrm>
              <a:off x="1548070" y="283428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726;p56">
              <a:extLst>
                <a:ext uri="{FF2B5EF4-FFF2-40B4-BE49-F238E27FC236}">
                  <a16:creationId xmlns:a16="http://schemas.microsoft.com/office/drawing/2014/main" id="{522B29D1-6D1A-7661-8A38-EB1AFC3059B9}"/>
                </a:ext>
              </a:extLst>
            </p:cNvPr>
            <p:cNvSpPr/>
            <p:nvPr/>
          </p:nvSpPr>
          <p:spPr>
            <a:xfrm>
              <a:off x="1625199" y="269987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727;p56">
              <a:extLst>
                <a:ext uri="{FF2B5EF4-FFF2-40B4-BE49-F238E27FC236}">
                  <a16:creationId xmlns:a16="http://schemas.microsoft.com/office/drawing/2014/main" id="{D823C72E-05EB-1CF3-C695-36D7D632C9E2}"/>
                </a:ext>
              </a:extLst>
            </p:cNvPr>
            <p:cNvSpPr/>
            <p:nvPr/>
          </p:nvSpPr>
          <p:spPr>
            <a:xfrm>
              <a:off x="1405208" y="298227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728;p56">
              <a:extLst>
                <a:ext uri="{FF2B5EF4-FFF2-40B4-BE49-F238E27FC236}">
                  <a16:creationId xmlns:a16="http://schemas.microsoft.com/office/drawing/2014/main" id="{930ED2CF-7E29-E261-EE95-D5EDBBC48AEB}"/>
                </a:ext>
              </a:extLst>
            </p:cNvPr>
            <p:cNvSpPr/>
            <p:nvPr/>
          </p:nvSpPr>
          <p:spPr>
            <a:xfrm>
              <a:off x="1315274" y="316726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729;p56">
              <a:extLst>
                <a:ext uri="{FF2B5EF4-FFF2-40B4-BE49-F238E27FC236}">
                  <a16:creationId xmlns:a16="http://schemas.microsoft.com/office/drawing/2014/main" id="{27F3101F-36C6-214F-465E-B15E7B0991DF}"/>
                </a:ext>
              </a:extLst>
            </p:cNvPr>
            <p:cNvSpPr/>
            <p:nvPr/>
          </p:nvSpPr>
          <p:spPr>
            <a:xfrm>
              <a:off x="1670785" y="262373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730;p56">
              <a:extLst>
                <a:ext uri="{FF2B5EF4-FFF2-40B4-BE49-F238E27FC236}">
                  <a16:creationId xmlns:a16="http://schemas.microsoft.com/office/drawing/2014/main" id="{34846616-4A9B-6AB8-7F04-081E0DCA546F}"/>
                </a:ext>
              </a:extLst>
            </p:cNvPr>
            <p:cNvSpPr/>
            <p:nvPr/>
          </p:nvSpPr>
          <p:spPr>
            <a:xfrm>
              <a:off x="1717352" y="255799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731;p56">
              <a:extLst>
                <a:ext uri="{FF2B5EF4-FFF2-40B4-BE49-F238E27FC236}">
                  <a16:creationId xmlns:a16="http://schemas.microsoft.com/office/drawing/2014/main" id="{CD5A5D67-64F2-BC1A-11D3-E3372EEE5A51}"/>
                </a:ext>
              </a:extLst>
            </p:cNvPr>
            <p:cNvSpPr/>
            <p:nvPr/>
          </p:nvSpPr>
          <p:spPr>
            <a:xfrm>
              <a:off x="1860214" y="240216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732;p56">
              <a:extLst>
                <a:ext uri="{FF2B5EF4-FFF2-40B4-BE49-F238E27FC236}">
                  <a16:creationId xmlns:a16="http://schemas.microsoft.com/office/drawing/2014/main" id="{6DA5899A-EC81-4D50-3D21-C26022149910}"/>
                </a:ext>
              </a:extLst>
            </p:cNvPr>
            <p:cNvSpPr/>
            <p:nvPr/>
          </p:nvSpPr>
          <p:spPr>
            <a:xfrm>
              <a:off x="1950147" y="231034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733;p56">
              <a:extLst>
                <a:ext uri="{FF2B5EF4-FFF2-40B4-BE49-F238E27FC236}">
                  <a16:creationId xmlns:a16="http://schemas.microsoft.com/office/drawing/2014/main" id="{981D9B3A-2764-21BA-4FCE-D1BF9CA60A8B}"/>
                </a:ext>
              </a:extLst>
            </p:cNvPr>
            <p:cNvSpPr/>
            <p:nvPr/>
          </p:nvSpPr>
          <p:spPr>
            <a:xfrm>
              <a:off x="2083448" y="217768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734;p56">
              <a:extLst>
                <a:ext uri="{FF2B5EF4-FFF2-40B4-BE49-F238E27FC236}">
                  <a16:creationId xmlns:a16="http://schemas.microsoft.com/office/drawing/2014/main" id="{B54E75DE-3427-AE07-DCF8-76BF6FB97F8E}"/>
                </a:ext>
              </a:extLst>
            </p:cNvPr>
            <p:cNvSpPr/>
            <p:nvPr/>
          </p:nvSpPr>
          <p:spPr>
            <a:xfrm>
              <a:off x="1837975" y="224214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735;p56">
              <a:extLst>
                <a:ext uri="{FF2B5EF4-FFF2-40B4-BE49-F238E27FC236}">
                  <a16:creationId xmlns:a16="http://schemas.microsoft.com/office/drawing/2014/main" id="{1E561D12-89C1-D14F-FBC8-14332F629D0E}"/>
                </a:ext>
              </a:extLst>
            </p:cNvPr>
            <p:cNvSpPr/>
            <p:nvPr/>
          </p:nvSpPr>
          <p:spPr>
            <a:xfrm>
              <a:off x="1662333" y="240164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736;p56">
              <a:extLst>
                <a:ext uri="{FF2B5EF4-FFF2-40B4-BE49-F238E27FC236}">
                  <a16:creationId xmlns:a16="http://schemas.microsoft.com/office/drawing/2014/main" id="{07C70DC3-13BD-7A10-8F07-09746671FFB2}"/>
                </a:ext>
              </a:extLst>
            </p:cNvPr>
            <p:cNvSpPr/>
            <p:nvPr/>
          </p:nvSpPr>
          <p:spPr>
            <a:xfrm>
              <a:off x="1481398" y="256376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737;p56">
              <a:extLst>
                <a:ext uri="{FF2B5EF4-FFF2-40B4-BE49-F238E27FC236}">
                  <a16:creationId xmlns:a16="http://schemas.microsoft.com/office/drawing/2014/main" id="{540208E3-A001-5BED-69DF-D8DADC725528}"/>
                </a:ext>
              </a:extLst>
            </p:cNvPr>
            <p:cNvSpPr/>
            <p:nvPr/>
          </p:nvSpPr>
          <p:spPr>
            <a:xfrm>
              <a:off x="1328976" y="271417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738;p56">
              <a:extLst>
                <a:ext uri="{FF2B5EF4-FFF2-40B4-BE49-F238E27FC236}">
                  <a16:creationId xmlns:a16="http://schemas.microsoft.com/office/drawing/2014/main" id="{7DA8E290-C97C-FE59-E7E1-64B0BA717EA5}"/>
                </a:ext>
              </a:extLst>
            </p:cNvPr>
            <p:cNvSpPr/>
            <p:nvPr/>
          </p:nvSpPr>
          <p:spPr>
            <a:xfrm>
              <a:off x="1283518" y="285473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739;p56">
              <a:extLst>
                <a:ext uri="{FF2B5EF4-FFF2-40B4-BE49-F238E27FC236}">
                  <a16:creationId xmlns:a16="http://schemas.microsoft.com/office/drawing/2014/main" id="{EA18901C-3359-A7C2-262D-9E57B65DB9D5}"/>
                </a:ext>
              </a:extLst>
            </p:cNvPr>
            <p:cNvSpPr/>
            <p:nvPr/>
          </p:nvSpPr>
          <p:spPr>
            <a:xfrm>
              <a:off x="1174462" y="297275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740;p56">
              <a:extLst>
                <a:ext uri="{FF2B5EF4-FFF2-40B4-BE49-F238E27FC236}">
                  <a16:creationId xmlns:a16="http://schemas.microsoft.com/office/drawing/2014/main" id="{8DA1C7B9-4948-CE2A-16F7-3A1A73472052}"/>
                </a:ext>
              </a:extLst>
            </p:cNvPr>
            <p:cNvSpPr/>
            <p:nvPr/>
          </p:nvSpPr>
          <p:spPr>
            <a:xfrm>
              <a:off x="1074412" y="312799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741;p56">
              <a:extLst>
                <a:ext uri="{FF2B5EF4-FFF2-40B4-BE49-F238E27FC236}">
                  <a16:creationId xmlns:a16="http://schemas.microsoft.com/office/drawing/2014/main" id="{E39A90FB-612F-A9E2-7F46-E96FD62F23E5}"/>
                </a:ext>
              </a:extLst>
            </p:cNvPr>
            <p:cNvSpPr/>
            <p:nvPr/>
          </p:nvSpPr>
          <p:spPr>
            <a:xfrm>
              <a:off x="1159736" y="324276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742;p56">
              <a:extLst>
                <a:ext uri="{FF2B5EF4-FFF2-40B4-BE49-F238E27FC236}">
                  <a16:creationId xmlns:a16="http://schemas.microsoft.com/office/drawing/2014/main" id="{E0EE716E-F766-7349-488A-EFB4A1908965}"/>
                </a:ext>
              </a:extLst>
            </p:cNvPr>
            <p:cNvSpPr/>
            <p:nvPr/>
          </p:nvSpPr>
          <p:spPr>
            <a:xfrm>
              <a:off x="1298329" y="332207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743;p56">
              <a:extLst>
                <a:ext uri="{FF2B5EF4-FFF2-40B4-BE49-F238E27FC236}">
                  <a16:creationId xmlns:a16="http://schemas.microsoft.com/office/drawing/2014/main" id="{A990F4CF-98A1-7AA3-CF9A-C3E12ABA3F38}"/>
                </a:ext>
              </a:extLst>
            </p:cNvPr>
            <p:cNvSpPr/>
            <p:nvPr/>
          </p:nvSpPr>
          <p:spPr>
            <a:xfrm>
              <a:off x="938593" y="317225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744;p56">
              <a:extLst>
                <a:ext uri="{FF2B5EF4-FFF2-40B4-BE49-F238E27FC236}">
                  <a16:creationId xmlns:a16="http://schemas.microsoft.com/office/drawing/2014/main" id="{D6C38F70-C941-3E63-5141-366707C379EA}"/>
                </a:ext>
              </a:extLst>
            </p:cNvPr>
            <p:cNvSpPr/>
            <p:nvPr/>
          </p:nvSpPr>
          <p:spPr>
            <a:xfrm>
              <a:off x="1021143" y="321946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745;p56">
              <a:extLst>
                <a:ext uri="{FF2B5EF4-FFF2-40B4-BE49-F238E27FC236}">
                  <a16:creationId xmlns:a16="http://schemas.microsoft.com/office/drawing/2014/main" id="{66B06891-0EF8-8F16-DD3F-2573231B11F3}"/>
                </a:ext>
              </a:extLst>
            </p:cNvPr>
            <p:cNvSpPr/>
            <p:nvPr/>
          </p:nvSpPr>
          <p:spPr>
            <a:xfrm>
              <a:off x="1826366" y="244386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746;p56">
              <a:extLst>
                <a:ext uri="{FF2B5EF4-FFF2-40B4-BE49-F238E27FC236}">
                  <a16:creationId xmlns:a16="http://schemas.microsoft.com/office/drawing/2014/main" id="{09153D84-F560-FA75-5F51-4DEA9573B24C}"/>
                </a:ext>
              </a:extLst>
            </p:cNvPr>
            <p:cNvSpPr/>
            <p:nvPr/>
          </p:nvSpPr>
          <p:spPr>
            <a:xfrm>
              <a:off x="1677144" y="242691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747;p56">
              <a:extLst>
                <a:ext uri="{FF2B5EF4-FFF2-40B4-BE49-F238E27FC236}">
                  <a16:creationId xmlns:a16="http://schemas.microsoft.com/office/drawing/2014/main" id="{EEDEFF07-6ABE-6FFD-C53F-37B639179FA7}"/>
                </a:ext>
              </a:extLst>
            </p:cNvPr>
            <p:cNvSpPr/>
            <p:nvPr/>
          </p:nvSpPr>
          <p:spPr>
            <a:xfrm>
              <a:off x="1931111" y="234120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748;p56">
              <a:extLst>
                <a:ext uri="{FF2B5EF4-FFF2-40B4-BE49-F238E27FC236}">
                  <a16:creationId xmlns:a16="http://schemas.microsoft.com/office/drawing/2014/main" id="{D98D4EFC-F8BF-358D-0E3D-A30FA71FDD0E}"/>
                </a:ext>
              </a:extLst>
            </p:cNvPr>
            <p:cNvSpPr/>
            <p:nvPr/>
          </p:nvSpPr>
          <p:spPr>
            <a:xfrm>
              <a:off x="1830591" y="229677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749;p56">
              <a:extLst>
                <a:ext uri="{FF2B5EF4-FFF2-40B4-BE49-F238E27FC236}">
                  <a16:creationId xmlns:a16="http://schemas.microsoft.com/office/drawing/2014/main" id="{ECDAB34F-110A-570D-CBA6-E541E16EB219}"/>
                </a:ext>
              </a:extLst>
            </p:cNvPr>
            <p:cNvSpPr/>
            <p:nvPr/>
          </p:nvSpPr>
          <p:spPr>
            <a:xfrm>
              <a:off x="1860214" y="247028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750;p56">
              <a:extLst>
                <a:ext uri="{FF2B5EF4-FFF2-40B4-BE49-F238E27FC236}">
                  <a16:creationId xmlns:a16="http://schemas.microsoft.com/office/drawing/2014/main" id="{91E40470-1E64-F898-5FB2-B08E01596F41}"/>
                </a:ext>
              </a:extLst>
            </p:cNvPr>
            <p:cNvSpPr/>
            <p:nvPr/>
          </p:nvSpPr>
          <p:spPr>
            <a:xfrm>
              <a:off x="1476106" y="259304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751;p56">
              <a:extLst>
                <a:ext uri="{FF2B5EF4-FFF2-40B4-BE49-F238E27FC236}">
                  <a16:creationId xmlns:a16="http://schemas.microsoft.com/office/drawing/2014/main" id="{41DC8B1B-9571-7A3E-CD50-98E8E6873135}"/>
                </a:ext>
              </a:extLst>
            </p:cNvPr>
            <p:cNvSpPr/>
            <p:nvPr/>
          </p:nvSpPr>
          <p:spPr>
            <a:xfrm>
              <a:off x="1668693" y="264490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752;p56">
              <a:extLst>
                <a:ext uri="{FF2B5EF4-FFF2-40B4-BE49-F238E27FC236}">
                  <a16:creationId xmlns:a16="http://schemas.microsoft.com/office/drawing/2014/main" id="{1F44643B-AFCE-F849-EE6F-4C40B02A1C6E}"/>
                </a:ext>
              </a:extLst>
            </p:cNvPr>
            <p:cNvSpPr/>
            <p:nvPr/>
          </p:nvSpPr>
          <p:spPr>
            <a:xfrm>
              <a:off x="1675053" y="273799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753;p56">
              <a:extLst>
                <a:ext uri="{FF2B5EF4-FFF2-40B4-BE49-F238E27FC236}">
                  <a16:creationId xmlns:a16="http://schemas.microsoft.com/office/drawing/2014/main" id="{F1803D0C-5D9B-CC46-64DF-302A0B89F086}"/>
                </a:ext>
              </a:extLst>
            </p:cNvPr>
            <p:cNvSpPr/>
            <p:nvPr/>
          </p:nvSpPr>
          <p:spPr>
            <a:xfrm>
              <a:off x="1603089" y="287449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754;p56">
              <a:extLst>
                <a:ext uri="{FF2B5EF4-FFF2-40B4-BE49-F238E27FC236}">
                  <a16:creationId xmlns:a16="http://schemas.microsoft.com/office/drawing/2014/main" id="{C96DDC75-2910-C331-287A-CCE9B60F6FDC}"/>
                </a:ext>
              </a:extLst>
            </p:cNvPr>
            <p:cNvSpPr/>
            <p:nvPr/>
          </p:nvSpPr>
          <p:spPr>
            <a:xfrm>
              <a:off x="1424245" y="303003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755;p56">
              <a:extLst>
                <a:ext uri="{FF2B5EF4-FFF2-40B4-BE49-F238E27FC236}">
                  <a16:creationId xmlns:a16="http://schemas.microsoft.com/office/drawing/2014/main" id="{26784C3A-EAF7-9025-E53C-C072818F376F}"/>
                </a:ext>
              </a:extLst>
            </p:cNvPr>
            <p:cNvSpPr/>
            <p:nvPr/>
          </p:nvSpPr>
          <p:spPr>
            <a:xfrm>
              <a:off x="1306823" y="288085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756;p56">
              <a:extLst>
                <a:ext uri="{FF2B5EF4-FFF2-40B4-BE49-F238E27FC236}">
                  <a16:creationId xmlns:a16="http://schemas.microsoft.com/office/drawing/2014/main" id="{15905392-76A6-DE76-8AD4-F09AAD2AD34F}"/>
                </a:ext>
              </a:extLst>
            </p:cNvPr>
            <p:cNvSpPr/>
            <p:nvPr/>
          </p:nvSpPr>
          <p:spPr>
            <a:xfrm>
              <a:off x="1336445" y="274542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757;p56">
              <a:extLst>
                <a:ext uri="{FF2B5EF4-FFF2-40B4-BE49-F238E27FC236}">
                  <a16:creationId xmlns:a16="http://schemas.microsoft.com/office/drawing/2014/main" id="{E09412B2-91C2-337F-4482-C29BAA3D8DBD}"/>
                </a:ext>
              </a:extLst>
            </p:cNvPr>
            <p:cNvSpPr/>
            <p:nvPr/>
          </p:nvSpPr>
          <p:spPr>
            <a:xfrm>
              <a:off x="1544868" y="305329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758;p56">
              <a:extLst>
                <a:ext uri="{FF2B5EF4-FFF2-40B4-BE49-F238E27FC236}">
                  <a16:creationId xmlns:a16="http://schemas.microsoft.com/office/drawing/2014/main" id="{F472D335-D96D-7DC2-1F3E-26209FB2CA28}"/>
                </a:ext>
              </a:extLst>
            </p:cNvPr>
            <p:cNvSpPr/>
            <p:nvPr/>
          </p:nvSpPr>
          <p:spPr>
            <a:xfrm>
              <a:off x="1186200" y="304484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244;p47">
            <a:extLst>
              <a:ext uri="{FF2B5EF4-FFF2-40B4-BE49-F238E27FC236}">
                <a16:creationId xmlns:a16="http://schemas.microsoft.com/office/drawing/2014/main" id="{B0887843-FA9D-F601-CD9D-401FA85E0457}"/>
              </a:ext>
            </a:extLst>
          </p:cNvPr>
          <p:cNvGrpSpPr/>
          <p:nvPr/>
        </p:nvGrpSpPr>
        <p:grpSpPr>
          <a:xfrm flipH="1">
            <a:off x="8090584" y="4514516"/>
            <a:ext cx="1123522" cy="686327"/>
            <a:chOff x="-283687" y="3995013"/>
            <a:chExt cx="1993828" cy="1217972"/>
          </a:xfrm>
        </p:grpSpPr>
        <p:sp>
          <p:nvSpPr>
            <p:cNvPr id="1484" name="Google Shape;1245;p47">
              <a:extLst>
                <a:ext uri="{FF2B5EF4-FFF2-40B4-BE49-F238E27FC236}">
                  <a16:creationId xmlns:a16="http://schemas.microsoft.com/office/drawing/2014/main" id="{5FC9710F-1E01-C9F1-47C4-8ADC26A57D1C}"/>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246;p47">
              <a:extLst>
                <a:ext uri="{FF2B5EF4-FFF2-40B4-BE49-F238E27FC236}">
                  <a16:creationId xmlns:a16="http://schemas.microsoft.com/office/drawing/2014/main" id="{E7D3989F-5BEC-32E5-7740-26E79D5A2067}"/>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6" name="Google Shape;314;p29">
            <a:extLst>
              <a:ext uri="{FF2B5EF4-FFF2-40B4-BE49-F238E27FC236}">
                <a16:creationId xmlns:a16="http://schemas.microsoft.com/office/drawing/2014/main" id="{9B260A81-2A52-2961-80F3-3A3AE3F51DC6}"/>
              </a:ext>
            </a:extLst>
          </p:cNvPr>
          <p:cNvPicPr preferRelativeResize="0"/>
          <p:nvPr/>
        </p:nvPicPr>
        <p:blipFill>
          <a:blip r:embed="rId3">
            <a:alphaModFix/>
          </a:blip>
          <a:stretch>
            <a:fillRect/>
          </a:stretch>
        </p:blipFill>
        <p:spPr>
          <a:xfrm>
            <a:off x="1770753" y="1008058"/>
            <a:ext cx="393013" cy="319274"/>
          </a:xfrm>
          <a:prstGeom prst="rect">
            <a:avLst/>
          </a:prstGeom>
          <a:noFill/>
          <a:ln>
            <a:noFill/>
          </a:ln>
        </p:spPr>
      </p:pic>
      <p:pic>
        <p:nvPicPr>
          <p:cNvPr id="1487" name="Google Shape;315;p29">
            <a:extLst>
              <a:ext uri="{FF2B5EF4-FFF2-40B4-BE49-F238E27FC236}">
                <a16:creationId xmlns:a16="http://schemas.microsoft.com/office/drawing/2014/main" id="{996281DA-BAEC-7E25-20B1-6E95E72F8092}"/>
              </a:ext>
            </a:extLst>
          </p:cNvPr>
          <p:cNvPicPr preferRelativeResize="0"/>
          <p:nvPr/>
        </p:nvPicPr>
        <p:blipFill>
          <a:blip r:embed="rId4">
            <a:alphaModFix/>
          </a:blip>
          <a:stretch>
            <a:fillRect/>
          </a:stretch>
        </p:blipFill>
        <p:spPr>
          <a:xfrm>
            <a:off x="3084042" y="726096"/>
            <a:ext cx="393013" cy="140876"/>
          </a:xfrm>
          <a:prstGeom prst="rect">
            <a:avLst/>
          </a:prstGeom>
          <a:noFill/>
          <a:ln>
            <a:noFill/>
          </a:ln>
        </p:spPr>
      </p:pic>
      <p:pic>
        <p:nvPicPr>
          <p:cNvPr id="1488" name="Google Shape;314;p29">
            <a:extLst>
              <a:ext uri="{FF2B5EF4-FFF2-40B4-BE49-F238E27FC236}">
                <a16:creationId xmlns:a16="http://schemas.microsoft.com/office/drawing/2014/main" id="{A6D6CC24-3C0E-0D7C-17E4-1673CD75E26F}"/>
              </a:ext>
            </a:extLst>
          </p:cNvPr>
          <p:cNvPicPr preferRelativeResize="0"/>
          <p:nvPr/>
        </p:nvPicPr>
        <p:blipFill>
          <a:blip r:embed="rId3">
            <a:alphaModFix/>
          </a:blip>
          <a:stretch>
            <a:fillRect/>
          </a:stretch>
        </p:blipFill>
        <p:spPr>
          <a:xfrm>
            <a:off x="8507955" y="2841907"/>
            <a:ext cx="393013" cy="319274"/>
          </a:xfrm>
          <a:prstGeom prst="rect">
            <a:avLst/>
          </a:prstGeom>
          <a:noFill/>
          <a:ln>
            <a:noFill/>
          </a:ln>
        </p:spPr>
      </p:pic>
      <p:pic>
        <p:nvPicPr>
          <p:cNvPr id="1489" name="Google Shape;315;p29">
            <a:extLst>
              <a:ext uri="{FF2B5EF4-FFF2-40B4-BE49-F238E27FC236}">
                <a16:creationId xmlns:a16="http://schemas.microsoft.com/office/drawing/2014/main" id="{5320AE57-34F1-DB6E-49D1-C31447EBE0F2}"/>
              </a:ext>
            </a:extLst>
          </p:cNvPr>
          <p:cNvPicPr preferRelativeResize="0"/>
          <p:nvPr/>
        </p:nvPicPr>
        <p:blipFill>
          <a:blip r:embed="rId4">
            <a:alphaModFix/>
          </a:blip>
          <a:stretch>
            <a:fillRect/>
          </a:stretch>
        </p:blipFill>
        <p:spPr>
          <a:xfrm>
            <a:off x="7747093" y="2696674"/>
            <a:ext cx="393013" cy="140876"/>
          </a:xfrm>
          <a:prstGeom prst="rect">
            <a:avLst/>
          </a:prstGeom>
          <a:noFill/>
          <a:ln>
            <a:noFill/>
          </a:ln>
        </p:spPr>
      </p:pic>
      <p:sp>
        <p:nvSpPr>
          <p:cNvPr id="2" name="Rectangle 1"/>
          <p:cNvSpPr/>
          <p:nvPr/>
        </p:nvSpPr>
        <p:spPr>
          <a:xfrm>
            <a:off x="2068316" y="5006"/>
            <a:ext cx="723275" cy="523220"/>
          </a:xfrm>
          <a:prstGeom prst="rect">
            <a:avLst/>
          </a:prstGeom>
        </p:spPr>
        <p:txBody>
          <a:bodyPr wrap="none">
            <a:spAutoFit/>
          </a:bodyPr>
          <a:lstStyle/>
          <a:p>
            <a:r>
              <a:rPr lang="en-US" sz="2800" b="1" dirty="0" smtClean="0">
                <a:solidFill>
                  <a:schemeClr val="accent3">
                    <a:lumMod val="40000"/>
                    <a:lumOff val="60000"/>
                  </a:schemeClr>
                </a:solidFill>
                <a:latin typeface="Times New Roman" panose="02020603050405020304" pitchFamily="18" charset="0"/>
                <a:cs typeface="Times New Roman" panose="02020603050405020304" pitchFamily="18" charset="0"/>
              </a:rPr>
              <a:t>191</a:t>
            </a:r>
            <a:endParaRPr lang="en-US" sz="2800" dirty="0">
              <a:solidFill>
                <a:schemeClr val="accent3">
                  <a:lumMod val="40000"/>
                  <a:lumOff val="60000"/>
                </a:schemeClr>
              </a:solidFill>
            </a:endParaRPr>
          </a:p>
        </p:txBody>
      </p:sp>
      <p:sp>
        <p:nvSpPr>
          <p:cNvPr id="209" name="Rectangle 208"/>
          <p:cNvSpPr/>
          <p:nvPr/>
        </p:nvSpPr>
        <p:spPr>
          <a:xfrm>
            <a:off x="6705743" y="3756254"/>
            <a:ext cx="2241319" cy="307777"/>
          </a:xfrm>
          <a:prstGeom prst="rect">
            <a:avLst/>
          </a:prstGeom>
        </p:spPr>
        <p:txBody>
          <a:bodyPr wrap="none">
            <a:spAutoFit/>
          </a:bodyPr>
          <a:lstStyle/>
          <a:p>
            <a:r>
              <a:rPr lang="en-US" i="1" dirty="0" err="1">
                <a:solidFill>
                  <a:schemeClr val="accent5">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i="1" dirty="0">
                <a:solidFill>
                  <a:schemeClr val="accent5">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accent5">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i="1" dirty="0">
                <a:solidFill>
                  <a:schemeClr val="accent5">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accent5">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i="1" dirty="0">
                <a:solidFill>
                  <a:schemeClr val="accent5">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accent5">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i="1" dirty="0">
                <a:solidFill>
                  <a:schemeClr val="accent5">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688</a:t>
            </a:r>
            <a:endParaRPr lang="en-US" dirty="0">
              <a:solidFill>
                <a:schemeClr val="accent5">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53"/>
                                        </p:tgtEl>
                                        <p:attrNameLst>
                                          <p:attrName>style.visibility</p:attrName>
                                        </p:attrNameLst>
                                      </p:cBhvr>
                                      <p:to>
                                        <p:strVal val="visible"/>
                                      </p:to>
                                    </p:set>
                                    <p:animEffect transition="in" filter="barn(inVertical)">
                                      <p:cBhvr>
                                        <p:cTn id="7" dur="500"/>
                                        <p:tgtEl>
                                          <p:spTgt spid="1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0"/>
          <p:cNvSpPr/>
          <p:nvPr/>
        </p:nvSpPr>
        <p:spPr>
          <a:xfrm>
            <a:off x="3217750" y="458700"/>
            <a:ext cx="2708485" cy="103065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txBox="1">
            <a:spLocks noGrp="1"/>
          </p:cNvSpPr>
          <p:nvPr>
            <p:ph type="title"/>
          </p:nvPr>
        </p:nvSpPr>
        <p:spPr>
          <a:xfrm>
            <a:off x="2184789" y="1692412"/>
            <a:ext cx="5213030" cy="15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latin typeface="Times New Roman" panose="02020603050405020304" pitchFamily="18" charset="0"/>
                <a:cs typeface="Times New Roman" panose="02020603050405020304" pitchFamily="18" charset="0"/>
              </a:rPr>
              <a:t>Chuẩn bị đọc</a:t>
            </a:r>
            <a:endParaRPr sz="6600">
              <a:solidFill>
                <a:schemeClr val="accent3"/>
              </a:solidFill>
              <a:latin typeface="Times New Roman" panose="02020603050405020304" pitchFamily="18" charset="0"/>
              <a:cs typeface="Times New Roman" panose="02020603050405020304" pitchFamily="18" charset="0"/>
            </a:endParaRPr>
          </a:p>
        </p:txBody>
      </p:sp>
      <p:sp>
        <p:nvSpPr>
          <p:cNvPr id="567" name="Google Shape;567;p40"/>
          <p:cNvSpPr txBox="1">
            <a:spLocks noGrp="1"/>
          </p:cNvSpPr>
          <p:nvPr>
            <p:ph type="title" idx="2"/>
          </p:nvPr>
        </p:nvSpPr>
        <p:spPr>
          <a:xfrm>
            <a:off x="3911252" y="659566"/>
            <a:ext cx="1321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a:t>
            </a:r>
            <a:endParaRPr/>
          </a:p>
        </p:txBody>
      </p:sp>
      <p:sp>
        <p:nvSpPr>
          <p:cNvPr id="569" name="Google Shape;569;p40"/>
          <p:cNvSpPr/>
          <p:nvPr/>
        </p:nvSpPr>
        <p:spPr>
          <a:xfrm>
            <a:off x="337500" y="4378675"/>
            <a:ext cx="7642772" cy="979625"/>
          </a:xfrm>
          <a:custGeom>
            <a:avLst/>
            <a:gdLst/>
            <a:ahLst/>
            <a:cxnLst/>
            <a:rect l="l" t="t" r="r" b="b"/>
            <a:pathLst>
              <a:path w="46904" h="6012" extrusionOk="0">
                <a:moveTo>
                  <a:pt x="19668" y="0"/>
                </a:moveTo>
                <a:cubicBezTo>
                  <a:pt x="14258" y="0"/>
                  <a:pt x="9065" y="200"/>
                  <a:pt x="5430" y="738"/>
                </a:cubicBezTo>
                <a:cubicBezTo>
                  <a:pt x="6868" y="1011"/>
                  <a:pt x="4884" y="1556"/>
                  <a:pt x="2951" y="2151"/>
                </a:cubicBezTo>
                <a:cubicBezTo>
                  <a:pt x="1463" y="2597"/>
                  <a:pt x="1" y="3068"/>
                  <a:pt x="125" y="3465"/>
                </a:cubicBezTo>
                <a:cubicBezTo>
                  <a:pt x="197" y="3700"/>
                  <a:pt x="1024" y="3773"/>
                  <a:pt x="2205" y="3773"/>
                </a:cubicBezTo>
                <a:cubicBezTo>
                  <a:pt x="4164" y="3773"/>
                  <a:pt x="7094" y="3572"/>
                  <a:pt x="9161" y="3572"/>
                </a:cubicBezTo>
                <a:cubicBezTo>
                  <a:pt x="10577" y="3572"/>
                  <a:pt x="11588" y="3666"/>
                  <a:pt x="11602" y="3985"/>
                </a:cubicBezTo>
                <a:cubicBezTo>
                  <a:pt x="11627" y="5076"/>
                  <a:pt x="6446" y="5101"/>
                  <a:pt x="8950" y="5869"/>
                </a:cubicBezTo>
                <a:cubicBezTo>
                  <a:pt x="9294" y="5971"/>
                  <a:pt x="9940" y="6012"/>
                  <a:pt x="10820" y="6012"/>
                </a:cubicBezTo>
                <a:cubicBezTo>
                  <a:pt x="14540" y="6012"/>
                  <a:pt x="22438" y="5279"/>
                  <a:pt x="29358" y="5279"/>
                </a:cubicBezTo>
                <a:cubicBezTo>
                  <a:pt x="30002" y="5279"/>
                  <a:pt x="30638" y="5285"/>
                  <a:pt x="31261" y="5299"/>
                </a:cubicBezTo>
                <a:cubicBezTo>
                  <a:pt x="31953" y="5313"/>
                  <a:pt x="32634" y="5319"/>
                  <a:pt x="33299" y="5319"/>
                </a:cubicBezTo>
                <a:cubicBezTo>
                  <a:pt x="41180" y="5319"/>
                  <a:pt x="46903" y="4435"/>
                  <a:pt x="45143" y="4184"/>
                </a:cubicBezTo>
                <a:cubicBezTo>
                  <a:pt x="43234" y="3886"/>
                  <a:pt x="39045" y="3688"/>
                  <a:pt x="42639" y="2771"/>
                </a:cubicBezTo>
                <a:cubicBezTo>
                  <a:pt x="43060" y="2647"/>
                  <a:pt x="43408" y="2548"/>
                  <a:pt x="43631" y="2473"/>
                </a:cubicBezTo>
                <a:cubicBezTo>
                  <a:pt x="45366" y="1903"/>
                  <a:pt x="42565" y="2052"/>
                  <a:pt x="44151" y="1482"/>
                </a:cubicBezTo>
                <a:cubicBezTo>
                  <a:pt x="45391" y="1034"/>
                  <a:pt x="31970" y="0"/>
                  <a:pt x="19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054;p65">
            <a:extLst>
              <a:ext uri="{FF2B5EF4-FFF2-40B4-BE49-F238E27FC236}">
                <a16:creationId xmlns:a16="http://schemas.microsoft.com/office/drawing/2014/main" id="{81B93BBB-4570-5E33-7147-E61842C254FD}"/>
              </a:ext>
            </a:extLst>
          </p:cNvPr>
          <p:cNvSpPr/>
          <p:nvPr/>
        </p:nvSpPr>
        <p:spPr>
          <a:xfrm>
            <a:off x="-475581" y="3681488"/>
            <a:ext cx="2761260" cy="1255018"/>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055;p65">
            <a:extLst>
              <a:ext uri="{FF2B5EF4-FFF2-40B4-BE49-F238E27FC236}">
                <a16:creationId xmlns:a16="http://schemas.microsoft.com/office/drawing/2014/main" id="{6FCAFBF6-3F6A-6665-C41A-72777BC434AF}"/>
              </a:ext>
            </a:extLst>
          </p:cNvPr>
          <p:cNvGrpSpPr/>
          <p:nvPr/>
        </p:nvGrpSpPr>
        <p:grpSpPr>
          <a:xfrm>
            <a:off x="-89419" y="3281118"/>
            <a:ext cx="1123522" cy="686327"/>
            <a:chOff x="-283687" y="3995013"/>
            <a:chExt cx="1993828" cy="1217972"/>
          </a:xfrm>
        </p:grpSpPr>
        <p:sp>
          <p:nvSpPr>
            <p:cNvPr id="4" name="Google Shape;2056;p65">
              <a:extLst>
                <a:ext uri="{FF2B5EF4-FFF2-40B4-BE49-F238E27FC236}">
                  <a16:creationId xmlns:a16="http://schemas.microsoft.com/office/drawing/2014/main" id="{F35817E9-AAF0-71D8-6DE2-B0E469E491D7}"/>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57;p65">
              <a:extLst>
                <a:ext uri="{FF2B5EF4-FFF2-40B4-BE49-F238E27FC236}">
                  <a16:creationId xmlns:a16="http://schemas.microsoft.com/office/drawing/2014/main" id="{7F9D6710-1602-5286-1F0B-5A048F4E60E5}"/>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058;p65">
            <a:extLst>
              <a:ext uri="{FF2B5EF4-FFF2-40B4-BE49-F238E27FC236}">
                <a16:creationId xmlns:a16="http://schemas.microsoft.com/office/drawing/2014/main" id="{779F65E1-0F28-0DC1-9105-C34AF1C5A806}"/>
              </a:ext>
            </a:extLst>
          </p:cNvPr>
          <p:cNvGrpSpPr/>
          <p:nvPr/>
        </p:nvGrpSpPr>
        <p:grpSpPr>
          <a:xfrm flipH="1">
            <a:off x="333869" y="1060321"/>
            <a:ext cx="1832618" cy="5613868"/>
            <a:chOff x="1201200" y="3190600"/>
            <a:chExt cx="402225" cy="1232138"/>
          </a:xfrm>
        </p:grpSpPr>
        <p:sp>
          <p:nvSpPr>
            <p:cNvPr id="7" name="Google Shape;2059;p65">
              <a:extLst>
                <a:ext uri="{FF2B5EF4-FFF2-40B4-BE49-F238E27FC236}">
                  <a16:creationId xmlns:a16="http://schemas.microsoft.com/office/drawing/2014/main" id="{E25625FB-391B-2C6D-A0A5-FABA75F480F3}"/>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0;p65">
              <a:extLst>
                <a:ext uri="{FF2B5EF4-FFF2-40B4-BE49-F238E27FC236}">
                  <a16:creationId xmlns:a16="http://schemas.microsoft.com/office/drawing/2014/main" id="{BEDDF441-2EA3-97BF-D0CD-935CBAD0F022}"/>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1;p65">
              <a:extLst>
                <a:ext uri="{FF2B5EF4-FFF2-40B4-BE49-F238E27FC236}">
                  <a16:creationId xmlns:a16="http://schemas.microsoft.com/office/drawing/2014/main" id="{4F610B28-1C1B-5E1B-D034-5A029A28183E}"/>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2;p65">
              <a:extLst>
                <a:ext uri="{FF2B5EF4-FFF2-40B4-BE49-F238E27FC236}">
                  <a16:creationId xmlns:a16="http://schemas.microsoft.com/office/drawing/2014/main" id="{9ADE9514-0200-B13F-D984-84AAB7D639DB}"/>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3;p65">
              <a:extLst>
                <a:ext uri="{FF2B5EF4-FFF2-40B4-BE49-F238E27FC236}">
                  <a16:creationId xmlns:a16="http://schemas.microsoft.com/office/drawing/2014/main" id="{7EEB9017-06E4-4908-5801-A6B67BE15C6A}"/>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4;p65">
              <a:extLst>
                <a:ext uri="{FF2B5EF4-FFF2-40B4-BE49-F238E27FC236}">
                  <a16:creationId xmlns:a16="http://schemas.microsoft.com/office/drawing/2014/main" id="{54F62556-BDC1-458E-F4CE-597C17C9191F}"/>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5;p65">
              <a:extLst>
                <a:ext uri="{FF2B5EF4-FFF2-40B4-BE49-F238E27FC236}">
                  <a16:creationId xmlns:a16="http://schemas.microsoft.com/office/drawing/2014/main" id="{B8A45549-3705-E365-3220-12F0179275AC}"/>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159;p69">
            <a:extLst>
              <a:ext uri="{FF2B5EF4-FFF2-40B4-BE49-F238E27FC236}">
                <a16:creationId xmlns:a16="http://schemas.microsoft.com/office/drawing/2014/main" id="{07085EA5-2A3E-C225-4418-4E45E30C0AB9}"/>
              </a:ext>
            </a:extLst>
          </p:cNvPr>
          <p:cNvGrpSpPr/>
          <p:nvPr/>
        </p:nvGrpSpPr>
        <p:grpSpPr>
          <a:xfrm flipH="1">
            <a:off x="8221529" y="996490"/>
            <a:ext cx="1278794" cy="3917337"/>
            <a:chOff x="1201200" y="3190600"/>
            <a:chExt cx="402225" cy="1232138"/>
          </a:xfrm>
        </p:grpSpPr>
        <p:sp>
          <p:nvSpPr>
            <p:cNvPr id="15" name="Google Shape;2160;p69">
              <a:extLst>
                <a:ext uri="{FF2B5EF4-FFF2-40B4-BE49-F238E27FC236}">
                  <a16:creationId xmlns:a16="http://schemas.microsoft.com/office/drawing/2014/main" id="{E2742C77-39EA-3E98-4728-D2978B10E2BE}"/>
                </a:ext>
              </a:extLst>
            </p:cNvPr>
            <p:cNvSpPr/>
            <p:nvPr/>
          </p:nvSpPr>
          <p:spPr>
            <a:xfrm>
              <a:off x="1339999" y="3346150"/>
              <a:ext cx="84950" cy="1076588"/>
            </a:xfrm>
            <a:custGeom>
              <a:avLst/>
              <a:gdLst/>
              <a:ahLst/>
              <a:cxnLst/>
              <a:rect l="l" t="t" r="r" b="b"/>
              <a:pathLst>
                <a:path w="3398" h="29277" extrusionOk="0">
                  <a:moveTo>
                    <a:pt x="1959" y="1"/>
                  </a:moveTo>
                  <a:lnTo>
                    <a:pt x="1141" y="1364"/>
                  </a:lnTo>
                  <a:cubicBezTo>
                    <a:pt x="150" y="7338"/>
                    <a:pt x="1439" y="12668"/>
                    <a:pt x="1587" y="16213"/>
                  </a:cubicBezTo>
                  <a:cubicBezTo>
                    <a:pt x="1736" y="19758"/>
                    <a:pt x="1290" y="21022"/>
                    <a:pt x="1" y="22113"/>
                  </a:cubicBezTo>
                  <a:lnTo>
                    <a:pt x="1959" y="29277"/>
                  </a:lnTo>
                  <a:cubicBezTo>
                    <a:pt x="1959" y="29277"/>
                    <a:pt x="2207" y="26054"/>
                    <a:pt x="2802" y="23600"/>
                  </a:cubicBezTo>
                  <a:cubicBezTo>
                    <a:pt x="3397" y="21171"/>
                    <a:pt x="1885" y="16758"/>
                    <a:pt x="1959" y="12594"/>
                  </a:cubicBezTo>
                  <a:cubicBezTo>
                    <a:pt x="2009" y="8454"/>
                    <a:pt x="645" y="6694"/>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61;p69">
              <a:extLst>
                <a:ext uri="{FF2B5EF4-FFF2-40B4-BE49-F238E27FC236}">
                  <a16:creationId xmlns:a16="http://schemas.microsoft.com/office/drawing/2014/main" id="{8136A19B-C37D-91A9-5D5F-700CEBA072B2}"/>
                </a:ext>
              </a:extLst>
            </p:cNvPr>
            <p:cNvSpPr/>
            <p:nvPr/>
          </p:nvSpPr>
          <p:spPr>
            <a:xfrm>
              <a:off x="1308400" y="3385825"/>
              <a:ext cx="74050" cy="177250"/>
            </a:xfrm>
            <a:custGeom>
              <a:avLst/>
              <a:gdLst/>
              <a:ahLst/>
              <a:cxnLst/>
              <a:rect l="l" t="t" r="r" b="b"/>
              <a:pathLst>
                <a:path w="2962" h="7090" extrusionOk="0">
                  <a:moveTo>
                    <a:pt x="1" y="0"/>
                  </a:moveTo>
                  <a:cubicBezTo>
                    <a:pt x="348" y="4958"/>
                    <a:pt x="521" y="5850"/>
                    <a:pt x="2380" y="7090"/>
                  </a:cubicBezTo>
                  <a:cubicBezTo>
                    <a:pt x="2380" y="7090"/>
                    <a:pt x="2962" y="6207"/>
                    <a:pt x="2499" y="6207"/>
                  </a:cubicBezTo>
                  <a:cubicBezTo>
                    <a:pt x="2466" y="6207"/>
                    <a:pt x="2426" y="6212"/>
                    <a:pt x="2380" y="6222"/>
                  </a:cubicBezTo>
                  <a:cubicBezTo>
                    <a:pt x="2336" y="6230"/>
                    <a:pt x="2292" y="6234"/>
                    <a:pt x="2250" y="6234"/>
                  </a:cubicBezTo>
                  <a:cubicBezTo>
                    <a:pt x="1623" y="6234"/>
                    <a:pt x="1160" y="5406"/>
                    <a:pt x="720" y="4338"/>
                  </a:cubicBezTo>
                  <a:cubicBezTo>
                    <a:pt x="249" y="3223"/>
                    <a:pt x="1"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62;p69">
              <a:extLst>
                <a:ext uri="{FF2B5EF4-FFF2-40B4-BE49-F238E27FC236}">
                  <a16:creationId xmlns:a16="http://schemas.microsoft.com/office/drawing/2014/main" id="{1A9ADBF9-9DBF-45CF-C11C-FB6A9CAAD045}"/>
                </a:ext>
              </a:extLst>
            </p:cNvPr>
            <p:cNvSpPr/>
            <p:nvPr/>
          </p:nvSpPr>
          <p:spPr>
            <a:xfrm>
              <a:off x="1369750" y="3320125"/>
              <a:ext cx="104775" cy="182250"/>
            </a:xfrm>
            <a:custGeom>
              <a:avLst/>
              <a:gdLst/>
              <a:ahLst/>
              <a:cxnLst/>
              <a:rect l="l" t="t" r="r" b="b"/>
              <a:pathLst>
                <a:path w="4191" h="7290" extrusionOk="0">
                  <a:moveTo>
                    <a:pt x="4190" y="0"/>
                  </a:moveTo>
                  <a:cubicBezTo>
                    <a:pt x="4190" y="1"/>
                    <a:pt x="3075" y="2157"/>
                    <a:pt x="3496" y="4363"/>
                  </a:cubicBezTo>
                  <a:cubicBezTo>
                    <a:pt x="3811" y="6014"/>
                    <a:pt x="2920" y="6859"/>
                    <a:pt x="1538" y="6859"/>
                  </a:cubicBezTo>
                  <a:cubicBezTo>
                    <a:pt x="1072" y="6859"/>
                    <a:pt x="551" y="6763"/>
                    <a:pt x="1" y="6570"/>
                  </a:cubicBezTo>
                  <a:lnTo>
                    <a:pt x="1" y="7041"/>
                  </a:lnTo>
                  <a:cubicBezTo>
                    <a:pt x="210" y="7158"/>
                    <a:pt x="736" y="7290"/>
                    <a:pt x="1335" y="7290"/>
                  </a:cubicBezTo>
                  <a:cubicBezTo>
                    <a:pt x="1873" y="7290"/>
                    <a:pt x="2470" y="7184"/>
                    <a:pt x="2951" y="6867"/>
                  </a:cubicBezTo>
                  <a:cubicBezTo>
                    <a:pt x="3992" y="6173"/>
                    <a:pt x="4042" y="5355"/>
                    <a:pt x="3670" y="3793"/>
                  </a:cubicBezTo>
                  <a:cubicBezTo>
                    <a:pt x="3298" y="2232"/>
                    <a:pt x="4190" y="1"/>
                    <a:pt x="4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3;p69">
              <a:extLst>
                <a:ext uri="{FF2B5EF4-FFF2-40B4-BE49-F238E27FC236}">
                  <a16:creationId xmlns:a16="http://schemas.microsoft.com/office/drawing/2014/main" id="{A15307A9-5A2F-DF6D-2853-D508EAE68FC0}"/>
                </a:ext>
              </a:extLst>
            </p:cNvPr>
            <p:cNvSpPr/>
            <p:nvPr/>
          </p:nvSpPr>
          <p:spPr>
            <a:xfrm>
              <a:off x="1201200" y="3190600"/>
              <a:ext cx="402225" cy="259700"/>
            </a:xfrm>
            <a:custGeom>
              <a:avLst/>
              <a:gdLst/>
              <a:ahLst/>
              <a:cxnLst/>
              <a:rect l="l" t="t" r="r" b="b"/>
              <a:pathLst>
                <a:path w="16089" h="10388" extrusionOk="0">
                  <a:moveTo>
                    <a:pt x="7710" y="0"/>
                  </a:moveTo>
                  <a:cubicBezTo>
                    <a:pt x="4487" y="0"/>
                    <a:pt x="1884" y="620"/>
                    <a:pt x="1884" y="1413"/>
                  </a:cubicBezTo>
                  <a:cubicBezTo>
                    <a:pt x="1884" y="1488"/>
                    <a:pt x="1909" y="1562"/>
                    <a:pt x="1958" y="1612"/>
                  </a:cubicBezTo>
                  <a:cubicBezTo>
                    <a:pt x="1388" y="1711"/>
                    <a:pt x="942" y="1810"/>
                    <a:pt x="595" y="1909"/>
                  </a:cubicBezTo>
                  <a:cubicBezTo>
                    <a:pt x="223" y="2033"/>
                    <a:pt x="0" y="2157"/>
                    <a:pt x="0" y="2281"/>
                  </a:cubicBezTo>
                  <a:cubicBezTo>
                    <a:pt x="0" y="2628"/>
                    <a:pt x="1264" y="2926"/>
                    <a:pt x="3173" y="3099"/>
                  </a:cubicBezTo>
                  <a:cubicBezTo>
                    <a:pt x="2975" y="3198"/>
                    <a:pt x="2851" y="3297"/>
                    <a:pt x="2851" y="3421"/>
                  </a:cubicBezTo>
                  <a:lnTo>
                    <a:pt x="2876" y="3520"/>
                  </a:lnTo>
                  <a:cubicBezTo>
                    <a:pt x="3024" y="3744"/>
                    <a:pt x="3694" y="3942"/>
                    <a:pt x="4636" y="4066"/>
                  </a:cubicBezTo>
                  <a:cubicBezTo>
                    <a:pt x="2677" y="4239"/>
                    <a:pt x="1314" y="4611"/>
                    <a:pt x="1314" y="5057"/>
                  </a:cubicBezTo>
                  <a:cubicBezTo>
                    <a:pt x="1314" y="5157"/>
                    <a:pt x="1388" y="5256"/>
                    <a:pt x="1487" y="5330"/>
                  </a:cubicBezTo>
                  <a:cubicBezTo>
                    <a:pt x="1958" y="5702"/>
                    <a:pt x="3371" y="5999"/>
                    <a:pt x="5181" y="6123"/>
                  </a:cubicBezTo>
                  <a:cubicBezTo>
                    <a:pt x="5107" y="6247"/>
                    <a:pt x="5082" y="6371"/>
                    <a:pt x="5082" y="6520"/>
                  </a:cubicBezTo>
                  <a:cubicBezTo>
                    <a:pt x="5082" y="6768"/>
                    <a:pt x="5181" y="6991"/>
                    <a:pt x="5379" y="7214"/>
                  </a:cubicBezTo>
                  <a:cubicBezTo>
                    <a:pt x="4884" y="7264"/>
                    <a:pt x="4437" y="7338"/>
                    <a:pt x="4016" y="7437"/>
                  </a:cubicBezTo>
                  <a:cubicBezTo>
                    <a:pt x="2925" y="7735"/>
                    <a:pt x="2206" y="8206"/>
                    <a:pt x="2206" y="8776"/>
                  </a:cubicBezTo>
                  <a:cubicBezTo>
                    <a:pt x="2206" y="9668"/>
                    <a:pt x="4041" y="10387"/>
                    <a:pt x="6272" y="10387"/>
                  </a:cubicBezTo>
                  <a:cubicBezTo>
                    <a:pt x="8552" y="10387"/>
                    <a:pt x="10362" y="9668"/>
                    <a:pt x="10362" y="8776"/>
                  </a:cubicBezTo>
                  <a:lnTo>
                    <a:pt x="10362" y="8751"/>
                  </a:lnTo>
                  <a:cubicBezTo>
                    <a:pt x="10362" y="8677"/>
                    <a:pt x="10337" y="8578"/>
                    <a:pt x="10313" y="8503"/>
                  </a:cubicBezTo>
                  <a:cubicBezTo>
                    <a:pt x="12494" y="8354"/>
                    <a:pt x="14180" y="7512"/>
                    <a:pt x="14180" y="6520"/>
                  </a:cubicBezTo>
                  <a:cubicBezTo>
                    <a:pt x="14180" y="6470"/>
                    <a:pt x="14155" y="6421"/>
                    <a:pt x="14155" y="6371"/>
                  </a:cubicBezTo>
                  <a:cubicBezTo>
                    <a:pt x="14105" y="5999"/>
                    <a:pt x="13833" y="5677"/>
                    <a:pt x="13411" y="5380"/>
                  </a:cubicBezTo>
                  <a:cubicBezTo>
                    <a:pt x="13486" y="5355"/>
                    <a:pt x="13585" y="5355"/>
                    <a:pt x="13659" y="5330"/>
                  </a:cubicBezTo>
                  <a:cubicBezTo>
                    <a:pt x="14899" y="4983"/>
                    <a:pt x="15692" y="4413"/>
                    <a:pt x="15692" y="3793"/>
                  </a:cubicBezTo>
                  <a:cubicBezTo>
                    <a:pt x="15692" y="3471"/>
                    <a:pt x="15518" y="3198"/>
                    <a:pt x="15196" y="2926"/>
                  </a:cubicBezTo>
                  <a:cubicBezTo>
                    <a:pt x="15147" y="2901"/>
                    <a:pt x="15072" y="2851"/>
                    <a:pt x="14998" y="2802"/>
                  </a:cubicBezTo>
                  <a:cubicBezTo>
                    <a:pt x="15692" y="2653"/>
                    <a:pt x="16089" y="2479"/>
                    <a:pt x="16089" y="2281"/>
                  </a:cubicBezTo>
                  <a:cubicBezTo>
                    <a:pt x="16089" y="1984"/>
                    <a:pt x="15097" y="1736"/>
                    <a:pt x="13510" y="1537"/>
                  </a:cubicBezTo>
                  <a:cubicBezTo>
                    <a:pt x="13510" y="1513"/>
                    <a:pt x="13535" y="1463"/>
                    <a:pt x="13535" y="1413"/>
                  </a:cubicBezTo>
                  <a:cubicBezTo>
                    <a:pt x="13535" y="620"/>
                    <a:pt x="10932" y="0"/>
                    <a:pt x="7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4;p69">
              <a:extLst>
                <a:ext uri="{FF2B5EF4-FFF2-40B4-BE49-F238E27FC236}">
                  <a16:creationId xmlns:a16="http://schemas.microsoft.com/office/drawing/2014/main" id="{4C23A050-C7C4-A5D9-D4CD-F44D17910469}"/>
                </a:ext>
              </a:extLst>
            </p:cNvPr>
            <p:cNvSpPr/>
            <p:nvPr/>
          </p:nvSpPr>
          <p:spPr>
            <a:xfrm>
              <a:off x="1291675" y="3572350"/>
              <a:ext cx="182850" cy="67575"/>
            </a:xfrm>
            <a:custGeom>
              <a:avLst/>
              <a:gdLst/>
              <a:ahLst/>
              <a:cxnLst/>
              <a:rect l="l" t="t" r="r" b="b"/>
              <a:pathLst>
                <a:path w="7314" h="2703" extrusionOk="0">
                  <a:moveTo>
                    <a:pt x="3644" y="1"/>
                  </a:moveTo>
                  <a:cubicBezTo>
                    <a:pt x="1636" y="1"/>
                    <a:pt x="0" y="447"/>
                    <a:pt x="0" y="992"/>
                  </a:cubicBezTo>
                  <a:cubicBezTo>
                    <a:pt x="0" y="1414"/>
                    <a:pt x="893" y="1761"/>
                    <a:pt x="2182" y="1909"/>
                  </a:cubicBezTo>
                  <a:cubicBezTo>
                    <a:pt x="2132" y="1984"/>
                    <a:pt x="2083" y="2033"/>
                    <a:pt x="2083" y="2083"/>
                  </a:cubicBezTo>
                  <a:cubicBezTo>
                    <a:pt x="2083" y="2430"/>
                    <a:pt x="3000" y="2703"/>
                    <a:pt x="4140" y="2703"/>
                  </a:cubicBezTo>
                  <a:cubicBezTo>
                    <a:pt x="5281" y="2703"/>
                    <a:pt x="6223" y="2430"/>
                    <a:pt x="6223" y="2083"/>
                  </a:cubicBezTo>
                  <a:cubicBezTo>
                    <a:pt x="6223" y="1984"/>
                    <a:pt x="6099" y="1885"/>
                    <a:pt x="5950" y="1786"/>
                  </a:cubicBezTo>
                  <a:cubicBezTo>
                    <a:pt x="6768" y="1612"/>
                    <a:pt x="7313" y="1315"/>
                    <a:pt x="7313" y="992"/>
                  </a:cubicBezTo>
                  <a:cubicBezTo>
                    <a:pt x="7313" y="447"/>
                    <a:pt x="5677" y="1"/>
                    <a:pt x="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5;p69">
              <a:extLst>
                <a:ext uri="{FF2B5EF4-FFF2-40B4-BE49-F238E27FC236}">
                  <a16:creationId xmlns:a16="http://schemas.microsoft.com/office/drawing/2014/main" id="{FFCCC4DA-777A-A037-CCB1-625AFD2FEACA}"/>
                </a:ext>
              </a:extLst>
            </p:cNvPr>
            <p:cNvSpPr/>
            <p:nvPr/>
          </p:nvSpPr>
          <p:spPr>
            <a:xfrm>
              <a:off x="1201200" y="3237075"/>
              <a:ext cx="392300" cy="86800"/>
            </a:xfrm>
            <a:custGeom>
              <a:avLst/>
              <a:gdLst/>
              <a:ahLst/>
              <a:cxnLst/>
              <a:rect l="l" t="t" r="r" b="b"/>
              <a:pathLst>
                <a:path w="15692" h="3472" extrusionOk="0">
                  <a:moveTo>
                    <a:pt x="2777" y="1"/>
                  </a:moveTo>
                  <a:cubicBezTo>
                    <a:pt x="2082" y="1"/>
                    <a:pt x="1339" y="1"/>
                    <a:pt x="595" y="50"/>
                  </a:cubicBezTo>
                  <a:cubicBezTo>
                    <a:pt x="223" y="174"/>
                    <a:pt x="0" y="298"/>
                    <a:pt x="0" y="422"/>
                  </a:cubicBezTo>
                  <a:cubicBezTo>
                    <a:pt x="0" y="769"/>
                    <a:pt x="1264" y="1067"/>
                    <a:pt x="3173" y="1240"/>
                  </a:cubicBezTo>
                  <a:cubicBezTo>
                    <a:pt x="2975" y="1339"/>
                    <a:pt x="2851" y="1438"/>
                    <a:pt x="2851" y="1562"/>
                  </a:cubicBezTo>
                  <a:lnTo>
                    <a:pt x="2876" y="1661"/>
                  </a:lnTo>
                  <a:lnTo>
                    <a:pt x="3421" y="1661"/>
                  </a:lnTo>
                  <a:cubicBezTo>
                    <a:pt x="5255" y="1661"/>
                    <a:pt x="7016" y="1860"/>
                    <a:pt x="8453" y="2356"/>
                  </a:cubicBezTo>
                  <a:cubicBezTo>
                    <a:pt x="9941" y="2876"/>
                    <a:pt x="11750" y="3223"/>
                    <a:pt x="13659" y="3471"/>
                  </a:cubicBezTo>
                  <a:cubicBezTo>
                    <a:pt x="14899" y="3124"/>
                    <a:pt x="15692" y="2554"/>
                    <a:pt x="15692" y="1934"/>
                  </a:cubicBezTo>
                  <a:cubicBezTo>
                    <a:pt x="15692" y="1612"/>
                    <a:pt x="15518" y="1339"/>
                    <a:pt x="15196" y="1067"/>
                  </a:cubicBezTo>
                  <a:cubicBezTo>
                    <a:pt x="11527" y="744"/>
                    <a:pt x="7660" y="1"/>
                    <a:pt x="2777" y="1"/>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6;p69">
              <a:extLst>
                <a:ext uri="{FF2B5EF4-FFF2-40B4-BE49-F238E27FC236}">
                  <a16:creationId xmlns:a16="http://schemas.microsoft.com/office/drawing/2014/main" id="{33A4795F-D8BA-20EE-F355-845408D7B7D6}"/>
                </a:ext>
              </a:extLst>
            </p:cNvPr>
            <p:cNvSpPr/>
            <p:nvPr/>
          </p:nvSpPr>
          <p:spPr>
            <a:xfrm>
              <a:off x="1238375" y="3323850"/>
              <a:ext cx="317325" cy="85550"/>
            </a:xfrm>
            <a:custGeom>
              <a:avLst/>
              <a:gdLst/>
              <a:ahLst/>
              <a:cxnLst/>
              <a:rect l="l" t="t" r="r" b="b"/>
              <a:pathLst>
                <a:path w="12693" h="3422" extrusionOk="0">
                  <a:moveTo>
                    <a:pt x="0" y="0"/>
                  </a:moveTo>
                  <a:cubicBezTo>
                    <a:pt x="471" y="372"/>
                    <a:pt x="1884" y="669"/>
                    <a:pt x="3694" y="793"/>
                  </a:cubicBezTo>
                  <a:cubicBezTo>
                    <a:pt x="3620" y="917"/>
                    <a:pt x="3595" y="1041"/>
                    <a:pt x="3595" y="1190"/>
                  </a:cubicBezTo>
                  <a:cubicBezTo>
                    <a:pt x="3595" y="1438"/>
                    <a:pt x="3694" y="1661"/>
                    <a:pt x="3892" y="1884"/>
                  </a:cubicBezTo>
                  <a:cubicBezTo>
                    <a:pt x="3397" y="1934"/>
                    <a:pt x="2950" y="2008"/>
                    <a:pt x="2529" y="2107"/>
                  </a:cubicBezTo>
                  <a:cubicBezTo>
                    <a:pt x="4264" y="2206"/>
                    <a:pt x="5900" y="2454"/>
                    <a:pt x="7264" y="2950"/>
                  </a:cubicBezTo>
                  <a:cubicBezTo>
                    <a:pt x="7784" y="3124"/>
                    <a:pt x="8305" y="3272"/>
                    <a:pt x="8875" y="3421"/>
                  </a:cubicBezTo>
                  <a:cubicBezTo>
                    <a:pt x="8875" y="3347"/>
                    <a:pt x="8850" y="3248"/>
                    <a:pt x="8826" y="3173"/>
                  </a:cubicBezTo>
                  <a:cubicBezTo>
                    <a:pt x="11007" y="3024"/>
                    <a:pt x="12693" y="2182"/>
                    <a:pt x="12693" y="1190"/>
                  </a:cubicBezTo>
                  <a:cubicBezTo>
                    <a:pt x="12693" y="1140"/>
                    <a:pt x="12668" y="1091"/>
                    <a:pt x="12668" y="1041"/>
                  </a:cubicBezTo>
                  <a:cubicBezTo>
                    <a:pt x="8950" y="595"/>
                    <a:pt x="4934" y="0"/>
                    <a:pt x="149" y="0"/>
                  </a:cubicBezTo>
                  <a:close/>
                </a:path>
              </a:pathLst>
            </a:custGeom>
            <a:solidFill>
              <a:srgbClr val="45B787">
                <a:alpha val="5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169;p69">
            <a:extLst>
              <a:ext uri="{FF2B5EF4-FFF2-40B4-BE49-F238E27FC236}">
                <a16:creationId xmlns:a16="http://schemas.microsoft.com/office/drawing/2014/main" id="{D30ABAD7-F2B7-B917-A1FD-749D352AFCA0}"/>
              </a:ext>
            </a:extLst>
          </p:cNvPr>
          <p:cNvGrpSpPr/>
          <p:nvPr/>
        </p:nvGrpSpPr>
        <p:grpSpPr>
          <a:xfrm>
            <a:off x="1249738" y="3162601"/>
            <a:ext cx="8301503" cy="2195699"/>
            <a:chOff x="760170" y="2571760"/>
            <a:chExt cx="8301503" cy="2195699"/>
          </a:xfrm>
        </p:grpSpPr>
        <p:sp>
          <p:nvSpPr>
            <p:cNvPr id="23" name="Google Shape;2170;p69">
              <a:extLst>
                <a:ext uri="{FF2B5EF4-FFF2-40B4-BE49-F238E27FC236}">
                  <a16:creationId xmlns:a16="http://schemas.microsoft.com/office/drawing/2014/main" id="{E91DA5E5-896C-0F40-AD9C-BB76072D0530}"/>
                </a:ext>
              </a:extLst>
            </p:cNvPr>
            <p:cNvSpPr/>
            <p:nvPr/>
          </p:nvSpPr>
          <p:spPr>
            <a:xfrm flipH="1">
              <a:off x="760170" y="4041925"/>
              <a:ext cx="7569130" cy="725534"/>
            </a:xfrm>
            <a:custGeom>
              <a:avLst/>
              <a:gdLst/>
              <a:ahLst/>
              <a:cxnLst/>
              <a:rect l="l" t="t" r="r" b="b"/>
              <a:pathLst>
                <a:path w="127965" h="12266" extrusionOk="0">
                  <a:moveTo>
                    <a:pt x="53754" y="1"/>
                  </a:moveTo>
                  <a:cubicBezTo>
                    <a:pt x="50931" y="1"/>
                    <a:pt x="49331" y="10"/>
                    <a:pt x="49331" y="10"/>
                  </a:cubicBezTo>
                  <a:lnTo>
                    <a:pt x="9916" y="5166"/>
                  </a:lnTo>
                  <a:cubicBezTo>
                    <a:pt x="3793" y="5463"/>
                    <a:pt x="0" y="7050"/>
                    <a:pt x="7462" y="7199"/>
                  </a:cubicBezTo>
                  <a:lnTo>
                    <a:pt x="7710" y="7199"/>
                  </a:lnTo>
                  <a:cubicBezTo>
                    <a:pt x="15518" y="7323"/>
                    <a:pt x="17972" y="8265"/>
                    <a:pt x="14799" y="8612"/>
                  </a:cubicBezTo>
                  <a:cubicBezTo>
                    <a:pt x="11626" y="8959"/>
                    <a:pt x="14527" y="8835"/>
                    <a:pt x="16460" y="8959"/>
                  </a:cubicBezTo>
                  <a:cubicBezTo>
                    <a:pt x="18369" y="9083"/>
                    <a:pt x="35251" y="9008"/>
                    <a:pt x="30665" y="9430"/>
                  </a:cubicBezTo>
                  <a:cubicBezTo>
                    <a:pt x="26079" y="9851"/>
                    <a:pt x="27492" y="10173"/>
                    <a:pt x="31879" y="10372"/>
                  </a:cubicBezTo>
                  <a:cubicBezTo>
                    <a:pt x="36267" y="10570"/>
                    <a:pt x="28508" y="11314"/>
                    <a:pt x="32747" y="11314"/>
                  </a:cubicBezTo>
                  <a:cubicBezTo>
                    <a:pt x="36753" y="11314"/>
                    <a:pt x="35955" y="12266"/>
                    <a:pt x="39287" y="12266"/>
                  </a:cubicBezTo>
                  <a:cubicBezTo>
                    <a:pt x="39480" y="12266"/>
                    <a:pt x="39688" y="12263"/>
                    <a:pt x="39911" y="12256"/>
                  </a:cubicBezTo>
                  <a:cubicBezTo>
                    <a:pt x="44002" y="12132"/>
                    <a:pt x="61404" y="12132"/>
                    <a:pt x="56743" y="11512"/>
                  </a:cubicBezTo>
                  <a:cubicBezTo>
                    <a:pt x="52058" y="10868"/>
                    <a:pt x="48265" y="10694"/>
                    <a:pt x="57512" y="10644"/>
                  </a:cubicBezTo>
                  <a:cubicBezTo>
                    <a:pt x="66758" y="10595"/>
                    <a:pt x="63387" y="9578"/>
                    <a:pt x="60214" y="9554"/>
                  </a:cubicBezTo>
                  <a:cubicBezTo>
                    <a:pt x="57041" y="9504"/>
                    <a:pt x="60189" y="8711"/>
                    <a:pt x="69857" y="8711"/>
                  </a:cubicBezTo>
                  <a:cubicBezTo>
                    <a:pt x="79525" y="8711"/>
                    <a:pt x="90978" y="9107"/>
                    <a:pt x="83343" y="10049"/>
                  </a:cubicBezTo>
                  <a:cubicBezTo>
                    <a:pt x="78908" y="10588"/>
                    <a:pt x="81421" y="10677"/>
                    <a:pt x="85594" y="10677"/>
                  </a:cubicBezTo>
                  <a:cubicBezTo>
                    <a:pt x="86413" y="10677"/>
                    <a:pt x="87295" y="10673"/>
                    <a:pt x="88202" y="10669"/>
                  </a:cubicBezTo>
                  <a:cubicBezTo>
                    <a:pt x="89218" y="10659"/>
                    <a:pt x="90264" y="10653"/>
                    <a:pt x="91284" y="10653"/>
                  </a:cubicBezTo>
                  <a:cubicBezTo>
                    <a:pt x="92726" y="10653"/>
                    <a:pt x="94115" y="10665"/>
                    <a:pt x="95291" y="10694"/>
                  </a:cubicBezTo>
                  <a:cubicBezTo>
                    <a:pt x="96663" y="10725"/>
                    <a:pt x="98122" y="10741"/>
                    <a:pt x="99513" y="10741"/>
                  </a:cubicBezTo>
                  <a:cubicBezTo>
                    <a:pt x="104762" y="10741"/>
                    <a:pt x="109059" y="10515"/>
                    <a:pt x="104141" y="10025"/>
                  </a:cubicBezTo>
                  <a:cubicBezTo>
                    <a:pt x="98027" y="9391"/>
                    <a:pt x="102468" y="8710"/>
                    <a:pt x="109163" y="8710"/>
                  </a:cubicBezTo>
                  <a:cubicBezTo>
                    <a:pt x="109281" y="8710"/>
                    <a:pt x="109401" y="8710"/>
                    <a:pt x="109521" y="8711"/>
                  </a:cubicBezTo>
                  <a:cubicBezTo>
                    <a:pt x="116412" y="8711"/>
                    <a:pt x="127567" y="7893"/>
                    <a:pt x="114751" y="6653"/>
                  </a:cubicBezTo>
                  <a:cubicBezTo>
                    <a:pt x="101935" y="5389"/>
                    <a:pt x="112322" y="5191"/>
                    <a:pt x="116635" y="5166"/>
                  </a:cubicBezTo>
                  <a:cubicBezTo>
                    <a:pt x="120205" y="5116"/>
                    <a:pt x="127964" y="2761"/>
                    <a:pt x="114900" y="1447"/>
                  </a:cubicBezTo>
                  <a:cubicBezTo>
                    <a:pt x="112148" y="1150"/>
                    <a:pt x="108504" y="927"/>
                    <a:pt x="103695" y="778"/>
                  </a:cubicBezTo>
                  <a:cubicBezTo>
                    <a:pt x="82786" y="86"/>
                    <a:pt x="62457" y="1"/>
                    <a:pt x="5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171;p69">
              <a:extLst>
                <a:ext uri="{FF2B5EF4-FFF2-40B4-BE49-F238E27FC236}">
                  <a16:creationId xmlns:a16="http://schemas.microsoft.com/office/drawing/2014/main" id="{C813305E-358A-AC23-4561-A3BCFC90A188}"/>
                </a:ext>
              </a:extLst>
            </p:cNvPr>
            <p:cNvGrpSpPr/>
            <p:nvPr/>
          </p:nvGrpSpPr>
          <p:grpSpPr>
            <a:xfrm flipH="1">
              <a:off x="4886009" y="2571760"/>
              <a:ext cx="4175665" cy="2032262"/>
              <a:chOff x="4762700" y="617175"/>
              <a:chExt cx="1510350" cy="735075"/>
            </a:xfrm>
          </p:grpSpPr>
          <p:sp>
            <p:nvSpPr>
              <p:cNvPr id="25" name="Google Shape;2172;p69">
                <a:extLst>
                  <a:ext uri="{FF2B5EF4-FFF2-40B4-BE49-F238E27FC236}">
                    <a16:creationId xmlns:a16="http://schemas.microsoft.com/office/drawing/2014/main" id="{929F3747-05BF-9BE9-617E-F8F80BD684C1}"/>
                  </a:ext>
                </a:extLst>
              </p:cNvPr>
              <p:cNvSpPr/>
              <p:nvPr/>
            </p:nvSpPr>
            <p:spPr>
              <a:xfrm>
                <a:off x="4762700" y="1137975"/>
                <a:ext cx="1510350" cy="214275"/>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73;p69">
                <a:extLst>
                  <a:ext uri="{FF2B5EF4-FFF2-40B4-BE49-F238E27FC236}">
                    <a16:creationId xmlns:a16="http://schemas.microsoft.com/office/drawing/2014/main" id="{16D2CD47-1C8E-E1E5-8AB9-4F6571358A5A}"/>
                  </a:ext>
                </a:extLst>
              </p:cNvPr>
              <p:cNvSpPr/>
              <p:nvPr/>
            </p:nvSpPr>
            <p:spPr>
              <a:xfrm>
                <a:off x="4762700" y="1137975"/>
                <a:ext cx="1510350" cy="131825"/>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74;p69">
                <a:extLst>
                  <a:ext uri="{FF2B5EF4-FFF2-40B4-BE49-F238E27FC236}">
                    <a16:creationId xmlns:a16="http://schemas.microsoft.com/office/drawing/2014/main" id="{10C38D41-079D-65A9-D5D4-3AFC824D366B}"/>
                  </a:ext>
                </a:extLst>
              </p:cNvPr>
              <p:cNvSpPr/>
              <p:nvPr/>
            </p:nvSpPr>
            <p:spPr>
              <a:xfrm>
                <a:off x="5727025" y="783425"/>
                <a:ext cx="296875" cy="201325"/>
              </a:xfrm>
              <a:custGeom>
                <a:avLst/>
                <a:gdLst/>
                <a:ahLst/>
                <a:cxnLst/>
                <a:rect l="l" t="t" r="r" b="b"/>
                <a:pathLst>
                  <a:path w="11875" h="8053" extrusionOk="0">
                    <a:moveTo>
                      <a:pt x="6588" y="1"/>
                    </a:moveTo>
                    <a:cubicBezTo>
                      <a:pt x="6302" y="1"/>
                      <a:pt x="6014" y="72"/>
                      <a:pt x="5752" y="219"/>
                    </a:cubicBezTo>
                    <a:cubicBezTo>
                      <a:pt x="5157" y="566"/>
                      <a:pt x="4810" y="1260"/>
                      <a:pt x="4884" y="1954"/>
                    </a:cubicBezTo>
                    <a:cubicBezTo>
                      <a:pt x="4665" y="1720"/>
                      <a:pt x="4360" y="1599"/>
                      <a:pt x="4051" y="1599"/>
                    </a:cubicBezTo>
                    <a:cubicBezTo>
                      <a:pt x="3834" y="1599"/>
                      <a:pt x="3615" y="1658"/>
                      <a:pt x="3422" y="1780"/>
                    </a:cubicBezTo>
                    <a:cubicBezTo>
                      <a:pt x="3052" y="1503"/>
                      <a:pt x="2618" y="1366"/>
                      <a:pt x="2187" y="1366"/>
                    </a:cubicBezTo>
                    <a:cubicBezTo>
                      <a:pt x="1693" y="1366"/>
                      <a:pt x="1203" y="1547"/>
                      <a:pt x="819" y="1904"/>
                    </a:cubicBezTo>
                    <a:cubicBezTo>
                      <a:pt x="100" y="2599"/>
                      <a:pt x="1" y="3689"/>
                      <a:pt x="546" y="4507"/>
                    </a:cubicBezTo>
                    <a:lnTo>
                      <a:pt x="2380" y="7581"/>
                    </a:lnTo>
                    <a:lnTo>
                      <a:pt x="11379" y="8052"/>
                    </a:lnTo>
                    <a:cubicBezTo>
                      <a:pt x="11751" y="7755"/>
                      <a:pt x="11875" y="7234"/>
                      <a:pt x="11677" y="6813"/>
                    </a:cubicBezTo>
                    <a:cubicBezTo>
                      <a:pt x="11508" y="6454"/>
                      <a:pt x="11123" y="6221"/>
                      <a:pt x="10737" y="6221"/>
                    </a:cubicBezTo>
                    <a:cubicBezTo>
                      <a:pt x="10693" y="6221"/>
                      <a:pt x="10649" y="6224"/>
                      <a:pt x="10606" y="6230"/>
                    </a:cubicBezTo>
                    <a:lnTo>
                      <a:pt x="10606" y="6230"/>
                    </a:lnTo>
                    <a:cubicBezTo>
                      <a:pt x="11361" y="6073"/>
                      <a:pt x="11871" y="5327"/>
                      <a:pt x="11751" y="4557"/>
                    </a:cubicBezTo>
                    <a:cubicBezTo>
                      <a:pt x="11637" y="3803"/>
                      <a:pt x="10997" y="3281"/>
                      <a:pt x="10257" y="3281"/>
                    </a:cubicBezTo>
                    <a:cubicBezTo>
                      <a:pt x="10194" y="3281"/>
                      <a:pt x="10130" y="3285"/>
                      <a:pt x="10065" y="3293"/>
                    </a:cubicBezTo>
                    <a:cubicBezTo>
                      <a:pt x="10214" y="3070"/>
                      <a:pt x="10239" y="2772"/>
                      <a:pt x="10090" y="2549"/>
                    </a:cubicBezTo>
                    <a:cubicBezTo>
                      <a:pt x="9966" y="2326"/>
                      <a:pt x="9718" y="2177"/>
                      <a:pt x="9445" y="2177"/>
                    </a:cubicBezTo>
                    <a:cubicBezTo>
                      <a:pt x="9198" y="2177"/>
                      <a:pt x="8950" y="2326"/>
                      <a:pt x="8826" y="2574"/>
                    </a:cubicBezTo>
                    <a:cubicBezTo>
                      <a:pt x="8875" y="2425"/>
                      <a:pt x="8826" y="2251"/>
                      <a:pt x="8677" y="2177"/>
                    </a:cubicBezTo>
                    <a:cubicBezTo>
                      <a:pt x="8628" y="2148"/>
                      <a:pt x="8572" y="2134"/>
                      <a:pt x="8513" y="2134"/>
                    </a:cubicBezTo>
                    <a:cubicBezTo>
                      <a:pt x="8424" y="2134"/>
                      <a:pt x="8331" y="2167"/>
                      <a:pt x="8256" y="2227"/>
                    </a:cubicBezTo>
                    <a:cubicBezTo>
                      <a:pt x="8479" y="1557"/>
                      <a:pt x="8231" y="838"/>
                      <a:pt x="7685" y="392"/>
                    </a:cubicBezTo>
                    <a:cubicBezTo>
                      <a:pt x="7370" y="134"/>
                      <a:pt x="6981" y="1"/>
                      <a:pt x="6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5;p69">
                <a:extLst>
                  <a:ext uri="{FF2B5EF4-FFF2-40B4-BE49-F238E27FC236}">
                    <a16:creationId xmlns:a16="http://schemas.microsoft.com/office/drawing/2014/main" id="{1C44FC6C-40E2-B630-5EE4-0A5B58CDFF6C}"/>
                  </a:ext>
                </a:extLst>
              </p:cNvPr>
              <p:cNvSpPr/>
              <p:nvPr/>
            </p:nvSpPr>
            <p:spPr>
              <a:xfrm>
                <a:off x="5739425" y="792325"/>
                <a:ext cx="284475" cy="192425"/>
              </a:xfrm>
              <a:custGeom>
                <a:avLst/>
                <a:gdLst/>
                <a:ahLst/>
                <a:cxnLst/>
                <a:rect l="l" t="t" r="r" b="b"/>
                <a:pathLst>
                  <a:path w="11379" h="7697" extrusionOk="0">
                    <a:moveTo>
                      <a:pt x="6346" y="0"/>
                    </a:moveTo>
                    <a:cubicBezTo>
                      <a:pt x="6067" y="0"/>
                      <a:pt x="5786" y="70"/>
                      <a:pt x="5529" y="210"/>
                    </a:cubicBezTo>
                    <a:cubicBezTo>
                      <a:pt x="4934" y="557"/>
                      <a:pt x="4611" y="1201"/>
                      <a:pt x="4710" y="1871"/>
                    </a:cubicBezTo>
                    <a:cubicBezTo>
                      <a:pt x="4474" y="1649"/>
                      <a:pt x="4177" y="1533"/>
                      <a:pt x="3880" y="1533"/>
                    </a:cubicBezTo>
                    <a:cubicBezTo>
                      <a:pt x="3679" y="1533"/>
                      <a:pt x="3478" y="1587"/>
                      <a:pt x="3297" y="1697"/>
                    </a:cubicBezTo>
                    <a:cubicBezTo>
                      <a:pt x="2952" y="1432"/>
                      <a:pt x="2537" y="1301"/>
                      <a:pt x="2123" y="1301"/>
                    </a:cubicBezTo>
                    <a:cubicBezTo>
                      <a:pt x="1644" y="1301"/>
                      <a:pt x="1166" y="1476"/>
                      <a:pt x="794" y="1821"/>
                    </a:cubicBezTo>
                    <a:cubicBezTo>
                      <a:pt x="124" y="2466"/>
                      <a:pt x="0" y="3532"/>
                      <a:pt x="546" y="4300"/>
                    </a:cubicBezTo>
                    <a:lnTo>
                      <a:pt x="2306" y="7250"/>
                    </a:lnTo>
                    <a:lnTo>
                      <a:pt x="10908" y="7696"/>
                    </a:lnTo>
                    <a:cubicBezTo>
                      <a:pt x="11255" y="7424"/>
                      <a:pt x="11379" y="6928"/>
                      <a:pt x="11181" y="6506"/>
                    </a:cubicBezTo>
                    <a:cubicBezTo>
                      <a:pt x="11014" y="6173"/>
                      <a:pt x="10672" y="5962"/>
                      <a:pt x="10303" y="5962"/>
                    </a:cubicBezTo>
                    <a:cubicBezTo>
                      <a:pt x="10243" y="5962"/>
                      <a:pt x="10183" y="5968"/>
                      <a:pt x="10122" y="5979"/>
                    </a:cubicBezTo>
                    <a:lnTo>
                      <a:pt x="10122" y="5979"/>
                    </a:lnTo>
                    <a:cubicBezTo>
                      <a:pt x="10873" y="5817"/>
                      <a:pt x="11377" y="5107"/>
                      <a:pt x="11255" y="4350"/>
                    </a:cubicBezTo>
                    <a:cubicBezTo>
                      <a:pt x="11141" y="3642"/>
                      <a:pt x="10543" y="3123"/>
                      <a:pt x="9829" y="3123"/>
                    </a:cubicBezTo>
                    <a:cubicBezTo>
                      <a:pt x="9768" y="3123"/>
                      <a:pt x="9706" y="3127"/>
                      <a:pt x="9644" y="3135"/>
                    </a:cubicBezTo>
                    <a:cubicBezTo>
                      <a:pt x="9792" y="2937"/>
                      <a:pt x="9792" y="2664"/>
                      <a:pt x="9668" y="2441"/>
                    </a:cubicBezTo>
                    <a:cubicBezTo>
                      <a:pt x="9544" y="2218"/>
                      <a:pt x="9321" y="2069"/>
                      <a:pt x="9049" y="2069"/>
                    </a:cubicBezTo>
                    <a:cubicBezTo>
                      <a:pt x="8801" y="2094"/>
                      <a:pt x="8578" y="2243"/>
                      <a:pt x="8454" y="2466"/>
                    </a:cubicBezTo>
                    <a:cubicBezTo>
                      <a:pt x="8503" y="2317"/>
                      <a:pt x="8454" y="2168"/>
                      <a:pt x="8330" y="2069"/>
                    </a:cubicBezTo>
                    <a:cubicBezTo>
                      <a:pt x="8274" y="2041"/>
                      <a:pt x="8218" y="2027"/>
                      <a:pt x="8164" y="2027"/>
                    </a:cubicBezTo>
                    <a:cubicBezTo>
                      <a:pt x="8073" y="2027"/>
                      <a:pt x="7986" y="2066"/>
                      <a:pt x="7908" y="2143"/>
                    </a:cubicBezTo>
                    <a:cubicBezTo>
                      <a:pt x="8107" y="1499"/>
                      <a:pt x="7908" y="780"/>
                      <a:pt x="7363" y="359"/>
                    </a:cubicBezTo>
                    <a:cubicBezTo>
                      <a:pt x="7068" y="120"/>
                      <a:pt x="6709" y="0"/>
                      <a:pt x="6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6;p69">
                <a:extLst>
                  <a:ext uri="{FF2B5EF4-FFF2-40B4-BE49-F238E27FC236}">
                    <a16:creationId xmlns:a16="http://schemas.microsoft.com/office/drawing/2014/main" id="{31E5FAF8-A893-4A91-2274-64184AF6342D}"/>
                  </a:ext>
                </a:extLst>
              </p:cNvPr>
              <p:cNvSpPr/>
              <p:nvPr/>
            </p:nvSpPr>
            <p:spPr>
              <a:xfrm>
                <a:off x="5030450" y="632075"/>
                <a:ext cx="678625" cy="193825"/>
              </a:xfrm>
              <a:custGeom>
                <a:avLst/>
                <a:gdLst/>
                <a:ahLst/>
                <a:cxnLst/>
                <a:rect l="l" t="t" r="r" b="b"/>
                <a:pathLst>
                  <a:path w="27145" h="7753" extrusionOk="0">
                    <a:moveTo>
                      <a:pt x="843" y="1"/>
                    </a:moveTo>
                    <a:lnTo>
                      <a:pt x="843" y="447"/>
                    </a:lnTo>
                    <a:lnTo>
                      <a:pt x="0" y="695"/>
                    </a:lnTo>
                    <a:lnTo>
                      <a:pt x="0" y="2356"/>
                    </a:lnTo>
                    <a:cubicBezTo>
                      <a:pt x="0" y="2356"/>
                      <a:pt x="2653" y="7413"/>
                      <a:pt x="2801" y="7735"/>
                    </a:cubicBezTo>
                    <a:cubicBezTo>
                      <a:pt x="2808" y="7747"/>
                      <a:pt x="2848" y="7752"/>
                      <a:pt x="2920" y="7752"/>
                    </a:cubicBezTo>
                    <a:cubicBezTo>
                      <a:pt x="4552" y="7752"/>
                      <a:pt x="22387" y="4906"/>
                      <a:pt x="26351" y="4265"/>
                    </a:cubicBezTo>
                    <a:cubicBezTo>
                      <a:pt x="26847" y="4166"/>
                      <a:pt x="27145" y="4141"/>
                      <a:pt x="27145" y="4141"/>
                    </a:cubicBezTo>
                    <a:lnTo>
                      <a:pt x="25533" y="1166"/>
                    </a:lnTo>
                    <a:lnTo>
                      <a:pt x="25533" y="274"/>
                    </a:lnTo>
                    <a:lnTo>
                      <a:pt x="25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7;p69">
                <a:extLst>
                  <a:ext uri="{FF2B5EF4-FFF2-40B4-BE49-F238E27FC236}">
                    <a16:creationId xmlns:a16="http://schemas.microsoft.com/office/drawing/2014/main" id="{E41CFFE5-7F66-3E10-85C8-FC089D8AF705}"/>
                  </a:ext>
                </a:extLst>
              </p:cNvPr>
              <p:cNvSpPr/>
              <p:nvPr/>
            </p:nvSpPr>
            <p:spPr>
              <a:xfrm>
                <a:off x="4887375" y="678575"/>
                <a:ext cx="256500" cy="510675"/>
              </a:xfrm>
              <a:custGeom>
                <a:avLst/>
                <a:gdLst/>
                <a:ahLst/>
                <a:cxnLst/>
                <a:rect l="l" t="t" r="r" b="b"/>
                <a:pathLst>
                  <a:path w="10260" h="20427" extrusionOk="0">
                    <a:moveTo>
                      <a:pt x="8500" y="0"/>
                    </a:moveTo>
                    <a:cubicBezTo>
                      <a:pt x="8500" y="0"/>
                      <a:pt x="6963" y="99"/>
                      <a:pt x="6045" y="248"/>
                    </a:cubicBezTo>
                    <a:cubicBezTo>
                      <a:pt x="5851" y="275"/>
                      <a:pt x="5675" y="286"/>
                      <a:pt x="5518" y="286"/>
                    </a:cubicBezTo>
                    <a:cubicBezTo>
                      <a:pt x="4951" y="286"/>
                      <a:pt x="4632" y="149"/>
                      <a:pt x="4632" y="149"/>
                    </a:cubicBezTo>
                    <a:lnTo>
                      <a:pt x="4632" y="2727"/>
                    </a:lnTo>
                    <a:lnTo>
                      <a:pt x="3814" y="2975"/>
                    </a:lnTo>
                    <a:lnTo>
                      <a:pt x="3814" y="3818"/>
                    </a:lnTo>
                    <a:cubicBezTo>
                      <a:pt x="3814" y="3818"/>
                      <a:pt x="3517" y="4115"/>
                      <a:pt x="3319" y="4661"/>
                    </a:cubicBezTo>
                    <a:cubicBezTo>
                      <a:pt x="3294" y="4785"/>
                      <a:pt x="3244" y="4909"/>
                      <a:pt x="3219" y="5057"/>
                    </a:cubicBezTo>
                    <a:cubicBezTo>
                      <a:pt x="3195" y="5231"/>
                      <a:pt x="3120" y="5380"/>
                      <a:pt x="3046" y="5528"/>
                    </a:cubicBezTo>
                    <a:cubicBezTo>
                      <a:pt x="2699" y="6074"/>
                      <a:pt x="2054" y="6669"/>
                      <a:pt x="2029" y="8627"/>
                    </a:cubicBezTo>
                    <a:cubicBezTo>
                      <a:pt x="1980" y="11131"/>
                      <a:pt x="1335" y="15543"/>
                      <a:pt x="1013" y="15890"/>
                    </a:cubicBezTo>
                    <a:cubicBezTo>
                      <a:pt x="716" y="16213"/>
                      <a:pt x="988" y="16956"/>
                      <a:pt x="790" y="17204"/>
                    </a:cubicBezTo>
                    <a:cubicBezTo>
                      <a:pt x="740" y="17241"/>
                      <a:pt x="685" y="17254"/>
                      <a:pt x="623" y="17254"/>
                    </a:cubicBezTo>
                    <a:cubicBezTo>
                      <a:pt x="561" y="17254"/>
                      <a:pt x="493" y="17241"/>
                      <a:pt x="418" y="17229"/>
                    </a:cubicBezTo>
                    <a:cubicBezTo>
                      <a:pt x="354" y="17215"/>
                      <a:pt x="289" y="17200"/>
                      <a:pt x="233" y="17200"/>
                    </a:cubicBezTo>
                    <a:cubicBezTo>
                      <a:pt x="93" y="17200"/>
                      <a:pt x="1" y="17287"/>
                      <a:pt x="71" y="17675"/>
                    </a:cubicBezTo>
                    <a:cubicBezTo>
                      <a:pt x="195" y="18543"/>
                      <a:pt x="269" y="18543"/>
                      <a:pt x="245" y="18840"/>
                    </a:cubicBezTo>
                    <a:cubicBezTo>
                      <a:pt x="220" y="19162"/>
                      <a:pt x="46" y="20427"/>
                      <a:pt x="46" y="20427"/>
                    </a:cubicBezTo>
                    <a:lnTo>
                      <a:pt x="10260" y="20427"/>
                    </a:lnTo>
                    <a:lnTo>
                      <a:pt x="10061" y="4909"/>
                    </a:lnTo>
                    <a:cubicBezTo>
                      <a:pt x="10037" y="4586"/>
                      <a:pt x="9987" y="4289"/>
                      <a:pt x="9937" y="4016"/>
                    </a:cubicBezTo>
                    <a:cubicBezTo>
                      <a:pt x="9640" y="2504"/>
                      <a:pt x="9119" y="2206"/>
                      <a:pt x="9045" y="1810"/>
                    </a:cubicBezTo>
                    <a:cubicBezTo>
                      <a:pt x="8995" y="1364"/>
                      <a:pt x="8797" y="223"/>
                      <a:pt x="8797" y="223"/>
                    </a:cubicBezTo>
                    <a:lnTo>
                      <a:pt x="8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8;p69">
                <a:extLst>
                  <a:ext uri="{FF2B5EF4-FFF2-40B4-BE49-F238E27FC236}">
                    <a16:creationId xmlns:a16="http://schemas.microsoft.com/office/drawing/2014/main" id="{1192E572-00B6-EEE2-CD0C-8ADAA26287E2}"/>
                  </a:ext>
                </a:extLst>
              </p:cNvPr>
              <p:cNvSpPr/>
              <p:nvPr/>
            </p:nvSpPr>
            <p:spPr>
              <a:xfrm>
                <a:off x="4970325" y="678575"/>
                <a:ext cx="165500" cy="116525"/>
              </a:xfrm>
              <a:custGeom>
                <a:avLst/>
                <a:gdLst/>
                <a:ahLst/>
                <a:cxnLst/>
                <a:rect l="l" t="t" r="r" b="b"/>
                <a:pathLst>
                  <a:path w="6620" h="4661" extrusionOk="0">
                    <a:moveTo>
                      <a:pt x="5182" y="0"/>
                    </a:moveTo>
                    <a:cubicBezTo>
                      <a:pt x="5182" y="0"/>
                      <a:pt x="3645" y="99"/>
                      <a:pt x="2727" y="248"/>
                    </a:cubicBezTo>
                    <a:cubicBezTo>
                      <a:pt x="2533" y="275"/>
                      <a:pt x="2357" y="286"/>
                      <a:pt x="2200" y="286"/>
                    </a:cubicBezTo>
                    <a:cubicBezTo>
                      <a:pt x="1633" y="286"/>
                      <a:pt x="1314" y="149"/>
                      <a:pt x="1314" y="149"/>
                    </a:cubicBezTo>
                    <a:lnTo>
                      <a:pt x="1314" y="2727"/>
                    </a:lnTo>
                    <a:lnTo>
                      <a:pt x="496" y="2975"/>
                    </a:lnTo>
                    <a:lnTo>
                      <a:pt x="496" y="3818"/>
                    </a:lnTo>
                    <a:cubicBezTo>
                      <a:pt x="496" y="3818"/>
                      <a:pt x="199" y="4115"/>
                      <a:pt x="1" y="4661"/>
                    </a:cubicBezTo>
                    <a:cubicBezTo>
                      <a:pt x="1078" y="3809"/>
                      <a:pt x="1717" y="3481"/>
                      <a:pt x="2182" y="3481"/>
                    </a:cubicBezTo>
                    <a:cubicBezTo>
                      <a:pt x="2381" y="3481"/>
                      <a:pt x="2547" y="3541"/>
                      <a:pt x="2703" y="3644"/>
                    </a:cubicBezTo>
                    <a:cubicBezTo>
                      <a:pt x="2743" y="3669"/>
                      <a:pt x="2779" y="3681"/>
                      <a:pt x="2811" y="3681"/>
                    </a:cubicBezTo>
                    <a:cubicBezTo>
                      <a:pt x="3032" y="3681"/>
                      <a:pt x="3062" y="3117"/>
                      <a:pt x="3149" y="2554"/>
                    </a:cubicBezTo>
                    <a:cubicBezTo>
                      <a:pt x="3257" y="1990"/>
                      <a:pt x="3441" y="1426"/>
                      <a:pt x="3934" y="1426"/>
                    </a:cubicBezTo>
                    <a:cubicBezTo>
                      <a:pt x="4004" y="1426"/>
                      <a:pt x="4081" y="1438"/>
                      <a:pt x="4165" y="1463"/>
                    </a:cubicBezTo>
                    <a:cubicBezTo>
                      <a:pt x="5529" y="1859"/>
                      <a:pt x="4512" y="2653"/>
                      <a:pt x="5529" y="3124"/>
                    </a:cubicBezTo>
                    <a:cubicBezTo>
                      <a:pt x="5950" y="3322"/>
                      <a:pt x="6322" y="3619"/>
                      <a:pt x="6619" y="4016"/>
                    </a:cubicBezTo>
                    <a:cubicBezTo>
                      <a:pt x="6322" y="2504"/>
                      <a:pt x="5801" y="2206"/>
                      <a:pt x="5727" y="1810"/>
                    </a:cubicBezTo>
                    <a:cubicBezTo>
                      <a:pt x="5677" y="1364"/>
                      <a:pt x="5479" y="223"/>
                      <a:pt x="5479" y="223"/>
                    </a:cubicBezTo>
                    <a:lnTo>
                      <a:pt x="51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9;p69">
                <a:extLst>
                  <a:ext uri="{FF2B5EF4-FFF2-40B4-BE49-F238E27FC236}">
                    <a16:creationId xmlns:a16="http://schemas.microsoft.com/office/drawing/2014/main" id="{6905EBA7-92BB-7840-89A4-E00288B07182}"/>
                  </a:ext>
                </a:extLst>
              </p:cNvPr>
              <p:cNvSpPr/>
              <p:nvPr/>
            </p:nvSpPr>
            <p:spPr>
              <a:xfrm>
                <a:off x="4887375" y="822950"/>
                <a:ext cx="250300" cy="366300"/>
              </a:xfrm>
              <a:custGeom>
                <a:avLst/>
                <a:gdLst/>
                <a:ahLst/>
                <a:cxnLst/>
                <a:rect l="l" t="t" r="r" b="b"/>
                <a:pathLst>
                  <a:path w="10012" h="14652" extrusionOk="0">
                    <a:moveTo>
                      <a:pt x="3378" y="1"/>
                    </a:moveTo>
                    <a:cubicBezTo>
                      <a:pt x="3062" y="1"/>
                      <a:pt x="2752" y="162"/>
                      <a:pt x="2575" y="472"/>
                    </a:cubicBezTo>
                    <a:cubicBezTo>
                      <a:pt x="2327" y="918"/>
                      <a:pt x="2054" y="1563"/>
                      <a:pt x="2029" y="2654"/>
                    </a:cubicBezTo>
                    <a:cubicBezTo>
                      <a:pt x="2029" y="2728"/>
                      <a:pt x="2029" y="2802"/>
                      <a:pt x="2029" y="2852"/>
                    </a:cubicBezTo>
                    <a:cubicBezTo>
                      <a:pt x="1980" y="5356"/>
                      <a:pt x="1335" y="9768"/>
                      <a:pt x="1013" y="10115"/>
                    </a:cubicBezTo>
                    <a:cubicBezTo>
                      <a:pt x="716" y="10438"/>
                      <a:pt x="988" y="11181"/>
                      <a:pt x="790" y="11429"/>
                    </a:cubicBezTo>
                    <a:cubicBezTo>
                      <a:pt x="740" y="11466"/>
                      <a:pt x="685" y="11479"/>
                      <a:pt x="623" y="11479"/>
                    </a:cubicBezTo>
                    <a:cubicBezTo>
                      <a:pt x="561" y="11479"/>
                      <a:pt x="493" y="11466"/>
                      <a:pt x="418" y="11454"/>
                    </a:cubicBezTo>
                    <a:cubicBezTo>
                      <a:pt x="354" y="11440"/>
                      <a:pt x="289" y="11425"/>
                      <a:pt x="233" y="11425"/>
                    </a:cubicBezTo>
                    <a:cubicBezTo>
                      <a:pt x="93" y="11425"/>
                      <a:pt x="1" y="11512"/>
                      <a:pt x="71" y="11900"/>
                    </a:cubicBezTo>
                    <a:cubicBezTo>
                      <a:pt x="195" y="12768"/>
                      <a:pt x="269" y="12768"/>
                      <a:pt x="245" y="13065"/>
                    </a:cubicBezTo>
                    <a:cubicBezTo>
                      <a:pt x="220" y="13387"/>
                      <a:pt x="46" y="14652"/>
                      <a:pt x="46" y="14652"/>
                    </a:cubicBezTo>
                    <a:lnTo>
                      <a:pt x="7731" y="14652"/>
                    </a:lnTo>
                    <a:cubicBezTo>
                      <a:pt x="10012" y="4315"/>
                      <a:pt x="6120" y="2926"/>
                      <a:pt x="5004" y="1439"/>
                    </a:cubicBezTo>
                    <a:cubicBezTo>
                      <a:pt x="4682" y="968"/>
                      <a:pt x="4335" y="547"/>
                      <a:pt x="3988" y="224"/>
                    </a:cubicBezTo>
                    <a:cubicBezTo>
                      <a:pt x="3808" y="74"/>
                      <a:pt x="3592" y="1"/>
                      <a:pt x="3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80;p69">
                <a:extLst>
                  <a:ext uri="{FF2B5EF4-FFF2-40B4-BE49-F238E27FC236}">
                    <a16:creationId xmlns:a16="http://schemas.microsoft.com/office/drawing/2014/main" id="{43167D5C-37F1-4D68-BD04-E8390A838297}"/>
                  </a:ext>
                </a:extLst>
              </p:cNvPr>
              <p:cNvSpPr/>
              <p:nvPr/>
            </p:nvSpPr>
            <p:spPr>
              <a:xfrm>
                <a:off x="4916400" y="979300"/>
                <a:ext cx="14900" cy="87875"/>
              </a:xfrm>
              <a:custGeom>
                <a:avLst/>
                <a:gdLst/>
                <a:ahLst/>
                <a:cxnLst/>
                <a:rect l="l" t="t" r="r" b="b"/>
                <a:pathLst>
                  <a:path w="596" h="3515" extrusionOk="0">
                    <a:moveTo>
                      <a:pt x="595" y="0"/>
                    </a:moveTo>
                    <a:cubicBezTo>
                      <a:pt x="422" y="1485"/>
                      <a:pt x="174" y="2871"/>
                      <a:pt x="1" y="3514"/>
                    </a:cubicBezTo>
                    <a:cubicBezTo>
                      <a:pt x="174" y="2895"/>
                      <a:pt x="422" y="1485"/>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1;p69">
                <a:extLst>
                  <a:ext uri="{FF2B5EF4-FFF2-40B4-BE49-F238E27FC236}">
                    <a16:creationId xmlns:a16="http://schemas.microsoft.com/office/drawing/2014/main" id="{90998782-3C2E-658A-AEC0-74DCBD9BF1E0}"/>
                  </a:ext>
                </a:extLst>
              </p:cNvPr>
              <p:cNvSpPr/>
              <p:nvPr/>
            </p:nvSpPr>
            <p:spPr>
              <a:xfrm>
                <a:off x="4909600" y="883075"/>
                <a:ext cx="111575" cy="306175"/>
              </a:xfrm>
              <a:custGeom>
                <a:avLst/>
                <a:gdLst/>
                <a:ahLst/>
                <a:cxnLst/>
                <a:rect l="l" t="t" r="r" b="b"/>
                <a:pathLst>
                  <a:path w="4463" h="12247" extrusionOk="0">
                    <a:moveTo>
                      <a:pt x="2281" y="1"/>
                    </a:moveTo>
                    <a:cubicBezTo>
                      <a:pt x="1934" y="1"/>
                      <a:pt x="1537" y="75"/>
                      <a:pt x="1140" y="249"/>
                    </a:cubicBezTo>
                    <a:cubicBezTo>
                      <a:pt x="1140" y="323"/>
                      <a:pt x="1140" y="397"/>
                      <a:pt x="1140" y="447"/>
                    </a:cubicBezTo>
                    <a:cubicBezTo>
                      <a:pt x="1116" y="1414"/>
                      <a:pt x="1017" y="2653"/>
                      <a:pt x="868" y="3843"/>
                    </a:cubicBezTo>
                    <a:cubicBezTo>
                      <a:pt x="694" y="5330"/>
                      <a:pt x="446" y="6743"/>
                      <a:pt x="273" y="7363"/>
                    </a:cubicBezTo>
                    <a:cubicBezTo>
                      <a:pt x="322" y="8727"/>
                      <a:pt x="0" y="9148"/>
                      <a:pt x="496" y="9669"/>
                    </a:cubicBezTo>
                    <a:cubicBezTo>
                      <a:pt x="1066" y="10264"/>
                      <a:pt x="967" y="10388"/>
                      <a:pt x="645" y="10759"/>
                    </a:cubicBezTo>
                    <a:cubicBezTo>
                      <a:pt x="397" y="11082"/>
                      <a:pt x="149" y="11503"/>
                      <a:pt x="546" y="12247"/>
                    </a:cubicBezTo>
                    <a:lnTo>
                      <a:pt x="2182" y="12247"/>
                    </a:lnTo>
                    <a:cubicBezTo>
                      <a:pt x="2306" y="11602"/>
                      <a:pt x="2479" y="10933"/>
                      <a:pt x="2653" y="10462"/>
                    </a:cubicBezTo>
                    <a:cubicBezTo>
                      <a:pt x="2950" y="9669"/>
                      <a:pt x="2975" y="8677"/>
                      <a:pt x="2677" y="7537"/>
                    </a:cubicBezTo>
                    <a:cubicBezTo>
                      <a:pt x="2628" y="7338"/>
                      <a:pt x="2553" y="7115"/>
                      <a:pt x="2479" y="6892"/>
                    </a:cubicBezTo>
                    <a:cubicBezTo>
                      <a:pt x="2430" y="6768"/>
                      <a:pt x="2405" y="6669"/>
                      <a:pt x="2355" y="6545"/>
                    </a:cubicBezTo>
                    <a:cubicBezTo>
                      <a:pt x="2330" y="6496"/>
                      <a:pt x="2330" y="6446"/>
                      <a:pt x="2330" y="6396"/>
                    </a:cubicBezTo>
                    <a:cubicBezTo>
                      <a:pt x="2330" y="5529"/>
                      <a:pt x="3198" y="4884"/>
                      <a:pt x="3198" y="4884"/>
                    </a:cubicBezTo>
                    <a:lnTo>
                      <a:pt x="3595" y="4587"/>
                    </a:lnTo>
                    <a:cubicBezTo>
                      <a:pt x="3396" y="4364"/>
                      <a:pt x="3297" y="4215"/>
                      <a:pt x="3347" y="4190"/>
                    </a:cubicBezTo>
                    <a:cubicBezTo>
                      <a:pt x="3694" y="3917"/>
                      <a:pt x="2975" y="4141"/>
                      <a:pt x="3545" y="3298"/>
                    </a:cubicBezTo>
                    <a:cubicBezTo>
                      <a:pt x="4115" y="2430"/>
                      <a:pt x="3074" y="3223"/>
                      <a:pt x="3917" y="2033"/>
                    </a:cubicBezTo>
                    <a:cubicBezTo>
                      <a:pt x="4462" y="1240"/>
                      <a:pt x="366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82;p69">
                <a:extLst>
                  <a:ext uri="{FF2B5EF4-FFF2-40B4-BE49-F238E27FC236}">
                    <a16:creationId xmlns:a16="http://schemas.microsoft.com/office/drawing/2014/main" id="{841FED86-C179-D94C-0518-261F5D76750B}"/>
                  </a:ext>
                </a:extLst>
              </p:cNvPr>
              <p:cNvSpPr/>
              <p:nvPr/>
            </p:nvSpPr>
            <p:spPr>
              <a:xfrm>
                <a:off x="4887375" y="1067150"/>
                <a:ext cx="48900" cy="122100"/>
              </a:xfrm>
              <a:custGeom>
                <a:avLst/>
                <a:gdLst/>
                <a:ahLst/>
                <a:cxnLst/>
                <a:rect l="l" t="t" r="r" b="b"/>
                <a:pathLst>
                  <a:path w="1956" h="4884" extrusionOk="0">
                    <a:moveTo>
                      <a:pt x="1162" y="0"/>
                    </a:moveTo>
                    <a:lnTo>
                      <a:pt x="1162" y="0"/>
                    </a:lnTo>
                    <a:cubicBezTo>
                      <a:pt x="1112" y="174"/>
                      <a:pt x="1063" y="298"/>
                      <a:pt x="1013" y="347"/>
                    </a:cubicBezTo>
                    <a:cubicBezTo>
                      <a:pt x="716" y="670"/>
                      <a:pt x="988" y="1413"/>
                      <a:pt x="790" y="1661"/>
                    </a:cubicBezTo>
                    <a:cubicBezTo>
                      <a:pt x="740" y="1698"/>
                      <a:pt x="685" y="1711"/>
                      <a:pt x="623" y="1711"/>
                    </a:cubicBezTo>
                    <a:cubicBezTo>
                      <a:pt x="561" y="1711"/>
                      <a:pt x="493" y="1698"/>
                      <a:pt x="418" y="1686"/>
                    </a:cubicBezTo>
                    <a:cubicBezTo>
                      <a:pt x="354" y="1672"/>
                      <a:pt x="289" y="1657"/>
                      <a:pt x="233" y="1657"/>
                    </a:cubicBezTo>
                    <a:cubicBezTo>
                      <a:pt x="93" y="1657"/>
                      <a:pt x="1" y="1744"/>
                      <a:pt x="71" y="2132"/>
                    </a:cubicBezTo>
                    <a:cubicBezTo>
                      <a:pt x="195" y="3000"/>
                      <a:pt x="269" y="3000"/>
                      <a:pt x="245" y="3297"/>
                    </a:cubicBezTo>
                    <a:cubicBezTo>
                      <a:pt x="220" y="3619"/>
                      <a:pt x="46" y="4884"/>
                      <a:pt x="46" y="4884"/>
                    </a:cubicBezTo>
                    <a:lnTo>
                      <a:pt x="1435" y="4884"/>
                    </a:lnTo>
                    <a:cubicBezTo>
                      <a:pt x="1038" y="4140"/>
                      <a:pt x="1286" y="3719"/>
                      <a:pt x="1534" y="3396"/>
                    </a:cubicBezTo>
                    <a:cubicBezTo>
                      <a:pt x="1856" y="3025"/>
                      <a:pt x="1955" y="2901"/>
                      <a:pt x="1385" y="2306"/>
                    </a:cubicBezTo>
                    <a:cubicBezTo>
                      <a:pt x="889" y="1785"/>
                      <a:pt x="1211" y="1364"/>
                      <a:pt x="1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83;p69">
                <a:extLst>
                  <a:ext uri="{FF2B5EF4-FFF2-40B4-BE49-F238E27FC236}">
                    <a16:creationId xmlns:a16="http://schemas.microsoft.com/office/drawing/2014/main" id="{C78E659E-EE3D-5DE4-C8D5-0BDD1E489648}"/>
                  </a:ext>
                </a:extLst>
              </p:cNvPr>
              <p:cNvSpPr/>
              <p:nvPr/>
            </p:nvSpPr>
            <p:spPr>
              <a:xfrm>
                <a:off x="5608650" y="632075"/>
                <a:ext cx="100425" cy="106625"/>
              </a:xfrm>
              <a:custGeom>
                <a:avLst/>
                <a:gdLst/>
                <a:ahLst/>
                <a:cxnLst/>
                <a:rect l="l" t="t" r="r" b="b"/>
                <a:pathLst>
                  <a:path w="4017" h="4265" extrusionOk="0">
                    <a:moveTo>
                      <a:pt x="1" y="1"/>
                    </a:moveTo>
                    <a:cubicBezTo>
                      <a:pt x="1414" y="695"/>
                      <a:pt x="397" y="2083"/>
                      <a:pt x="397" y="2083"/>
                    </a:cubicBezTo>
                    <a:cubicBezTo>
                      <a:pt x="397" y="2083"/>
                      <a:pt x="3050" y="2108"/>
                      <a:pt x="3223" y="4265"/>
                    </a:cubicBezTo>
                    <a:cubicBezTo>
                      <a:pt x="3719" y="4166"/>
                      <a:pt x="4017" y="4141"/>
                      <a:pt x="4017" y="4141"/>
                    </a:cubicBezTo>
                    <a:lnTo>
                      <a:pt x="2405" y="1166"/>
                    </a:lnTo>
                    <a:lnTo>
                      <a:pt x="2405" y="274"/>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84;p69">
                <a:extLst>
                  <a:ext uri="{FF2B5EF4-FFF2-40B4-BE49-F238E27FC236}">
                    <a16:creationId xmlns:a16="http://schemas.microsoft.com/office/drawing/2014/main" id="{B19EF9DA-9FD9-7303-F25F-051D476EF233}"/>
                  </a:ext>
                </a:extLst>
              </p:cNvPr>
              <p:cNvSpPr/>
              <p:nvPr/>
            </p:nvSpPr>
            <p:spPr>
              <a:xfrm>
                <a:off x="4965975" y="695100"/>
                <a:ext cx="814375" cy="351625"/>
              </a:xfrm>
              <a:custGeom>
                <a:avLst/>
                <a:gdLst/>
                <a:ahLst/>
                <a:cxnLst/>
                <a:rect l="l" t="t" r="r" b="b"/>
                <a:pathLst>
                  <a:path w="32575" h="14065" extrusionOk="0">
                    <a:moveTo>
                      <a:pt x="15757" y="1"/>
                    </a:moveTo>
                    <a:cubicBezTo>
                      <a:pt x="15542" y="1"/>
                      <a:pt x="15338" y="3"/>
                      <a:pt x="15147" y="9"/>
                    </a:cubicBezTo>
                    <a:cubicBezTo>
                      <a:pt x="11850" y="132"/>
                      <a:pt x="8479" y="2091"/>
                      <a:pt x="7958" y="2711"/>
                    </a:cubicBezTo>
                    <a:cubicBezTo>
                      <a:pt x="7438" y="3330"/>
                      <a:pt x="7760" y="3182"/>
                      <a:pt x="7661" y="3702"/>
                    </a:cubicBezTo>
                    <a:cubicBezTo>
                      <a:pt x="7603" y="3945"/>
                      <a:pt x="7443" y="4010"/>
                      <a:pt x="7288" y="4010"/>
                    </a:cubicBezTo>
                    <a:cubicBezTo>
                      <a:pt x="7111" y="4010"/>
                      <a:pt x="6942" y="3925"/>
                      <a:pt x="6942" y="3925"/>
                    </a:cubicBezTo>
                    <a:lnTo>
                      <a:pt x="6099" y="4396"/>
                    </a:lnTo>
                    <a:lnTo>
                      <a:pt x="6099" y="6057"/>
                    </a:lnTo>
                    <a:cubicBezTo>
                      <a:pt x="6099" y="6132"/>
                      <a:pt x="5405" y="7024"/>
                      <a:pt x="5405" y="7024"/>
                    </a:cubicBezTo>
                    <a:lnTo>
                      <a:pt x="4785" y="7197"/>
                    </a:lnTo>
                    <a:lnTo>
                      <a:pt x="4339" y="7991"/>
                    </a:lnTo>
                    <a:lnTo>
                      <a:pt x="3199" y="8412"/>
                    </a:lnTo>
                    <a:lnTo>
                      <a:pt x="3075" y="9205"/>
                    </a:lnTo>
                    <a:lnTo>
                      <a:pt x="1761" y="10346"/>
                    </a:lnTo>
                    <a:lnTo>
                      <a:pt x="2034" y="10817"/>
                    </a:lnTo>
                    <a:lnTo>
                      <a:pt x="2034" y="11610"/>
                    </a:lnTo>
                    <a:lnTo>
                      <a:pt x="943" y="12403"/>
                    </a:lnTo>
                    <a:cubicBezTo>
                      <a:pt x="943" y="12403"/>
                      <a:pt x="1" y="13097"/>
                      <a:pt x="100" y="14064"/>
                    </a:cubicBezTo>
                    <a:lnTo>
                      <a:pt x="31905" y="11337"/>
                    </a:lnTo>
                    <a:lnTo>
                      <a:pt x="32575" y="7619"/>
                    </a:lnTo>
                    <a:lnTo>
                      <a:pt x="31905" y="6454"/>
                    </a:lnTo>
                    <a:lnTo>
                      <a:pt x="31905" y="5512"/>
                    </a:lnTo>
                    <a:lnTo>
                      <a:pt x="31211" y="1521"/>
                    </a:lnTo>
                    <a:lnTo>
                      <a:pt x="30715" y="951"/>
                    </a:lnTo>
                    <a:lnTo>
                      <a:pt x="30294" y="380"/>
                    </a:lnTo>
                    <a:cubicBezTo>
                      <a:pt x="30294" y="380"/>
                      <a:pt x="29225" y="237"/>
                      <a:pt x="28182" y="237"/>
                    </a:cubicBezTo>
                    <a:cubicBezTo>
                      <a:pt x="27661" y="237"/>
                      <a:pt x="27146" y="273"/>
                      <a:pt x="26774" y="380"/>
                    </a:cubicBezTo>
                    <a:cubicBezTo>
                      <a:pt x="26595" y="425"/>
                      <a:pt x="26244" y="444"/>
                      <a:pt x="25768" y="444"/>
                    </a:cubicBezTo>
                    <a:cubicBezTo>
                      <a:pt x="24927" y="444"/>
                      <a:pt x="23698" y="385"/>
                      <a:pt x="22336" y="306"/>
                    </a:cubicBezTo>
                    <a:cubicBezTo>
                      <a:pt x="20122" y="173"/>
                      <a:pt x="17552" y="1"/>
                      <a:pt x="15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5;p69">
                <a:extLst>
                  <a:ext uri="{FF2B5EF4-FFF2-40B4-BE49-F238E27FC236}">
                    <a16:creationId xmlns:a16="http://schemas.microsoft.com/office/drawing/2014/main" id="{BE6B302D-CB3C-E8C8-73F6-2F0B6558A159}"/>
                  </a:ext>
                </a:extLst>
              </p:cNvPr>
              <p:cNvSpPr/>
              <p:nvPr/>
            </p:nvSpPr>
            <p:spPr>
              <a:xfrm>
                <a:off x="5609275" y="700875"/>
                <a:ext cx="166750" cy="187800"/>
              </a:xfrm>
              <a:custGeom>
                <a:avLst/>
                <a:gdLst/>
                <a:ahLst/>
                <a:cxnLst/>
                <a:rect l="l" t="t" r="r" b="b"/>
                <a:pathLst>
                  <a:path w="6670" h="7512" extrusionOk="0">
                    <a:moveTo>
                      <a:pt x="2455" y="1"/>
                    </a:moveTo>
                    <a:cubicBezTo>
                      <a:pt x="1934" y="1"/>
                      <a:pt x="1414" y="25"/>
                      <a:pt x="1042" y="149"/>
                    </a:cubicBezTo>
                    <a:cubicBezTo>
                      <a:pt x="868" y="199"/>
                      <a:pt x="496" y="199"/>
                      <a:pt x="1" y="199"/>
                    </a:cubicBezTo>
                    <a:cubicBezTo>
                      <a:pt x="199" y="422"/>
                      <a:pt x="372" y="695"/>
                      <a:pt x="521" y="967"/>
                    </a:cubicBezTo>
                    <a:cubicBezTo>
                      <a:pt x="596" y="967"/>
                      <a:pt x="670" y="967"/>
                      <a:pt x="744" y="943"/>
                    </a:cubicBezTo>
                    <a:cubicBezTo>
                      <a:pt x="1091" y="893"/>
                      <a:pt x="1414" y="843"/>
                      <a:pt x="1711" y="843"/>
                    </a:cubicBezTo>
                    <a:cubicBezTo>
                      <a:pt x="1909" y="843"/>
                      <a:pt x="2108" y="868"/>
                      <a:pt x="2281" y="943"/>
                    </a:cubicBezTo>
                    <a:cubicBezTo>
                      <a:pt x="3546" y="1438"/>
                      <a:pt x="3347" y="1736"/>
                      <a:pt x="3347" y="2628"/>
                    </a:cubicBezTo>
                    <a:cubicBezTo>
                      <a:pt x="3347" y="3496"/>
                      <a:pt x="3868" y="4091"/>
                      <a:pt x="4859" y="4314"/>
                    </a:cubicBezTo>
                    <a:cubicBezTo>
                      <a:pt x="5479" y="4438"/>
                      <a:pt x="5578" y="5355"/>
                      <a:pt x="5281" y="6372"/>
                    </a:cubicBezTo>
                    <a:cubicBezTo>
                      <a:pt x="5330" y="6595"/>
                      <a:pt x="5380" y="6892"/>
                      <a:pt x="5380" y="7264"/>
                    </a:cubicBezTo>
                    <a:cubicBezTo>
                      <a:pt x="5653" y="7289"/>
                      <a:pt x="5950" y="7363"/>
                      <a:pt x="6223" y="7512"/>
                    </a:cubicBezTo>
                    <a:cubicBezTo>
                      <a:pt x="6297" y="7437"/>
                      <a:pt x="6347" y="7363"/>
                      <a:pt x="6421" y="7338"/>
                    </a:cubicBezTo>
                    <a:cubicBezTo>
                      <a:pt x="6496" y="7239"/>
                      <a:pt x="6570" y="7140"/>
                      <a:pt x="6669" y="7090"/>
                    </a:cubicBezTo>
                    <a:lnTo>
                      <a:pt x="6173" y="6223"/>
                    </a:lnTo>
                    <a:lnTo>
                      <a:pt x="6173" y="5281"/>
                    </a:lnTo>
                    <a:lnTo>
                      <a:pt x="5479" y="1290"/>
                    </a:lnTo>
                    <a:lnTo>
                      <a:pt x="4983" y="720"/>
                    </a:lnTo>
                    <a:lnTo>
                      <a:pt x="4562" y="149"/>
                    </a:lnTo>
                    <a:cubicBezTo>
                      <a:pt x="4562" y="149"/>
                      <a:pt x="3496"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6;p69">
                <a:extLst>
                  <a:ext uri="{FF2B5EF4-FFF2-40B4-BE49-F238E27FC236}">
                    <a16:creationId xmlns:a16="http://schemas.microsoft.com/office/drawing/2014/main" id="{DFC2EFE3-8312-95F3-190C-64D487DB566B}"/>
                  </a:ext>
                </a:extLst>
              </p:cNvPr>
              <p:cNvSpPr/>
              <p:nvPr/>
            </p:nvSpPr>
            <p:spPr>
              <a:xfrm>
                <a:off x="4965975" y="816225"/>
                <a:ext cx="799500" cy="230500"/>
              </a:xfrm>
              <a:custGeom>
                <a:avLst/>
                <a:gdLst/>
                <a:ahLst/>
                <a:cxnLst/>
                <a:rect l="l" t="t" r="r" b="b"/>
                <a:pathLst>
                  <a:path w="31980" h="9220" extrusionOk="0">
                    <a:moveTo>
                      <a:pt x="29115" y="1"/>
                    </a:moveTo>
                    <a:cubicBezTo>
                      <a:pt x="28884" y="1"/>
                      <a:pt x="28596" y="28"/>
                      <a:pt x="28236" y="97"/>
                    </a:cubicBezTo>
                    <a:cubicBezTo>
                      <a:pt x="26551" y="394"/>
                      <a:pt x="20998" y="295"/>
                      <a:pt x="19957" y="568"/>
                    </a:cubicBezTo>
                    <a:cubicBezTo>
                      <a:pt x="19729" y="633"/>
                      <a:pt x="19465" y="660"/>
                      <a:pt x="19184" y="660"/>
                    </a:cubicBezTo>
                    <a:cubicBezTo>
                      <a:pt x="18180" y="660"/>
                      <a:pt x="16951" y="315"/>
                      <a:pt x="16313" y="121"/>
                    </a:cubicBezTo>
                    <a:cubicBezTo>
                      <a:pt x="16219" y="92"/>
                      <a:pt x="16113" y="79"/>
                      <a:pt x="15996" y="79"/>
                    </a:cubicBezTo>
                    <a:cubicBezTo>
                      <a:pt x="15620" y="79"/>
                      <a:pt x="15138" y="212"/>
                      <a:pt x="14627" y="345"/>
                    </a:cubicBezTo>
                    <a:cubicBezTo>
                      <a:pt x="14135" y="477"/>
                      <a:pt x="13628" y="610"/>
                      <a:pt x="13195" y="610"/>
                    </a:cubicBezTo>
                    <a:cubicBezTo>
                      <a:pt x="13061" y="610"/>
                      <a:pt x="12934" y="597"/>
                      <a:pt x="12817" y="568"/>
                    </a:cubicBezTo>
                    <a:cubicBezTo>
                      <a:pt x="12683" y="536"/>
                      <a:pt x="12534" y="522"/>
                      <a:pt x="12379" y="522"/>
                    </a:cubicBezTo>
                    <a:cubicBezTo>
                      <a:pt x="11448" y="522"/>
                      <a:pt x="10264" y="1014"/>
                      <a:pt x="10264" y="1014"/>
                    </a:cubicBezTo>
                    <a:lnTo>
                      <a:pt x="6248" y="3567"/>
                    </a:lnTo>
                    <a:lnTo>
                      <a:pt x="3967" y="4360"/>
                    </a:lnTo>
                    <a:lnTo>
                      <a:pt x="3819" y="4633"/>
                    </a:lnTo>
                    <a:lnTo>
                      <a:pt x="2579" y="5302"/>
                    </a:lnTo>
                    <a:lnTo>
                      <a:pt x="2381" y="6120"/>
                    </a:lnTo>
                    <a:lnTo>
                      <a:pt x="2034" y="6765"/>
                    </a:lnTo>
                    <a:lnTo>
                      <a:pt x="943" y="7558"/>
                    </a:lnTo>
                    <a:cubicBezTo>
                      <a:pt x="943" y="7558"/>
                      <a:pt x="1" y="8252"/>
                      <a:pt x="100" y="9219"/>
                    </a:cubicBezTo>
                    <a:lnTo>
                      <a:pt x="29525" y="6691"/>
                    </a:lnTo>
                    <a:cubicBezTo>
                      <a:pt x="31980" y="2675"/>
                      <a:pt x="30889" y="1534"/>
                      <a:pt x="30740" y="1113"/>
                    </a:cubicBezTo>
                    <a:cubicBezTo>
                      <a:pt x="30591" y="642"/>
                      <a:pt x="30046" y="369"/>
                      <a:pt x="30046" y="369"/>
                    </a:cubicBezTo>
                    <a:cubicBezTo>
                      <a:pt x="30046" y="369"/>
                      <a:pt x="29969" y="1"/>
                      <a:pt x="2911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7;p69">
                <a:extLst>
                  <a:ext uri="{FF2B5EF4-FFF2-40B4-BE49-F238E27FC236}">
                    <a16:creationId xmlns:a16="http://schemas.microsoft.com/office/drawing/2014/main" id="{A735B58A-CDEA-C0D3-5571-72977AFE4BFC}"/>
                  </a:ext>
                </a:extLst>
              </p:cNvPr>
              <p:cNvSpPr/>
              <p:nvPr/>
            </p:nvSpPr>
            <p:spPr>
              <a:xfrm>
                <a:off x="4957300" y="941850"/>
                <a:ext cx="1136650" cy="285200"/>
              </a:xfrm>
              <a:custGeom>
                <a:avLst/>
                <a:gdLst/>
                <a:ahLst/>
                <a:cxnLst/>
                <a:rect l="l" t="t" r="r" b="b"/>
                <a:pathLst>
                  <a:path w="45466" h="11408" extrusionOk="0">
                    <a:moveTo>
                      <a:pt x="35197" y="0"/>
                    </a:moveTo>
                    <a:cubicBezTo>
                      <a:pt x="33904" y="0"/>
                      <a:pt x="32285" y="95"/>
                      <a:pt x="30666" y="178"/>
                    </a:cubicBezTo>
                    <a:cubicBezTo>
                      <a:pt x="29123" y="290"/>
                      <a:pt x="27579" y="387"/>
                      <a:pt x="26340" y="387"/>
                    </a:cubicBezTo>
                    <a:cubicBezTo>
                      <a:pt x="25926" y="387"/>
                      <a:pt x="25547" y="377"/>
                      <a:pt x="25212" y="352"/>
                    </a:cubicBezTo>
                    <a:cubicBezTo>
                      <a:pt x="24764" y="325"/>
                      <a:pt x="24089" y="311"/>
                      <a:pt x="23272" y="311"/>
                    </a:cubicBezTo>
                    <a:cubicBezTo>
                      <a:pt x="18887" y="311"/>
                      <a:pt x="10431" y="692"/>
                      <a:pt x="11330" y="1319"/>
                    </a:cubicBezTo>
                    <a:cubicBezTo>
                      <a:pt x="12421" y="2087"/>
                      <a:pt x="5554" y="2112"/>
                      <a:pt x="4240" y="2360"/>
                    </a:cubicBezTo>
                    <a:cubicBezTo>
                      <a:pt x="2926" y="2608"/>
                      <a:pt x="1439" y="3128"/>
                      <a:pt x="447" y="4194"/>
                    </a:cubicBezTo>
                    <a:cubicBezTo>
                      <a:pt x="571" y="4516"/>
                      <a:pt x="695" y="4863"/>
                      <a:pt x="769" y="5186"/>
                    </a:cubicBezTo>
                    <a:cubicBezTo>
                      <a:pt x="1067" y="6326"/>
                      <a:pt x="1042" y="7318"/>
                      <a:pt x="745" y="8111"/>
                    </a:cubicBezTo>
                    <a:cubicBezTo>
                      <a:pt x="348" y="9152"/>
                      <a:pt x="1" y="11408"/>
                      <a:pt x="1" y="11408"/>
                    </a:cubicBezTo>
                    <a:lnTo>
                      <a:pt x="35524" y="11408"/>
                    </a:lnTo>
                    <a:lnTo>
                      <a:pt x="35202" y="9896"/>
                    </a:lnTo>
                    <a:lnTo>
                      <a:pt x="40854" y="9896"/>
                    </a:lnTo>
                    <a:lnTo>
                      <a:pt x="40135" y="9177"/>
                    </a:lnTo>
                    <a:lnTo>
                      <a:pt x="45465" y="9177"/>
                    </a:lnTo>
                    <a:cubicBezTo>
                      <a:pt x="45465" y="9177"/>
                      <a:pt x="44027" y="6475"/>
                      <a:pt x="43160" y="1690"/>
                    </a:cubicBezTo>
                    <a:cubicBezTo>
                      <a:pt x="43135" y="1616"/>
                      <a:pt x="43110" y="1517"/>
                      <a:pt x="43110" y="1443"/>
                    </a:cubicBezTo>
                    <a:cubicBezTo>
                      <a:pt x="43110" y="1443"/>
                      <a:pt x="38673" y="1269"/>
                      <a:pt x="38103" y="947"/>
                    </a:cubicBezTo>
                    <a:cubicBezTo>
                      <a:pt x="37532" y="600"/>
                      <a:pt x="39317" y="401"/>
                      <a:pt x="36814" y="79"/>
                    </a:cubicBezTo>
                    <a:cubicBezTo>
                      <a:pt x="36376" y="22"/>
                      <a:pt x="35825" y="0"/>
                      <a:pt x="35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8;p69">
                <a:extLst>
                  <a:ext uri="{FF2B5EF4-FFF2-40B4-BE49-F238E27FC236}">
                    <a16:creationId xmlns:a16="http://schemas.microsoft.com/office/drawing/2014/main" id="{125F6677-4120-7B66-F6AB-BC7CCF9855BB}"/>
                  </a:ext>
                </a:extLst>
              </p:cNvPr>
              <p:cNvSpPr/>
              <p:nvPr/>
            </p:nvSpPr>
            <p:spPr>
              <a:xfrm>
                <a:off x="4968475" y="941850"/>
                <a:ext cx="1088900" cy="187675"/>
              </a:xfrm>
              <a:custGeom>
                <a:avLst/>
                <a:gdLst/>
                <a:ahLst/>
                <a:cxnLst/>
                <a:rect l="l" t="t" r="r" b="b"/>
                <a:pathLst>
                  <a:path w="43556" h="7507" extrusionOk="0">
                    <a:moveTo>
                      <a:pt x="34751" y="0"/>
                    </a:moveTo>
                    <a:cubicBezTo>
                      <a:pt x="33459" y="0"/>
                      <a:pt x="31846" y="95"/>
                      <a:pt x="30243" y="178"/>
                    </a:cubicBezTo>
                    <a:cubicBezTo>
                      <a:pt x="28682" y="290"/>
                      <a:pt x="27134" y="387"/>
                      <a:pt x="25893" y="387"/>
                    </a:cubicBezTo>
                    <a:cubicBezTo>
                      <a:pt x="25479" y="387"/>
                      <a:pt x="25100" y="377"/>
                      <a:pt x="24765" y="352"/>
                    </a:cubicBezTo>
                    <a:cubicBezTo>
                      <a:pt x="24317" y="325"/>
                      <a:pt x="23642" y="311"/>
                      <a:pt x="22825" y="311"/>
                    </a:cubicBezTo>
                    <a:cubicBezTo>
                      <a:pt x="18440" y="311"/>
                      <a:pt x="9984" y="692"/>
                      <a:pt x="10883" y="1319"/>
                    </a:cubicBezTo>
                    <a:cubicBezTo>
                      <a:pt x="11974" y="2087"/>
                      <a:pt x="5107" y="2112"/>
                      <a:pt x="3793" y="2360"/>
                    </a:cubicBezTo>
                    <a:cubicBezTo>
                      <a:pt x="2876" y="2533"/>
                      <a:pt x="1884" y="2831"/>
                      <a:pt x="1017" y="3351"/>
                    </a:cubicBezTo>
                    <a:cubicBezTo>
                      <a:pt x="645" y="3574"/>
                      <a:pt x="298" y="3872"/>
                      <a:pt x="0" y="4194"/>
                    </a:cubicBezTo>
                    <a:cubicBezTo>
                      <a:pt x="124" y="4516"/>
                      <a:pt x="248" y="4863"/>
                      <a:pt x="322" y="5186"/>
                    </a:cubicBezTo>
                    <a:cubicBezTo>
                      <a:pt x="471" y="5310"/>
                      <a:pt x="645" y="5409"/>
                      <a:pt x="793" y="5458"/>
                    </a:cubicBezTo>
                    <a:cubicBezTo>
                      <a:pt x="2182" y="5582"/>
                      <a:pt x="2454" y="5533"/>
                      <a:pt x="2479" y="5706"/>
                    </a:cubicBezTo>
                    <a:cubicBezTo>
                      <a:pt x="2479" y="5756"/>
                      <a:pt x="2529" y="5805"/>
                      <a:pt x="2603" y="5830"/>
                    </a:cubicBezTo>
                    <a:cubicBezTo>
                      <a:pt x="3049" y="6128"/>
                      <a:pt x="4760" y="6153"/>
                      <a:pt x="4760" y="6624"/>
                    </a:cubicBezTo>
                    <a:cubicBezTo>
                      <a:pt x="4760" y="7144"/>
                      <a:pt x="5404" y="7119"/>
                      <a:pt x="6173" y="7144"/>
                    </a:cubicBezTo>
                    <a:lnTo>
                      <a:pt x="7214" y="7144"/>
                    </a:lnTo>
                    <a:cubicBezTo>
                      <a:pt x="8429" y="7144"/>
                      <a:pt x="10561" y="7144"/>
                      <a:pt x="13139" y="7442"/>
                    </a:cubicBezTo>
                    <a:cubicBezTo>
                      <a:pt x="13494" y="7487"/>
                      <a:pt x="13994" y="7507"/>
                      <a:pt x="14605" y="7507"/>
                    </a:cubicBezTo>
                    <a:cubicBezTo>
                      <a:pt x="17702" y="7507"/>
                      <a:pt x="23668" y="6992"/>
                      <a:pt x="28285" y="6599"/>
                    </a:cubicBezTo>
                    <a:cubicBezTo>
                      <a:pt x="31161" y="6351"/>
                      <a:pt x="33516" y="6128"/>
                      <a:pt x="34284" y="6103"/>
                    </a:cubicBezTo>
                    <a:cubicBezTo>
                      <a:pt x="36540" y="6029"/>
                      <a:pt x="36193" y="5682"/>
                      <a:pt x="36342" y="5409"/>
                    </a:cubicBezTo>
                    <a:cubicBezTo>
                      <a:pt x="36490" y="5136"/>
                      <a:pt x="39069" y="4913"/>
                      <a:pt x="40556" y="4740"/>
                    </a:cubicBezTo>
                    <a:cubicBezTo>
                      <a:pt x="42068" y="4566"/>
                      <a:pt x="41151" y="4442"/>
                      <a:pt x="39936" y="4194"/>
                    </a:cubicBezTo>
                    <a:lnTo>
                      <a:pt x="39911" y="4169"/>
                    </a:lnTo>
                    <a:cubicBezTo>
                      <a:pt x="38746" y="3921"/>
                      <a:pt x="40060" y="3822"/>
                      <a:pt x="41795" y="3649"/>
                    </a:cubicBezTo>
                    <a:cubicBezTo>
                      <a:pt x="43556" y="3475"/>
                      <a:pt x="40977" y="3327"/>
                      <a:pt x="39639" y="3277"/>
                    </a:cubicBezTo>
                    <a:cubicBezTo>
                      <a:pt x="38845" y="3252"/>
                      <a:pt x="38251" y="3079"/>
                      <a:pt x="37903" y="2955"/>
                    </a:cubicBezTo>
                    <a:cubicBezTo>
                      <a:pt x="37705" y="2880"/>
                      <a:pt x="37581" y="2806"/>
                      <a:pt x="37556" y="2806"/>
                    </a:cubicBezTo>
                    <a:cubicBezTo>
                      <a:pt x="37606" y="2806"/>
                      <a:pt x="37854" y="2856"/>
                      <a:pt x="38399" y="2856"/>
                    </a:cubicBezTo>
                    <a:cubicBezTo>
                      <a:pt x="38647" y="2856"/>
                      <a:pt x="38945" y="2831"/>
                      <a:pt x="39292" y="2781"/>
                    </a:cubicBezTo>
                    <a:cubicBezTo>
                      <a:pt x="39936" y="2732"/>
                      <a:pt x="40878" y="2409"/>
                      <a:pt x="41672" y="2112"/>
                    </a:cubicBezTo>
                    <a:cubicBezTo>
                      <a:pt x="42068" y="1963"/>
                      <a:pt x="42440" y="1814"/>
                      <a:pt x="42713" y="1690"/>
                    </a:cubicBezTo>
                    <a:lnTo>
                      <a:pt x="42663" y="1418"/>
                    </a:lnTo>
                    <a:cubicBezTo>
                      <a:pt x="42663" y="1418"/>
                      <a:pt x="39118" y="1319"/>
                      <a:pt x="37953" y="1046"/>
                    </a:cubicBezTo>
                    <a:cubicBezTo>
                      <a:pt x="37804" y="1021"/>
                      <a:pt x="37705" y="972"/>
                      <a:pt x="37656" y="947"/>
                    </a:cubicBezTo>
                    <a:cubicBezTo>
                      <a:pt x="37085" y="600"/>
                      <a:pt x="38870" y="401"/>
                      <a:pt x="36367" y="79"/>
                    </a:cubicBezTo>
                    <a:cubicBezTo>
                      <a:pt x="35929" y="22"/>
                      <a:pt x="35378" y="0"/>
                      <a:pt x="3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9;p69">
                <a:extLst>
                  <a:ext uri="{FF2B5EF4-FFF2-40B4-BE49-F238E27FC236}">
                    <a16:creationId xmlns:a16="http://schemas.microsoft.com/office/drawing/2014/main" id="{D7B93353-FDE5-25CC-A56D-10B56B070625}"/>
                  </a:ext>
                </a:extLst>
              </p:cNvPr>
              <p:cNvSpPr/>
              <p:nvPr/>
            </p:nvSpPr>
            <p:spPr>
              <a:xfrm>
                <a:off x="5074450" y="617175"/>
                <a:ext cx="510675" cy="87450"/>
              </a:xfrm>
              <a:custGeom>
                <a:avLst/>
                <a:gdLst/>
                <a:ahLst/>
                <a:cxnLst/>
                <a:rect l="l" t="t" r="r" b="b"/>
                <a:pathLst>
                  <a:path w="20427" h="3498" extrusionOk="0">
                    <a:moveTo>
                      <a:pt x="16477" y="0"/>
                    </a:moveTo>
                    <a:cubicBezTo>
                      <a:pt x="16432" y="0"/>
                      <a:pt x="16385" y="1"/>
                      <a:pt x="16337" y="2"/>
                    </a:cubicBezTo>
                    <a:cubicBezTo>
                      <a:pt x="15320" y="52"/>
                      <a:pt x="7685" y="126"/>
                      <a:pt x="0" y="597"/>
                    </a:cubicBezTo>
                    <a:cubicBezTo>
                      <a:pt x="0" y="597"/>
                      <a:pt x="9048" y="671"/>
                      <a:pt x="10214" y="696"/>
                    </a:cubicBezTo>
                    <a:cubicBezTo>
                      <a:pt x="11403" y="721"/>
                      <a:pt x="12073" y="1192"/>
                      <a:pt x="12469" y="1713"/>
                    </a:cubicBezTo>
                    <a:cubicBezTo>
                      <a:pt x="12990" y="2407"/>
                      <a:pt x="12990" y="3249"/>
                      <a:pt x="12990" y="3249"/>
                    </a:cubicBezTo>
                    <a:lnTo>
                      <a:pt x="20229" y="3497"/>
                    </a:lnTo>
                    <a:cubicBezTo>
                      <a:pt x="20427" y="1390"/>
                      <a:pt x="18890" y="721"/>
                      <a:pt x="18270" y="473"/>
                    </a:cubicBezTo>
                    <a:cubicBezTo>
                      <a:pt x="17703" y="237"/>
                      <a:pt x="17406" y="0"/>
                      <a:pt x="16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90;p69">
                <a:extLst>
                  <a:ext uri="{FF2B5EF4-FFF2-40B4-BE49-F238E27FC236}">
                    <a16:creationId xmlns:a16="http://schemas.microsoft.com/office/drawing/2014/main" id="{9240C6C3-7D33-E1D3-8E77-7BE06310A5CD}"/>
                  </a:ext>
                </a:extLst>
              </p:cNvPr>
              <p:cNvSpPr/>
              <p:nvPr/>
            </p:nvSpPr>
            <p:spPr>
              <a:xfrm>
                <a:off x="5684875" y="874175"/>
                <a:ext cx="179750" cy="91975"/>
              </a:xfrm>
              <a:custGeom>
                <a:avLst/>
                <a:gdLst/>
                <a:ahLst/>
                <a:cxnLst/>
                <a:rect l="l" t="t" r="r" b="b"/>
                <a:pathLst>
                  <a:path w="7190" h="3679" extrusionOk="0">
                    <a:moveTo>
                      <a:pt x="4066" y="0"/>
                    </a:moveTo>
                    <a:cubicBezTo>
                      <a:pt x="4025" y="0"/>
                      <a:pt x="3984" y="3"/>
                      <a:pt x="3943" y="10"/>
                    </a:cubicBezTo>
                    <a:cubicBezTo>
                      <a:pt x="3620" y="84"/>
                      <a:pt x="3372" y="307"/>
                      <a:pt x="3323" y="629"/>
                    </a:cubicBezTo>
                    <a:cubicBezTo>
                      <a:pt x="2984" y="436"/>
                      <a:pt x="2611" y="341"/>
                      <a:pt x="2243" y="341"/>
                    </a:cubicBezTo>
                    <a:cubicBezTo>
                      <a:pt x="1668" y="341"/>
                      <a:pt x="1103" y="573"/>
                      <a:pt x="695" y="1026"/>
                    </a:cubicBezTo>
                    <a:cubicBezTo>
                      <a:pt x="51" y="1770"/>
                      <a:pt x="1" y="2885"/>
                      <a:pt x="596" y="3679"/>
                    </a:cubicBezTo>
                    <a:lnTo>
                      <a:pt x="6967" y="3679"/>
                    </a:lnTo>
                    <a:cubicBezTo>
                      <a:pt x="7140" y="3530"/>
                      <a:pt x="7190" y="3307"/>
                      <a:pt x="7091" y="3108"/>
                    </a:cubicBezTo>
                    <a:cubicBezTo>
                      <a:pt x="7009" y="2965"/>
                      <a:pt x="6843" y="2873"/>
                      <a:pt x="6675" y="2873"/>
                    </a:cubicBezTo>
                    <a:cubicBezTo>
                      <a:pt x="6640" y="2873"/>
                      <a:pt x="6605" y="2877"/>
                      <a:pt x="6570" y="2885"/>
                    </a:cubicBezTo>
                    <a:cubicBezTo>
                      <a:pt x="6645" y="2613"/>
                      <a:pt x="6570" y="2340"/>
                      <a:pt x="6397" y="2142"/>
                    </a:cubicBezTo>
                    <a:cubicBezTo>
                      <a:pt x="6261" y="1960"/>
                      <a:pt x="6021" y="1841"/>
                      <a:pt x="5791" y="1841"/>
                    </a:cubicBezTo>
                    <a:cubicBezTo>
                      <a:pt x="5770" y="1841"/>
                      <a:pt x="5748" y="1842"/>
                      <a:pt x="5727" y="1844"/>
                    </a:cubicBezTo>
                    <a:cubicBezTo>
                      <a:pt x="5876" y="1571"/>
                      <a:pt x="5777" y="1224"/>
                      <a:pt x="5504" y="1051"/>
                    </a:cubicBezTo>
                    <a:cubicBezTo>
                      <a:pt x="5412" y="1000"/>
                      <a:pt x="5310" y="976"/>
                      <a:pt x="5211" y="976"/>
                    </a:cubicBezTo>
                    <a:cubicBezTo>
                      <a:pt x="5040" y="976"/>
                      <a:pt x="4875" y="1050"/>
                      <a:pt x="4771" y="1193"/>
                    </a:cubicBezTo>
                    <a:lnTo>
                      <a:pt x="4771" y="1193"/>
                    </a:lnTo>
                    <a:cubicBezTo>
                      <a:pt x="4908" y="950"/>
                      <a:pt x="4898" y="634"/>
                      <a:pt x="4761" y="382"/>
                    </a:cubicBezTo>
                    <a:cubicBezTo>
                      <a:pt x="4609" y="144"/>
                      <a:pt x="4345" y="0"/>
                      <a:pt x="4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91;p69">
                <a:extLst>
                  <a:ext uri="{FF2B5EF4-FFF2-40B4-BE49-F238E27FC236}">
                    <a16:creationId xmlns:a16="http://schemas.microsoft.com/office/drawing/2014/main" id="{8640ACA4-C58B-EC71-7D57-B14D23B1605E}"/>
                  </a:ext>
                </a:extLst>
              </p:cNvPr>
              <p:cNvSpPr/>
              <p:nvPr/>
            </p:nvSpPr>
            <p:spPr>
              <a:xfrm>
                <a:off x="5685500" y="881575"/>
                <a:ext cx="165500" cy="84575"/>
              </a:xfrm>
              <a:custGeom>
                <a:avLst/>
                <a:gdLst/>
                <a:ahLst/>
                <a:cxnLst/>
                <a:rect l="l" t="t" r="r" b="b"/>
                <a:pathLst>
                  <a:path w="6620" h="3383" extrusionOk="0">
                    <a:moveTo>
                      <a:pt x="3750" y="0"/>
                    </a:moveTo>
                    <a:cubicBezTo>
                      <a:pt x="3707" y="0"/>
                      <a:pt x="3663" y="4"/>
                      <a:pt x="3620" y="11"/>
                    </a:cubicBezTo>
                    <a:cubicBezTo>
                      <a:pt x="3347" y="61"/>
                      <a:pt x="3099" y="284"/>
                      <a:pt x="3050" y="581"/>
                    </a:cubicBezTo>
                    <a:cubicBezTo>
                      <a:pt x="2741" y="398"/>
                      <a:pt x="2399" y="309"/>
                      <a:pt x="2061" y="309"/>
                    </a:cubicBezTo>
                    <a:cubicBezTo>
                      <a:pt x="1529" y="309"/>
                      <a:pt x="1009" y="529"/>
                      <a:pt x="645" y="953"/>
                    </a:cubicBezTo>
                    <a:cubicBezTo>
                      <a:pt x="26" y="1622"/>
                      <a:pt x="1" y="2639"/>
                      <a:pt x="546" y="3383"/>
                    </a:cubicBezTo>
                    <a:lnTo>
                      <a:pt x="6421" y="3383"/>
                    </a:lnTo>
                    <a:cubicBezTo>
                      <a:pt x="6570" y="3259"/>
                      <a:pt x="6620" y="3035"/>
                      <a:pt x="6545" y="2862"/>
                    </a:cubicBezTo>
                    <a:cubicBezTo>
                      <a:pt x="6463" y="2719"/>
                      <a:pt x="6314" y="2626"/>
                      <a:pt x="6153" y="2626"/>
                    </a:cubicBezTo>
                    <a:cubicBezTo>
                      <a:pt x="6119" y="2626"/>
                      <a:pt x="6084" y="2630"/>
                      <a:pt x="6049" y="2639"/>
                    </a:cubicBezTo>
                    <a:cubicBezTo>
                      <a:pt x="6124" y="2416"/>
                      <a:pt x="6074" y="2143"/>
                      <a:pt x="5901" y="1970"/>
                    </a:cubicBezTo>
                    <a:cubicBezTo>
                      <a:pt x="5767" y="1791"/>
                      <a:pt x="5553" y="1693"/>
                      <a:pt x="5331" y="1693"/>
                    </a:cubicBezTo>
                    <a:cubicBezTo>
                      <a:pt x="5306" y="1693"/>
                      <a:pt x="5281" y="1694"/>
                      <a:pt x="5256" y="1697"/>
                    </a:cubicBezTo>
                    <a:cubicBezTo>
                      <a:pt x="5405" y="1424"/>
                      <a:pt x="5331" y="1102"/>
                      <a:pt x="5083" y="953"/>
                    </a:cubicBezTo>
                    <a:cubicBezTo>
                      <a:pt x="5003" y="905"/>
                      <a:pt x="4916" y="883"/>
                      <a:pt x="4829" y="883"/>
                    </a:cubicBezTo>
                    <a:cubicBezTo>
                      <a:pt x="4646" y="883"/>
                      <a:pt x="4465" y="983"/>
                      <a:pt x="4364" y="1151"/>
                    </a:cubicBezTo>
                    <a:cubicBezTo>
                      <a:pt x="4512" y="904"/>
                      <a:pt x="4537" y="581"/>
                      <a:pt x="4364" y="333"/>
                    </a:cubicBezTo>
                    <a:cubicBezTo>
                      <a:pt x="4237" y="122"/>
                      <a:pt x="4001"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92;p69">
                <a:extLst>
                  <a:ext uri="{FF2B5EF4-FFF2-40B4-BE49-F238E27FC236}">
                    <a16:creationId xmlns:a16="http://schemas.microsoft.com/office/drawing/2014/main" id="{C6C9744B-ED5F-2FBB-7CF4-FBAF1812C8B4}"/>
                  </a:ext>
                </a:extLst>
              </p:cNvPr>
              <p:cNvSpPr/>
              <p:nvPr/>
            </p:nvSpPr>
            <p:spPr>
              <a:xfrm>
                <a:off x="5037250" y="645725"/>
                <a:ext cx="207025" cy="8700"/>
              </a:xfrm>
              <a:custGeom>
                <a:avLst/>
                <a:gdLst/>
                <a:ahLst/>
                <a:cxnLst/>
                <a:rect l="l" t="t" r="r" b="b"/>
                <a:pathLst>
                  <a:path w="8281" h="348" extrusionOk="0">
                    <a:moveTo>
                      <a:pt x="8281" y="0"/>
                    </a:moveTo>
                    <a:lnTo>
                      <a:pt x="769" y="75"/>
                    </a:lnTo>
                    <a:lnTo>
                      <a:pt x="1" y="347"/>
                    </a:lnTo>
                    <a:lnTo>
                      <a:pt x="1" y="347"/>
                    </a:lnTo>
                    <a:lnTo>
                      <a:pt x="8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93;p69">
                <a:extLst>
                  <a:ext uri="{FF2B5EF4-FFF2-40B4-BE49-F238E27FC236}">
                    <a16:creationId xmlns:a16="http://schemas.microsoft.com/office/drawing/2014/main" id="{A55B5AF0-D45F-DCC3-971A-2DE58249647D}"/>
                  </a:ext>
                </a:extLst>
              </p:cNvPr>
              <p:cNvSpPr/>
              <p:nvPr/>
            </p:nvSpPr>
            <p:spPr>
              <a:xfrm>
                <a:off x="5161200" y="647575"/>
                <a:ext cx="206400" cy="9950"/>
              </a:xfrm>
              <a:custGeom>
                <a:avLst/>
                <a:gdLst/>
                <a:ahLst/>
                <a:cxnLst/>
                <a:rect l="l" t="t" r="r" b="b"/>
                <a:pathLst>
                  <a:path w="8256" h="398" extrusionOk="0">
                    <a:moveTo>
                      <a:pt x="7661" y="1"/>
                    </a:moveTo>
                    <a:lnTo>
                      <a:pt x="1" y="397"/>
                    </a:lnTo>
                    <a:lnTo>
                      <a:pt x="8256" y="199"/>
                    </a:lnTo>
                    <a:lnTo>
                      <a:pt x="766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94;p69">
                <a:extLst>
                  <a:ext uri="{FF2B5EF4-FFF2-40B4-BE49-F238E27FC236}">
                    <a16:creationId xmlns:a16="http://schemas.microsoft.com/office/drawing/2014/main" id="{0007B5DD-8024-1E58-2CB6-60F5F284C70A}"/>
                  </a:ext>
                </a:extLst>
              </p:cNvPr>
              <p:cNvSpPr/>
              <p:nvPr/>
            </p:nvSpPr>
            <p:spPr>
              <a:xfrm>
                <a:off x="4997600" y="773400"/>
                <a:ext cx="33475" cy="21700"/>
              </a:xfrm>
              <a:custGeom>
                <a:avLst/>
                <a:gdLst/>
                <a:ahLst/>
                <a:cxnLst/>
                <a:rect l="l" t="t" r="r" b="b"/>
                <a:pathLst>
                  <a:path w="1339" h="868" extrusionOk="0">
                    <a:moveTo>
                      <a:pt x="917" y="0"/>
                    </a:moveTo>
                    <a:lnTo>
                      <a:pt x="0" y="868"/>
                    </a:lnTo>
                    <a:lnTo>
                      <a:pt x="1339" y="25"/>
                    </a:lnTo>
                    <a:lnTo>
                      <a:pt x="917"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5;p69">
                <a:extLst>
                  <a:ext uri="{FF2B5EF4-FFF2-40B4-BE49-F238E27FC236}">
                    <a16:creationId xmlns:a16="http://schemas.microsoft.com/office/drawing/2014/main" id="{61D16080-0384-20AC-1D67-3B39ED851FD5}"/>
                  </a:ext>
                </a:extLst>
              </p:cNvPr>
              <p:cNvSpPr/>
              <p:nvPr/>
            </p:nvSpPr>
            <p:spPr>
              <a:xfrm>
                <a:off x="5037875" y="653150"/>
                <a:ext cx="122725" cy="18625"/>
              </a:xfrm>
              <a:custGeom>
                <a:avLst/>
                <a:gdLst/>
                <a:ahLst/>
                <a:cxnLst/>
                <a:rect l="l" t="t" r="r" b="b"/>
                <a:pathLst>
                  <a:path w="4909" h="745" extrusionOk="0">
                    <a:moveTo>
                      <a:pt x="4909" y="1"/>
                    </a:moveTo>
                    <a:lnTo>
                      <a:pt x="50" y="323"/>
                    </a:lnTo>
                    <a:lnTo>
                      <a:pt x="1" y="745"/>
                    </a:lnTo>
                    <a:lnTo>
                      <a:pt x="4909"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6;p69">
                <a:extLst>
                  <a:ext uri="{FF2B5EF4-FFF2-40B4-BE49-F238E27FC236}">
                    <a16:creationId xmlns:a16="http://schemas.microsoft.com/office/drawing/2014/main" id="{BDB15347-74EA-7F87-A4E3-614F8F780556}"/>
                  </a:ext>
                </a:extLst>
              </p:cNvPr>
              <p:cNvSpPr/>
              <p:nvPr/>
            </p:nvSpPr>
            <p:spPr>
              <a:xfrm>
                <a:off x="5098600" y="787650"/>
                <a:ext cx="29775" cy="6225"/>
              </a:xfrm>
              <a:custGeom>
                <a:avLst/>
                <a:gdLst/>
                <a:ahLst/>
                <a:cxnLst/>
                <a:rect l="l" t="t" r="r" b="b"/>
                <a:pathLst>
                  <a:path w="1191" h="249" extrusionOk="0">
                    <a:moveTo>
                      <a:pt x="1191" y="0"/>
                    </a:moveTo>
                    <a:lnTo>
                      <a:pt x="1" y="174"/>
                    </a:lnTo>
                    <a:lnTo>
                      <a:pt x="745" y="248"/>
                    </a:lnTo>
                    <a:lnTo>
                      <a:pt x="119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7;p69">
                <a:extLst>
                  <a:ext uri="{FF2B5EF4-FFF2-40B4-BE49-F238E27FC236}">
                    <a16:creationId xmlns:a16="http://schemas.microsoft.com/office/drawing/2014/main" id="{88A088F0-D0E7-6ED2-AC7A-F1F0BC1CE109}"/>
                  </a:ext>
                </a:extLst>
              </p:cNvPr>
              <p:cNvSpPr/>
              <p:nvPr/>
            </p:nvSpPr>
            <p:spPr>
              <a:xfrm>
                <a:off x="5075675" y="796950"/>
                <a:ext cx="29775" cy="13650"/>
              </a:xfrm>
              <a:custGeom>
                <a:avLst/>
                <a:gdLst/>
                <a:ahLst/>
                <a:cxnLst/>
                <a:rect l="l" t="t" r="r" b="b"/>
                <a:pathLst>
                  <a:path w="1191" h="546" extrusionOk="0">
                    <a:moveTo>
                      <a:pt x="819" y="0"/>
                    </a:moveTo>
                    <a:lnTo>
                      <a:pt x="1" y="446"/>
                    </a:lnTo>
                    <a:lnTo>
                      <a:pt x="348" y="545"/>
                    </a:lnTo>
                    <a:lnTo>
                      <a:pt x="1191" y="50"/>
                    </a:lnTo>
                    <a:lnTo>
                      <a:pt x="81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8;p69">
                <a:extLst>
                  <a:ext uri="{FF2B5EF4-FFF2-40B4-BE49-F238E27FC236}">
                    <a16:creationId xmlns:a16="http://schemas.microsoft.com/office/drawing/2014/main" id="{B3C16344-BF7B-567E-0737-FC1EDF2B9199}"/>
                  </a:ext>
                </a:extLst>
              </p:cNvPr>
              <p:cNvSpPr/>
              <p:nvPr/>
            </p:nvSpPr>
            <p:spPr>
              <a:xfrm>
                <a:off x="5119675" y="675475"/>
                <a:ext cx="152500" cy="48350"/>
              </a:xfrm>
              <a:custGeom>
                <a:avLst/>
                <a:gdLst/>
                <a:ahLst/>
                <a:cxnLst/>
                <a:rect l="l" t="t" r="r" b="b"/>
                <a:pathLst>
                  <a:path w="6100" h="1934" extrusionOk="0">
                    <a:moveTo>
                      <a:pt x="6099" y="0"/>
                    </a:moveTo>
                    <a:lnTo>
                      <a:pt x="1" y="1537"/>
                    </a:lnTo>
                    <a:lnTo>
                      <a:pt x="174" y="1934"/>
                    </a:lnTo>
                    <a:lnTo>
                      <a:pt x="609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9;p69">
                <a:extLst>
                  <a:ext uri="{FF2B5EF4-FFF2-40B4-BE49-F238E27FC236}">
                    <a16:creationId xmlns:a16="http://schemas.microsoft.com/office/drawing/2014/main" id="{FCE1C2DE-5465-5521-B488-FD3D9784DEA1}"/>
                  </a:ext>
                </a:extLst>
              </p:cNvPr>
              <p:cNvSpPr/>
              <p:nvPr/>
            </p:nvSpPr>
            <p:spPr>
              <a:xfrm>
                <a:off x="5068250" y="1106800"/>
                <a:ext cx="11800" cy="111575"/>
              </a:xfrm>
              <a:custGeom>
                <a:avLst/>
                <a:gdLst/>
                <a:ahLst/>
                <a:cxnLst/>
                <a:rect l="l" t="t" r="r" b="b"/>
                <a:pathLst>
                  <a:path w="472" h="4463" extrusionOk="0">
                    <a:moveTo>
                      <a:pt x="0" y="1"/>
                    </a:moveTo>
                    <a:lnTo>
                      <a:pt x="50" y="4463"/>
                    </a:lnTo>
                    <a:lnTo>
                      <a:pt x="471" y="4389"/>
                    </a:lnTo>
                    <a:lnTo>
                      <a:pt x="446" y="149"/>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00;p69">
                <a:extLst>
                  <a:ext uri="{FF2B5EF4-FFF2-40B4-BE49-F238E27FC236}">
                    <a16:creationId xmlns:a16="http://schemas.microsoft.com/office/drawing/2014/main" id="{3E5A65BE-5442-A91D-73CA-25ACC03C1EF4}"/>
                  </a:ext>
                </a:extLst>
              </p:cNvPr>
              <p:cNvSpPr/>
              <p:nvPr/>
            </p:nvSpPr>
            <p:spPr>
              <a:xfrm>
                <a:off x="5010675" y="1086975"/>
                <a:ext cx="14825" cy="127700"/>
              </a:xfrm>
              <a:custGeom>
                <a:avLst/>
                <a:gdLst/>
                <a:ahLst/>
                <a:cxnLst/>
                <a:rect l="l" t="t" r="r" b="b"/>
                <a:pathLst>
                  <a:path w="593" h="5108" extrusionOk="0">
                    <a:moveTo>
                      <a:pt x="593" y="0"/>
                    </a:moveTo>
                    <a:lnTo>
                      <a:pt x="196" y="124"/>
                    </a:lnTo>
                    <a:cubicBezTo>
                      <a:pt x="196" y="124"/>
                      <a:pt x="1" y="5108"/>
                      <a:pt x="46" y="5108"/>
                    </a:cubicBezTo>
                    <a:cubicBezTo>
                      <a:pt x="47" y="5108"/>
                      <a:pt x="47" y="5108"/>
                      <a:pt x="47" y="5107"/>
                    </a:cubicBezTo>
                    <a:cubicBezTo>
                      <a:pt x="97" y="5033"/>
                      <a:pt x="593" y="1"/>
                      <a:pt x="593"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01;p69">
                <a:extLst>
                  <a:ext uri="{FF2B5EF4-FFF2-40B4-BE49-F238E27FC236}">
                    <a16:creationId xmlns:a16="http://schemas.microsoft.com/office/drawing/2014/main" id="{826F1B8C-8DC5-D4BD-D7D9-9783E495400E}"/>
                  </a:ext>
                </a:extLst>
              </p:cNvPr>
              <p:cNvSpPr/>
              <p:nvPr/>
            </p:nvSpPr>
            <p:spPr>
              <a:xfrm>
                <a:off x="5842300" y="1077050"/>
                <a:ext cx="54550" cy="103525"/>
              </a:xfrm>
              <a:custGeom>
                <a:avLst/>
                <a:gdLst/>
                <a:ahLst/>
                <a:cxnLst/>
                <a:rect l="l" t="t" r="r" b="b"/>
                <a:pathLst>
                  <a:path w="2182" h="4141" extrusionOk="0">
                    <a:moveTo>
                      <a:pt x="2182" y="1"/>
                    </a:moveTo>
                    <a:lnTo>
                      <a:pt x="1017" y="819"/>
                    </a:lnTo>
                    <a:lnTo>
                      <a:pt x="1" y="4141"/>
                    </a:lnTo>
                    <a:lnTo>
                      <a:pt x="218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02;p69">
                <a:extLst>
                  <a:ext uri="{FF2B5EF4-FFF2-40B4-BE49-F238E27FC236}">
                    <a16:creationId xmlns:a16="http://schemas.microsoft.com/office/drawing/2014/main" id="{1B22964B-C77D-A808-2C36-12D454FA9850}"/>
                  </a:ext>
                </a:extLst>
              </p:cNvPr>
              <p:cNvSpPr/>
              <p:nvPr/>
            </p:nvSpPr>
            <p:spPr>
              <a:xfrm>
                <a:off x="5964400" y="1034925"/>
                <a:ext cx="61375" cy="132650"/>
              </a:xfrm>
              <a:custGeom>
                <a:avLst/>
                <a:gdLst/>
                <a:ahLst/>
                <a:cxnLst/>
                <a:rect l="l" t="t" r="r" b="b"/>
                <a:pathLst>
                  <a:path w="2455" h="5306" extrusionOk="0">
                    <a:moveTo>
                      <a:pt x="2454" y="0"/>
                    </a:moveTo>
                    <a:lnTo>
                      <a:pt x="0" y="273"/>
                    </a:lnTo>
                    <a:lnTo>
                      <a:pt x="1587" y="645"/>
                    </a:lnTo>
                    <a:lnTo>
                      <a:pt x="1512" y="1017"/>
                    </a:lnTo>
                    <a:lnTo>
                      <a:pt x="1859" y="5305"/>
                    </a:lnTo>
                    <a:lnTo>
                      <a:pt x="245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03;p69">
                <a:extLst>
                  <a:ext uri="{FF2B5EF4-FFF2-40B4-BE49-F238E27FC236}">
                    <a16:creationId xmlns:a16="http://schemas.microsoft.com/office/drawing/2014/main" id="{176511C4-F9D5-7F88-9C18-D5371AD5CF5E}"/>
                  </a:ext>
                </a:extLst>
              </p:cNvPr>
              <p:cNvSpPr/>
              <p:nvPr/>
            </p:nvSpPr>
            <p:spPr>
              <a:xfrm>
                <a:off x="5932775" y="1015075"/>
                <a:ext cx="40325" cy="5625"/>
              </a:xfrm>
              <a:custGeom>
                <a:avLst/>
                <a:gdLst/>
                <a:ahLst/>
                <a:cxnLst/>
                <a:rect l="l" t="t" r="r" b="b"/>
                <a:pathLst>
                  <a:path w="1613" h="225" extrusionOk="0">
                    <a:moveTo>
                      <a:pt x="1612" y="1"/>
                    </a:moveTo>
                    <a:lnTo>
                      <a:pt x="1" y="50"/>
                    </a:lnTo>
                    <a:lnTo>
                      <a:pt x="1092" y="224"/>
                    </a:lnTo>
                    <a:lnTo>
                      <a:pt x="1612"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04;p69">
                <a:extLst>
                  <a:ext uri="{FF2B5EF4-FFF2-40B4-BE49-F238E27FC236}">
                    <a16:creationId xmlns:a16="http://schemas.microsoft.com/office/drawing/2014/main" id="{F3ED2DE1-B2A5-95AF-D49A-9483CE009BAA}"/>
                  </a:ext>
                </a:extLst>
              </p:cNvPr>
              <p:cNvSpPr/>
              <p:nvPr/>
            </p:nvSpPr>
            <p:spPr>
              <a:xfrm>
                <a:off x="5974925" y="990300"/>
                <a:ext cx="58275" cy="31000"/>
              </a:xfrm>
              <a:custGeom>
                <a:avLst/>
                <a:gdLst/>
                <a:ahLst/>
                <a:cxnLst/>
                <a:rect l="l" t="t" r="r" b="b"/>
                <a:pathLst>
                  <a:path w="2331" h="1240" extrusionOk="0">
                    <a:moveTo>
                      <a:pt x="2331" y="0"/>
                    </a:moveTo>
                    <a:lnTo>
                      <a:pt x="1" y="1190"/>
                    </a:lnTo>
                    <a:lnTo>
                      <a:pt x="2108" y="1240"/>
                    </a:lnTo>
                    <a:lnTo>
                      <a:pt x="233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5;p69">
                <a:extLst>
                  <a:ext uri="{FF2B5EF4-FFF2-40B4-BE49-F238E27FC236}">
                    <a16:creationId xmlns:a16="http://schemas.microsoft.com/office/drawing/2014/main" id="{517257B7-F1C2-4807-C9B0-232B17B5D901}"/>
                  </a:ext>
                </a:extLst>
              </p:cNvPr>
              <p:cNvSpPr/>
              <p:nvPr/>
            </p:nvSpPr>
            <p:spPr>
              <a:xfrm>
                <a:off x="6023875" y="1002075"/>
                <a:ext cx="18625" cy="159300"/>
              </a:xfrm>
              <a:custGeom>
                <a:avLst/>
                <a:gdLst/>
                <a:ahLst/>
                <a:cxnLst/>
                <a:rect l="l" t="t" r="r" b="b"/>
                <a:pathLst>
                  <a:path w="745" h="6372" extrusionOk="0">
                    <a:moveTo>
                      <a:pt x="521" y="0"/>
                    </a:moveTo>
                    <a:lnTo>
                      <a:pt x="1" y="6371"/>
                    </a:lnTo>
                    <a:lnTo>
                      <a:pt x="1" y="6371"/>
                    </a:lnTo>
                    <a:lnTo>
                      <a:pt x="745" y="6322"/>
                    </a:lnTo>
                    <a:lnTo>
                      <a:pt x="52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6;p69">
                <a:extLst>
                  <a:ext uri="{FF2B5EF4-FFF2-40B4-BE49-F238E27FC236}">
                    <a16:creationId xmlns:a16="http://schemas.microsoft.com/office/drawing/2014/main" id="{AC1CEF81-3CA0-D78F-E72E-089469738D48}"/>
                  </a:ext>
                </a:extLst>
              </p:cNvPr>
              <p:cNvSpPr/>
              <p:nvPr/>
            </p:nvSpPr>
            <p:spPr>
              <a:xfrm>
                <a:off x="5852225" y="1069625"/>
                <a:ext cx="93600" cy="106625"/>
              </a:xfrm>
              <a:custGeom>
                <a:avLst/>
                <a:gdLst/>
                <a:ahLst/>
                <a:cxnLst/>
                <a:rect l="l" t="t" r="r" b="b"/>
                <a:pathLst>
                  <a:path w="3744" h="4265" extrusionOk="0">
                    <a:moveTo>
                      <a:pt x="3743" y="0"/>
                    </a:moveTo>
                    <a:lnTo>
                      <a:pt x="2157" y="298"/>
                    </a:lnTo>
                    <a:lnTo>
                      <a:pt x="0" y="4264"/>
                    </a:lnTo>
                    <a:lnTo>
                      <a:pt x="3743"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7;p69">
                <a:extLst>
                  <a:ext uri="{FF2B5EF4-FFF2-40B4-BE49-F238E27FC236}">
                    <a16:creationId xmlns:a16="http://schemas.microsoft.com/office/drawing/2014/main" id="{38F75C14-F184-E051-E686-08FA7D492AF1}"/>
                  </a:ext>
                </a:extLst>
              </p:cNvPr>
              <p:cNvSpPr/>
              <p:nvPr/>
            </p:nvSpPr>
            <p:spPr>
              <a:xfrm>
                <a:off x="5779625" y="1104950"/>
                <a:ext cx="15600" cy="37325"/>
              </a:xfrm>
              <a:custGeom>
                <a:avLst/>
                <a:gdLst/>
                <a:ahLst/>
                <a:cxnLst/>
                <a:rect l="l" t="t" r="r" b="b"/>
                <a:pathLst>
                  <a:path w="624" h="1493" extrusionOk="0">
                    <a:moveTo>
                      <a:pt x="177" y="0"/>
                    </a:moveTo>
                    <a:cubicBezTo>
                      <a:pt x="177" y="0"/>
                      <a:pt x="35" y="1327"/>
                      <a:pt x="6" y="1479"/>
                    </a:cubicBezTo>
                    <a:lnTo>
                      <a:pt x="6" y="1479"/>
                    </a:lnTo>
                    <a:cubicBezTo>
                      <a:pt x="62" y="1332"/>
                      <a:pt x="624" y="0"/>
                      <a:pt x="624" y="0"/>
                    </a:cubicBezTo>
                    <a:close/>
                    <a:moveTo>
                      <a:pt x="6" y="1479"/>
                    </a:moveTo>
                    <a:lnTo>
                      <a:pt x="6" y="1479"/>
                    </a:lnTo>
                    <a:cubicBezTo>
                      <a:pt x="2" y="1488"/>
                      <a:pt x="1" y="1492"/>
                      <a:pt x="1" y="1492"/>
                    </a:cubicBezTo>
                    <a:cubicBezTo>
                      <a:pt x="1" y="1492"/>
                      <a:pt x="2" y="1491"/>
                      <a:pt x="4" y="1488"/>
                    </a:cubicBezTo>
                    <a:cubicBezTo>
                      <a:pt x="4" y="1486"/>
                      <a:pt x="5" y="1483"/>
                      <a:pt x="6" y="1479"/>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8;p69">
                <a:extLst>
                  <a:ext uri="{FF2B5EF4-FFF2-40B4-BE49-F238E27FC236}">
                    <a16:creationId xmlns:a16="http://schemas.microsoft.com/office/drawing/2014/main" id="{9389CF62-4824-C691-6DFE-1475EEDD9215}"/>
                  </a:ext>
                </a:extLst>
              </p:cNvPr>
              <p:cNvSpPr/>
              <p:nvPr/>
            </p:nvSpPr>
            <p:spPr>
              <a:xfrm>
                <a:off x="5210175" y="1127250"/>
                <a:ext cx="22325" cy="33500"/>
              </a:xfrm>
              <a:custGeom>
                <a:avLst/>
                <a:gdLst/>
                <a:ahLst/>
                <a:cxnLst/>
                <a:rect l="l" t="t" r="r" b="b"/>
                <a:pathLst>
                  <a:path w="893" h="1340" extrusionOk="0">
                    <a:moveTo>
                      <a:pt x="0" y="1"/>
                    </a:moveTo>
                    <a:lnTo>
                      <a:pt x="471" y="1339"/>
                    </a:lnTo>
                    <a:lnTo>
                      <a:pt x="893"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9;p69">
                <a:extLst>
                  <a:ext uri="{FF2B5EF4-FFF2-40B4-BE49-F238E27FC236}">
                    <a16:creationId xmlns:a16="http://schemas.microsoft.com/office/drawing/2014/main" id="{66044731-CAC9-FA60-9849-EE5D0AA90822}"/>
                  </a:ext>
                </a:extLst>
              </p:cNvPr>
              <p:cNvSpPr/>
              <p:nvPr/>
            </p:nvSpPr>
            <p:spPr>
              <a:xfrm>
                <a:off x="5084975" y="1118575"/>
                <a:ext cx="8700" cy="79975"/>
              </a:xfrm>
              <a:custGeom>
                <a:avLst/>
                <a:gdLst/>
                <a:ahLst/>
                <a:cxnLst/>
                <a:rect l="l" t="t" r="r" b="b"/>
                <a:pathLst>
                  <a:path w="348" h="3199" extrusionOk="0">
                    <a:moveTo>
                      <a:pt x="1" y="1"/>
                    </a:moveTo>
                    <a:lnTo>
                      <a:pt x="75" y="3199"/>
                    </a:lnTo>
                    <a:lnTo>
                      <a:pt x="348" y="298"/>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10;p69">
                <a:extLst>
                  <a:ext uri="{FF2B5EF4-FFF2-40B4-BE49-F238E27FC236}">
                    <a16:creationId xmlns:a16="http://schemas.microsoft.com/office/drawing/2014/main" id="{FF776DAF-333A-D5E3-A8A3-C1627C4F9D71}"/>
                  </a:ext>
                </a:extLst>
              </p:cNvPr>
              <p:cNvSpPr/>
              <p:nvPr/>
            </p:nvSpPr>
            <p:spPr>
              <a:xfrm>
                <a:off x="5034150" y="726300"/>
                <a:ext cx="34125" cy="85525"/>
              </a:xfrm>
              <a:custGeom>
                <a:avLst/>
                <a:gdLst/>
                <a:ahLst/>
                <a:cxnLst/>
                <a:rect l="l" t="t" r="r" b="b"/>
                <a:pathLst>
                  <a:path w="1365" h="3421" extrusionOk="0">
                    <a:moveTo>
                      <a:pt x="1364" y="0"/>
                    </a:moveTo>
                    <a:lnTo>
                      <a:pt x="918" y="446"/>
                    </a:lnTo>
                    <a:lnTo>
                      <a:pt x="1" y="3421"/>
                    </a:lnTo>
                    <a:lnTo>
                      <a:pt x="1364"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211;p69">
                <a:extLst>
                  <a:ext uri="{FF2B5EF4-FFF2-40B4-BE49-F238E27FC236}">
                    <a16:creationId xmlns:a16="http://schemas.microsoft.com/office/drawing/2014/main" id="{67A7D4BC-3B3A-C5C9-F591-5422B12F380B}"/>
                  </a:ext>
                </a:extLst>
              </p:cNvPr>
              <p:cNvSpPr/>
              <p:nvPr/>
            </p:nvSpPr>
            <p:spPr>
              <a:xfrm>
                <a:off x="5032300" y="864500"/>
                <a:ext cx="22325" cy="29150"/>
              </a:xfrm>
              <a:custGeom>
                <a:avLst/>
                <a:gdLst/>
                <a:ahLst/>
                <a:cxnLst/>
                <a:rect l="l" t="t" r="r" b="b"/>
                <a:pathLst>
                  <a:path w="893" h="1166" extrusionOk="0">
                    <a:moveTo>
                      <a:pt x="372" y="0"/>
                    </a:moveTo>
                    <a:lnTo>
                      <a:pt x="0" y="149"/>
                    </a:lnTo>
                    <a:cubicBezTo>
                      <a:pt x="0" y="198"/>
                      <a:pt x="893" y="1165"/>
                      <a:pt x="893" y="1165"/>
                    </a:cubicBezTo>
                    <a:lnTo>
                      <a:pt x="372"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212;p69">
                <a:extLst>
                  <a:ext uri="{FF2B5EF4-FFF2-40B4-BE49-F238E27FC236}">
                    <a16:creationId xmlns:a16="http://schemas.microsoft.com/office/drawing/2014/main" id="{254FCAB6-775C-F9C0-DA89-45986C18657A}"/>
                  </a:ext>
                </a:extLst>
              </p:cNvPr>
              <p:cNvSpPr/>
              <p:nvPr/>
            </p:nvSpPr>
            <p:spPr>
              <a:xfrm>
                <a:off x="5010000" y="953100"/>
                <a:ext cx="25" cy="650"/>
              </a:xfrm>
              <a:custGeom>
                <a:avLst/>
                <a:gdLst/>
                <a:ahLst/>
                <a:cxnLst/>
                <a:rect l="l" t="t" r="r" b="b"/>
                <a:pathLst>
                  <a:path w="1" h="26" extrusionOk="0">
                    <a:moveTo>
                      <a:pt x="0" y="26"/>
                    </a:moveTo>
                    <a:lnTo>
                      <a:pt x="0" y="26"/>
                    </a:lnTo>
                    <a:lnTo>
                      <a:pt x="0" y="1"/>
                    </a:lnTo>
                    <a:lnTo>
                      <a:pt x="0" y="26"/>
                    </a:lnTo>
                    <a:close/>
                  </a:path>
                </a:pathLst>
              </a:custGeom>
              <a:solidFill>
                <a:srgbClr val="A9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213;p69">
                <a:extLst>
                  <a:ext uri="{FF2B5EF4-FFF2-40B4-BE49-F238E27FC236}">
                    <a16:creationId xmlns:a16="http://schemas.microsoft.com/office/drawing/2014/main" id="{70AF3B56-DCDD-662E-BCED-29E99D2C46F7}"/>
                  </a:ext>
                </a:extLst>
              </p:cNvPr>
              <p:cNvSpPr/>
              <p:nvPr/>
            </p:nvSpPr>
            <p:spPr>
              <a:xfrm>
                <a:off x="5121550" y="801275"/>
                <a:ext cx="17375" cy="22950"/>
              </a:xfrm>
              <a:custGeom>
                <a:avLst/>
                <a:gdLst/>
                <a:ahLst/>
                <a:cxnLst/>
                <a:rect l="l" t="t" r="r" b="b"/>
                <a:pathLst>
                  <a:path w="695" h="918" extrusionOk="0">
                    <a:moveTo>
                      <a:pt x="694" y="1"/>
                    </a:moveTo>
                    <a:lnTo>
                      <a:pt x="0" y="298"/>
                    </a:lnTo>
                    <a:lnTo>
                      <a:pt x="174" y="918"/>
                    </a:lnTo>
                    <a:lnTo>
                      <a:pt x="69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214;p69">
                <a:extLst>
                  <a:ext uri="{FF2B5EF4-FFF2-40B4-BE49-F238E27FC236}">
                    <a16:creationId xmlns:a16="http://schemas.microsoft.com/office/drawing/2014/main" id="{D78352E4-17EE-E60F-0818-6FF74909D1A2}"/>
                  </a:ext>
                </a:extLst>
              </p:cNvPr>
              <p:cNvSpPr/>
              <p:nvPr/>
            </p:nvSpPr>
            <p:spPr>
              <a:xfrm>
                <a:off x="5181650" y="720100"/>
                <a:ext cx="101050" cy="60750"/>
              </a:xfrm>
              <a:custGeom>
                <a:avLst/>
                <a:gdLst/>
                <a:ahLst/>
                <a:cxnLst/>
                <a:rect l="l" t="t" r="r" b="b"/>
                <a:pathLst>
                  <a:path w="4042" h="2430" extrusionOk="0">
                    <a:moveTo>
                      <a:pt x="4041" y="0"/>
                    </a:moveTo>
                    <a:lnTo>
                      <a:pt x="2133" y="620"/>
                    </a:lnTo>
                    <a:lnTo>
                      <a:pt x="1" y="2429"/>
                    </a:lnTo>
                    <a:lnTo>
                      <a:pt x="404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215;p69">
                <a:extLst>
                  <a:ext uri="{FF2B5EF4-FFF2-40B4-BE49-F238E27FC236}">
                    <a16:creationId xmlns:a16="http://schemas.microsoft.com/office/drawing/2014/main" id="{22CD3604-425F-E2E8-2A46-4CA81A718791}"/>
                  </a:ext>
                </a:extLst>
              </p:cNvPr>
              <p:cNvSpPr/>
              <p:nvPr/>
            </p:nvSpPr>
            <p:spPr>
              <a:xfrm>
                <a:off x="5172350" y="740550"/>
                <a:ext cx="45275" cy="41550"/>
              </a:xfrm>
              <a:custGeom>
                <a:avLst/>
                <a:gdLst/>
                <a:ahLst/>
                <a:cxnLst/>
                <a:rect l="l" t="t" r="r" b="b"/>
                <a:pathLst>
                  <a:path w="1811" h="1662" extrusionOk="0">
                    <a:moveTo>
                      <a:pt x="1811" y="0"/>
                    </a:moveTo>
                    <a:lnTo>
                      <a:pt x="125" y="1017"/>
                    </a:lnTo>
                    <a:lnTo>
                      <a:pt x="1" y="1661"/>
                    </a:lnTo>
                    <a:lnTo>
                      <a:pt x="1" y="1661"/>
                    </a:lnTo>
                    <a:lnTo>
                      <a:pt x="181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216;p69">
                <a:extLst>
                  <a:ext uri="{FF2B5EF4-FFF2-40B4-BE49-F238E27FC236}">
                    <a16:creationId xmlns:a16="http://schemas.microsoft.com/office/drawing/2014/main" id="{97F9B9E9-B42A-E711-8A3C-C4FF6ACA6BBB}"/>
                  </a:ext>
                </a:extLst>
              </p:cNvPr>
              <p:cNvSpPr/>
              <p:nvPr/>
            </p:nvSpPr>
            <p:spPr>
              <a:xfrm>
                <a:off x="5010000" y="685375"/>
                <a:ext cx="85550" cy="14300"/>
              </a:xfrm>
              <a:custGeom>
                <a:avLst/>
                <a:gdLst/>
                <a:ahLst/>
                <a:cxnLst/>
                <a:rect l="l" t="t" r="r" b="b"/>
                <a:pathLst>
                  <a:path w="3422" h="572" extrusionOk="0">
                    <a:moveTo>
                      <a:pt x="3421" y="1"/>
                    </a:moveTo>
                    <a:lnTo>
                      <a:pt x="0" y="348"/>
                    </a:lnTo>
                    <a:lnTo>
                      <a:pt x="892" y="571"/>
                    </a:lnTo>
                    <a:lnTo>
                      <a:pt x="3421" y="1"/>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217;p69">
                <a:extLst>
                  <a:ext uri="{FF2B5EF4-FFF2-40B4-BE49-F238E27FC236}">
                    <a16:creationId xmlns:a16="http://schemas.microsoft.com/office/drawing/2014/main" id="{DABDC2E6-EDD7-A20E-B4A2-9E2CD128F38E}"/>
                  </a:ext>
                </a:extLst>
              </p:cNvPr>
              <p:cNvSpPr/>
              <p:nvPr/>
            </p:nvSpPr>
            <p:spPr>
              <a:xfrm>
                <a:off x="5007500" y="699650"/>
                <a:ext cx="11200" cy="24175"/>
              </a:xfrm>
              <a:custGeom>
                <a:avLst/>
                <a:gdLst/>
                <a:ahLst/>
                <a:cxnLst/>
                <a:rect l="l" t="t" r="r" b="b"/>
                <a:pathLst>
                  <a:path w="448" h="967" extrusionOk="0">
                    <a:moveTo>
                      <a:pt x="100" y="0"/>
                    </a:moveTo>
                    <a:lnTo>
                      <a:pt x="1" y="967"/>
                    </a:lnTo>
                    <a:lnTo>
                      <a:pt x="447" y="223"/>
                    </a:lnTo>
                    <a:lnTo>
                      <a:pt x="100" y="0"/>
                    </a:ln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218;p69">
                <a:extLst>
                  <a:ext uri="{FF2B5EF4-FFF2-40B4-BE49-F238E27FC236}">
                    <a16:creationId xmlns:a16="http://schemas.microsoft.com/office/drawing/2014/main" id="{275058C2-1EA8-AB6B-702B-BAF47D3A0133}"/>
                  </a:ext>
                </a:extLst>
              </p:cNvPr>
              <p:cNvSpPr/>
              <p:nvPr/>
            </p:nvSpPr>
            <p:spPr>
              <a:xfrm>
                <a:off x="5634675" y="637050"/>
                <a:ext cx="29775" cy="28525"/>
              </a:xfrm>
              <a:custGeom>
                <a:avLst/>
                <a:gdLst/>
                <a:ahLst/>
                <a:cxnLst/>
                <a:rect l="l" t="t" r="r" b="b"/>
                <a:pathLst>
                  <a:path w="1191" h="1141" extrusionOk="0">
                    <a:moveTo>
                      <a:pt x="769" y="0"/>
                    </a:moveTo>
                    <a:lnTo>
                      <a:pt x="1" y="1141"/>
                    </a:lnTo>
                    <a:lnTo>
                      <a:pt x="1191" y="199"/>
                    </a:lnTo>
                    <a:lnTo>
                      <a:pt x="76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219;p69">
                <a:extLst>
                  <a:ext uri="{FF2B5EF4-FFF2-40B4-BE49-F238E27FC236}">
                    <a16:creationId xmlns:a16="http://schemas.microsoft.com/office/drawing/2014/main" id="{274CC18B-2471-051F-97E3-01E868CAC74E}"/>
                  </a:ext>
                </a:extLst>
              </p:cNvPr>
              <p:cNvSpPr/>
              <p:nvPr/>
            </p:nvSpPr>
            <p:spPr>
              <a:xfrm>
                <a:off x="5630975" y="664325"/>
                <a:ext cx="35975" cy="16750"/>
              </a:xfrm>
              <a:custGeom>
                <a:avLst/>
                <a:gdLst/>
                <a:ahLst/>
                <a:cxnLst/>
                <a:rect l="l" t="t" r="r" b="b"/>
                <a:pathLst>
                  <a:path w="1439" h="670" extrusionOk="0">
                    <a:moveTo>
                      <a:pt x="1339" y="0"/>
                    </a:moveTo>
                    <a:lnTo>
                      <a:pt x="0" y="669"/>
                    </a:lnTo>
                    <a:lnTo>
                      <a:pt x="1438" y="298"/>
                    </a:lnTo>
                    <a:lnTo>
                      <a:pt x="1339"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220;p69">
                <a:extLst>
                  <a:ext uri="{FF2B5EF4-FFF2-40B4-BE49-F238E27FC236}">
                    <a16:creationId xmlns:a16="http://schemas.microsoft.com/office/drawing/2014/main" id="{4F67C3D2-367A-FC51-A1E3-B80E2E05F711}"/>
                  </a:ext>
                </a:extLst>
              </p:cNvPr>
              <p:cNvSpPr/>
              <p:nvPr/>
            </p:nvSpPr>
            <p:spPr>
              <a:xfrm>
                <a:off x="5646475" y="752925"/>
                <a:ext cx="13025" cy="56425"/>
              </a:xfrm>
              <a:custGeom>
                <a:avLst/>
                <a:gdLst/>
                <a:ahLst/>
                <a:cxnLst/>
                <a:rect l="l" t="t" r="r" b="b"/>
                <a:pathLst>
                  <a:path w="521" h="2257" extrusionOk="0">
                    <a:moveTo>
                      <a:pt x="0" y="1"/>
                    </a:moveTo>
                    <a:lnTo>
                      <a:pt x="496" y="2257"/>
                    </a:lnTo>
                    <a:lnTo>
                      <a:pt x="521" y="918"/>
                    </a:lnTo>
                    <a:lnTo>
                      <a:pt x="0"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221;p69">
                <a:extLst>
                  <a:ext uri="{FF2B5EF4-FFF2-40B4-BE49-F238E27FC236}">
                    <a16:creationId xmlns:a16="http://schemas.microsoft.com/office/drawing/2014/main" id="{E2791DD2-CC0E-A83D-A08B-0C6DF899F581}"/>
                  </a:ext>
                </a:extLst>
              </p:cNvPr>
              <p:cNvSpPr/>
              <p:nvPr/>
            </p:nvSpPr>
            <p:spPr>
              <a:xfrm>
                <a:off x="5361375" y="731875"/>
                <a:ext cx="22950" cy="78725"/>
              </a:xfrm>
              <a:custGeom>
                <a:avLst/>
                <a:gdLst/>
                <a:ahLst/>
                <a:cxnLst/>
                <a:rect l="l" t="t" r="r" b="b"/>
                <a:pathLst>
                  <a:path w="918" h="3149" extrusionOk="0">
                    <a:moveTo>
                      <a:pt x="918" y="0"/>
                    </a:moveTo>
                    <a:lnTo>
                      <a:pt x="1" y="3148"/>
                    </a:lnTo>
                    <a:lnTo>
                      <a:pt x="670" y="3148"/>
                    </a:lnTo>
                    <a:lnTo>
                      <a:pt x="918"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222;p69">
                <a:extLst>
                  <a:ext uri="{FF2B5EF4-FFF2-40B4-BE49-F238E27FC236}">
                    <a16:creationId xmlns:a16="http://schemas.microsoft.com/office/drawing/2014/main" id="{18A2468E-3D98-B152-82B9-B1B4F747A545}"/>
                  </a:ext>
                </a:extLst>
              </p:cNvPr>
              <p:cNvSpPr/>
              <p:nvPr/>
            </p:nvSpPr>
            <p:spPr>
              <a:xfrm>
                <a:off x="5286400" y="743650"/>
                <a:ext cx="57025" cy="79950"/>
              </a:xfrm>
              <a:custGeom>
                <a:avLst/>
                <a:gdLst/>
                <a:ahLst/>
                <a:cxnLst/>
                <a:rect l="l" t="t" r="r" b="b"/>
                <a:pathLst>
                  <a:path w="2281" h="3198" extrusionOk="0">
                    <a:moveTo>
                      <a:pt x="2281" y="0"/>
                    </a:moveTo>
                    <a:lnTo>
                      <a:pt x="0" y="3198"/>
                    </a:lnTo>
                    <a:lnTo>
                      <a:pt x="496" y="3173"/>
                    </a:lnTo>
                    <a:lnTo>
                      <a:pt x="2281" y="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223;p69">
                <a:extLst>
                  <a:ext uri="{FF2B5EF4-FFF2-40B4-BE49-F238E27FC236}">
                    <a16:creationId xmlns:a16="http://schemas.microsoft.com/office/drawing/2014/main" id="{F86196C4-EA76-7637-5099-92C8C1388967}"/>
                  </a:ext>
                </a:extLst>
              </p:cNvPr>
              <p:cNvSpPr/>
              <p:nvPr/>
            </p:nvSpPr>
            <p:spPr>
              <a:xfrm>
                <a:off x="4968475" y="1015075"/>
                <a:ext cx="347075" cy="63250"/>
              </a:xfrm>
              <a:custGeom>
                <a:avLst/>
                <a:gdLst/>
                <a:ahLst/>
                <a:cxnLst/>
                <a:rect l="l" t="t" r="r" b="b"/>
                <a:pathLst>
                  <a:path w="13883" h="2530" extrusionOk="0">
                    <a:moveTo>
                      <a:pt x="10734" y="1"/>
                    </a:moveTo>
                    <a:cubicBezTo>
                      <a:pt x="7363" y="1"/>
                      <a:pt x="4090" y="100"/>
                      <a:pt x="1017" y="422"/>
                    </a:cubicBezTo>
                    <a:cubicBezTo>
                      <a:pt x="645" y="645"/>
                      <a:pt x="298" y="943"/>
                      <a:pt x="0" y="1265"/>
                    </a:cubicBezTo>
                    <a:cubicBezTo>
                      <a:pt x="124" y="1587"/>
                      <a:pt x="248" y="1934"/>
                      <a:pt x="322" y="2257"/>
                    </a:cubicBezTo>
                    <a:cubicBezTo>
                      <a:pt x="471" y="2381"/>
                      <a:pt x="645" y="2480"/>
                      <a:pt x="793" y="2529"/>
                    </a:cubicBezTo>
                    <a:cubicBezTo>
                      <a:pt x="3495" y="1364"/>
                      <a:pt x="8255" y="1042"/>
                      <a:pt x="13882" y="1017"/>
                    </a:cubicBezTo>
                    <a:lnTo>
                      <a:pt x="13684" y="26"/>
                    </a:lnTo>
                    <a:cubicBezTo>
                      <a:pt x="12692" y="26"/>
                      <a:pt x="11701" y="1"/>
                      <a:pt x="10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224;p69">
                <a:extLst>
                  <a:ext uri="{FF2B5EF4-FFF2-40B4-BE49-F238E27FC236}">
                    <a16:creationId xmlns:a16="http://schemas.microsoft.com/office/drawing/2014/main" id="{79EC9884-4482-53FA-0229-900D291356B7}"/>
                  </a:ext>
                </a:extLst>
              </p:cNvPr>
              <p:cNvSpPr/>
              <p:nvPr/>
            </p:nvSpPr>
            <p:spPr>
              <a:xfrm>
                <a:off x="5907375" y="1011975"/>
                <a:ext cx="21100" cy="3750"/>
              </a:xfrm>
              <a:custGeom>
                <a:avLst/>
                <a:gdLst/>
                <a:ahLst/>
                <a:cxnLst/>
                <a:rect l="l" t="t" r="r" b="b"/>
                <a:pathLst>
                  <a:path w="844" h="150" extrusionOk="0">
                    <a:moveTo>
                      <a:pt x="0" y="1"/>
                    </a:moveTo>
                    <a:cubicBezTo>
                      <a:pt x="25" y="1"/>
                      <a:pt x="149" y="75"/>
                      <a:pt x="347" y="150"/>
                    </a:cubicBezTo>
                    <a:cubicBezTo>
                      <a:pt x="521" y="100"/>
                      <a:pt x="670" y="75"/>
                      <a:pt x="843" y="51"/>
                    </a:cubicBezTo>
                    <a:lnTo>
                      <a:pt x="645" y="51"/>
                    </a:lnTo>
                    <a:cubicBezTo>
                      <a:pt x="248" y="51"/>
                      <a:pt x="50" y="1"/>
                      <a:pt x="0" y="1"/>
                    </a:cubicBezTo>
                    <a:close/>
                  </a:path>
                </a:pathLst>
              </a:custGeom>
              <a:solidFill>
                <a:srgbClr val="546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225;p69">
                <a:extLst>
                  <a:ext uri="{FF2B5EF4-FFF2-40B4-BE49-F238E27FC236}">
                    <a16:creationId xmlns:a16="http://schemas.microsoft.com/office/drawing/2014/main" id="{73E3F5A2-AD12-8F85-CA51-8F6665FA566B}"/>
                  </a:ext>
                </a:extLst>
              </p:cNvPr>
              <p:cNvSpPr/>
              <p:nvPr/>
            </p:nvSpPr>
            <p:spPr>
              <a:xfrm>
                <a:off x="5687975" y="967975"/>
                <a:ext cx="348325" cy="73175"/>
              </a:xfrm>
              <a:custGeom>
                <a:avLst/>
                <a:gdLst/>
                <a:ahLst/>
                <a:cxnLst/>
                <a:rect l="l" t="t" r="r" b="b"/>
                <a:pathLst>
                  <a:path w="13933" h="2927" extrusionOk="0">
                    <a:moveTo>
                      <a:pt x="9173" y="1"/>
                    </a:moveTo>
                    <a:cubicBezTo>
                      <a:pt x="6297" y="869"/>
                      <a:pt x="3199" y="1364"/>
                      <a:pt x="1" y="1637"/>
                    </a:cubicBezTo>
                    <a:cubicBezTo>
                      <a:pt x="75" y="2083"/>
                      <a:pt x="125" y="2505"/>
                      <a:pt x="174" y="2926"/>
                    </a:cubicBezTo>
                    <a:cubicBezTo>
                      <a:pt x="3645" y="2777"/>
                      <a:pt x="6645" y="2356"/>
                      <a:pt x="9123" y="1910"/>
                    </a:cubicBezTo>
                    <a:cubicBezTo>
                      <a:pt x="8925" y="1835"/>
                      <a:pt x="8801" y="1761"/>
                      <a:pt x="8776" y="1761"/>
                    </a:cubicBezTo>
                    <a:cubicBezTo>
                      <a:pt x="8826" y="1761"/>
                      <a:pt x="9024" y="1811"/>
                      <a:pt x="9421" y="1811"/>
                    </a:cubicBezTo>
                    <a:lnTo>
                      <a:pt x="9619" y="1811"/>
                    </a:lnTo>
                    <a:cubicBezTo>
                      <a:pt x="10859" y="1563"/>
                      <a:pt x="11950" y="1290"/>
                      <a:pt x="12892" y="1067"/>
                    </a:cubicBezTo>
                    <a:cubicBezTo>
                      <a:pt x="13288" y="918"/>
                      <a:pt x="13660" y="769"/>
                      <a:pt x="13933" y="645"/>
                    </a:cubicBezTo>
                    <a:lnTo>
                      <a:pt x="13883" y="373"/>
                    </a:lnTo>
                    <a:cubicBezTo>
                      <a:pt x="13883" y="373"/>
                      <a:pt x="10338" y="274"/>
                      <a:pt x="9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226;p69">
                <a:extLst>
                  <a:ext uri="{FF2B5EF4-FFF2-40B4-BE49-F238E27FC236}">
                    <a16:creationId xmlns:a16="http://schemas.microsoft.com/office/drawing/2014/main" id="{654BE6C2-CF88-0C7E-02CE-00FA7BC6D84C}"/>
                  </a:ext>
                </a:extLst>
              </p:cNvPr>
              <p:cNvSpPr/>
              <p:nvPr/>
            </p:nvSpPr>
            <p:spPr>
              <a:xfrm>
                <a:off x="5033550" y="1076450"/>
                <a:ext cx="295000" cy="44025"/>
              </a:xfrm>
              <a:custGeom>
                <a:avLst/>
                <a:gdLst/>
                <a:ahLst/>
                <a:cxnLst/>
                <a:rect l="l" t="t" r="r" b="b"/>
                <a:pathLst>
                  <a:path w="11800" h="1761" extrusionOk="0">
                    <a:moveTo>
                      <a:pt x="10660" y="0"/>
                    </a:moveTo>
                    <a:cubicBezTo>
                      <a:pt x="6941" y="0"/>
                      <a:pt x="3347" y="74"/>
                      <a:pt x="0" y="446"/>
                    </a:cubicBezTo>
                    <a:cubicBezTo>
                      <a:pt x="446" y="744"/>
                      <a:pt x="2157" y="769"/>
                      <a:pt x="2157" y="1240"/>
                    </a:cubicBezTo>
                    <a:cubicBezTo>
                      <a:pt x="2157" y="1760"/>
                      <a:pt x="2801" y="1735"/>
                      <a:pt x="3570" y="1760"/>
                    </a:cubicBezTo>
                    <a:cubicBezTo>
                      <a:pt x="5900" y="1388"/>
                      <a:pt x="8676" y="1215"/>
                      <a:pt x="11800" y="1140"/>
                    </a:cubicBezTo>
                    <a:lnTo>
                      <a:pt x="1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227;p69">
                <a:extLst>
                  <a:ext uri="{FF2B5EF4-FFF2-40B4-BE49-F238E27FC236}">
                    <a16:creationId xmlns:a16="http://schemas.microsoft.com/office/drawing/2014/main" id="{57EB3B00-4745-D0DA-5117-B51C550418DE}"/>
                  </a:ext>
                </a:extLst>
              </p:cNvPr>
              <p:cNvSpPr/>
              <p:nvPr/>
            </p:nvSpPr>
            <p:spPr>
              <a:xfrm>
                <a:off x="5696650" y="1046075"/>
                <a:ext cx="305575" cy="58275"/>
              </a:xfrm>
              <a:custGeom>
                <a:avLst/>
                <a:gdLst/>
                <a:ahLst/>
                <a:cxnLst/>
                <a:rect l="l" t="t" r="r" b="b"/>
                <a:pathLst>
                  <a:path w="12223" h="2331" extrusionOk="0">
                    <a:moveTo>
                      <a:pt x="10784" y="0"/>
                    </a:moveTo>
                    <a:cubicBezTo>
                      <a:pt x="7363" y="719"/>
                      <a:pt x="3719" y="1042"/>
                      <a:pt x="1" y="1190"/>
                    </a:cubicBezTo>
                    <a:cubicBezTo>
                      <a:pt x="51" y="1612"/>
                      <a:pt x="75" y="1984"/>
                      <a:pt x="100" y="2331"/>
                    </a:cubicBezTo>
                    <a:cubicBezTo>
                      <a:pt x="2530" y="2132"/>
                      <a:pt x="4463" y="1959"/>
                      <a:pt x="5157" y="1934"/>
                    </a:cubicBezTo>
                    <a:cubicBezTo>
                      <a:pt x="7413" y="1860"/>
                      <a:pt x="7066" y="1513"/>
                      <a:pt x="7215" y="1240"/>
                    </a:cubicBezTo>
                    <a:cubicBezTo>
                      <a:pt x="7363" y="967"/>
                      <a:pt x="9942" y="744"/>
                      <a:pt x="11429" y="571"/>
                    </a:cubicBezTo>
                    <a:cubicBezTo>
                      <a:pt x="11999" y="496"/>
                      <a:pt x="12222" y="447"/>
                      <a:pt x="12222" y="397"/>
                    </a:cubicBezTo>
                    <a:cubicBezTo>
                      <a:pt x="12222" y="273"/>
                      <a:pt x="11578" y="174"/>
                      <a:pt x="10809" y="25"/>
                    </a:cubicBezTo>
                    <a:lnTo>
                      <a:pt x="107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228;p69">
                <a:extLst>
                  <a:ext uri="{FF2B5EF4-FFF2-40B4-BE49-F238E27FC236}">
                    <a16:creationId xmlns:a16="http://schemas.microsoft.com/office/drawing/2014/main" id="{C384060F-FCE3-86D4-D3A8-5BD2B7B4B177}"/>
                  </a:ext>
                </a:extLst>
              </p:cNvPr>
              <p:cNvSpPr/>
              <p:nvPr/>
            </p:nvSpPr>
            <p:spPr>
              <a:xfrm>
                <a:off x="5333500" y="1124775"/>
                <a:ext cx="223125" cy="48375"/>
              </a:xfrm>
              <a:custGeom>
                <a:avLst/>
                <a:gdLst/>
                <a:ahLst/>
                <a:cxnLst/>
                <a:rect l="l" t="t" r="r" b="b"/>
                <a:pathLst>
                  <a:path w="8925" h="1935" extrusionOk="0">
                    <a:moveTo>
                      <a:pt x="4735" y="1"/>
                    </a:moveTo>
                    <a:cubicBezTo>
                      <a:pt x="2876" y="125"/>
                      <a:pt x="1215" y="199"/>
                      <a:pt x="0" y="199"/>
                    </a:cubicBezTo>
                    <a:lnTo>
                      <a:pt x="347" y="1934"/>
                    </a:lnTo>
                    <a:lnTo>
                      <a:pt x="8925" y="1587"/>
                    </a:lnTo>
                    <a:cubicBezTo>
                      <a:pt x="7437" y="1215"/>
                      <a:pt x="5875" y="546"/>
                      <a:pt x="473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229;p69">
                <a:extLst>
                  <a:ext uri="{FF2B5EF4-FFF2-40B4-BE49-F238E27FC236}">
                    <a16:creationId xmlns:a16="http://schemas.microsoft.com/office/drawing/2014/main" id="{19166022-1396-628B-A6DB-2C69D8F38163}"/>
                  </a:ext>
                </a:extLst>
              </p:cNvPr>
              <p:cNvSpPr/>
              <p:nvPr/>
            </p:nvSpPr>
            <p:spPr>
              <a:xfrm>
                <a:off x="5315525" y="1039875"/>
                <a:ext cx="136375" cy="89875"/>
              </a:xfrm>
              <a:custGeom>
                <a:avLst/>
                <a:gdLst/>
                <a:ahLst/>
                <a:cxnLst/>
                <a:rect l="l" t="t" r="r" b="b"/>
                <a:pathLst>
                  <a:path w="5455" h="3595" extrusionOk="0">
                    <a:moveTo>
                      <a:pt x="1339" y="0"/>
                    </a:moveTo>
                    <a:cubicBezTo>
                      <a:pt x="893" y="0"/>
                      <a:pt x="447" y="0"/>
                      <a:pt x="0" y="25"/>
                    </a:cubicBezTo>
                    <a:lnTo>
                      <a:pt x="273" y="1463"/>
                    </a:lnTo>
                    <a:cubicBezTo>
                      <a:pt x="1215" y="1463"/>
                      <a:pt x="2157" y="1463"/>
                      <a:pt x="3099" y="1488"/>
                    </a:cubicBezTo>
                    <a:cubicBezTo>
                      <a:pt x="3149" y="1042"/>
                      <a:pt x="3223" y="546"/>
                      <a:pt x="3273" y="25"/>
                    </a:cubicBezTo>
                    <a:cubicBezTo>
                      <a:pt x="2628" y="25"/>
                      <a:pt x="1984" y="0"/>
                      <a:pt x="1339" y="0"/>
                    </a:cubicBezTo>
                    <a:close/>
                    <a:moveTo>
                      <a:pt x="2950" y="2579"/>
                    </a:moveTo>
                    <a:cubicBezTo>
                      <a:pt x="2132" y="2579"/>
                      <a:pt x="1314" y="2579"/>
                      <a:pt x="521" y="2603"/>
                    </a:cubicBezTo>
                    <a:lnTo>
                      <a:pt x="719" y="3595"/>
                    </a:lnTo>
                    <a:cubicBezTo>
                      <a:pt x="1934" y="3595"/>
                      <a:pt x="3595" y="3521"/>
                      <a:pt x="5454" y="3397"/>
                    </a:cubicBezTo>
                    <a:cubicBezTo>
                      <a:pt x="5281" y="3297"/>
                      <a:pt x="5132" y="3223"/>
                      <a:pt x="4983" y="3149"/>
                    </a:cubicBezTo>
                    <a:lnTo>
                      <a:pt x="2876" y="3223"/>
                    </a:lnTo>
                    <a:cubicBezTo>
                      <a:pt x="2876" y="3223"/>
                      <a:pt x="2901" y="2975"/>
                      <a:pt x="2950" y="25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230;p69">
                <a:extLst>
                  <a:ext uri="{FF2B5EF4-FFF2-40B4-BE49-F238E27FC236}">
                    <a16:creationId xmlns:a16="http://schemas.microsoft.com/office/drawing/2014/main" id="{29417832-4F91-F03B-B611-E351043D7886}"/>
                  </a:ext>
                </a:extLst>
              </p:cNvPr>
              <p:cNvSpPr/>
              <p:nvPr/>
            </p:nvSpPr>
            <p:spPr>
              <a:xfrm>
                <a:off x="5413450" y="732475"/>
                <a:ext cx="18600" cy="98575"/>
              </a:xfrm>
              <a:custGeom>
                <a:avLst/>
                <a:gdLst/>
                <a:ahLst/>
                <a:cxnLst/>
                <a:rect l="l" t="t" r="r" b="b"/>
                <a:pathLst>
                  <a:path w="744" h="3943" extrusionOk="0">
                    <a:moveTo>
                      <a:pt x="273" y="1"/>
                    </a:moveTo>
                    <a:lnTo>
                      <a:pt x="273" y="1"/>
                    </a:lnTo>
                    <a:cubicBezTo>
                      <a:pt x="471" y="769"/>
                      <a:pt x="347" y="1959"/>
                      <a:pt x="0" y="3868"/>
                    </a:cubicBezTo>
                    <a:cubicBezTo>
                      <a:pt x="149" y="3893"/>
                      <a:pt x="298" y="3918"/>
                      <a:pt x="446" y="3942"/>
                    </a:cubicBezTo>
                    <a:cubicBezTo>
                      <a:pt x="570" y="3025"/>
                      <a:pt x="744" y="1563"/>
                      <a:pt x="422" y="422"/>
                    </a:cubicBezTo>
                    <a:cubicBezTo>
                      <a:pt x="422" y="373"/>
                      <a:pt x="397" y="348"/>
                      <a:pt x="397" y="298"/>
                    </a:cubicBezTo>
                    <a:cubicBezTo>
                      <a:pt x="347" y="199"/>
                      <a:pt x="322" y="100"/>
                      <a:pt x="27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231;p69">
                <a:extLst>
                  <a:ext uri="{FF2B5EF4-FFF2-40B4-BE49-F238E27FC236}">
                    <a16:creationId xmlns:a16="http://schemas.microsoft.com/office/drawing/2014/main" id="{F31FEDF2-DD9D-7FE0-BE0C-124668B02243}"/>
                  </a:ext>
                </a:extLst>
              </p:cNvPr>
              <p:cNvSpPr/>
              <p:nvPr/>
            </p:nvSpPr>
            <p:spPr>
              <a:xfrm>
                <a:off x="5299400" y="829175"/>
                <a:ext cx="125225" cy="130775"/>
              </a:xfrm>
              <a:custGeom>
                <a:avLst/>
                <a:gdLst/>
                <a:ahLst/>
                <a:cxnLst/>
                <a:rect l="l" t="t" r="r" b="b"/>
                <a:pathLst>
                  <a:path w="5009" h="5231" extrusionOk="0">
                    <a:moveTo>
                      <a:pt x="4562" y="0"/>
                    </a:moveTo>
                    <a:cubicBezTo>
                      <a:pt x="4513" y="298"/>
                      <a:pt x="4438" y="620"/>
                      <a:pt x="4364" y="967"/>
                    </a:cubicBezTo>
                    <a:cubicBezTo>
                      <a:pt x="4289" y="1314"/>
                      <a:pt x="3546" y="4958"/>
                      <a:pt x="3546" y="4983"/>
                    </a:cubicBezTo>
                    <a:cubicBezTo>
                      <a:pt x="3818" y="4958"/>
                      <a:pt x="4091" y="4958"/>
                      <a:pt x="4389" y="4933"/>
                    </a:cubicBezTo>
                    <a:cubicBezTo>
                      <a:pt x="4661" y="2702"/>
                      <a:pt x="4934" y="645"/>
                      <a:pt x="4984" y="273"/>
                    </a:cubicBezTo>
                    <a:cubicBezTo>
                      <a:pt x="4984" y="223"/>
                      <a:pt x="4984" y="149"/>
                      <a:pt x="5008" y="74"/>
                    </a:cubicBezTo>
                    <a:cubicBezTo>
                      <a:pt x="4860" y="50"/>
                      <a:pt x="4711" y="25"/>
                      <a:pt x="4562" y="0"/>
                    </a:cubicBezTo>
                    <a:close/>
                    <a:moveTo>
                      <a:pt x="2802" y="5008"/>
                    </a:moveTo>
                    <a:lnTo>
                      <a:pt x="2802" y="5008"/>
                    </a:lnTo>
                    <a:cubicBezTo>
                      <a:pt x="1761" y="5082"/>
                      <a:pt x="819" y="5131"/>
                      <a:pt x="1" y="5231"/>
                    </a:cubicBezTo>
                    <a:cubicBezTo>
                      <a:pt x="868" y="5131"/>
                      <a:pt x="1835" y="5082"/>
                      <a:pt x="2802" y="5008"/>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232;p69">
                <a:extLst>
                  <a:ext uri="{FF2B5EF4-FFF2-40B4-BE49-F238E27FC236}">
                    <a16:creationId xmlns:a16="http://schemas.microsoft.com/office/drawing/2014/main" id="{02B792FC-A857-B919-319C-4513B3CCFD6B}"/>
                  </a:ext>
                </a:extLst>
              </p:cNvPr>
              <p:cNvSpPr/>
              <p:nvPr/>
            </p:nvSpPr>
            <p:spPr>
              <a:xfrm>
                <a:off x="5299400" y="954350"/>
                <a:ext cx="71300" cy="5600"/>
              </a:xfrm>
              <a:custGeom>
                <a:avLst/>
                <a:gdLst/>
                <a:ahLst/>
                <a:cxnLst/>
                <a:rect l="l" t="t" r="r" b="b"/>
                <a:pathLst>
                  <a:path w="2852" h="224" extrusionOk="0">
                    <a:moveTo>
                      <a:pt x="2802" y="1"/>
                    </a:moveTo>
                    <a:cubicBezTo>
                      <a:pt x="1761" y="75"/>
                      <a:pt x="819" y="124"/>
                      <a:pt x="1" y="224"/>
                    </a:cubicBezTo>
                    <a:cubicBezTo>
                      <a:pt x="819" y="124"/>
                      <a:pt x="1810" y="75"/>
                      <a:pt x="2852"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233;p69">
                <a:extLst>
                  <a:ext uri="{FF2B5EF4-FFF2-40B4-BE49-F238E27FC236}">
                    <a16:creationId xmlns:a16="http://schemas.microsoft.com/office/drawing/2014/main" id="{D0444C1B-DA57-9A06-6487-BAC6CFA50D97}"/>
                  </a:ext>
                </a:extLst>
              </p:cNvPr>
              <p:cNvSpPr/>
              <p:nvPr/>
            </p:nvSpPr>
            <p:spPr>
              <a:xfrm>
                <a:off x="5299400" y="952500"/>
                <a:ext cx="109725" cy="63850"/>
              </a:xfrm>
              <a:custGeom>
                <a:avLst/>
                <a:gdLst/>
                <a:ahLst/>
                <a:cxnLst/>
                <a:rect l="l" t="t" r="r" b="b"/>
                <a:pathLst>
                  <a:path w="4389" h="2554" extrusionOk="0">
                    <a:moveTo>
                      <a:pt x="4389" y="0"/>
                    </a:moveTo>
                    <a:cubicBezTo>
                      <a:pt x="4091" y="25"/>
                      <a:pt x="3818" y="25"/>
                      <a:pt x="3546" y="50"/>
                    </a:cubicBezTo>
                    <a:cubicBezTo>
                      <a:pt x="3298" y="50"/>
                      <a:pt x="3075" y="75"/>
                      <a:pt x="2852" y="75"/>
                    </a:cubicBezTo>
                    <a:cubicBezTo>
                      <a:pt x="1810" y="149"/>
                      <a:pt x="819" y="198"/>
                      <a:pt x="1" y="298"/>
                    </a:cubicBezTo>
                    <a:lnTo>
                      <a:pt x="447" y="2529"/>
                    </a:lnTo>
                    <a:cubicBezTo>
                      <a:pt x="968" y="2529"/>
                      <a:pt x="1488" y="2529"/>
                      <a:pt x="2009" y="2553"/>
                    </a:cubicBezTo>
                    <a:lnTo>
                      <a:pt x="4042" y="2553"/>
                    </a:lnTo>
                    <a:cubicBezTo>
                      <a:pt x="4165" y="1735"/>
                      <a:pt x="4265" y="868"/>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234;p69">
                <a:extLst>
                  <a:ext uri="{FF2B5EF4-FFF2-40B4-BE49-F238E27FC236}">
                    <a16:creationId xmlns:a16="http://schemas.microsoft.com/office/drawing/2014/main" id="{D83D54D7-F452-33A8-7576-3042AC5316FF}"/>
                  </a:ext>
                </a:extLst>
              </p:cNvPr>
              <p:cNvSpPr/>
              <p:nvPr/>
            </p:nvSpPr>
            <p:spPr>
              <a:xfrm>
                <a:off x="5310575" y="1015700"/>
                <a:ext cx="89875" cy="24825"/>
              </a:xfrm>
              <a:custGeom>
                <a:avLst/>
                <a:gdLst/>
                <a:ahLst/>
                <a:cxnLst/>
                <a:rect l="l" t="t" r="r" b="b"/>
                <a:pathLst>
                  <a:path w="3595" h="993" extrusionOk="0">
                    <a:moveTo>
                      <a:pt x="0" y="1"/>
                    </a:moveTo>
                    <a:lnTo>
                      <a:pt x="198" y="992"/>
                    </a:lnTo>
                    <a:cubicBezTo>
                      <a:pt x="645" y="967"/>
                      <a:pt x="1091" y="967"/>
                      <a:pt x="1537" y="967"/>
                    </a:cubicBezTo>
                    <a:cubicBezTo>
                      <a:pt x="2182" y="967"/>
                      <a:pt x="2826" y="992"/>
                      <a:pt x="3471" y="992"/>
                    </a:cubicBezTo>
                    <a:cubicBezTo>
                      <a:pt x="3520" y="670"/>
                      <a:pt x="3570" y="373"/>
                      <a:pt x="3595" y="25"/>
                    </a:cubicBezTo>
                    <a:lnTo>
                      <a:pt x="1562" y="25"/>
                    </a:lnTo>
                    <a:cubicBezTo>
                      <a:pt x="1041" y="1"/>
                      <a:pt x="52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235;p69">
                <a:extLst>
                  <a:ext uri="{FF2B5EF4-FFF2-40B4-BE49-F238E27FC236}">
                    <a16:creationId xmlns:a16="http://schemas.microsoft.com/office/drawing/2014/main" id="{34881716-6B1A-2B00-8C2D-4E5F99690980}"/>
                  </a:ext>
                </a:extLst>
              </p:cNvPr>
              <p:cNvSpPr/>
              <p:nvPr/>
            </p:nvSpPr>
            <p:spPr>
              <a:xfrm>
                <a:off x="5322350" y="1076450"/>
                <a:ext cx="70675" cy="28525"/>
              </a:xfrm>
              <a:custGeom>
                <a:avLst/>
                <a:gdLst/>
                <a:ahLst/>
                <a:cxnLst/>
                <a:rect l="l" t="t" r="r" b="b"/>
                <a:pathLst>
                  <a:path w="2827" h="1141" extrusionOk="0">
                    <a:moveTo>
                      <a:pt x="0" y="0"/>
                    </a:moveTo>
                    <a:lnTo>
                      <a:pt x="248" y="1140"/>
                    </a:lnTo>
                    <a:cubicBezTo>
                      <a:pt x="1041" y="1116"/>
                      <a:pt x="1859" y="1116"/>
                      <a:pt x="2677" y="1116"/>
                    </a:cubicBezTo>
                    <a:cubicBezTo>
                      <a:pt x="2727" y="818"/>
                      <a:pt x="2776" y="446"/>
                      <a:pt x="2826" y="25"/>
                    </a:cubicBezTo>
                    <a:cubicBezTo>
                      <a:pt x="1884" y="0"/>
                      <a:pt x="942"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236;p69">
                <a:extLst>
                  <a:ext uri="{FF2B5EF4-FFF2-40B4-BE49-F238E27FC236}">
                    <a16:creationId xmlns:a16="http://schemas.microsoft.com/office/drawing/2014/main" id="{BC75285B-4E71-169E-F24F-03D49719A186}"/>
                  </a:ext>
                </a:extLst>
              </p:cNvPr>
              <p:cNvSpPr/>
              <p:nvPr/>
            </p:nvSpPr>
            <p:spPr>
              <a:xfrm>
                <a:off x="5344650" y="691025"/>
                <a:ext cx="354525" cy="429450"/>
              </a:xfrm>
              <a:custGeom>
                <a:avLst/>
                <a:gdLst/>
                <a:ahLst/>
                <a:cxnLst/>
                <a:rect l="l" t="t" r="r" b="b"/>
                <a:pathLst>
                  <a:path w="14181" h="17178" extrusionOk="0">
                    <a:moveTo>
                      <a:pt x="1836" y="1"/>
                    </a:moveTo>
                    <a:cubicBezTo>
                      <a:pt x="1280" y="1"/>
                      <a:pt x="670" y="43"/>
                      <a:pt x="0" y="172"/>
                    </a:cubicBezTo>
                    <a:cubicBezTo>
                      <a:pt x="273" y="221"/>
                      <a:pt x="546" y="246"/>
                      <a:pt x="769" y="271"/>
                    </a:cubicBezTo>
                    <a:cubicBezTo>
                      <a:pt x="2331" y="494"/>
                      <a:pt x="2777" y="890"/>
                      <a:pt x="3149" y="1956"/>
                    </a:cubicBezTo>
                    <a:cubicBezTo>
                      <a:pt x="3149" y="2006"/>
                      <a:pt x="3174" y="2031"/>
                      <a:pt x="3174" y="2080"/>
                    </a:cubicBezTo>
                    <a:cubicBezTo>
                      <a:pt x="3521" y="3295"/>
                      <a:pt x="3273" y="4931"/>
                      <a:pt x="3174" y="5799"/>
                    </a:cubicBezTo>
                    <a:cubicBezTo>
                      <a:pt x="3050" y="6716"/>
                      <a:pt x="1711" y="17177"/>
                      <a:pt x="1711" y="17177"/>
                    </a:cubicBezTo>
                    <a:lnTo>
                      <a:pt x="14180" y="16805"/>
                    </a:lnTo>
                    <a:cubicBezTo>
                      <a:pt x="14056" y="13657"/>
                      <a:pt x="12718" y="6914"/>
                      <a:pt x="12346" y="5253"/>
                    </a:cubicBezTo>
                    <a:cubicBezTo>
                      <a:pt x="11949" y="3568"/>
                      <a:pt x="11503" y="1535"/>
                      <a:pt x="10511" y="543"/>
                    </a:cubicBezTo>
                    <a:cubicBezTo>
                      <a:pt x="10113" y="132"/>
                      <a:pt x="9776" y="16"/>
                      <a:pt x="9437" y="16"/>
                    </a:cubicBezTo>
                    <a:cubicBezTo>
                      <a:pt x="9163" y="16"/>
                      <a:pt x="8888" y="91"/>
                      <a:pt x="8578" y="147"/>
                    </a:cubicBezTo>
                    <a:cubicBezTo>
                      <a:pt x="8424" y="177"/>
                      <a:pt x="8252" y="199"/>
                      <a:pt x="8067" y="199"/>
                    </a:cubicBezTo>
                    <a:cubicBezTo>
                      <a:pt x="7953" y="199"/>
                      <a:pt x="7833" y="190"/>
                      <a:pt x="7710" y="172"/>
                    </a:cubicBezTo>
                    <a:cubicBezTo>
                      <a:pt x="7297" y="130"/>
                      <a:pt x="6975" y="116"/>
                      <a:pt x="6683" y="116"/>
                    </a:cubicBezTo>
                    <a:cubicBezTo>
                      <a:pt x="6099" y="116"/>
                      <a:pt x="5636" y="172"/>
                      <a:pt x="4810" y="172"/>
                    </a:cubicBezTo>
                    <a:cubicBezTo>
                      <a:pt x="4339" y="172"/>
                      <a:pt x="3843" y="122"/>
                      <a:pt x="3248" y="72"/>
                    </a:cubicBezTo>
                    <a:cubicBezTo>
                      <a:pt x="2819" y="37"/>
                      <a:pt x="2350" y="1"/>
                      <a:pt x="1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237;p69">
                <a:extLst>
                  <a:ext uri="{FF2B5EF4-FFF2-40B4-BE49-F238E27FC236}">
                    <a16:creationId xmlns:a16="http://schemas.microsoft.com/office/drawing/2014/main" id="{B9E0D644-AEAB-28AE-0B27-314863EAC952}"/>
                  </a:ext>
                </a:extLst>
              </p:cNvPr>
              <p:cNvSpPr/>
              <p:nvPr/>
            </p:nvSpPr>
            <p:spPr>
              <a:xfrm>
                <a:off x="5404775" y="839550"/>
                <a:ext cx="287250" cy="332775"/>
              </a:xfrm>
              <a:custGeom>
                <a:avLst/>
                <a:gdLst/>
                <a:ahLst/>
                <a:cxnLst/>
                <a:rect l="l" t="t" r="r" b="b"/>
                <a:pathLst>
                  <a:path w="11490" h="13311" extrusionOk="0">
                    <a:moveTo>
                      <a:pt x="4242" y="1"/>
                    </a:moveTo>
                    <a:cubicBezTo>
                      <a:pt x="4002" y="1"/>
                      <a:pt x="3696" y="2586"/>
                      <a:pt x="3768" y="6253"/>
                    </a:cubicBezTo>
                    <a:cubicBezTo>
                      <a:pt x="3799" y="7838"/>
                      <a:pt x="3694" y="8415"/>
                      <a:pt x="3529" y="8415"/>
                    </a:cubicBezTo>
                    <a:cubicBezTo>
                      <a:pt x="3169" y="8415"/>
                      <a:pt x="2524" y="5646"/>
                      <a:pt x="2405" y="4642"/>
                    </a:cubicBezTo>
                    <a:cubicBezTo>
                      <a:pt x="2357" y="4172"/>
                      <a:pt x="2304" y="3971"/>
                      <a:pt x="2247" y="3971"/>
                    </a:cubicBezTo>
                    <a:cubicBezTo>
                      <a:pt x="2126" y="3971"/>
                      <a:pt x="1986" y="4869"/>
                      <a:pt x="1834" y="6030"/>
                    </a:cubicBezTo>
                    <a:cubicBezTo>
                      <a:pt x="1788" y="6439"/>
                      <a:pt x="1734" y="6631"/>
                      <a:pt x="1681" y="6631"/>
                    </a:cubicBezTo>
                    <a:cubicBezTo>
                      <a:pt x="1510" y="6631"/>
                      <a:pt x="1349" y="4620"/>
                      <a:pt x="1463" y="1494"/>
                    </a:cubicBezTo>
                    <a:cubicBezTo>
                      <a:pt x="1502" y="573"/>
                      <a:pt x="1506" y="163"/>
                      <a:pt x="1475" y="163"/>
                    </a:cubicBezTo>
                    <a:cubicBezTo>
                      <a:pt x="1370" y="163"/>
                      <a:pt x="863" y="4940"/>
                      <a:pt x="0" y="10443"/>
                    </a:cubicBezTo>
                    <a:cubicBezTo>
                      <a:pt x="0" y="10443"/>
                      <a:pt x="4937" y="13310"/>
                      <a:pt x="8252" y="13310"/>
                    </a:cubicBezTo>
                    <a:cubicBezTo>
                      <a:pt x="10132" y="13310"/>
                      <a:pt x="11489" y="12389"/>
                      <a:pt x="11131" y="9501"/>
                    </a:cubicBezTo>
                    <a:cubicBezTo>
                      <a:pt x="10498" y="4389"/>
                      <a:pt x="9713" y="1753"/>
                      <a:pt x="9506" y="1753"/>
                    </a:cubicBezTo>
                    <a:cubicBezTo>
                      <a:pt x="9388" y="1753"/>
                      <a:pt x="9456" y="2599"/>
                      <a:pt x="9842" y="4320"/>
                    </a:cubicBezTo>
                    <a:cubicBezTo>
                      <a:pt x="10229" y="6090"/>
                      <a:pt x="10232" y="6708"/>
                      <a:pt x="10064" y="6708"/>
                    </a:cubicBezTo>
                    <a:cubicBezTo>
                      <a:pt x="9780" y="6708"/>
                      <a:pt x="9009" y="4947"/>
                      <a:pt x="8776" y="3998"/>
                    </a:cubicBezTo>
                    <a:cubicBezTo>
                      <a:pt x="8689" y="3619"/>
                      <a:pt x="8639" y="3456"/>
                      <a:pt x="8614" y="3456"/>
                    </a:cubicBezTo>
                    <a:cubicBezTo>
                      <a:pt x="8537" y="3456"/>
                      <a:pt x="8676" y="4915"/>
                      <a:pt x="8676" y="6402"/>
                    </a:cubicBezTo>
                    <a:cubicBezTo>
                      <a:pt x="8676" y="6765"/>
                      <a:pt x="8626" y="6924"/>
                      <a:pt x="8540" y="6924"/>
                    </a:cubicBezTo>
                    <a:cubicBezTo>
                      <a:pt x="8158" y="6924"/>
                      <a:pt x="7078" y="3754"/>
                      <a:pt x="6693" y="1444"/>
                    </a:cubicBezTo>
                    <a:cubicBezTo>
                      <a:pt x="6597" y="864"/>
                      <a:pt x="6522" y="624"/>
                      <a:pt x="6467" y="624"/>
                    </a:cubicBezTo>
                    <a:cubicBezTo>
                      <a:pt x="6252" y="624"/>
                      <a:pt x="6328" y="4235"/>
                      <a:pt x="6545" y="5733"/>
                    </a:cubicBezTo>
                    <a:cubicBezTo>
                      <a:pt x="6613" y="6254"/>
                      <a:pt x="6587" y="6483"/>
                      <a:pt x="6507" y="6483"/>
                    </a:cubicBezTo>
                    <a:cubicBezTo>
                      <a:pt x="6297" y="6483"/>
                      <a:pt x="5719" y="4915"/>
                      <a:pt x="5503" y="2907"/>
                    </a:cubicBezTo>
                    <a:cubicBezTo>
                      <a:pt x="5425" y="2235"/>
                      <a:pt x="5369" y="1968"/>
                      <a:pt x="5328" y="1968"/>
                    </a:cubicBezTo>
                    <a:cubicBezTo>
                      <a:pt x="5199" y="1968"/>
                      <a:pt x="5219" y="4588"/>
                      <a:pt x="5181" y="5584"/>
                    </a:cubicBezTo>
                    <a:cubicBezTo>
                      <a:pt x="5172" y="5811"/>
                      <a:pt x="5149" y="5914"/>
                      <a:pt x="5116" y="5914"/>
                    </a:cubicBezTo>
                    <a:cubicBezTo>
                      <a:pt x="4960" y="5914"/>
                      <a:pt x="4585" y="3648"/>
                      <a:pt x="4462" y="1196"/>
                    </a:cubicBezTo>
                    <a:cubicBezTo>
                      <a:pt x="4414" y="372"/>
                      <a:pt x="4333"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238;p69">
                <a:extLst>
                  <a:ext uri="{FF2B5EF4-FFF2-40B4-BE49-F238E27FC236}">
                    <a16:creationId xmlns:a16="http://schemas.microsoft.com/office/drawing/2014/main" id="{9E65FFDA-72B7-9040-A9BD-D1D5EDD01F5E}"/>
                  </a:ext>
                </a:extLst>
              </p:cNvPr>
              <p:cNvSpPr/>
              <p:nvPr/>
            </p:nvSpPr>
            <p:spPr>
              <a:xfrm>
                <a:off x="5265325" y="1021500"/>
                <a:ext cx="562125" cy="214225"/>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239;p69">
                <a:extLst>
                  <a:ext uri="{FF2B5EF4-FFF2-40B4-BE49-F238E27FC236}">
                    <a16:creationId xmlns:a16="http://schemas.microsoft.com/office/drawing/2014/main" id="{36BEA3DE-80BB-B7A0-213C-0289BC3A0FB3}"/>
                  </a:ext>
                </a:extLst>
              </p:cNvPr>
              <p:cNvSpPr/>
              <p:nvPr/>
            </p:nvSpPr>
            <p:spPr>
              <a:xfrm>
                <a:off x="5325425" y="1120500"/>
                <a:ext cx="327250" cy="124525"/>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240;p69">
                <a:extLst>
                  <a:ext uri="{FF2B5EF4-FFF2-40B4-BE49-F238E27FC236}">
                    <a16:creationId xmlns:a16="http://schemas.microsoft.com/office/drawing/2014/main" id="{97300651-66DF-844F-D14C-5A8ED3876831}"/>
                  </a:ext>
                </a:extLst>
              </p:cNvPr>
              <p:cNvSpPr/>
              <p:nvPr/>
            </p:nvSpPr>
            <p:spPr>
              <a:xfrm>
                <a:off x="5206450" y="621275"/>
                <a:ext cx="340950" cy="45225"/>
              </a:xfrm>
              <a:custGeom>
                <a:avLst/>
                <a:gdLst/>
                <a:ahLst/>
                <a:cxnLst/>
                <a:rect l="l" t="t" r="r" b="b"/>
                <a:pathLst>
                  <a:path w="13638" h="1809" extrusionOk="0">
                    <a:moveTo>
                      <a:pt x="9083" y="1"/>
                    </a:moveTo>
                    <a:cubicBezTo>
                      <a:pt x="7022" y="1"/>
                      <a:pt x="4052" y="199"/>
                      <a:pt x="0" y="458"/>
                    </a:cubicBezTo>
                    <a:cubicBezTo>
                      <a:pt x="1860" y="483"/>
                      <a:pt x="3768" y="507"/>
                      <a:pt x="4934" y="532"/>
                    </a:cubicBezTo>
                    <a:cubicBezTo>
                      <a:pt x="6123" y="557"/>
                      <a:pt x="6793" y="1028"/>
                      <a:pt x="7189" y="1549"/>
                    </a:cubicBezTo>
                    <a:cubicBezTo>
                      <a:pt x="7436" y="1379"/>
                      <a:pt x="7624" y="1105"/>
                      <a:pt x="7946" y="1105"/>
                    </a:cubicBezTo>
                    <a:cubicBezTo>
                      <a:pt x="8142" y="1105"/>
                      <a:pt x="8388" y="1207"/>
                      <a:pt x="8726" y="1499"/>
                    </a:cubicBezTo>
                    <a:cubicBezTo>
                      <a:pt x="8974" y="1720"/>
                      <a:pt x="9117" y="1808"/>
                      <a:pt x="9194" y="1808"/>
                    </a:cubicBezTo>
                    <a:cubicBezTo>
                      <a:pt x="9487" y="1808"/>
                      <a:pt x="8828" y="541"/>
                      <a:pt x="9387" y="541"/>
                    </a:cubicBezTo>
                    <a:cubicBezTo>
                      <a:pt x="9504" y="541"/>
                      <a:pt x="9673" y="597"/>
                      <a:pt x="9916" y="730"/>
                    </a:cubicBezTo>
                    <a:cubicBezTo>
                      <a:pt x="10443" y="1017"/>
                      <a:pt x="10739" y="1104"/>
                      <a:pt x="10937" y="1104"/>
                    </a:cubicBezTo>
                    <a:cubicBezTo>
                      <a:pt x="11244" y="1104"/>
                      <a:pt x="11310" y="892"/>
                      <a:pt x="11636" y="892"/>
                    </a:cubicBezTo>
                    <a:cubicBezTo>
                      <a:pt x="11789" y="892"/>
                      <a:pt x="12000" y="939"/>
                      <a:pt x="12321" y="1078"/>
                    </a:cubicBezTo>
                    <a:cubicBezTo>
                      <a:pt x="12828" y="1305"/>
                      <a:pt x="13169" y="1409"/>
                      <a:pt x="13334" y="1409"/>
                    </a:cubicBezTo>
                    <a:cubicBezTo>
                      <a:pt x="13637" y="1409"/>
                      <a:pt x="13350" y="1060"/>
                      <a:pt x="12420" y="483"/>
                    </a:cubicBezTo>
                    <a:cubicBezTo>
                      <a:pt x="11860" y="136"/>
                      <a:pt x="10780" y="1"/>
                      <a:pt x="9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241;p69">
                <a:extLst>
                  <a:ext uri="{FF2B5EF4-FFF2-40B4-BE49-F238E27FC236}">
                    <a16:creationId xmlns:a16="http://schemas.microsoft.com/office/drawing/2014/main" id="{7F2B92BC-9D79-6631-66D5-DDE5DF4CB269}"/>
                  </a:ext>
                </a:extLst>
              </p:cNvPr>
              <p:cNvSpPr/>
              <p:nvPr/>
            </p:nvSpPr>
            <p:spPr>
              <a:xfrm>
                <a:off x="5363850" y="690475"/>
                <a:ext cx="254100" cy="104650"/>
              </a:xfrm>
              <a:custGeom>
                <a:avLst/>
                <a:gdLst/>
                <a:ahLst/>
                <a:cxnLst/>
                <a:rect l="l" t="t" r="r" b="b"/>
                <a:pathLst>
                  <a:path w="10164" h="4186" extrusionOk="0">
                    <a:moveTo>
                      <a:pt x="5102" y="1"/>
                    </a:moveTo>
                    <a:cubicBezTo>
                      <a:pt x="4242" y="1"/>
                      <a:pt x="3342" y="37"/>
                      <a:pt x="2480" y="94"/>
                    </a:cubicBezTo>
                    <a:cubicBezTo>
                      <a:pt x="1587" y="144"/>
                      <a:pt x="720" y="218"/>
                      <a:pt x="1" y="293"/>
                    </a:cubicBezTo>
                    <a:cubicBezTo>
                      <a:pt x="1563" y="516"/>
                      <a:pt x="2009" y="912"/>
                      <a:pt x="2381" y="1978"/>
                    </a:cubicBezTo>
                    <a:cubicBezTo>
                      <a:pt x="2381" y="2028"/>
                      <a:pt x="2406" y="2053"/>
                      <a:pt x="2406" y="2102"/>
                    </a:cubicBezTo>
                    <a:cubicBezTo>
                      <a:pt x="2702" y="1806"/>
                      <a:pt x="2989" y="1391"/>
                      <a:pt x="3285" y="1391"/>
                    </a:cubicBezTo>
                    <a:cubicBezTo>
                      <a:pt x="3458" y="1391"/>
                      <a:pt x="3635" y="1534"/>
                      <a:pt x="3819" y="1929"/>
                    </a:cubicBezTo>
                    <a:cubicBezTo>
                      <a:pt x="4028" y="2387"/>
                      <a:pt x="4182" y="2534"/>
                      <a:pt x="4303" y="2534"/>
                    </a:cubicBezTo>
                    <a:cubicBezTo>
                      <a:pt x="4411" y="2534"/>
                      <a:pt x="4492" y="2417"/>
                      <a:pt x="4562" y="2301"/>
                    </a:cubicBezTo>
                    <a:cubicBezTo>
                      <a:pt x="4639" y="2191"/>
                      <a:pt x="4710" y="2077"/>
                      <a:pt x="4798" y="2077"/>
                    </a:cubicBezTo>
                    <a:cubicBezTo>
                      <a:pt x="4910" y="2077"/>
                      <a:pt x="5048" y="2261"/>
                      <a:pt x="5256" y="2871"/>
                    </a:cubicBezTo>
                    <a:cubicBezTo>
                      <a:pt x="5405" y="3297"/>
                      <a:pt x="5513" y="3453"/>
                      <a:pt x="5600" y="3453"/>
                    </a:cubicBezTo>
                    <a:cubicBezTo>
                      <a:pt x="5715" y="3453"/>
                      <a:pt x="5791" y="3178"/>
                      <a:pt x="5876" y="2896"/>
                    </a:cubicBezTo>
                    <a:cubicBezTo>
                      <a:pt x="5952" y="2606"/>
                      <a:pt x="6040" y="2322"/>
                      <a:pt x="6177" y="2322"/>
                    </a:cubicBezTo>
                    <a:cubicBezTo>
                      <a:pt x="6310" y="2322"/>
                      <a:pt x="6488" y="2587"/>
                      <a:pt x="6744" y="3367"/>
                    </a:cubicBezTo>
                    <a:cubicBezTo>
                      <a:pt x="6946" y="3954"/>
                      <a:pt x="7039" y="4185"/>
                      <a:pt x="7067" y="4185"/>
                    </a:cubicBezTo>
                    <a:cubicBezTo>
                      <a:pt x="7119" y="4185"/>
                      <a:pt x="6955" y="3416"/>
                      <a:pt x="6843" y="2648"/>
                    </a:cubicBezTo>
                    <a:cubicBezTo>
                      <a:pt x="6705" y="1881"/>
                      <a:pt x="6614" y="1114"/>
                      <a:pt x="6818" y="1114"/>
                    </a:cubicBezTo>
                    <a:cubicBezTo>
                      <a:pt x="6871" y="1114"/>
                      <a:pt x="6944" y="1166"/>
                      <a:pt x="7041" y="1284"/>
                    </a:cubicBezTo>
                    <a:cubicBezTo>
                      <a:pt x="7377" y="1704"/>
                      <a:pt x="7698" y="1832"/>
                      <a:pt x="7989" y="1832"/>
                    </a:cubicBezTo>
                    <a:cubicBezTo>
                      <a:pt x="8213" y="1832"/>
                      <a:pt x="8420" y="1756"/>
                      <a:pt x="8603" y="1681"/>
                    </a:cubicBezTo>
                    <a:cubicBezTo>
                      <a:pt x="8772" y="1596"/>
                      <a:pt x="8918" y="1520"/>
                      <a:pt x="9030" y="1520"/>
                    </a:cubicBezTo>
                    <a:cubicBezTo>
                      <a:pt x="9114" y="1520"/>
                      <a:pt x="9180" y="1563"/>
                      <a:pt x="9223" y="1681"/>
                    </a:cubicBezTo>
                    <a:cubicBezTo>
                      <a:pt x="9314" y="1910"/>
                      <a:pt x="9515" y="2034"/>
                      <a:pt x="9683" y="2034"/>
                    </a:cubicBezTo>
                    <a:cubicBezTo>
                      <a:pt x="9970" y="2034"/>
                      <a:pt x="10163" y="1675"/>
                      <a:pt x="9570" y="863"/>
                    </a:cubicBezTo>
                    <a:cubicBezTo>
                      <a:pt x="9322" y="516"/>
                      <a:pt x="8677" y="293"/>
                      <a:pt x="7810" y="169"/>
                    </a:cubicBezTo>
                    <a:cubicBezTo>
                      <a:pt x="7039" y="49"/>
                      <a:pt x="6096" y="1"/>
                      <a:pt x="5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242;p69">
                <a:extLst>
                  <a:ext uri="{FF2B5EF4-FFF2-40B4-BE49-F238E27FC236}">
                    <a16:creationId xmlns:a16="http://schemas.microsoft.com/office/drawing/2014/main" id="{D9CC4E91-65C4-4723-DE91-B0D7F796F17A}"/>
                  </a:ext>
                </a:extLst>
              </p:cNvPr>
              <p:cNvSpPr/>
              <p:nvPr/>
            </p:nvSpPr>
            <p:spPr>
              <a:xfrm>
                <a:off x="5448775" y="764100"/>
                <a:ext cx="40300" cy="160525"/>
              </a:xfrm>
              <a:custGeom>
                <a:avLst/>
                <a:gdLst/>
                <a:ahLst/>
                <a:cxnLst/>
                <a:rect l="l" t="t" r="r" b="b"/>
                <a:pathLst>
                  <a:path w="1612" h="6421" extrusionOk="0">
                    <a:moveTo>
                      <a:pt x="1487" y="0"/>
                    </a:moveTo>
                    <a:cubicBezTo>
                      <a:pt x="1463" y="0"/>
                      <a:pt x="1413" y="223"/>
                      <a:pt x="1339" y="719"/>
                    </a:cubicBezTo>
                    <a:cubicBezTo>
                      <a:pt x="1091" y="2206"/>
                      <a:pt x="992" y="2851"/>
                      <a:pt x="893" y="2851"/>
                    </a:cubicBezTo>
                    <a:cubicBezTo>
                      <a:pt x="843" y="2851"/>
                      <a:pt x="769" y="2504"/>
                      <a:pt x="669" y="1884"/>
                    </a:cubicBezTo>
                    <a:cubicBezTo>
                      <a:pt x="521" y="893"/>
                      <a:pt x="422" y="50"/>
                      <a:pt x="347" y="50"/>
                    </a:cubicBezTo>
                    <a:cubicBezTo>
                      <a:pt x="298" y="50"/>
                      <a:pt x="273" y="273"/>
                      <a:pt x="223" y="769"/>
                    </a:cubicBezTo>
                    <a:cubicBezTo>
                      <a:pt x="50" y="3644"/>
                      <a:pt x="0" y="6421"/>
                      <a:pt x="149" y="6421"/>
                    </a:cubicBezTo>
                    <a:cubicBezTo>
                      <a:pt x="198" y="6421"/>
                      <a:pt x="248" y="6173"/>
                      <a:pt x="347" y="5578"/>
                    </a:cubicBezTo>
                    <a:cubicBezTo>
                      <a:pt x="422" y="5082"/>
                      <a:pt x="496" y="4884"/>
                      <a:pt x="595" y="4884"/>
                    </a:cubicBezTo>
                    <a:cubicBezTo>
                      <a:pt x="719" y="4884"/>
                      <a:pt x="843" y="5256"/>
                      <a:pt x="967" y="5603"/>
                    </a:cubicBezTo>
                    <a:cubicBezTo>
                      <a:pt x="1091" y="5974"/>
                      <a:pt x="1190" y="6346"/>
                      <a:pt x="1264" y="6346"/>
                    </a:cubicBezTo>
                    <a:cubicBezTo>
                      <a:pt x="1314" y="6346"/>
                      <a:pt x="1364" y="6123"/>
                      <a:pt x="1364" y="5528"/>
                    </a:cubicBezTo>
                    <a:cubicBezTo>
                      <a:pt x="1388" y="3396"/>
                      <a:pt x="1611" y="0"/>
                      <a:pt x="1487"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243;p69">
                <a:extLst>
                  <a:ext uri="{FF2B5EF4-FFF2-40B4-BE49-F238E27FC236}">
                    <a16:creationId xmlns:a16="http://schemas.microsoft.com/office/drawing/2014/main" id="{A6635D15-163D-5C19-270B-B51E2B348138}"/>
                  </a:ext>
                </a:extLst>
              </p:cNvPr>
              <p:cNvSpPr/>
              <p:nvPr/>
            </p:nvSpPr>
            <p:spPr>
              <a:xfrm>
                <a:off x="5520650" y="796325"/>
                <a:ext cx="35975" cy="123350"/>
              </a:xfrm>
              <a:custGeom>
                <a:avLst/>
                <a:gdLst/>
                <a:ahLst/>
                <a:cxnLst/>
                <a:rect l="l" t="t" r="r" b="b"/>
                <a:pathLst>
                  <a:path w="1439" h="4934" extrusionOk="0">
                    <a:moveTo>
                      <a:pt x="25" y="0"/>
                    </a:moveTo>
                    <a:cubicBezTo>
                      <a:pt x="1" y="0"/>
                      <a:pt x="1" y="75"/>
                      <a:pt x="25" y="298"/>
                    </a:cubicBezTo>
                    <a:cubicBezTo>
                      <a:pt x="174" y="2182"/>
                      <a:pt x="174" y="3545"/>
                      <a:pt x="273" y="3545"/>
                    </a:cubicBezTo>
                    <a:cubicBezTo>
                      <a:pt x="323" y="3545"/>
                      <a:pt x="373" y="3372"/>
                      <a:pt x="472" y="2975"/>
                    </a:cubicBezTo>
                    <a:cubicBezTo>
                      <a:pt x="521" y="2777"/>
                      <a:pt x="571" y="2677"/>
                      <a:pt x="620" y="2677"/>
                    </a:cubicBezTo>
                    <a:cubicBezTo>
                      <a:pt x="769" y="2677"/>
                      <a:pt x="943" y="3248"/>
                      <a:pt x="1091" y="3793"/>
                    </a:cubicBezTo>
                    <a:cubicBezTo>
                      <a:pt x="1240" y="4363"/>
                      <a:pt x="1364" y="4933"/>
                      <a:pt x="1414" y="4933"/>
                    </a:cubicBezTo>
                    <a:cubicBezTo>
                      <a:pt x="1439" y="4933"/>
                      <a:pt x="1439" y="4760"/>
                      <a:pt x="1414" y="4314"/>
                    </a:cubicBezTo>
                    <a:cubicBezTo>
                      <a:pt x="1265" y="2479"/>
                      <a:pt x="844" y="322"/>
                      <a:pt x="670" y="322"/>
                    </a:cubicBezTo>
                    <a:cubicBezTo>
                      <a:pt x="645" y="322"/>
                      <a:pt x="596" y="446"/>
                      <a:pt x="596" y="769"/>
                    </a:cubicBezTo>
                    <a:cubicBezTo>
                      <a:pt x="596" y="1091"/>
                      <a:pt x="571" y="1190"/>
                      <a:pt x="521" y="1190"/>
                    </a:cubicBezTo>
                    <a:cubicBezTo>
                      <a:pt x="447" y="1190"/>
                      <a:pt x="348" y="893"/>
                      <a:pt x="249" y="595"/>
                    </a:cubicBezTo>
                    <a:cubicBezTo>
                      <a:pt x="149" y="298"/>
                      <a:pt x="75" y="0"/>
                      <a:pt x="25"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244;p69">
                <a:extLst>
                  <a:ext uri="{FF2B5EF4-FFF2-40B4-BE49-F238E27FC236}">
                    <a16:creationId xmlns:a16="http://schemas.microsoft.com/office/drawing/2014/main" id="{67D70E04-EA8A-4FE1-A70C-AC4B4CE5D775}"/>
                  </a:ext>
                </a:extLst>
              </p:cNvPr>
              <p:cNvSpPr/>
              <p:nvPr/>
            </p:nvSpPr>
            <p:spPr>
              <a:xfrm>
                <a:off x="5569000" y="745500"/>
                <a:ext cx="66325" cy="186575"/>
              </a:xfrm>
              <a:custGeom>
                <a:avLst/>
                <a:gdLst/>
                <a:ahLst/>
                <a:cxnLst/>
                <a:rect l="l" t="t" r="r" b="b"/>
                <a:pathLst>
                  <a:path w="2653" h="7463" extrusionOk="0">
                    <a:moveTo>
                      <a:pt x="223" y="0"/>
                    </a:moveTo>
                    <a:cubicBezTo>
                      <a:pt x="149" y="0"/>
                      <a:pt x="124" y="124"/>
                      <a:pt x="174" y="471"/>
                    </a:cubicBezTo>
                    <a:cubicBezTo>
                      <a:pt x="273" y="1166"/>
                      <a:pt x="248" y="1290"/>
                      <a:pt x="174" y="1290"/>
                    </a:cubicBezTo>
                    <a:cubicBezTo>
                      <a:pt x="174" y="1290"/>
                      <a:pt x="149" y="1290"/>
                      <a:pt x="124" y="1265"/>
                    </a:cubicBezTo>
                    <a:cubicBezTo>
                      <a:pt x="99" y="1240"/>
                      <a:pt x="75" y="1215"/>
                      <a:pt x="50" y="1215"/>
                    </a:cubicBezTo>
                    <a:cubicBezTo>
                      <a:pt x="0" y="1215"/>
                      <a:pt x="0" y="1339"/>
                      <a:pt x="99" y="1909"/>
                    </a:cubicBezTo>
                    <a:cubicBezTo>
                      <a:pt x="595" y="4735"/>
                      <a:pt x="1066" y="6818"/>
                      <a:pt x="1190" y="6818"/>
                    </a:cubicBezTo>
                    <a:cubicBezTo>
                      <a:pt x="1240" y="6818"/>
                      <a:pt x="1240" y="6471"/>
                      <a:pt x="1141" y="5677"/>
                    </a:cubicBezTo>
                    <a:cubicBezTo>
                      <a:pt x="918" y="3744"/>
                      <a:pt x="694" y="2033"/>
                      <a:pt x="794" y="2033"/>
                    </a:cubicBezTo>
                    <a:cubicBezTo>
                      <a:pt x="818" y="2033"/>
                      <a:pt x="918" y="2306"/>
                      <a:pt x="1091" y="2950"/>
                    </a:cubicBezTo>
                    <a:cubicBezTo>
                      <a:pt x="1537" y="4611"/>
                      <a:pt x="2380" y="7462"/>
                      <a:pt x="2578" y="7462"/>
                    </a:cubicBezTo>
                    <a:cubicBezTo>
                      <a:pt x="2653" y="7462"/>
                      <a:pt x="2628" y="7065"/>
                      <a:pt x="2454" y="6074"/>
                    </a:cubicBezTo>
                    <a:cubicBezTo>
                      <a:pt x="1959" y="3099"/>
                      <a:pt x="1190" y="397"/>
                      <a:pt x="1066" y="397"/>
                    </a:cubicBezTo>
                    <a:cubicBezTo>
                      <a:pt x="1041" y="397"/>
                      <a:pt x="1066" y="571"/>
                      <a:pt x="1116" y="893"/>
                    </a:cubicBezTo>
                    <a:cubicBezTo>
                      <a:pt x="1190" y="1240"/>
                      <a:pt x="1165" y="1364"/>
                      <a:pt x="1141" y="1364"/>
                    </a:cubicBezTo>
                    <a:cubicBezTo>
                      <a:pt x="1066" y="1364"/>
                      <a:pt x="868" y="1017"/>
                      <a:pt x="694" y="670"/>
                    </a:cubicBezTo>
                    <a:cubicBezTo>
                      <a:pt x="496" y="348"/>
                      <a:pt x="298"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6" name="Google Shape;1322;p48">
            <a:extLst>
              <a:ext uri="{FF2B5EF4-FFF2-40B4-BE49-F238E27FC236}">
                <a16:creationId xmlns:a16="http://schemas.microsoft.com/office/drawing/2014/main" id="{C7DA055E-1C94-73FA-4B93-71B670870141}"/>
              </a:ext>
            </a:extLst>
          </p:cNvPr>
          <p:cNvGrpSpPr/>
          <p:nvPr/>
        </p:nvGrpSpPr>
        <p:grpSpPr>
          <a:xfrm>
            <a:off x="-560327" y="4047117"/>
            <a:ext cx="1763341" cy="1077175"/>
            <a:chOff x="-283687" y="3995013"/>
            <a:chExt cx="1993828" cy="1217972"/>
          </a:xfrm>
        </p:grpSpPr>
        <p:sp>
          <p:nvSpPr>
            <p:cNvPr id="547" name="Google Shape;1323;p48">
              <a:extLst>
                <a:ext uri="{FF2B5EF4-FFF2-40B4-BE49-F238E27FC236}">
                  <a16:creationId xmlns:a16="http://schemas.microsoft.com/office/drawing/2014/main" id="{2D905C6A-9521-8FDD-2ECD-33DA1312363B}"/>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324;p48">
              <a:extLst>
                <a:ext uri="{FF2B5EF4-FFF2-40B4-BE49-F238E27FC236}">
                  <a16:creationId xmlns:a16="http://schemas.microsoft.com/office/drawing/2014/main" id="{788FA81B-E4E3-94C6-4656-8B9158F18CC0}"/>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1" name="Google Shape;314;p29">
            <a:extLst>
              <a:ext uri="{FF2B5EF4-FFF2-40B4-BE49-F238E27FC236}">
                <a16:creationId xmlns:a16="http://schemas.microsoft.com/office/drawing/2014/main" id="{BBFAB351-3D35-F11C-79EA-407B95512FAB}"/>
              </a:ext>
            </a:extLst>
          </p:cNvPr>
          <p:cNvPicPr preferRelativeResize="0"/>
          <p:nvPr/>
        </p:nvPicPr>
        <p:blipFill>
          <a:blip r:embed="rId3">
            <a:alphaModFix/>
          </a:blip>
          <a:stretch>
            <a:fillRect/>
          </a:stretch>
        </p:blipFill>
        <p:spPr>
          <a:xfrm>
            <a:off x="364774" y="612404"/>
            <a:ext cx="393013" cy="319274"/>
          </a:xfrm>
          <a:prstGeom prst="rect">
            <a:avLst/>
          </a:prstGeom>
          <a:noFill/>
          <a:ln>
            <a:noFill/>
          </a:ln>
        </p:spPr>
      </p:pic>
      <p:pic>
        <p:nvPicPr>
          <p:cNvPr id="552" name="Google Shape;315;p29">
            <a:extLst>
              <a:ext uri="{FF2B5EF4-FFF2-40B4-BE49-F238E27FC236}">
                <a16:creationId xmlns:a16="http://schemas.microsoft.com/office/drawing/2014/main" id="{2771997F-873A-8FF4-CB8F-9DA7A93E7F24}"/>
              </a:ext>
            </a:extLst>
          </p:cNvPr>
          <p:cNvPicPr preferRelativeResize="0"/>
          <p:nvPr/>
        </p:nvPicPr>
        <p:blipFill>
          <a:blip r:embed="rId4">
            <a:alphaModFix/>
          </a:blip>
          <a:stretch>
            <a:fillRect/>
          </a:stretch>
        </p:blipFill>
        <p:spPr>
          <a:xfrm>
            <a:off x="1678063" y="330442"/>
            <a:ext cx="393013" cy="140876"/>
          </a:xfrm>
          <a:prstGeom prst="rect">
            <a:avLst/>
          </a:prstGeom>
          <a:noFill/>
          <a:ln>
            <a:noFill/>
          </a:ln>
        </p:spPr>
      </p:pic>
      <p:pic>
        <p:nvPicPr>
          <p:cNvPr id="553" name="Google Shape;314;p29">
            <a:extLst>
              <a:ext uri="{FF2B5EF4-FFF2-40B4-BE49-F238E27FC236}">
                <a16:creationId xmlns:a16="http://schemas.microsoft.com/office/drawing/2014/main" id="{F698DD26-6447-F48D-FD94-B59730811084}"/>
              </a:ext>
            </a:extLst>
          </p:cNvPr>
          <p:cNvPicPr preferRelativeResize="0"/>
          <p:nvPr/>
        </p:nvPicPr>
        <p:blipFill>
          <a:blip r:embed="rId3">
            <a:alphaModFix/>
          </a:blip>
          <a:stretch>
            <a:fillRect/>
          </a:stretch>
        </p:blipFill>
        <p:spPr>
          <a:xfrm>
            <a:off x="8113837" y="2446712"/>
            <a:ext cx="393013" cy="319274"/>
          </a:xfrm>
          <a:prstGeom prst="rect">
            <a:avLst/>
          </a:prstGeom>
          <a:noFill/>
          <a:ln>
            <a:noFill/>
          </a:ln>
        </p:spPr>
      </p:pic>
      <p:pic>
        <p:nvPicPr>
          <p:cNvPr id="554" name="Google Shape;315;p29">
            <a:extLst>
              <a:ext uri="{FF2B5EF4-FFF2-40B4-BE49-F238E27FC236}">
                <a16:creationId xmlns:a16="http://schemas.microsoft.com/office/drawing/2014/main" id="{8BE6C5D4-9D88-AE5C-86C4-C368D7F2CD87}"/>
              </a:ext>
            </a:extLst>
          </p:cNvPr>
          <p:cNvPicPr preferRelativeResize="0"/>
          <p:nvPr/>
        </p:nvPicPr>
        <p:blipFill>
          <a:blip r:embed="rId4">
            <a:alphaModFix/>
          </a:blip>
          <a:stretch>
            <a:fillRect/>
          </a:stretch>
        </p:blipFill>
        <p:spPr>
          <a:xfrm>
            <a:off x="6019851" y="3189096"/>
            <a:ext cx="393013" cy="140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p:cTn id="7" dur="500" fill="hold"/>
                                        <p:tgtEl>
                                          <p:spTgt spid="565"/>
                                        </p:tgtEl>
                                        <p:attrNameLst>
                                          <p:attrName>ppt_w</p:attrName>
                                        </p:attrNameLst>
                                      </p:cBhvr>
                                      <p:tavLst>
                                        <p:tav tm="0">
                                          <p:val>
                                            <p:fltVal val="0"/>
                                          </p:val>
                                        </p:tav>
                                        <p:tav tm="100000">
                                          <p:val>
                                            <p:strVal val="#ppt_w"/>
                                          </p:val>
                                        </p:tav>
                                      </p:tavLst>
                                    </p:anim>
                                    <p:anim calcmode="lin" valueType="num">
                                      <p:cBhvr>
                                        <p:cTn id="8" dur="500" fill="hold"/>
                                        <p:tgtEl>
                                          <p:spTgt spid="565"/>
                                        </p:tgtEl>
                                        <p:attrNameLst>
                                          <p:attrName>ppt_h</p:attrName>
                                        </p:attrNameLst>
                                      </p:cBhvr>
                                      <p:tavLst>
                                        <p:tav tm="0">
                                          <p:val>
                                            <p:fltVal val="0"/>
                                          </p:val>
                                        </p:tav>
                                        <p:tav tm="100000">
                                          <p:val>
                                            <p:strVal val="#ppt_h"/>
                                          </p:val>
                                        </p:tav>
                                      </p:tavLst>
                                    </p:anim>
                                    <p:animEffect transition="in" filter="fade">
                                      <p:cBhvr>
                                        <p:cTn id="9" dur="500"/>
                                        <p:tgtEl>
                                          <p:spTgt spid="5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6"/>
                                        </p:tgtEl>
                                        <p:attrNameLst>
                                          <p:attrName>style.visibility</p:attrName>
                                        </p:attrNameLst>
                                      </p:cBhvr>
                                      <p:to>
                                        <p:strVal val="visible"/>
                                      </p:to>
                                    </p:set>
                                    <p:anim calcmode="lin" valueType="num">
                                      <p:cBhvr>
                                        <p:cTn id="12" dur="500" fill="hold"/>
                                        <p:tgtEl>
                                          <p:spTgt spid="566"/>
                                        </p:tgtEl>
                                        <p:attrNameLst>
                                          <p:attrName>ppt_w</p:attrName>
                                        </p:attrNameLst>
                                      </p:cBhvr>
                                      <p:tavLst>
                                        <p:tav tm="0">
                                          <p:val>
                                            <p:fltVal val="0"/>
                                          </p:val>
                                        </p:tav>
                                        <p:tav tm="100000">
                                          <p:val>
                                            <p:strVal val="#ppt_w"/>
                                          </p:val>
                                        </p:tav>
                                      </p:tavLst>
                                    </p:anim>
                                    <p:anim calcmode="lin" valueType="num">
                                      <p:cBhvr>
                                        <p:cTn id="13" dur="500" fill="hold"/>
                                        <p:tgtEl>
                                          <p:spTgt spid="566"/>
                                        </p:tgtEl>
                                        <p:attrNameLst>
                                          <p:attrName>ppt_h</p:attrName>
                                        </p:attrNameLst>
                                      </p:cBhvr>
                                      <p:tavLst>
                                        <p:tav tm="0">
                                          <p:val>
                                            <p:fltVal val="0"/>
                                          </p:val>
                                        </p:tav>
                                        <p:tav tm="100000">
                                          <p:val>
                                            <p:strVal val="#ppt_h"/>
                                          </p:val>
                                        </p:tav>
                                      </p:tavLst>
                                    </p:anim>
                                    <p:animEffect transition="in" filter="fade">
                                      <p:cBhvr>
                                        <p:cTn id="14" dur="500"/>
                                        <p:tgtEl>
                                          <p:spTgt spid="56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67"/>
                                        </p:tgtEl>
                                        <p:attrNameLst>
                                          <p:attrName>style.visibility</p:attrName>
                                        </p:attrNameLst>
                                      </p:cBhvr>
                                      <p:to>
                                        <p:strVal val="visible"/>
                                      </p:to>
                                    </p:set>
                                    <p:anim calcmode="lin" valueType="num">
                                      <p:cBhvr>
                                        <p:cTn id="17" dur="500" fill="hold"/>
                                        <p:tgtEl>
                                          <p:spTgt spid="567"/>
                                        </p:tgtEl>
                                        <p:attrNameLst>
                                          <p:attrName>ppt_w</p:attrName>
                                        </p:attrNameLst>
                                      </p:cBhvr>
                                      <p:tavLst>
                                        <p:tav tm="0">
                                          <p:val>
                                            <p:fltVal val="0"/>
                                          </p:val>
                                        </p:tav>
                                        <p:tav tm="100000">
                                          <p:val>
                                            <p:strVal val="#ppt_w"/>
                                          </p:val>
                                        </p:tav>
                                      </p:tavLst>
                                    </p:anim>
                                    <p:anim calcmode="lin" valueType="num">
                                      <p:cBhvr>
                                        <p:cTn id="18" dur="500" fill="hold"/>
                                        <p:tgtEl>
                                          <p:spTgt spid="567"/>
                                        </p:tgtEl>
                                        <p:attrNameLst>
                                          <p:attrName>ppt_h</p:attrName>
                                        </p:attrNameLst>
                                      </p:cBhvr>
                                      <p:tavLst>
                                        <p:tav tm="0">
                                          <p:val>
                                            <p:fltVal val="0"/>
                                          </p:val>
                                        </p:tav>
                                        <p:tav tm="100000">
                                          <p:val>
                                            <p:strVal val="#ppt_h"/>
                                          </p:val>
                                        </p:tav>
                                      </p:tavLst>
                                    </p:anim>
                                    <p:animEffect transition="in" filter="fade">
                                      <p:cBhvr>
                                        <p:cTn id="19" dur="500"/>
                                        <p:tgtEl>
                                          <p:spTgt spid="56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9"/>
                                        </p:tgtEl>
                                        <p:attrNameLst>
                                          <p:attrName>style.visibility</p:attrName>
                                        </p:attrNameLst>
                                      </p:cBhvr>
                                      <p:to>
                                        <p:strVal val="visible"/>
                                      </p:to>
                                    </p:set>
                                    <p:anim calcmode="lin" valueType="num">
                                      <p:cBhvr>
                                        <p:cTn id="22" dur="500" fill="hold"/>
                                        <p:tgtEl>
                                          <p:spTgt spid="569"/>
                                        </p:tgtEl>
                                        <p:attrNameLst>
                                          <p:attrName>ppt_w</p:attrName>
                                        </p:attrNameLst>
                                      </p:cBhvr>
                                      <p:tavLst>
                                        <p:tav tm="0">
                                          <p:val>
                                            <p:fltVal val="0"/>
                                          </p:val>
                                        </p:tav>
                                        <p:tav tm="100000">
                                          <p:val>
                                            <p:strVal val="#ppt_w"/>
                                          </p:val>
                                        </p:tav>
                                      </p:tavLst>
                                    </p:anim>
                                    <p:anim calcmode="lin" valueType="num">
                                      <p:cBhvr>
                                        <p:cTn id="23" dur="500" fill="hold"/>
                                        <p:tgtEl>
                                          <p:spTgt spid="569"/>
                                        </p:tgtEl>
                                        <p:attrNameLst>
                                          <p:attrName>ppt_h</p:attrName>
                                        </p:attrNameLst>
                                      </p:cBhvr>
                                      <p:tavLst>
                                        <p:tav tm="0">
                                          <p:val>
                                            <p:fltVal val="0"/>
                                          </p:val>
                                        </p:tav>
                                        <p:tav tm="100000">
                                          <p:val>
                                            <p:strVal val="#ppt_h"/>
                                          </p:val>
                                        </p:tav>
                                      </p:tavLst>
                                    </p:anim>
                                    <p:animEffect transition="in" filter="fade">
                                      <p:cBhvr>
                                        <p:cTn id="24" dur="500"/>
                                        <p:tgtEl>
                                          <p:spTgt spid="56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0"/>
                                  </p:stCondLst>
                                  <p:childTnLst>
                                    <p:set>
                                      <p:cBhvr>
                                        <p:cTn id="51" dur="1" fill="hold">
                                          <p:stCondLst>
                                            <p:cond delay="0"/>
                                          </p:stCondLst>
                                        </p:cTn>
                                        <p:tgtEl>
                                          <p:spTgt spid="546"/>
                                        </p:tgtEl>
                                        <p:attrNameLst>
                                          <p:attrName>style.visibility</p:attrName>
                                        </p:attrNameLst>
                                      </p:cBhvr>
                                      <p:to>
                                        <p:strVal val="visible"/>
                                      </p:to>
                                    </p:set>
                                    <p:anim calcmode="lin" valueType="num">
                                      <p:cBhvr>
                                        <p:cTn id="52" dur="500" fill="hold"/>
                                        <p:tgtEl>
                                          <p:spTgt spid="546"/>
                                        </p:tgtEl>
                                        <p:attrNameLst>
                                          <p:attrName>ppt_w</p:attrName>
                                        </p:attrNameLst>
                                      </p:cBhvr>
                                      <p:tavLst>
                                        <p:tav tm="0">
                                          <p:val>
                                            <p:fltVal val="0"/>
                                          </p:val>
                                        </p:tav>
                                        <p:tav tm="100000">
                                          <p:val>
                                            <p:strVal val="#ppt_w"/>
                                          </p:val>
                                        </p:tav>
                                      </p:tavLst>
                                    </p:anim>
                                    <p:anim calcmode="lin" valueType="num">
                                      <p:cBhvr>
                                        <p:cTn id="53" dur="500" fill="hold"/>
                                        <p:tgtEl>
                                          <p:spTgt spid="546"/>
                                        </p:tgtEl>
                                        <p:attrNameLst>
                                          <p:attrName>ppt_h</p:attrName>
                                        </p:attrNameLst>
                                      </p:cBhvr>
                                      <p:tavLst>
                                        <p:tav tm="0">
                                          <p:val>
                                            <p:fltVal val="0"/>
                                          </p:val>
                                        </p:tav>
                                        <p:tav tm="100000">
                                          <p:val>
                                            <p:strVal val="#ppt_h"/>
                                          </p:val>
                                        </p:tav>
                                      </p:tavLst>
                                    </p:anim>
                                    <p:animEffect transition="in" filter="fade">
                                      <p:cBhvr>
                                        <p:cTn id="54" dur="500"/>
                                        <p:tgtEl>
                                          <p:spTgt spid="546"/>
                                        </p:tgtEl>
                                      </p:cBhvr>
                                    </p:animEffect>
                                  </p:childTnLst>
                                </p:cTn>
                              </p:par>
                              <p:par>
                                <p:cTn id="55" presetID="53" presetClass="entr" presetSubtype="16" fill="hold" nodeType="withEffect">
                                  <p:stCondLst>
                                    <p:cond delay="0"/>
                                  </p:stCondLst>
                                  <p:childTnLst>
                                    <p:set>
                                      <p:cBhvr>
                                        <p:cTn id="56" dur="1" fill="hold">
                                          <p:stCondLst>
                                            <p:cond delay="0"/>
                                          </p:stCondLst>
                                        </p:cTn>
                                        <p:tgtEl>
                                          <p:spTgt spid="551"/>
                                        </p:tgtEl>
                                        <p:attrNameLst>
                                          <p:attrName>style.visibility</p:attrName>
                                        </p:attrNameLst>
                                      </p:cBhvr>
                                      <p:to>
                                        <p:strVal val="visible"/>
                                      </p:to>
                                    </p:set>
                                    <p:anim calcmode="lin" valueType="num">
                                      <p:cBhvr>
                                        <p:cTn id="57" dur="500" fill="hold"/>
                                        <p:tgtEl>
                                          <p:spTgt spid="551"/>
                                        </p:tgtEl>
                                        <p:attrNameLst>
                                          <p:attrName>ppt_w</p:attrName>
                                        </p:attrNameLst>
                                      </p:cBhvr>
                                      <p:tavLst>
                                        <p:tav tm="0">
                                          <p:val>
                                            <p:fltVal val="0"/>
                                          </p:val>
                                        </p:tav>
                                        <p:tav tm="100000">
                                          <p:val>
                                            <p:strVal val="#ppt_w"/>
                                          </p:val>
                                        </p:tav>
                                      </p:tavLst>
                                    </p:anim>
                                    <p:anim calcmode="lin" valueType="num">
                                      <p:cBhvr>
                                        <p:cTn id="58" dur="500" fill="hold"/>
                                        <p:tgtEl>
                                          <p:spTgt spid="551"/>
                                        </p:tgtEl>
                                        <p:attrNameLst>
                                          <p:attrName>ppt_h</p:attrName>
                                        </p:attrNameLst>
                                      </p:cBhvr>
                                      <p:tavLst>
                                        <p:tav tm="0">
                                          <p:val>
                                            <p:fltVal val="0"/>
                                          </p:val>
                                        </p:tav>
                                        <p:tav tm="100000">
                                          <p:val>
                                            <p:strVal val="#ppt_h"/>
                                          </p:val>
                                        </p:tav>
                                      </p:tavLst>
                                    </p:anim>
                                    <p:animEffect transition="in" filter="fade">
                                      <p:cBhvr>
                                        <p:cTn id="59" dur="500"/>
                                        <p:tgtEl>
                                          <p:spTgt spid="551"/>
                                        </p:tgtEl>
                                      </p:cBhvr>
                                    </p:animEffect>
                                  </p:childTnLst>
                                </p:cTn>
                              </p:par>
                              <p:par>
                                <p:cTn id="60" presetID="53" presetClass="entr" presetSubtype="16" fill="hold" nodeType="withEffect">
                                  <p:stCondLst>
                                    <p:cond delay="0"/>
                                  </p:stCondLst>
                                  <p:childTnLst>
                                    <p:set>
                                      <p:cBhvr>
                                        <p:cTn id="61" dur="1" fill="hold">
                                          <p:stCondLst>
                                            <p:cond delay="0"/>
                                          </p:stCondLst>
                                        </p:cTn>
                                        <p:tgtEl>
                                          <p:spTgt spid="552"/>
                                        </p:tgtEl>
                                        <p:attrNameLst>
                                          <p:attrName>style.visibility</p:attrName>
                                        </p:attrNameLst>
                                      </p:cBhvr>
                                      <p:to>
                                        <p:strVal val="visible"/>
                                      </p:to>
                                    </p:set>
                                    <p:anim calcmode="lin" valueType="num">
                                      <p:cBhvr>
                                        <p:cTn id="62" dur="500" fill="hold"/>
                                        <p:tgtEl>
                                          <p:spTgt spid="552"/>
                                        </p:tgtEl>
                                        <p:attrNameLst>
                                          <p:attrName>ppt_w</p:attrName>
                                        </p:attrNameLst>
                                      </p:cBhvr>
                                      <p:tavLst>
                                        <p:tav tm="0">
                                          <p:val>
                                            <p:fltVal val="0"/>
                                          </p:val>
                                        </p:tav>
                                        <p:tav tm="100000">
                                          <p:val>
                                            <p:strVal val="#ppt_w"/>
                                          </p:val>
                                        </p:tav>
                                      </p:tavLst>
                                    </p:anim>
                                    <p:anim calcmode="lin" valueType="num">
                                      <p:cBhvr>
                                        <p:cTn id="63" dur="500" fill="hold"/>
                                        <p:tgtEl>
                                          <p:spTgt spid="552"/>
                                        </p:tgtEl>
                                        <p:attrNameLst>
                                          <p:attrName>ppt_h</p:attrName>
                                        </p:attrNameLst>
                                      </p:cBhvr>
                                      <p:tavLst>
                                        <p:tav tm="0">
                                          <p:val>
                                            <p:fltVal val="0"/>
                                          </p:val>
                                        </p:tav>
                                        <p:tav tm="100000">
                                          <p:val>
                                            <p:strVal val="#ppt_h"/>
                                          </p:val>
                                        </p:tav>
                                      </p:tavLst>
                                    </p:anim>
                                    <p:animEffect transition="in" filter="fade">
                                      <p:cBhvr>
                                        <p:cTn id="64" dur="500"/>
                                        <p:tgtEl>
                                          <p:spTgt spid="5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3"/>
                                        </p:tgtEl>
                                        <p:attrNameLst>
                                          <p:attrName>style.visibility</p:attrName>
                                        </p:attrNameLst>
                                      </p:cBhvr>
                                      <p:to>
                                        <p:strVal val="visible"/>
                                      </p:to>
                                    </p:set>
                                    <p:anim calcmode="lin" valueType="num">
                                      <p:cBhvr>
                                        <p:cTn id="67" dur="500" fill="hold"/>
                                        <p:tgtEl>
                                          <p:spTgt spid="553"/>
                                        </p:tgtEl>
                                        <p:attrNameLst>
                                          <p:attrName>ppt_w</p:attrName>
                                        </p:attrNameLst>
                                      </p:cBhvr>
                                      <p:tavLst>
                                        <p:tav tm="0">
                                          <p:val>
                                            <p:fltVal val="0"/>
                                          </p:val>
                                        </p:tav>
                                        <p:tav tm="100000">
                                          <p:val>
                                            <p:strVal val="#ppt_w"/>
                                          </p:val>
                                        </p:tav>
                                      </p:tavLst>
                                    </p:anim>
                                    <p:anim calcmode="lin" valueType="num">
                                      <p:cBhvr>
                                        <p:cTn id="68" dur="500" fill="hold"/>
                                        <p:tgtEl>
                                          <p:spTgt spid="553"/>
                                        </p:tgtEl>
                                        <p:attrNameLst>
                                          <p:attrName>ppt_h</p:attrName>
                                        </p:attrNameLst>
                                      </p:cBhvr>
                                      <p:tavLst>
                                        <p:tav tm="0">
                                          <p:val>
                                            <p:fltVal val="0"/>
                                          </p:val>
                                        </p:tav>
                                        <p:tav tm="100000">
                                          <p:val>
                                            <p:strVal val="#ppt_h"/>
                                          </p:val>
                                        </p:tav>
                                      </p:tavLst>
                                    </p:anim>
                                    <p:animEffect transition="in" filter="fade">
                                      <p:cBhvr>
                                        <p:cTn id="69" dur="500"/>
                                        <p:tgtEl>
                                          <p:spTgt spid="553"/>
                                        </p:tgtEl>
                                      </p:cBhvr>
                                    </p:animEffect>
                                  </p:childTnLst>
                                </p:cTn>
                              </p:par>
                              <p:par>
                                <p:cTn id="70" presetID="53" presetClass="entr" presetSubtype="16" fill="hold" nodeType="withEffect">
                                  <p:stCondLst>
                                    <p:cond delay="0"/>
                                  </p:stCondLst>
                                  <p:childTnLst>
                                    <p:set>
                                      <p:cBhvr>
                                        <p:cTn id="71" dur="1" fill="hold">
                                          <p:stCondLst>
                                            <p:cond delay="0"/>
                                          </p:stCondLst>
                                        </p:cTn>
                                        <p:tgtEl>
                                          <p:spTgt spid="554"/>
                                        </p:tgtEl>
                                        <p:attrNameLst>
                                          <p:attrName>style.visibility</p:attrName>
                                        </p:attrNameLst>
                                      </p:cBhvr>
                                      <p:to>
                                        <p:strVal val="visible"/>
                                      </p:to>
                                    </p:set>
                                    <p:anim calcmode="lin" valueType="num">
                                      <p:cBhvr>
                                        <p:cTn id="72" dur="500" fill="hold"/>
                                        <p:tgtEl>
                                          <p:spTgt spid="554"/>
                                        </p:tgtEl>
                                        <p:attrNameLst>
                                          <p:attrName>ppt_w</p:attrName>
                                        </p:attrNameLst>
                                      </p:cBhvr>
                                      <p:tavLst>
                                        <p:tav tm="0">
                                          <p:val>
                                            <p:fltVal val="0"/>
                                          </p:val>
                                        </p:tav>
                                        <p:tav tm="100000">
                                          <p:val>
                                            <p:strVal val="#ppt_w"/>
                                          </p:val>
                                        </p:tav>
                                      </p:tavLst>
                                    </p:anim>
                                    <p:anim calcmode="lin" valueType="num">
                                      <p:cBhvr>
                                        <p:cTn id="73" dur="500" fill="hold"/>
                                        <p:tgtEl>
                                          <p:spTgt spid="554"/>
                                        </p:tgtEl>
                                        <p:attrNameLst>
                                          <p:attrName>ppt_h</p:attrName>
                                        </p:attrNameLst>
                                      </p:cBhvr>
                                      <p:tavLst>
                                        <p:tav tm="0">
                                          <p:val>
                                            <p:fltVal val="0"/>
                                          </p:val>
                                        </p:tav>
                                        <p:tav tm="100000">
                                          <p:val>
                                            <p:strVal val="#ppt_h"/>
                                          </p:val>
                                        </p:tav>
                                      </p:tavLst>
                                    </p:anim>
                                    <p:animEffect transition="in" filter="fade">
                                      <p:cBhvr>
                                        <p:cTn id="74"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566" grpId="0"/>
      <p:bldP spid="567" grpId="0"/>
      <p:bldP spid="569"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2"/>
          <p:cNvSpPr txBox="1">
            <a:spLocks noGrp="1"/>
          </p:cNvSpPr>
          <p:nvPr>
            <p:ph type="title"/>
          </p:nvPr>
        </p:nvSpPr>
        <p:spPr>
          <a:xfrm>
            <a:off x="701343" y="179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I. Chuẩn bị đọc</a:t>
            </a:r>
            <a:endParaRPr>
              <a:latin typeface="Times New Roman" panose="02020603050405020304" pitchFamily="18" charset="0"/>
              <a:cs typeface="Times New Roman" panose="02020603050405020304" pitchFamily="18" charset="0"/>
            </a:endParaRPr>
          </a:p>
        </p:txBody>
      </p:sp>
      <p:grpSp>
        <p:nvGrpSpPr>
          <p:cNvPr id="778" name="Google Shape;778;p42"/>
          <p:cNvGrpSpPr/>
          <p:nvPr/>
        </p:nvGrpSpPr>
        <p:grpSpPr>
          <a:xfrm flipH="1">
            <a:off x="-245732" y="-53114"/>
            <a:ext cx="2326047" cy="1920211"/>
            <a:chOff x="5507897" y="1745125"/>
            <a:chExt cx="3707438" cy="3060585"/>
          </a:xfrm>
        </p:grpSpPr>
        <p:sp>
          <p:nvSpPr>
            <p:cNvPr id="779" name="Google Shape;779;p42"/>
            <p:cNvSpPr/>
            <p:nvPr/>
          </p:nvSpPr>
          <p:spPr>
            <a:xfrm flipH="1">
              <a:off x="5507897" y="3120650"/>
              <a:ext cx="3707438" cy="1685060"/>
            </a:xfrm>
            <a:custGeom>
              <a:avLst/>
              <a:gdLst/>
              <a:ahLst/>
              <a:cxnLst/>
              <a:rect l="l" t="t" r="r" b="b"/>
              <a:pathLst>
                <a:path w="43111" h="16291" extrusionOk="0">
                  <a:moveTo>
                    <a:pt x="17204" y="1"/>
                  </a:moveTo>
                  <a:cubicBezTo>
                    <a:pt x="15445" y="1"/>
                    <a:pt x="13471" y="32"/>
                    <a:pt x="11255" y="103"/>
                  </a:cubicBezTo>
                  <a:lnTo>
                    <a:pt x="11255" y="574"/>
                  </a:lnTo>
                  <a:cubicBezTo>
                    <a:pt x="11255" y="574"/>
                    <a:pt x="10611" y="1218"/>
                    <a:pt x="7537" y="1218"/>
                  </a:cubicBezTo>
                  <a:lnTo>
                    <a:pt x="7537" y="1590"/>
                  </a:lnTo>
                  <a:cubicBezTo>
                    <a:pt x="7537" y="1590"/>
                    <a:pt x="6149" y="2706"/>
                    <a:pt x="3496" y="2706"/>
                  </a:cubicBezTo>
                  <a:lnTo>
                    <a:pt x="3397" y="5978"/>
                  </a:lnTo>
                  <a:cubicBezTo>
                    <a:pt x="3397" y="7541"/>
                    <a:pt x="4770" y="7699"/>
                    <a:pt x="7379" y="7699"/>
                  </a:cubicBezTo>
                  <a:cubicBezTo>
                    <a:pt x="8039" y="7699"/>
                    <a:pt x="8778" y="7688"/>
                    <a:pt x="9595" y="7688"/>
                  </a:cubicBezTo>
                  <a:cubicBezTo>
                    <a:pt x="13635" y="7688"/>
                    <a:pt x="17131" y="8159"/>
                    <a:pt x="13759" y="8333"/>
                  </a:cubicBezTo>
                  <a:cubicBezTo>
                    <a:pt x="10487" y="8531"/>
                    <a:pt x="11850" y="8829"/>
                    <a:pt x="14280" y="8878"/>
                  </a:cubicBezTo>
                  <a:cubicBezTo>
                    <a:pt x="16684" y="8903"/>
                    <a:pt x="12495" y="10267"/>
                    <a:pt x="17676" y="10267"/>
                  </a:cubicBezTo>
                  <a:cubicBezTo>
                    <a:pt x="22882" y="10267"/>
                    <a:pt x="19758" y="10911"/>
                    <a:pt x="21617" y="10911"/>
                  </a:cubicBezTo>
                  <a:cubicBezTo>
                    <a:pt x="23501" y="10911"/>
                    <a:pt x="22237" y="11630"/>
                    <a:pt x="20651" y="11630"/>
                  </a:cubicBezTo>
                  <a:cubicBezTo>
                    <a:pt x="19039" y="11630"/>
                    <a:pt x="22212" y="12423"/>
                    <a:pt x="16089" y="12423"/>
                  </a:cubicBezTo>
                  <a:cubicBezTo>
                    <a:pt x="9966" y="12423"/>
                    <a:pt x="6174" y="13489"/>
                    <a:pt x="11355" y="13489"/>
                  </a:cubicBezTo>
                  <a:cubicBezTo>
                    <a:pt x="16536" y="13489"/>
                    <a:pt x="15569" y="14853"/>
                    <a:pt x="11355" y="14853"/>
                  </a:cubicBezTo>
                  <a:cubicBezTo>
                    <a:pt x="7140" y="14853"/>
                    <a:pt x="10933" y="15373"/>
                    <a:pt x="7661" y="15373"/>
                  </a:cubicBezTo>
                  <a:cubicBezTo>
                    <a:pt x="4389" y="15373"/>
                    <a:pt x="1" y="16290"/>
                    <a:pt x="8429" y="16290"/>
                  </a:cubicBezTo>
                  <a:cubicBezTo>
                    <a:pt x="16858" y="16290"/>
                    <a:pt x="10834" y="15497"/>
                    <a:pt x="16684" y="15497"/>
                  </a:cubicBezTo>
                  <a:cubicBezTo>
                    <a:pt x="20576" y="15497"/>
                    <a:pt x="21196" y="15150"/>
                    <a:pt x="18593" y="14729"/>
                  </a:cubicBezTo>
                  <a:cubicBezTo>
                    <a:pt x="15817" y="14282"/>
                    <a:pt x="16684" y="13365"/>
                    <a:pt x="21989" y="13365"/>
                  </a:cubicBezTo>
                  <a:cubicBezTo>
                    <a:pt x="23248" y="13365"/>
                    <a:pt x="24778" y="13375"/>
                    <a:pt x="26289" y="13375"/>
                  </a:cubicBezTo>
                  <a:cubicBezTo>
                    <a:pt x="31148" y="13375"/>
                    <a:pt x="35820" y="13274"/>
                    <a:pt x="30715" y="12423"/>
                  </a:cubicBezTo>
                  <a:cubicBezTo>
                    <a:pt x="29426" y="12225"/>
                    <a:pt x="30666" y="11655"/>
                    <a:pt x="27815" y="11630"/>
                  </a:cubicBezTo>
                  <a:cubicBezTo>
                    <a:pt x="24964" y="11580"/>
                    <a:pt x="24939" y="10911"/>
                    <a:pt x="26476" y="10911"/>
                  </a:cubicBezTo>
                  <a:cubicBezTo>
                    <a:pt x="28013" y="10911"/>
                    <a:pt x="25212" y="10267"/>
                    <a:pt x="30170" y="10267"/>
                  </a:cubicBezTo>
                  <a:cubicBezTo>
                    <a:pt x="35103" y="10267"/>
                    <a:pt x="43110" y="9994"/>
                    <a:pt x="35401" y="8878"/>
                  </a:cubicBezTo>
                  <a:cubicBezTo>
                    <a:pt x="29649" y="8011"/>
                    <a:pt x="35425" y="8259"/>
                    <a:pt x="38673" y="7341"/>
                  </a:cubicBezTo>
                  <a:cubicBezTo>
                    <a:pt x="39763" y="7044"/>
                    <a:pt x="40557" y="6623"/>
                    <a:pt x="40557" y="5978"/>
                  </a:cubicBezTo>
                  <a:cubicBezTo>
                    <a:pt x="40557" y="4739"/>
                    <a:pt x="37061" y="4342"/>
                    <a:pt x="37061" y="4342"/>
                  </a:cubicBezTo>
                  <a:lnTo>
                    <a:pt x="37061" y="3896"/>
                  </a:lnTo>
                  <a:cubicBezTo>
                    <a:pt x="37061" y="3896"/>
                    <a:pt x="36888" y="3573"/>
                    <a:pt x="34409" y="3573"/>
                  </a:cubicBezTo>
                  <a:cubicBezTo>
                    <a:pt x="31930" y="3573"/>
                    <a:pt x="31261" y="2879"/>
                    <a:pt x="31261" y="2879"/>
                  </a:cubicBezTo>
                  <a:lnTo>
                    <a:pt x="31261" y="1541"/>
                  </a:lnTo>
                  <a:cubicBezTo>
                    <a:pt x="31261" y="1541"/>
                    <a:pt x="29588" y="1"/>
                    <a:pt x="1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42"/>
            <p:cNvGrpSpPr/>
            <p:nvPr/>
          </p:nvGrpSpPr>
          <p:grpSpPr>
            <a:xfrm>
              <a:off x="6888888" y="1745125"/>
              <a:ext cx="2282400" cy="1853712"/>
              <a:chOff x="6888888" y="1745125"/>
              <a:chExt cx="2282400" cy="1853712"/>
            </a:xfrm>
          </p:grpSpPr>
          <p:sp>
            <p:nvSpPr>
              <p:cNvPr id="781" name="Google Shape;781;p42"/>
              <p:cNvSpPr/>
              <p:nvPr/>
            </p:nvSpPr>
            <p:spPr>
              <a:xfrm>
                <a:off x="6888888" y="3028955"/>
                <a:ext cx="2043331" cy="550765"/>
              </a:xfrm>
              <a:custGeom>
                <a:avLst/>
                <a:gdLst/>
                <a:ahLst/>
                <a:cxnLst/>
                <a:rect l="l" t="t" r="r" b="b"/>
                <a:pathLst>
                  <a:path w="47870" h="12903" extrusionOk="0">
                    <a:moveTo>
                      <a:pt x="15246" y="0"/>
                    </a:moveTo>
                    <a:lnTo>
                      <a:pt x="6570" y="1785"/>
                    </a:lnTo>
                    <a:cubicBezTo>
                      <a:pt x="4190" y="2132"/>
                      <a:pt x="2430" y="2578"/>
                      <a:pt x="1463" y="3000"/>
                    </a:cubicBezTo>
                    <a:cubicBezTo>
                      <a:pt x="199" y="3545"/>
                      <a:pt x="298" y="4041"/>
                      <a:pt x="2083" y="4363"/>
                    </a:cubicBezTo>
                    <a:cubicBezTo>
                      <a:pt x="5256" y="4884"/>
                      <a:pt x="7189" y="5330"/>
                      <a:pt x="3595" y="5925"/>
                    </a:cubicBezTo>
                    <a:cubicBezTo>
                      <a:pt x="0" y="6520"/>
                      <a:pt x="2479" y="6421"/>
                      <a:pt x="6570" y="6693"/>
                    </a:cubicBezTo>
                    <a:cubicBezTo>
                      <a:pt x="10660" y="6966"/>
                      <a:pt x="11775" y="7363"/>
                      <a:pt x="7115" y="8082"/>
                    </a:cubicBezTo>
                    <a:cubicBezTo>
                      <a:pt x="3628" y="8619"/>
                      <a:pt x="4651" y="8852"/>
                      <a:pt x="7432" y="8852"/>
                    </a:cubicBezTo>
                    <a:cubicBezTo>
                      <a:pt x="8369" y="8852"/>
                      <a:pt x="9504" y="8826"/>
                      <a:pt x="10734" y="8776"/>
                    </a:cubicBezTo>
                    <a:cubicBezTo>
                      <a:pt x="13226" y="8662"/>
                      <a:pt x="16286" y="8503"/>
                      <a:pt x="18099" y="8503"/>
                    </a:cubicBezTo>
                    <a:cubicBezTo>
                      <a:pt x="19839" y="8503"/>
                      <a:pt x="20431" y="8649"/>
                      <a:pt x="18270" y="9123"/>
                    </a:cubicBezTo>
                    <a:cubicBezTo>
                      <a:pt x="16161" y="9585"/>
                      <a:pt x="16000" y="9718"/>
                      <a:pt x="16629" y="9718"/>
                    </a:cubicBezTo>
                    <a:cubicBezTo>
                      <a:pt x="17316" y="9718"/>
                      <a:pt x="18945" y="9559"/>
                      <a:pt x="20006" y="9495"/>
                    </a:cubicBezTo>
                    <a:cubicBezTo>
                      <a:pt x="20198" y="9483"/>
                      <a:pt x="20362" y="9477"/>
                      <a:pt x="20502" y="9477"/>
                    </a:cubicBezTo>
                    <a:cubicBezTo>
                      <a:pt x="21815" y="9477"/>
                      <a:pt x="20880" y="9967"/>
                      <a:pt x="20006" y="10213"/>
                    </a:cubicBezTo>
                    <a:cubicBezTo>
                      <a:pt x="19193" y="10422"/>
                      <a:pt x="18310" y="11086"/>
                      <a:pt x="22689" y="11086"/>
                    </a:cubicBezTo>
                    <a:cubicBezTo>
                      <a:pt x="23519" y="11086"/>
                      <a:pt x="24538" y="11062"/>
                      <a:pt x="25782" y="11007"/>
                    </a:cubicBezTo>
                    <a:cubicBezTo>
                      <a:pt x="26482" y="10973"/>
                      <a:pt x="27088" y="10958"/>
                      <a:pt x="27616" y="10958"/>
                    </a:cubicBezTo>
                    <a:cubicBezTo>
                      <a:pt x="31807" y="10958"/>
                      <a:pt x="31014" y="11924"/>
                      <a:pt x="33194" y="12519"/>
                    </a:cubicBezTo>
                    <a:cubicBezTo>
                      <a:pt x="33764" y="12668"/>
                      <a:pt x="34582" y="12792"/>
                      <a:pt x="35747" y="12866"/>
                    </a:cubicBezTo>
                    <a:cubicBezTo>
                      <a:pt x="36190" y="12891"/>
                      <a:pt x="36633" y="12903"/>
                      <a:pt x="37073" y="12903"/>
                    </a:cubicBezTo>
                    <a:cubicBezTo>
                      <a:pt x="42670" y="12903"/>
                      <a:pt x="47869" y="11007"/>
                      <a:pt x="47869" y="11007"/>
                    </a:cubicBezTo>
                    <a:lnTo>
                      <a:pt x="33565" y="5181"/>
                    </a:lnTo>
                    <a:lnTo>
                      <a:pt x="15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6951291" y="3028955"/>
                <a:ext cx="1980925" cy="550765"/>
              </a:xfrm>
              <a:custGeom>
                <a:avLst/>
                <a:gdLst/>
                <a:ahLst/>
                <a:cxnLst/>
                <a:rect l="l" t="t" r="r" b="b"/>
                <a:pathLst>
                  <a:path w="46408" h="12903" extrusionOk="0">
                    <a:moveTo>
                      <a:pt x="13784" y="0"/>
                    </a:moveTo>
                    <a:lnTo>
                      <a:pt x="5108" y="1785"/>
                    </a:lnTo>
                    <a:cubicBezTo>
                      <a:pt x="2728" y="2132"/>
                      <a:pt x="968" y="2578"/>
                      <a:pt x="1" y="3000"/>
                    </a:cubicBezTo>
                    <a:cubicBezTo>
                      <a:pt x="1117" y="2891"/>
                      <a:pt x="1992" y="2802"/>
                      <a:pt x="2522" y="2802"/>
                    </a:cubicBezTo>
                    <a:cubicBezTo>
                      <a:pt x="3203" y="2802"/>
                      <a:pt x="3312" y="2950"/>
                      <a:pt x="2629" y="3396"/>
                    </a:cubicBezTo>
                    <a:cubicBezTo>
                      <a:pt x="2249" y="3637"/>
                      <a:pt x="2173" y="3716"/>
                      <a:pt x="2315" y="3716"/>
                    </a:cubicBezTo>
                    <a:cubicBezTo>
                      <a:pt x="2450" y="3716"/>
                      <a:pt x="2787" y="3643"/>
                      <a:pt x="3248" y="3570"/>
                    </a:cubicBezTo>
                    <a:cubicBezTo>
                      <a:pt x="3690" y="3507"/>
                      <a:pt x="4263" y="3433"/>
                      <a:pt x="4884" y="3433"/>
                    </a:cubicBezTo>
                    <a:cubicBezTo>
                      <a:pt x="5237" y="3433"/>
                      <a:pt x="5606" y="3457"/>
                      <a:pt x="5975" y="3520"/>
                    </a:cubicBezTo>
                    <a:cubicBezTo>
                      <a:pt x="8256" y="3942"/>
                      <a:pt x="10760" y="3471"/>
                      <a:pt x="8578" y="4462"/>
                    </a:cubicBezTo>
                    <a:cubicBezTo>
                      <a:pt x="6397" y="5479"/>
                      <a:pt x="6446" y="5280"/>
                      <a:pt x="7710" y="5355"/>
                    </a:cubicBezTo>
                    <a:cubicBezTo>
                      <a:pt x="8975" y="5429"/>
                      <a:pt x="5950" y="6470"/>
                      <a:pt x="9322" y="6520"/>
                    </a:cubicBezTo>
                    <a:cubicBezTo>
                      <a:pt x="12632" y="6568"/>
                      <a:pt x="9585" y="7215"/>
                      <a:pt x="14917" y="7215"/>
                    </a:cubicBezTo>
                    <a:cubicBezTo>
                      <a:pt x="15016" y="7215"/>
                      <a:pt x="15117" y="7214"/>
                      <a:pt x="15222" y="7214"/>
                    </a:cubicBezTo>
                    <a:cubicBezTo>
                      <a:pt x="16907" y="7214"/>
                      <a:pt x="18271" y="7239"/>
                      <a:pt x="19312" y="7288"/>
                    </a:cubicBezTo>
                    <a:cubicBezTo>
                      <a:pt x="20264" y="7317"/>
                      <a:pt x="20958" y="7348"/>
                      <a:pt x="21408" y="7348"/>
                    </a:cubicBezTo>
                    <a:cubicBezTo>
                      <a:pt x="22140" y="7348"/>
                      <a:pt x="22224" y="7264"/>
                      <a:pt x="21717" y="6941"/>
                    </a:cubicBezTo>
                    <a:cubicBezTo>
                      <a:pt x="21365" y="6727"/>
                      <a:pt x="21499" y="6648"/>
                      <a:pt x="21895" y="6648"/>
                    </a:cubicBezTo>
                    <a:cubicBezTo>
                      <a:pt x="22785" y="6648"/>
                      <a:pt x="25001" y="7050"/>
                      <a:pt x="26030" y="7239"/>
                    </a:cubicBezTo>
                    <a:cubicBezTo>
                      <a:pt x="27517" y="7511"/>
                      <a:pt x="29352" y="7809"/>
                      <a:pt x="28236" y="8503"/>
                    </a:cubicBezTo>
                    <a:cubicBezTo>
                      <a:pt x="27121" y="9197"/>
                      <a:pt x="27741" y="9594"/>
                      <a:pt x="29129" y="9619"/>
                    </a:cubicBezTo>
                    <a:cubicBezTo>
                      <a:pt x="30343" y="9668"/>
                      <a:pt x="32599" y="11552"/>
                      <a:pt x="31732" y="12519"/>
                    </a:cubicBezTo>
                    <a:cubicBezTo>
                      <a:pt x="32302" y="12668"/>
                      <a:pt x="33120" y="12792"/>
                      <a:pt x="34285" y="12866"/>
                    </a:cubicBezTo>
                    <a:cubicBezTo>
                      <a:pt x="34728" y="12891"/>
                      <a:pt x="35171" y="12903"/>
                      <a:pt x="35611" y="12903"/>
                    </a:cubicBezTo>
                    <a:cubicBezTo>
                      <a:pt x="41208" y="12903"/>
                      <a:pt x="46407" y="11007"/>
                      <a:pt x="46407" y="11007"/>
                    </a:cubicBezTo>
                    <a:lnTo>
                      <a:pt x="32103" y="5181"/>
                    </a:lnTo>
                    <a:lnTo>
                      <a:pt x="13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571254" y="1745168"/>
                <a:ext cx="442345" cy="310661"/>
              </a:xfrm>
              <a:custGeom>
                <a:avLst/>
                <a:gdLst/>
                <a:ahLst/>
                <a:cxnLst/>
                <a:rect l="l" t="t" r="r" b="b"/>
                <a:pathLst>
                  <a:path w="10363" h="7278" extrusionOk="0">
                    <a:moveTo>
                      <a:pt x="4420" y="1"/>
                    </a:moveTo>
                    <a:cubicBezTo>
                      <a:pt x="4377" y="1"/>
                      <a:pt x="4333" y="3"/>
                      <a:pt x="4289" y="7"/>
                    </a:cubicBezTo>
                    <a:cubicBezTo>
                      <a:pt x="3818" y="57"/>
                      <a:pt x="3422" y="355"/>
                      <a:pt x="3223" y="801"/>
                    </a:cubicBezTo>
                    <a:cubicBezTo>
                      <a:pt x="3050" y="1247"/>
                      <a:pt x="3100" y="1743"/>
                      <a:pt x="3397" y="2115"/>
                    </a:cubicBezTo>
                    <a:cubicBezTo>
                      <a:pt x="3273" y="2037"/>
                      <a:pt x="3139" y="1998"/>
                      <a:pt x="3008" y="1998"/>
                    </a:cubicBezTo>
                    <a:cubicBezTo>
                      <a:pt x="2929" y="1998"/>
                      <a:pt x="2852" y="2012"/>
                      <a:pt x="2777" y="2040"/>
                    </a:cubicBezTo>
                    <a:cubicBezTo>
                      <a:pt x="2554" y="2115"/>
                      <a:pt x="2405" y="2288"/>
                      <a:pt x="2331" y="2511"/>
                    </a:cubicBezTo>
                    <a:cubicBezTo>
                      <a:pt x="1587" y="2586"/>
                      <a:pt x="918" y="3007"/>
                      <a:pt x="521" y="3627"/>
                    </a:cubicBezTo>
                    <a:cubicBezTo>
                      <a:pt x="125" y="4247"/>
                      <a:pt x="1" y="5015"/>
                      <a:pt x="224" y="5734"/>
                    </a:cubicBezTo>
                    <a:cubicBezTo>
                      <a:pt x="3059" y="6756"/>
                      <a:pt x="6047" y="7278"/>
                      <a:pt x="9064" y="7278"/>
                    </a:cubicBezTo>
                    <a:cubicBezTo>
                      <a:pt x="9266" y="7278"/>
                      <a:pt x="9467" y="7275"/>
                      <a:pt x="9669" y="7271"/>
                    </a:cubicBezTo>
                    <a:cubicBezTo>
                      <a:pt x="10041" y="6973"/>
                      <a:pt x="10239" y="6552"/>
                      <a:pt x="10239" y="6081"/>
                    </a:cubicBezTo>
                    <a:cubicBezTo>
                      <a:pt x="10239" y="5610"/>
                      <a:pt x="10041" y="5189"/>
                      <a:pt x="9669" y="4891"/>
                    </a:cubicBezTo>
                    <a:cubicBezTo>
                      <a:pt x="10140" y="4618"/>
                      <a:pt x="10363" y="4048"/>
                      <a:pt x="10189" y="3528"/>
                    </a:cubicBezTo>
                    <a:cubicBezTo>
                      <a:pt x="10010" y="3057"/>
                      <a:pt x="9568" y="2749"/>
                      <a:pt x="9081" y="2749"/>
                    </a:cubicBezTo>
                    <a:cubicBezTo>
                      <a:pt x="9030" y="2749"/>
                      <a:pt x="8977" y="2752"/>
                      <a:pt x="8925" y="2759"/>
                    </a:cubicBezTo>
                    <a:cubicBezTo>
                      <a:pt x="9049" y="2561"/>
                      <a:pt x="9049" y="2313"/>
                      <a:pt x="8925" y="2115"/>
                    </a:cubicBezTo>
                    <a:cubicBezTo>
                      <a:pt x="8814" y="1959"/>
                      <a:pt x="8623" y="1863"/>
                      <a:pt x="8423" y="1863"/>
                    </a:cubicBezTo>
                    <a:cubicBezTo>
                      <a:pt x="8400" y="1863"/>
                      <a:pt x="8378" y="1864"/>
                      <a:pt x="8355" y="1867"/>
                    </a:cubicBezTo>
                    <a:cubicBezTo>
                      <a:pt x="8603" y="1569"/>
                      <a:pt x="8628" y="1148"/>
                      <a:pt x="8479" y="801"/>
                    </a:cubicBezTo>
                    <a:cubicBezTo>
                      <a:pt x="8305" y="478"/>
                      <a:pt x="7934" y="255"/>
                      <a:pt x="7562" y="255"/>
                    </a:cubicBezTo>
                    <a:cubicBezTo>
                      <a:pt x="7165" y="280"/>
                      <a:pt x="6818" y="528"/>
                      <a:pt x="6669" y="875"/>
                    </a:cubicBezTo>
                    <a:cubicBezTo>
                      <a:pt x="6620" y="627"/>
                      <a:pt x="6421" y="404"/>
                      <a:pt x="6173" y="355"/>
                    </a:cubicBezTo>
                    <a:cubicBezTo>
                      <a:pt x="6110" y="336"/>
                      <a:pt x="6045" y="326"/>
                      <a:pt x="5981" y="326"/>
                    </a:cubicBezTo>
                    <a:cubicBezTo>
                      <a:pt x="5793" y="326"/>
                      <a:pt x="5609" y="405"/>
                      <a:pt x="5479" y="553"/>
                    </a:cubicBezTo>
                    <a:cubicBezTo>
                      <a:pt x="5232" y="216"/>
                      <a:pt x="4842" y="1"/>
                      <a:pt x="4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569261" y="1967505"/>
                <a:ext cx="519562" cy="322101"/>
              </a:xfrm>
              <a:custGeom>
                <a:avLst/>
                <a:gdLst/>
                <a:ahLst/>
                <a:cxnLst/>
                <a:rect l="l" t="t" r="r" b="b"/>
                <a:pathLst>
                  <a:path w="12172" h="7546" extrusionOk="0">
                    <a:moveTo>
                      <a:pt x="7559" y="1"/>
                    </a:moveTo>
                    <a:cubicBezTo>
                      <a:pt x="7355" y="1"/>
                      <a:pt x="7155" y="78"/>
                      <a:pt x="6991" y="227"/>
                    </a:cubicBezTo>
                    <a:cubicBezTo>
                      <a:pt x="6737" y="435"/>
                      <a:pt x="6634" y="793"/>
                      <a:pt x="6720" y="1101"/>
                    </a:cubicBezTo>
                    <a:lnTo>
                      <a:pt x="6720" y="1101"/>
                    </a:lnTo>
                    <a:cubicBezTo>
                      <a:pt x="6603" y="793"/>
                      <a:pt x="6321" y="599"/>
                      <a:pt x="5974" y="599"/>
                    </a:cubicBezTo>
                    <a:cubicBezTo>
                      <a:pt x="5627" y="624"/>
                      <a:pt x="5305" y="872"/>
                      <a:pt x="5255" y="1219"/>
                    </a:cubicBezTo>
                    <a:cubicBezTo>
                      <a:pt x="4822" y="772"/>
                      <a:pt x="4235" y="541"/>
                      <a:pt x="3646" y="541"/>
                    </a:cubicBezTo>
                    <a:cubicBezTo>
                      <a:pt x="3124" y="541"/>
                      <a:pt x="2601" y="722"/>
                      <a:pt x="2182" y="1095"/>
                    </a:cubicBezTo>
                    <a:cubicBezTo>
                      <a:pt x="1289" y="1864"/>
                      <a:pt x="1165" y="3227"/>
                      <a:pt x="1909" y="4144"/>
                    </a:cubicBezTo>
                    <a:cubicBezTo>
                      <a:pt x="1711" y="4169"/>
                      <a:pt x="1537" y="4268"/>
                      <a:pt x="1463" y="4466"/>
                    </a:cubicBezTo>
                    <a:cubicBezTo>
                      <a:pt x="1413" y="4640"/>
                      <a:pt x="1463" y="4838"/>
                      <a:pt x="1587" y="4962"/>
                    </a:cubicBezTo>
                    <a:cubicBezTo>
                      <a:pt x="1016" y="5012"/>
                      <a:pt x="496" y="5359"/>
                      <a:pt x="248" y="5879"/>
                    </a:cubicBezTo>
                    <a:cubicBezTo>
                      <a:pt x="0" y="6425"/>
                      <a:pt x="74" y="7045"/>
                      <a:pt x="397" y="7516"/>
                    </a:cubicBezTo>
                    <a:cubicBezTo>
                      <a:pt x="755" y="7535"/>
                      <a:pt x="1113" y="7545"/>
                      <a:pt x="1470" y="7545"/>
                    </a:cubicBezTo>
                    <a:cubicBezTo>
                      <a:pt x="5145" y="7545"/>
                      <a:pt x="8756" y="6504"/>
                      <a:pt x="11874" y="4516"/>
                    </a:cubicBezTo>
                    <a:cubicBezTo>
                      <a:pt x="12147" y="4070"/>
                      <a:pt x="12172" y="3500"/>
                      <a:pt x="11949" y="3004"/>
                    </a:cubicBezTo>
                    <a:cubicBezTo>
                      <a:pt x="11701" y="2533"/>
                      <a:pt x="11230" y="2186"/>
                      <a:pt x="10684" y="2136"/>
                    </a:cubicBezTo>
                    <a:cubicBezTo>
                      <a:pt x="10684" y="1938"/>
                      <a:pt x="10511" y="1740"/>
                      <a:pt x="10313" y="1715"/>
                    </a:cubicBezTo>
                    <a:cubicBezTo>
                      <a:pt x="10273" y="1705"/>
                      <a:pt x="10232" y="1700"/>
                      <a:pt x="10192" y="1700"/>
                    </a:cubicBezTo>
                    <a:cubicBezTo>
                      <a:pt x="10029" y="1700"/>
                      <a:pt x="9866" y="1779"/>
                      <a:pt x="9767" y="1938"/>
                    </a:cubicBezTo>
                    <a:cubicBezTo>
                      <a:pt x="9866" y="1591"/>
                      <a:pt x="9742" y="1219"/>
                      <a:pt x="9445" y="996"/>
                    </a:cubicBezTo>
                    <a:cubicBezTo>
                      <a:pt x="9297" y="875"/>
                      <a:pt x="9112" y="812"/>
                      <a:pt x="8922" y="812"/>
                    </a:cubicBezTo>
                    <a:cubicBezTo>
                      <a:pt x="8763" y="812"/>
                      <a:pt x="8600" y="856"/>
                      <a:pt x="8453" y="946"/>
                    </a:cubicBezTo>
                    <a:cubicBezTo>
                      <a:pt x="8478" y="574"/>
                      <a:pt x="8280" y="252"/>
                      <a:pt x="7958" y="103"/>
                    </a:cubicBezTo>
                    <a:cubicBezTo>
                      <a:pt x="7829" y="34"/>
                      <a:pt x="7693" y="1"/>
                      <a:pt x="7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569261" y="1981719"/>
                <a:ext cx="475127" cy="293972"/>
              </a:xfrm>
              <a:custGeom>
                <a:avLst/>
                <a:gdLst/>
                <a:ahLst/>
                <a:cxnLst/>
                <a:rect l="l" t="t" r="r" b="b"/>
                <a:pathLst>
                  <a:path w="11131" h="6887" extrusionOk="0">
                    <a:moveTo>
                      <a:pt x="6948" y="0"/>
                    </a:moveTo>
                    <a:cubicBezTo>
                      <a:pt x="6750" y="0"/>
                      <a:pt x="6553" y="66"/>
                      <a:pt x="6396" y="192"/>
                    </a:cubicBezTo>
                    <a:cubicBezTo>
                      <a:pt x="6166" y="398"/>
                      <a:pt x="6085" y="711"/>
                      <a:pt x="6154" y="993"/>
                    </a:cubicBezTo>
                    <a:lnTo>
                      <a:pt x="6154" y="993"/>
                    </a:lnTo>
                    <a:cubicBezTo>
                      <a:pt x="6056" y="710"/>
                      <a:pt x="5778" y="539"/>
                      <a:pt x="5479" y="539"/>
                    </a:cubicBezTo>
                    <a:cubicBezTo>
                      <a:pt x="5132" y="564"/>
                      <a:pt x="4859" y="787"/>
                      <a:pt x="4809" y="1109"/>
                    </a:cubicBezTo>
                    <a:cubicBezTo>
                      <a:pt x="4416" y="690"/>
                      <a:pt x="3884" y="478"/>
                      <a:pt x="3350" y="478"/>
                    </a:cubicBezTo>
                    <a:cubicBezTo>
                      <a:pt x="2873" y="478"/>
                      <a:pt x="2394" y="646"/>
                      <a:pt x="2008" y="985"/>
                    </a:cubicBezTo>
                    <a:cubicBezTo>
                      <a:pt x="1190" y="1704"/>
                      <a:pt x="1066" y="2944"/>
                      <a:pt x="1735" y="3786"/>
                    </a:cubicBezTo>
                    <a:cubicBezTo>
                      <a:pt x="1562" y="3786"/>
                      <a:pt x="1413" y="3910"/>
                      <a:pt x="1363" y="4059"/>
                    </a:cubicBezTo>
                    <a:cubicBezTo>
                      <a:pt x="1289" y="4233"/>
                      <a:pt x="1339" y="4406"/>
                      <a:pt x="1463" y="4530"/>
                    </a:cubicBezTo>
                    <a:cubicBezTo>
                      <a:pt x="917" y="4555"/>
                      <a:pt x="471" y="4877"/>
                      <a:pt x="223" y="5373"/>
                    </a:cubicBezTo>
                    <a:cubicBezTo>
                      <a:pt x="0" y="5844"/>
                      <a:pt x="74" y="6414"/>
                      <a:pt x="372" y="6860"/>
                    </a:cubicBezTo>
                    <a:cubicBezTo>
                      <a:pt x="694" y="6878"/>
                      <a:pt x="1017" y="6886"/>
                      <a:pt x="1338" y="6886"/>
                    </a:cubicBezTo>
                    <a:cubicBezTo>
                      <a:pt x="4702" y="6886"/>
                      <a:pt x="8007" y="5943"/>
                      <a:pt x="10858" y="4133"/>
                    </a:cubicBezTo>
                    <a:cubicBezTo>
                      <a:pt x="11106" y="3712"/>
                      <a:pt x="11131" y="3191"/>
                      <a:pt x="10932" y="2745"/>
                    </a:cubicBezTo>
                    <a:cubicBezTo>
                      <a:pt x="10709" y="2299"/>
                      <a:pt x="10263" y="2002"/>
                      <a:pt x="9792" y="1952"/>
                    </a:cubicBezTo>
                    <a:cubicBezTo>
                      <a:pt x="9767" y="1754"/>
                      <a:pt x="9618" y="1580"/>
                      <a:pt x="9445" y="1555"/>
                    </a:cubicBezTo>
                    <a:cubicBezTo>
                      <a:pt x="9404" y="1545"/>
                      <a:pt x="9364" y="1540"/>
                      <a:pt x="9324" y="1540"/>
                    </a:cubicBezTo>
                    <a:cubicBezTo>
                      <a:pt x="9170" y="1540"/>
                      <a:pt x="9028" y="1616"/>
                      <a:pt x="8949" y="1754"/>
                    </a:cubicBezTo>
                    <a:cubicBezTo>
                      <a:pt x="9023" y="1431"/>
                      <a:pt x="8924" y="1084"/>
                      <a:pt x="8652" y="886"/>
                    </a:cubicBezTo>
                    <a:cubicBezTo>
                      <a:pt x="8506" y="780"/>
                      <a:pt x="8338" y="730"/>
                      <a:pt x="8168" y="730"/>
                    </a:cubicBezTo>
                    <a:cubicBezTo>
                      <a:pt x="8021" y="730"/>
                      <a:pt x="7872" y="767"/>
                      <a:pt x="7734" y="836"/>
                    </a:cubicBezTo>
                    <a:cubicBezTo>
                      <a:pt x="7759" y="514"/>
                      <a:pt x="7586" y="217"/>
                      <a:pt x="7288" y="68"/>
                    </a:cubicBezTo>
                    <a:cubicBezTo>
                      <a:pt x="7179" y="22"/>
                      <a:pt x="7063" y="0"/>
                      <a:pt x="6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611462" y="1745125"/>
                <a:ext cx="402135" cy="282191"/>
              </a:xfrm>
              <a:custGeom>
                <a:avLst/>
                <a:gdLst/>
                <a:ahLst/>
                <a:cxnLst/>
                <a:rect l="l" t="t" r="r" b="b"/>
                <a:pathLst>
                  <a:path w="9421" h="6611" extrusionOk="0">
                    <a:moveTo>
                      <a:pt x="4022" y="1"/>
                    </a:moveTo>
                    <a:cubicBezTo>
                      <a:pt x="3979" y="1"/>
                      <a:pt x="3936" y="3"/>
                      <a:pt x="3893" y="8"/>
                    </a:cubicBezTo>
                    <a:cubicBezTo>
                      <a:pt x="3471" y="58"/>
                      <a:pt x="3100" y="331"/>
                      <a:pt x="2926" y="727"/>
                    </a:cubicBezTo>
                    <a:cubicBezTo>
                      <a:pt x="2752" y="1124"/>
                      <a:pt x="2827" y="1570"/>
                      <a:pt x="3075" y="1917"/>
                    </a:cubicBezTo>
                    <a:cubicBezTo>
                      <a:pt x="2970" y="1857"/>
                      <a:pt x="2856" y="1824"/>
                      <a:pt x="2738" y="1824"/>
                    </a:cubicBezTo>
                    <a:cubicBezTo>
                      <a:pt x="2661" y="1824"/>
                      <a:pt x="2583" y="1838"/>
                      <a:pt x="2505" y="1868"/>
                    </a:cubicBezTo>
                    <a:cubicBezTo>
                      <a:pt x="2306" y="1917"/>
                      <a:pt x="2158" y="2091"/>
                      <a:pt x="2108" y="2264"/>
                    </a:cubicBezTo>
                    <a:cubicBezTo>
                      <a:pt x="1439" y="2364"/>
                      <a:pt x="844" y="2735"/>
                      <a:pt x="472" y="3306"/>
                    </a:cubicBezTo>
                    <a:cubicBezTo>
                      <a:pt x="100" y="3876"/>
                      <a:pt x="1" y="4570"/>
                      <a:pt x="199" y="5214"/>
                    </a:cubicBezTo>
                    <a:cubicBezTo>
                      <a:pt x="2763" y="6138"/>
                      <a:pt x="5456" y="6610"/>
                      <a:pt x="8177" y="6610"/>
                    </a:cubicBezTo>
                    <a:cubicBezTo>
                      <a:pt x="8377" y="6610"/>
                      <a:pt x="8577" y="6608"/>
                      <a:pt x="8776" y="6603"/>
                    </a:cubicBezTo>
                    <a:cubicBezTo>
                      <a:pt x="9123" y="6355"/>
                      <a:pt x="9297" y="5958"/>
                      <a:pt x="9297" y="5537"/>
                    </a:cubicBezTo>
                    <a:cubicBezTo>
                      <a:pt x="9297" y="5115"/>
                      <a:pt x="9123" y="4719"/>
                      <a:pt x="8776" y="4446"/>
                    </a:cubicBezTo>
                    <a:cubicBezTo>
                      <a:pt x="9223" y="4198"/>
                      <a:pt x="9421" y="3677"/>
                      <a:pt x="9247" y="3206"/>
                    </a:cubicBezTo>
                    <a:cubicBezTo>
                      <a:pt x="9092" y="2784"/>
                      <a:pt x="8697" y="2501"/>
                      <a:pt x="8259" y="2501"/>
                    </a:cubicBezTo>
                    <a:cubicBezTo>
                      <a:pt x="8209" y="2501"/>
                      <a:pt x="8158" y="2505"/>
                      <a:pt x="8107" y="2512"/>
                    </a:cubicBezTo>
                    <a:cubicBezTo>
                      <a:pt x="8231" y="2339"/>
                      <a:pt x="8231" y="2116"/>
                      <a:pt x="8107" y="1942"/>
                    </a:cubicBezTo>
                    <a:cubicBezTo>
                      <a:pt x="8018" y="1786"/>
                      <a:pt x="7829" y="1690"/>
                      <a:pt x="7648" y="1690"/>
                    </a:cubicBezTo>
                    <a:cubicBezTo>
                      <a:pt x="7627" y="1690"/>
                      <a:pt x="7607" y="1692"/>
                      <a:pt x="7586" y="1694"/>
                    </a:cubicBezTo>
                    <a:cubicBezTo>
                      <a:pt x="7810" y="1421"/>
                      <a:pt x="7834" y="1050"/>
                      <a:pt x="7686" y="727"/>
                    </a:cubicBezTo>
                    <a:cubicBezTo>
                      <a:pt x="7545" y="447"/>
                      <a:pt x="7250" y="254"/>
                      <a:pt x="6905" y="254"/>
                    </a:cubicBezTo>
                    <a:cubicBezTo>
                      <a:pt x="6885" y="254"/>
                      <a:pt x="6864" y="255"/>
                      <a:pt x="6843" y="256"/>
                    </a:cubicBezTo>
                    <a:cubicBezTo>
                      <a:pt x="6496" y="256"/>
                      <a:pt x="6198" y="479"/>
                      <a:pt x="6050" y="802"/>
                    </a:cubicBezTo>
                    <a:cubicBezTo>
                      <a:pt x="6000" y="554"/>
                      <a:pt x="5826" y="380"/>
                      <a:pt x="5603" y="331"/>
                    </a:cubicBezTo>
                    <a:cubicBezTo>
                      <a:pt x="5545" y="311"/>
                      <a:pt x="5485" y="302"/>
                      <a:pt x="5425" y="302"/>
                    </a:cubicBezTo>
                    <a:cubicBezTo>
                      <a:pt x="5257" y="302"/>
                      <a:pt x="5093" y="376"/>
                      <a:pt x="4984" y="504"/>
                    </a:cubicBezTo>
                    <a:cubicBezTo>
                      <a:pt x="4761" y="193"/>
                      <a:pt x="4398" y="1"/>
                      <a:pt x="4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7443345" y="1851663"/>
                <a:ext cx="1603121" cy="646166"/>
              </a:xfrm>
              <a:custGeom>
                <a:avLst/>
                <a:gdLst/>
                <a:ahLst/>
                <a:cxnLst/>
                <a:rect l="l" t="t" r="r" b="b"/>
                <a:pathLst>
                  <a:path w="37557" h="15138" extrusionOk="0">
                    <a:moveTo>
                      <a:pt x="32856" y="1"/>
                    </a:moveTo>
                    <a:cubicBezTo>
                      <a:pt x="31980" y="1"/>
                      <a:pt x="31977" y="223"/>
                      <a:pt x="30863" y="909"/>
                    </a:cubicBezTo>
                    <a:cubicBezTo>
                      <a:pt x="29574" y="1702"/>
                      <a:pt x="26922" y="2470"/>
                      <a:pt x="24517" y="3636"/>
                    </a:cubicBezTo>
                    <a:cubicBezTo>
                      <a:pt x="22707" y="4900"/>
                      <a:pt x="18146" y="5520"/>
                      <a:pt x="16981" y="5594"/>
                    </a:cubicBezTo>
                    <a:cubicBezTo>
                      <a:pt x="16820" y="5606"/>
                      <a:pt x="16671" y="5612"/>
                      <a:pt x="16538" y="5612"/>
                    </a:cubicBezTo>
                    <a:cubicBezTo>
                      <a:pt x="16405" y="5612"/>
                      <a:pt x="16287" y="5606"/>
                      <a:pt x="16188" y="5594"/>
                    </a:cubicBezTo>
                    <a:cubicBezTo>
                      <a:pt x="16126" y="5594"/>
                      <a:pt x="16070" y="5594"/>
                      <a:pt x="16018" y="5594"/>
                    </a:cubicBezTo>
                    <a:cubicBezTo>
                      <a:pt x="15628" y="5594"/>
                      <a:pt x="15485" y="5613"/>
                      <a:pt x="15419" y="5941"/>
                    </a:cubicBezTo>
                    <a:cubicBezTo>
                      <a:pt x="15322" y="6369"/>
                      <a:pt x="15117" y="6415"/>
                      <a:pt x="15034" y="6415"/>
                    </a:cubicBezTo>
                    <a:cubicBezTo>
                      <a:pt x="15011" y="6415"/>
                      <a:pt x="14998" y="6412"/>
                      <a:pt x="14998" y="6412"/>
                    </a:cubicBezTo>
                    <a:cubicBezTo>
                      <a:pt x="14998" y="6412"/>
                      <a:pt x="9247" y="7106"/>
                      <a:pt x="7288" y="7379"/>
                    </a:cubicBezTo>
                    <a:cubicBezTo>
                      <a:pt x="5305" y="7676"/>
                      <a:pt x="5454" y="7875"/>
                      <a:pt x="4983" y="9585"/>
                    </a:cubicBezTo>
                    <a:cubicBezTo>
                      <a:pt x="4983" y="9585"/>
                      <a:pt x="4666" y="9526"/>
                      <a:pt x="4228" y="9526"/>
                    </a:cubicBezTo>
                    <a:cubicBezTo>
                      <a:pt x="3531" y="9526"/>
                      <a:pt x="2526" y="9676"/>
                      <a:pt x="2008" y="10453"/>
                    </a:cubicBezTo>
                    <a:cubicBezTo>
                      <a:pt x="1190" y="11717"/>
                      <a:pt x="1934" y="12684"/>
                      <a:pt x="967" y="13328"/>
                    </a:cubicBezTo>
                    <a:cubicBezTo>
                      <a:pt x="0" y="13973"/>
                      <a:pt x="50" y="15138"/>
                      <a:pt x="50" y="15138"/>
                    </a:cubicBezTo>
                    <a:lnTo>
                      <a:pt x="36614" y="14171"/>
                    </a:lnTo>
                    <a:cubicBezTo>
                      <a:pt x="36614" y="14171"/>
                      <a:pt x="37556" y="9040"/>
                      <a:pt x="37556" y="7180"/>
                    </a:cubicBezTo>
                    <a:cubicBezTo>
                      <a:pt x="37556" y="5624"/>
                      <a:pt x="37066" y="5489"/>
                      <a:pt x="36895" y="5489"/>
                    </a:cubicBezTo>
                    <a:cubicBezTo>
                      <a:pt x="36859" y="5489"/>
                      <a:pt x="36837" y="5495"/>
                      <a:pt x="36837" y="5495"/>
                    </a:cubicBezTo>
                    <a:cubicBezTo>
                      <a:pt x="36837" y="5495"/>
                      <a:pt x="36813" y="4007"/>
                      <a:pt x="36614" y="3636"/>
                    </a:cubicBezTo>
                    <a:cubicBezTo>
                      <a:pt x="36416" y="3313"/>
                      <a:pt x="35350" y="2793"/>
                      <a:pt x="35053" y="1950"/>
                    </a:cubicBezTo>
                    <a:cubicBezTo>
                      <a:pt x="35003" y="1801"/>
                      <a:pt x="34953" y="1652"/>
                      <a:pt x="34953" y="1504"/>
                    </a:cubicBezTo>
                    <a:cubicBezTo>
                      <a:pt x="34929" y="413"/>
                      <a:pt x="34730" y="91"/>
                      <a:pt x="33342" y="16"/>
                    </a:cubicBezTo>
                    <a:cubicBezTo>
                      <a:pt x="33153" y="6"/>
                      <a:pt x="32994" y="1"/>
                      <a:pt x="32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443345" y="1934853"/>
                <a:ext cx="1603121" cy="562972"/>
              </a:xfrm>
              <a:custGeom>
                <a:avLst/>
                <a:gdLst/>
                <a:ahLst/>
                <a:cxnLst/>
                <a:rect l="l" t="t" r="r" b="b"/>
                <a:pathLst>
                  <a:path w="37557" h="13189" extrusionOk="0">
                    <a:moveTo>
                      <a:pt x="35053" y="1"/>
                    </a:moveTo>
                    <a:cubicBezTo>
                      <a:pt x="33813" y="819"/>
                      <a:pt x="32946" y="571"/>
                      <a:pt x="32227" y="2232"/>
                    </a:cubicBezTo>
                    <a:cubicBezTo>
                      <a:pt x="31433" y="4042"/>
                      <a:pt x="28781" y="4364"/>
                      <a:pt x="27467" y="4389"/>
                    </a:cubicBezTo>
                    <a:cubicBezTo>
                      <a:pt x="26996" y="4389"/>
                      <a:pt x="26376" y="4265"/>
                      <a:pt x="25682" y="4141"/>
                    </a:cubicBezTo>
                    <a:cubicBezTo>
                      <a:pt x="25025" y="4004"/>
                      <a:pt x="24331" y="3874"/>
                      <a:pt x="23745" y="3874"/>
                    </a:cubicBezTo>
                    <a:cubicBezTo>
                      <a:pt x="23160" y="3874"/>
                      <a:pt x="22683" y="4004"/>
                      <a:pt x="22459" y="4389"/>
                    </a:cubicBezTo>
                    <a:cubicBezTo>
                      <a:pt x="21815" y="5554"/>
                      <a:pt x="16560" y="6421"/>
                      <a:pt x="14279" y="6496"/>
                    </a:cubicBezTo>
                    <a:cubicBezTo>
                      <a:pt x="12189" y="6565"/>
                      <a:pt x="8843" y="7506"/>
                      <a:pt x="7988" y="7506"/>
                    </a:cubicBezTo>
                    <a:cubicBezTo>
                      <a:pt x="7920" y="7506"/>
                      <a:pt x="7868" y="7500"/>
                      <a:pt x="7834" y="7487"/>
                    </a:cubicBezTo>
                    <a:cubicBezTo>
                      <a:pt x="7797" y="7474"/>
                      <a:pt x="7759" y="7467"/>
                      <a:pt x="7719" y="7467"/>
                    </a:cubicBezTo>
                    <a:cubicBezTo>
                      <a:pt x="7541" y="7467"/>
                      <a:pt x="7324" y="7589"/>
                      <a:pt x="7040" y="7710"/>
                    </a:cubicBezTo>
                    <a:cubicBezTo>
                      <a:pt x="6767" y="7820"/>
                      <a:pt x="6434" y="7936"/>
                      <a:pt x="6045" y="7936"/>
                    </a:cubicBezTo>
                    <a:cubicBezTo>
                      <a:pt x="5727" y="7936"/>
                      <a:pt x="5373" y="7859"/>
                      <a:pt x="4983" y="7636"/>
                    </a:cubicBezTo>
                    <a:cubicBezTo>
                      <a:pt x="4983" y="7636"/>
                      <a:pt x="4666" y="7577"/>
                      <a:pt x="4228" y="7577"/>
                    </a:cubicBezTo>
                    <a:cubicBezTo>
                      <a:pt x="3531" y="7577"/>
                      <a:pt x="2526" y="7727"/>
                      <a:pt x="2008" y="8504"/>
                    </a:cubicBezTo>
                    <a:cubicBezTo>
                      <a:pt x="1760" y="8900"/>
                      <a:pt x="1661" y="9272"/>
                      <a:pt x="1611" y="9594"/>
                    </a:cubicBezTo>
                    <a:cubicBezTo>
                      <a:pt x="1487" y="10338"/>
                      <a:pt x="1636" y="10933"/>
                      <a:pt x="967" y="11379"/>
                    </a:cubicBezTo>
                    <a:cubicBezTo>
                      <a:pt x="0" y="12024"/>
                      <a:pt x="50" y="13189"/>
                      <a:pt x="50" y="13189"/>
                    </a:cubicBezTo>
                    <a:lnTo>
                      <a:pt x="36614" y="12222"/>
                    </a:lnTo>
                    <a:cubicBezTo>
                      <a:pt x="36614" y="12222"/>
                      <a:pt x="37556" y="7091"/>
                      <a:pt x="37556" y="5231"/>
                    </a:cubicBezTo>
                    <a:cubicBezTo>
                      <a:pt x="37556" y="3675"/>
                      <a:pt x="37066" y="3540"/>
                      <a:pt x="36895" y="3540"/>
                    </a:cubicBezTo>
                    <a:cubicBezTo>
                      <a:pt x="36859" y="3540"/>
                      <a:pt x="36837" y="3546"/>
                      <a:pt x="36837" y="3546"/>
                    </a:cubicBezTo>
                    <a:cubicBezTo>
                      <a:pt x="36837" y="3546"/>
                      <a:pt x="36837" y="3471"/>
                      <a:pt x="36837" y="3372"/>
                    </a:cubicBezTo>
                    <a:cubicBezTo>
                      <a:pt x="36813" y="2976"/>
                      <a:pt x="36788" y="1984"/>
                      <a:pt x="36614" y="1687"/>
                    </a:cubicBezTo>
                    <a:cubicBezTo>
                      <a:pt x="36416" y="1364"/>
                      <a:pt x="35350" y="844"/>
                      <a:pt x="35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458156" y="2293564"/>
                <a:ext cx="557680" cy="160880"/>
              </a:xfrm>
              <a:custGeom>
                <a:avLst/>
                <a:gdLst/>
                <a:ahLst/>
                <a:cxnLst/>
                <a:rect l="l" t="t" r="r" b="b"/>
                <a:pathLst>
                  <a:path w="13065" h="3769" extrusionOk="0">
                    <a:moveTo>
                      <a:pt x="9098" y="25"/>
                    </a:moveTo>
                    <a:lnTo>
                      <a:pt x="9098" y="25"/>
                    </a:lnTo>
                    <a:cubicBezTo>
                      <a:pt x="8379" y="50"/>
                      <a:pt x="7710" y="124"/>
                      <a:pt x="7090" y="248"/>
                    </a:cubicBezTo>
                    <a:cubicBezTo>
                      <a:pt x="4785" y="695"/>
                      <a:pt x="3446" y="1240"/>
                      <a:pt x="1909" y="1240"/>
                    </a:cubicBezTo>
                    <a:cubicBezTo>
                      <a:pt x="1711" y="1240"/>
                      <a:pt x="1488" y="1215"/>
                      <a:pt x="1264" y="1190"/>
                    </a:cubicBezTo>
                    <a:lnTo>
                      <a:pt x="1264" y="1190"/>
                    </a:lnTo>
                    <a:cubicBezTo>
                      <a:pt x="1140" y="1934"/>
                      <a:pt x="1289" y="2529"/>
                      <a:pt x="620" y="2975"/>
                    </a:cubicBezTo>
                    <a:cubicBezTo>
                      <a:pt x="347" y="3149"/>
                      <a:pt x="149" y="3397"/>
                      <a:pt x="0" y="3620"/>
                    </a:cubicBezTo>
                    <a:cubicBezTo>
                      <a:pt x="546" y="3570"/>
                      <a:pt x="1364" y="3545"/>
                      <a:pt x="2231" y="3545"/>
                    </a:cubicBezTo>
                    <a:cubicBezTo>
                      <a:pt x="3173" y="3545"/>
                      <a:pt x="4190" y="3570"/>
                      <a:pt x="5082" y="3620"/>
                    </a:cubicBezTo>
                    <a:cubicBezTo>
                      <a:pt x="5206" y="3570"/>
                      <a:pt x="5379" y="3570"/>
                      <a:pt x="5578" y="3570"/>
                    </a:cubicBezTo>
                    <a:lnTo>
                      <a:pt x="5950" y="3570"/>
                    </a:lnTo>
                    <a:cubicBezTo>
                      <a:pt x="6098" y="3570"/>
                      <a:pt x="6272" y="3570"/>
                      <a:pt x="6445" y="3595"/>
                    </a:cubicBezTo>
                    <a:lnTo>
                      <a:pt x="6594" y="3595"/>
                    </a:lnTo>
                    <a:cubicBezTo>
                      <a:pt x="8503" y="3496"/>
                      <a:pt x="9073" y="1761"/>
                      <a:pt x="9024" y="843"/>
                    </a:cubicBezTo>
                    <a:cubicBezTo>
                      <a:pt x="8974" y="422"/>
                      <a:pt x="8974" y="174"/>
                      <a:pt x="9098" y="25"/>
                    </a:cubicBezTo>
                    <a:close/>
                    <a:moveTo>
                      <a:pt x="10784" y="0"/>
                    </a:moveTo>
                    <a:cubicBezTo>
                      <a:pt x="10660" y="199"/>
                      <a:pt x="10635" y="620"/>
                      <a:pt x="10585" y="1463"/>
                    </a:cubicBezTo>
                    <a:cubicBezTo>
                      <a:pt x="10486" y="3545"/>
                      <a:pt x="8503" y="3719"/>
                      <a:pt x="7363" y="3719"/>
                    </a:cubicBezTo>
                    <a:cubicBezTo>
                      <a:pt x="7288" y="3744"/>
                      <a:pt x="7214" y="3744"/>
                      <a:pt x="7140" y="3744"/>
                    </a:cubicBezTo>
                    <a:cubicBezTo>
                      <a:pt x="7338" y="3744"/>
                      <a:pt x="7561" y="3768"/>
                      <a:pt x="7834" y="3768"/>
                    </a:cubicBezTo>
                    <a:cubicBezTo>
                      <a:pt x="8453" y="3768"/>
                      <a:pt x="9247" y="3719"/>
                      <a:pt x="10139" y="3669"/>
                    </a:cubicBezTo>
                    <a:cubicBezTo>
                      <a:pt x="10263" y="3446"/>
                      <a:pt x="10561" y="3297"/>
                      <a:pt x="11255" y="3149"/>
                    </a:cubicBezTo>
                    <a:cubicBezTo>
                      <a:pt x="12618" y="2826"/>
                      <a:pt x="12321" y="3397"/>
                      <a:pt x="12544" y="1240"/>
                    </a:cubicBezTo>
                    <a:cubicBezTo>
                      <a:pt x="12593" y="620"/>
                      <a:pt x="12816" y="323"/>
                      <a:pt x="13064" y="149"/>
                    </a:cubicBezTo>
                    <a:cubicBezTo>
                      <a:pt x="12321" y="100"/>
                      <a:pt x="11552" y="25"/>
                      <a:pt x="10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8069724" y="2078781"/>
                <a:ext cx="976718" cy="353432"/>
              </a:xfrm>
              <a:custGeom>
                <a:avLst/>
                <a:gdLst/>
                <a:ahLst/>
                <a:cxnLst/>
                <a:rect l="l" t="t" r="r" b="b"/>
                <a:pathLst>
                  <a:path w="22882" h="8280" extrusionOk="0">
                    <a:moveTo>
                      <a:pt x="22162" y="0"/>
                    </a:moveTo>
                    <a:cubicBezTo>
                      <a:pt x="21394" y="372"/>
                      <a:pt x="21320" y="1413"/>
                      <a:pt x="20254" y="1711"/>
                    </a:cubicBezTo>
                    <a:cubicBezTo>
                      <a:pt x="18816" y="2107"/>
                      <a:pt x="15395" y="2157"/>
                      <a:pt x="13040" y="2901"/>
                    </a:cubicBezTo>
                    <a:cubicBezTo>
                      <a:pt x="10734" y="3644"/>
                      <a:pt x="5653" y="5627"/>
                      <a:pt x="3347" y="5627"/>
                    </a:cubicBezTo>
                    <a:lnTo>
                      <a:pt x="3124" y="5627"/>
                    </a:lnTo>
                    <a:cubicBezTo>
                      <a:pt x="2504" y="5578"/>
                      <a:pt x="1686" y="5503"/>
                      <a:pt x="744" y="5380"/>
                    </a:cubicBezTo>
                    <a:cubicBezTo>
                      <a:pt x="372" y="5603"/>
                      <a:pt x="372" y="6024"/>
                      <a:pt x="372" y="6842"/>
                    </a:cubicBezTo>
                    <a:cubicBezTo>
                      <a:pt x="372" y="7437"/>
                      <a:pt x="248" y="7933"/>
                      <a:pt x="1" y="8280"/>
                    </a:cubicBezTo>
                    <a:cubicBezTo>
                      <a:pt x="1265" y="8106"/>
                      <a:pt x="2380" y="7908"/>
                      <a:pt x="3074" y="7660"/>
                    </a:cubicBezTo>
                    <a:cubicBezTo>
                      <a:pt x="4165" y="7288"/>
                      <a:pt x="5653" y="7115"/>
                      <a:pt x="7190" y="7115"/>
                    </a:cubicBezTo>
                    <a:cubicBezTo>
                      <a:pt x="8801" y="7115"/>
                      <a:pt x="10487" y="7313"/>
                      <a:pt x="11751" y="7660"/>
                    </a:cubicBezTo>
                    <a:cubicBezTo>
                      <a:pt x="12073" y="7759"/>
                      <a:pt x="12420" y="7784"/>
                      <a:pt x="12767" y="7784"/>
                    </a:cubicBezTo>
                    <a:cubicBezTo>
                      <a:pt x="14973" y="7784"/>
                      <a:pt x="17477" y="6148"/>
                      <a:pt x="19262" y="5702"/>
                    </a:cubicBezTo>
                    <a:cubicBezTo>
                      <a:pt x="20502" y="5380"/>
                      <a:pt x="21295" y="4834"/>
                      <a:pt x="21716" y="4834"/>
                    </a:cubicBezTo>
                    <a:cubicBezTo>
                      <a:pt x="21989" y="4834"/>
                      <a:pt x="22088" y="5057"/>
                      <a:pt x="22063" y="5702"/>
                    </a:cubicBezTo>
                    <a:cubicBezTo>
                      <a:pt x="22063" y="6074"/>
                      <a:pt x="22138" y="6545"/>
                      <a:pt x="22237" y="7090"/>
                    </a:cubicBezTo>
                    <a:cubicBezTo>
                      <a:pt x="22510" y="5429"/>
                      <a:pt x="22881" y="3000"/>
                      <a:pt x="22881" y="1859"/>
                    </a:cubicBezTo>
                    <a:cubicBezTo>
                      <a:pt x="22881" y="298"/>
                      <a:pt x="22386" y="174"/>
                      <a:pt x="22212" y="174"/>
                    </a:cubicBezTo>
                    <a:lnTo>
                      <a:pt x="22162" y="174"/>
                    </a:lnTo>
                    <a:cubicBezTo>
                      <a:pt x="22162" y="174"/>
                      <a:pt x="22162" y="99"/>
                      <a:pt x="2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8652737" y="2244136"/>
                <a:ext cx="209498" cy="139281"/>
              </a:xfrm>
              <a:custGeom>
                <a:avLst/>
                <a:gdLst/>
                <a:ahLst/>
                <a:cxnLst/>
                <a:rect l="l" t="t" r="r" b="b"/>
                <a:pathLst>
                  <a:path w="4908" h="3263" extrusionOk="0">
                    <a:moveTo>
                      <a:pt x="4267" y="1"/>
                    </a:moveTo>
                    <a:cubicBezTo>
                      <a:pt x="4236" y="1"/>
                      <a:pt x="4202" y="6"/>
                      <a:pt x="4165" y="18"/>
                    </a:cubicBezTo>
                    <a:cubicBezTo>
                      <a:pt x="3372" y="266"/>
                      <a:pt x="3298" y="1481"/>
                      <a:pt x="3298" y="1481"/>
                    </a:cubicBezTo>
                    <a:cubicBezTo>
                      <a:pt x="3298" y="1481"/>
                      <a:pt x="3320" y="729"/>
                      <a:pt x="2946" y="729"/>
                    </a:cubicBezTo>
                    <a:cubicBezTo>
                      <a:pt x="2924" y="729"/>
                      <a:pt x="2901" y="732"/>
                      <a:pt x="2876" y="737"/>
                    </a:cubicBezTo>
                    <a:cubicBezTo>
                      <a:pt x="2405" y="836"/>
                      <a:pt x="2455" y="1282"/>
                      <a:pt x="2455" y="1282"/>
                    </a:cubicBezTo>
                    <a:cubicBezTo>
                      <a:pt x="2455" y="1282"/>
                      <a:pt x="1592" y="29"/>
                      <a:pt x="1063" y="29"/>
                    </a:cubicBezTo>
                    <a:cubicBezTo>
                      <a:pt x="1011" y="29"/>
                      <a:pt x="962" y="41"/>
                      <a:pt x="918" y="68"/>
                    </a:cubicBezTo>
                    <a:cubicBezTo>
                      <a:pt x="447" y="340"/>
                      <a:pt x="1" y="1729"/>
                      <a:pt x="2727" y="2943"/>
                    </a:cubicBezTo>
                    <a:cubicBezTo>
                      <a:pt x="2727" y="2943"/>
                      <a:pt x="3135" y="3263"/>
                      <a:pt x="3561" y="3263"/>
                    </a:cubicBezTo>
                    <a:cubicBezTo>
                      <a:pt x="3774" y="3263"/>
                      <a:pt x="3992" y="3183"/>
                      <a:pt x="4165" y="2943"/>
                    </a:cubicBezTo>
                    <a:cubicBezTo>
                      <a:pt x="4638" y="2282"/>
                      <a:pt x="4907"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8397063" y="2314863"/>
                <a:ext cx="129079" cy="83492"/>
              </a:xfrm>
              <a:custGeom>
                <a:avLst/>
                <a:gdLst/>
                <a:ahLst/>
                <a:cxnLst/>
                <a:rect l="l" t="t" r="r" b="b"/>
                <a:pathLst>
                  <a:path w="3024" h="1956" extrusionOk="0">
                    <a:moveTo>
                      <a:pt x="2695" y="1"/>
                    </a:moveTo>
                    <a:cubicBezTo>
                      <a:pt x="2248" y="1"/>
                      <a:pt x="1206" y="1088"/>
                      <a:pt x="1206" y="1088"/>
                    </a:cubicBezTo>
                    <a:cubicBezTo>
                      <a:pt x="1054" y="936"/>
                      <a:pt x="764" y="745"/>
                      <a:pt x="513" y="745"/>
                    </a:cubicBezTo>
                    <a:cubicBezTo>
                      <a:pt x="232" y="745"/>
                      <a:pt x="0" y="984"/>
                      <a:pt x="66" y="1782"/>
                    </a:cubicBezTo>
                    <a:lnTo>
                      <a:pt x="2371" y="1956"/>
                    </a:lnTo>
                    <a:cubicBezTo>
                      <a:pt x="3024" y="456"/>
                      <a:pt x="2984" y="1"/>
                      <a:pt x="2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378765" y="2285539"/>
                <a:ext cx="1695192" cy="415453"/>
              </a:xfrm>
              <a:custGeom>
                <a:avLst/>
                <a:gdLst/>
                <a:ahLst/>
                <a:cxnLst/>
                <a:rect l="l" t="t" r="r" b="b"/>
                <a:pathLst>
                  <a:path w="39714" h="9733" extrusionOk="0">
                    <a:moveTo>
                      <a:pt x="37901" y="1"/>
                    </a:moveTo>
                    <a:cubicBezTo>
                      <a:pt x="37491" y="1"/>
                      <a:pt x="36706" y="540"/>
                      <a:pt x="35450" y="858"/>
                    </a:cubicBezTo>
                    <a:cubicBezTo>
                      <a:pt x="33670" y="1308"/>
                      <a:pt x="31166" y="2946"/>
                      <a:pt x="28950" y="2946"/>
                    </a:cubicBezTo>
                    <a:cubicBezTo>
                      <a:pt x="28605" y="2946"/>
                      <a:pt x="28266" y="2906"/>
                      <a:pt x="27939" y="2816"/>
                    </a:cubicBezTo>
                    <a:cubicBezTo>
                      <a:pt x="26670" y="2470"/>
                      <a:pt x="24996" y="2276"/>
                      <a:pt x="23363" y="2276"/>
                    </a:cubicBezTo>
                    <a:cubicBezTo>
                      <a:pt x="21840" y="2276"/>
                      <a:pt x="20352" y="2445"/>
                      <a:pt x="19262" y="2816"/>
                    </a:cubicBezTo>
                    <a:cubicBezTo>
                      <a:pt x="17333" y="3481"/>
                      <a:pt x="12157" y="3942"/>
                      <a:pt x="9768" y="3942"/>
                    </a:cubicBezTo>
                    <a:cubicBezTo>
                      <a:pt x="9395" y="3942"/>
                      <a:pt x="9090" y="3930"/>
                      <a:pt x="8876" y="3907"/>
                    </a:cubicBezTo>
                    <a:cubicBezTo>
                      <a:pt x="8006" y="3827"/>
                      <a:pt x="5908" y="3732"/>
                      <a:pt x="4122" y="3732"/>
                    </a:cubicBezTo>
                    <a:cubicBezTo>
                      <a:pt x="2600" y="3732"/>
                      <a:pt x="1305" y="3801"/>
                      <a:pt x="1191" y="4006"/>
                    </a:cubicBezTo>
                    <a:cubicBezTo>
                      <a:pt x="943" y="4477"/>
                      <a:pt x="398" y="4477"/>
                      <a:pt x="472" y="5692"/>
                    </a:cubicBezTo>
                    <a:cubicBezTo>
                      <a:pt x="546" y="6931"/>
                      <a:pt x="1" y="9732"/>
                      <a:pt x="1" y="9732"/>
                    </a:cubicBezTo>
                    <a:lnTo>
                      <a:pt x="38772" y="9435"/>
                    </a:lnTo>
                    <a:cubicBezTo>
                      <a:pt x="39714" y="5940"/>
                      <a:pt x="38202" y="2494"/>
                      <a:pt x="38251" y="858"/>
                    </a:cubicBezTo>
                    <a:cubicBezTo>
                      <a:pt x="38271" y="220"/>
                      <a:pt x="38162" y="1"/>
                      <a:pt x="37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8428094" y="2520426"/>
                <a:ext cx="242323" cy="132921"/>
              </a:xfrm>
              <a:custGeom>
                <a:avLst/>
                <a:gdLst/>
                <a:ahLst/>
                <a:cxnLst/>
                <a:rect l="l" t="t" r="r" b="b"/>
                <a:pathLst>
                  <a:path w="5677" h="3114" extrusionOk="0">
                    <a:moveTo>
                      <a:pt x="625" y="0"/>
                    </a:moveTo>
                    <a:cubicBezTo>
                      <a:pt x="287" y="0"/>
                      <a:pt x="0" y="788"/>
                      <a:pt x="430" y="2742"/>
                    </a:cubicBezTo>
                    <a:lnTo>
                      <a:pt x="1991" y="3114"/>
                    </a:lnTo>
                    <a:cubicBezTo>
                      <a:pt x="5058" y="2269"/>
                      <a:pt x="5676" y="798"/>
                      <a:pt x="4924" y="798"/>
                    </a:cubicBezTo>
                    <a:cubicBezTo>
                      <a:pt x="4661" y="798"/>
                      <a:pt x="4230" y="978"/>
                      <a:pt x="3677" y="1428"/>
                    </a:cubicBezTo>
                    <a:cubicBezTo>
                      <a:pt x="3901" y="546"/>
                      <a:pt x="3767" y="161"/>
                      <a:pt x="3506" y="161"/>
                    </a:cubicBezTo>
                    <a:cubicBezTo>
                      <a:pt x="3218" y="161"/>
                      <a:pt x="2774" y="634"/>
                      <a:pt x="2487" y="1428"/>
                    </a:cubicBezTo>
                    <a:cubicBezTo>
                      <a:pt x="2502" y="1082"/>
                      <a:pt x="2390" y="600"/>
                      <a:pt x="2210" y="600"/>
                    </a:cubicBezTo>
                    <a:cubicBezTo>
                      <a:pt x="2094" y="600"/>
                      <a:pt x="1949" y="803"/>
                      <a:pt x="1793" y="1379"/>
                    </a:cubicBezTo>
                    <a:cubicBezTo>
                      <a:pt x="1881" y="821"/>
                      <a:pt x="1761" y="524"/>
                      <a:pt x="1581" y="524"/>
                    </a:cubicBezTo>
                    <a:cubicBezTo>
                      <a:pt x="1457" y="524"/>
                      <a:pt x="1305" y="664"/>
                      <a:pt x="1173" y="957"/>
                    </a:cubicBezTo>
                    <a:cubicBezTo>
                      <a:pt x="1103" y="358"/>
                      <a:pt x="853" y="0"/>
                      <a:pt x="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301551" y="2581591"/>
                <a:ext cx="1752305" cy="338407"/>
              </a:xfrm>
              <a:custGeom>
                <a:avLst/>
                <a:gdLst/>
                <a:ahLst/>
                <a:cxnLst/>
                <a:rect l="l" t="t" r="r" b="b"/>
                <a:pathLst>
                  <a:path w="41052" h="7928" extrusionOk="0">
                    <a:moveTo>
                      <a:pt x="36026" y="1"/>
                    </a:moveTo>
                    <a:cubicBezTo>
                      <a:pt x="34623" y="1"/>
                      <a:pt x="33367" y="45"/>
                      <a:pt x="33367" y="45"/>
                    </a:cubicBezTo>
                    <a:cubicBezTo>
                      <a:pt x="33367" y="45"/>
                      <a:pt x="32747" y="1235"/>
                      <a:pt x="29921" y="1334"/>
                    </a:cubicBezTo>
                    <a:cubicBezTo>
                      <a:pt x="29637" y="1344"/>
                      <a:pt x="29371" y="1349"/>
                      <a:pt x="29121" y="1349"/>
                    </a:cubicBezTo>
                    <a:cubicBezTo>
                      <a:pt x="26887" y="1349"/>
                      <a:pt x="26000" y="972"/>
                      <a:pt x="25955" y="615"/>
                    </a:cubicBezTo>
                    <a:cubicBezTo>
                      <a:pt x="25946" y="541"/>
                      <a:pt x="25889" y="512"/>
                      <a:pt x="25789" y="512"/>
                    </a:cubicBezTo>
                    <a:cubicBezTo>
                      <a:pt x="25620" y="512"/>
                      <a:pt x="25328" y="596"/>
                      <a:pt x="24939" y="689"/>
                    </a:cubicBezTo>
                    <a:cubicBezTo>
                      <a:pt x="24531" y="778"/>
                      <a:pt x="24023" y="854"/>
                      <a:pt x="23422" y="854"/>
                    </a:cubicBezTo>
                    <a:cubicBezTo>
                      <a:pt x="23182" y="854"/>
                      <a:pt x="22927" y="842"/>
                      <a:pt x="22658" y="813"/>
                    </a:cubicBezTo>
                    <a:cubicBezTo>
                      <a:pt x="21265" y="641"/>
                      <a:pt x="14618" y="493"/>
                      <a:pt x="9222" y="493"/>
                    </a:cubicBezTo>
                    <a:cubicBezTo>
                      <a:pt x="6843" y="493"/>
                      <a:pt x="4707" y="522"/>
                      <a:pt x="3372" y="590"/>
                    </a:cubicBezTo>
                    <a:cubicBezTo>
                      <a:pt x="3372" y="590"/>
                      <a:pt x="1413" y="1012"/>
                      <a:pt x="992" y="1012"/>
                    </a:cubicBezTo>
                    <a:cubicBezTo>
                      <a:pt x="546" y="1012"/>
                      <a:pt x="0" y="1681"/>
                      <a:pt x="0" y="1681"/>
                    </a:cubicBezTo>
                    <a:cubicBezTo>
                      <a:pt x="0" y="1681"/>
                      <a:pt x="496" y="2970"/>
                      <a:pt x="595" y="4209"/>
                    </a:cubicBezTo>
                    <a:cubicBezTo>
                      <a:pt x="620" y="4656"/>
                      <a:pt x="620" y="5077"/>
                      <a:pt x="496" y="5449"/>
                    </a:cubicBezTo>
                    <a:lnTo>
                      <a:pt x="40209" y="7928"/>
                    </a:lnTo>
                    <a:cubicBezTo>
                      <a:pt x="40531" y="6812"/>
                      <a:pt x="40730" y="5796"/>
                      <a:pt x="40804" y="4928"/>
                    </a:cubicBezTo>
                    <a:cubicBezTo>
                      <a:pt x="41052" y="2573"/>
                      <a:pt x="40606" y="1185"/>
                      <a:pt x="40209" y="863"/>
                    </a:cubicBezTo>
                    <a:cubicBezTo>
                      <a:pt x="39688" y="417"/>
                      <a:pt x="40011" y="144"/>
                      <a:pt x="38102" y="45"/>
                    </a:cubicBezTo>
                    <a:cubicBezTo>
                      <a:pt x="37466" y="12"/>
                      <a:pt x="36727" y="1"/>
                      <a:pt x="36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26947" y="2724196"/>
                <a:ext cx="1716321" cy="123872"/>
              </a:xfrm>
              <a:custGeom>
                <a:avLst/>
                <a:gdLst/>
                <a:ahLst/>
                <a:cxnLst/>
                <a:rect l="l" t="t" r="r" b="b"/>
                <a:pathLst>
                  <a:path w="40209" h="2902" extrusionOk="0">
                    <a:moveTo>
                      <a:pt x="2925" y="645"/>
                    </a:moveTo>
                    <a:lnTo>
                      <a:pt x="0" y="868"/>
                    </a:lnTo>
                    <a:cubicBezTo>
                      <a:pt x="0" y="992"/>
                      <a:pt x="0" y="1141"/>
                      <a:pt x="0" y="1290"/>
                    </a:cubicBezTo>
                    <a:cubicBezTo>
                      <a:pt x="0" y="1339"/>
                      <a:pt x="0" y="1414"/>
                      <a:pt x="0" y="1463"/>
                    </a:cubicBezTo>
                    <a:cubicBezTo>
                      <a:pt x="694" y="1488"/>
                      <a:pt x="1859" y="1612"/>
                      <a:pt x="2950" y="1761"/>
                    </a:cubicBezTo>
                    <a:cubicBezTo>
                      <a:pt x="2950" y="1736"/>
                      <a:pt x="2950" y="1711"/>
                      <a:pt x="2950" y="1686"/>
                    </a:cubicBezTo>
                    <a:cubicBezTo>
                      <a:pt x="3000" y="1067"/>
                      <a:pt x="2901" y="794"/>
                      <a:pt x="2925" y="645"/>
                    </a:cubicBezTo>
                    <a:close/>
                    <a:moveTo>
                      <a:pt x="8925" y="249"/>
                    </a:moveTo>
                    <a:lnTo>
                      <a:pt x="8925" y="249"/>
                    </a:lnTo>
                    <a:cubicBezTo>
                      <a:pt x="7908" y="298"/>
                      <a:pt x="7239" y="348"/>
                      <a:pt x="7239" y="348"/>
                    </a:cubicBezTo>
                    <a:lnTo>
                      <a:pt x="5875" y="447"/>
                    </a:lnTo>
                    <a:cubicBezTo>
                      <a:pt x="5107" y="546"/>
                      <a:pt x="5355" y="645"/>
                      <a:pt x="5280" y="1686"/>
                    </a:cubicBezTo>
                    <a:cubicBezTo>
                      <a:pt x="5280" y="1835"/>
                      <a:pt x="5280" y="1959"/>
                      <a:pt x="5280" y="2083"/>
                    </a:cubicBezTo>
                    <a:cubicBezTo>
                      <a:pt x="5454" y="2133"/>
                      <a:pt x="5578" y="2133"/>
                      <a:pt x="5578" y="2133"/>
                    </a:cubicBezTo>
                    <a:cubicBezTo>
                      <a:pt x="5578" y="2133"/>
                      <a:pt x="6743" y="2108"/>
                      <a:pt x="8255" y="2108"/>
                    </a:cubicBezTo>
                    <a:lnTo>
                      <a:pt x="8776" y="2108"/>
                    </a:lnTo>
                    <a:cubicBezTo>
                      <a:pt x="8850" y="1686"/>
                      <a:pt x="8801" y="1141"/>
                      <a:pt x="8825" y="645"/>
                    </a:cubicBezTo>
                    <a:cubicBezTo>
                      <a:pt x="8850" y="447"/>
                      <a:pt x="8875" y="323"/>
                      <a:pt x="8925" y="249"/>
                    </a:cubicBezTo>
                    <a:close/>
                    <a:moveTo>
                      <a:pt x="35648" y="1"/>
                    </a:moveTo>
                    <a:cubicBezTo>
                      <a:pt x="34557" y="50"/>
                      <a:pt x="33119" y="150"/>
                      <a:pt x="32103" y="621"/>
                    </a:cubicBezTo>
                    <a:cubicBezTo>
                      <a:pt x="31111" y="1092"/>
                      <a:pt x="30244" y="1686"/>
                      <a:pt x="29103" y="2108"/>
                    </a:cubicBezTo>
                    <a:cubicBezTo>
                      <a:pt x="28880" y="2182"/>
                      <a:pt x="28558" y="2232"/>
                      <a:pt x="28161" y="2232"/>
                    </a:cubicBezTo>
                    <a:cubicBezTo>
                      <a:pt x="26500" y="2232"/>
                      <a:pt x="23625" y="1587"/>
                      <a:pt x="22980" y="1488"/>
                    </a:cubicBezTo>
                    <a:cubicBezTo>
                      <a:pt x="22162" y="1339"/>
                      <a:pt x="19039" y="1587"/>
                      <a:pt x="18320" y="621"/>
                    </a:cubicBezTo>
                    <a:cubicBezTo>
                      <a:pt x="18072" y="273"/>
                      <a:pt x="16584" y="150"/>
                      <a:pt x="14750" y="125"/>
                    </a:cubicBezTo>
                    <a:cubicBezTo>
                      <a:pt x="14651" y="174"/>
                      <a:pt x="14552" y="174"/>
                      <a:pt x="14453" y="174"/>
                    </a:cubicBezTo>
                    <a:lnTo>
                      <a:pt x="14378" y="174"/>
                    </a:lnTo>
                    <a:cubicBezTo>
                      <a:pt x="14081" y="174"/>
                      <a:pt x="13858" y="199"/>
                      <a:pt x="13858" y="1042"/>
                    </a:cubicBezTo>
                    <a:cubicBezTo>
                      <a:pt x="13858" y="1339"/>
                      <a:pt x="13858" y="1810"/>
                      <a:pt x="13783" y="2306"/>
                    </a:cubicBezTo>
                    <a:cubicBezTo>
                      <a:pt x="14329" y="2356"/>
                      <a:pt x="14775" y="2430"/>
                      <a:pt x="15122" y="2529"/>
                    </a:cubicBezTo>
                    <a:cubicBezTo>
                      <a:pt x="16163" y="2802"/>
                      <a:pt x="19435" y="2876"/>
                      <a:pt x="22782" y="2876"/>
                    </a:cubicBezTo>
                    <a:cubicBezTo>
                      <a:pt x="23773" y="2876"/>
                      <a:pt x="24765" y="2852"/>
                      <a:pt x="25707" y="2852"/>
                    </a:cubicBezTo>
                    <a:lnTo>
                      <a:pt x="28335" y="2852"/>
                    </a:lnTo>
                    <a:cubicBezTo>
                      <a:pt x="29401" y="2852"/>
                      <a:pt x="30268" y="2852"/>
                      <a:pt x="30789" y="2876"/>
                    </a:cubicBezTo>
                    <a:cubicBezTo>
                      <a:pt x="30938" y="2901"/>
                      <a:pt x="31062" y="2901"/>
                      <a:pt x="31210" y="2901"/>
                    </a:cubicBezTo>
                    <a:cubicBezTo>
                      <a:pt x="32301" y="2901"/>
                      <a:pt x="33689" y="2703"/>
                      <a:pt x="35003" y="2529"/>
                    </a:cubicBezTo>
                    <a:cubicBezTo>
                      <a:pt x="36317" y="2331"/>
                      <a:pt x="37557" y="2133"/>
                      <a:pt x="38300" y="2133"/>
                    </a:cubicBezTo>
                    <a:cubicBezTo>
                      <a:pt x="38672" y="2133"/>
                      <a:pt x="38920" y="2182"/>
                      <a:pt x="39019" y="2306"/>
                    </a:cubicBezTo>
                    <a:cubicBezTo>
                      <a:pt x="39465" y="2852"/>
                      <a:pt x="39961" y="2876"/>
                      <a:pt x="40035" y="2876"/>
                    </a:cubicBezTo>
                    <a:cubicBezTo>
                      <a:pt x="40110" y="2405"/>
                      <a:pt x="40184" y="1984"/>
                      <a:pt x="40209" y="1587"/>
                    </a:cubicBezTo>
                    <a:cubicBezTo>
                      <a:pt x="38127" y="199"/>
                      <a:pt x="36887" y="1"/>
                      <a:pt x="3599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50238" y="2786557"/>
                <a:ext cx="1935381" cy="712242"/>
              </a:xfrm>
              <a:custGeom>
                <a:avLst/>
                <a:gdLst/>
                <a:ahLst/>
                <a:cxnLst/>
                <a:rect l="l" t="t" r="r" b="b"/>
                <a:pathLst>
                  <a:path w="45341" h="16686" extrusionOk="0">
                    <a:moveTo>
                      <a:pt x="3998" y="0"/>
                    </a:moveTo>
                    <a:cubicBezTo>
                      <a:pt x="3773" y="0"/>
                      <a:pt x="3614" y="16"/>
                      <a:pt x="3545" y="52"/>
                    </a:cubicBezTo>
                    <a:cubicBezTo>
                      <a:pt x="3049" y="349"/>
                      <a:pt x="1736" y="1638"/>
                      <a:pt x="1736" y="2333"/>
                    </a:cubicBezTo>
                    <a:lnTo>
                      <a:pt x="1736" y="2382"/>
                    </a:lnTo>
                    <a:cubicBezTo>
                      <a:pt x="1711" y="2977"/>
                      <a:pt x="992" y="2779"/>
                      <a:pt x="1389" y="4291"/>
                    </a:cubicBezTo>
                    <a:cubicBezTo>
                      <a:pt x="1785" y="5828"/>
                      <a:pt x="0" y="7067"/>
                      <a:pt x="75" y="7985"/>
                    </a:cubicBezTo>
                    <a:cubicBezTo>
                      <a:pt x="75" y="7985"/>
                      <a:pt x="1871" y="7654"/>
                      <a:pt x="3560" y="7654"/>
                    </a:cubicBezTo>
                    <a:cubicBezTo>
                      <a:pt x="4405" y="7654"/>
                      <a:pt x="5223" y="7737"/>
                      <a:pt x="5776" y="7985"/>
                    </a:cubicBezTo>
                    <a:cubicBezTo>
                      <a:pt x="7412" y="8753"/>
                      <a:pt x="9470" y="10687"/>
                      <a:pt x="14924" y="11406"/>
                    </a:cubicBezTo>
                    <a:cubicBezTo>
                      <a:pt x="20353" y="12124"/>
                      <a:pt x="25459" y="12620"/>
                      <a:pt x="24567" y="13364"/>
                    </a:cubicBezTo>
                    <a:cubicBezTo>
                      <a:pt x="23674" y="14132"/>
                      <a:pt x="26277" y="15050"/>
                      <a:pt x="28484" y="15446"/>
                    </a:cubicBezTo>
                    <a:cubicBezTo>
                      <a:pt x="30665" y="15843"/>
                      <a:pt x="41746" y="16686"/>
                      <a:pt x="41746" y="16686"/>
                    </a:cubicBezTo>
                    <a:cubicBezTo>
                      <a:pt x="41746" y="16686"/>
                      <a:pt x="42762" y="9323"/>
                      <a:pt x="43928" y="6398"/>
                    </a:cubicBezTo>
                    <a:cubicBezTo>
                      <a:pt x="44002" y="6249"/>
                      <a:pt x="44052" y="6101"/>
                      <a:pt x="44126" y="5977"/>
                    </a:cubicBezTo>
                    <a:cubicBezTo>
                      <a:pt x="45341" y="3523"/>
                      <a:pt x="44176" y="1415"/>
                      <a:pt x="44175" y="1415"/>
                    </a:cubicBezTo>
                    <a:lnTo>
                      <a:pt x="44175" y="1415"/>
                    </a:lnTo>
                    <a:cubicBezTo>
                      <a:pt x="44175" y="1415"/>
                      <a:pt x="44172" y="1416"/>
                      <a:pt x="44166" y="1416"/>
                    </a:cubicBezTo>
                    <a:cubicBezTo>
                      <a:pt x="44096" y="1416"/>
                      <a:pt x="43617" y="1394"/>
                      <a:pt x="43159" y="845"/>
                    </a:cubicBezTo>
                    <a:cubicBezTo>
                      <a:pt x="43060" y="730"/>
                      <a:pt x="42798" y="683"/>
                      <a:pt x="42421" y="683"/>
                    </a:cubicBezTo>
                    <a:cubicBezTo>
                      <a:pt x="41666" y="683"/>
                      <a:pt x="40449" y="870"/>
                      <a:pt x="39143" y="1068"/>
                    </a:cubicBezTo>
                    <a:cubicBezTo>
                      <a:pt x="37856" y="1240"/>
                      <a:pt x="36477" y="1430"/>
                      <a:pt x="35406" y="1430"/>
                    </a:cubicBezTo>
                    <a:cubicBezTo>
                      <a:pt x="35239" y="1430"/>
                      <a:pt x="35079" y="1425"/>
                      <a:pt x="34929" y="1415"/>
                    </a:cubicBezTo>
                    <a:cubicBezTo>
                      <a:pt x="34483" y="1391"/>
                      <a:pt x="33770" y="1384"/>
                      <a:pt x="32890" y="1384"/>
                    </a:cubicBezTo>
                    <a:cubicBezTo>
                      <a:pt x="32010" y="1384"/>
                      <a:pt x="30963" y="1391"/>
                      <a:pt x="29847" y="1391"/>
                    </a:cubicBezTo>
                    <a:cubicBezTo>
                      <a:pt x="28818" y="1397"/>
                      <a:pt x="27728" y="1403"/>
                      <a:pt x="26649" y="1403"/>
                    </a:cubicBezTo>
                    <a:cubicBezTo>
                      <a:pt x="23413" y="1403"/>
                      <a:pt x="20284" y="1347"/>
                      <a:pt x="19262" y="1068"/>
                    </a:cubicBezTo>
                    <a:cubicBezTo>
                      <a:pt x="17937" y="714"/>
                      <a:pt x="14571" y="647"/>
                      <a:pt x="12214" y="647"/>
                    </a:cubicBezTo>
                    <a:cubicBezTo>
                      <a:pt x="10779" y="647"/>
                      <a:pt x="9718" y="672"/>
                      <a:pt x="9718" y="672"/>
                    </a:cubicBezTo>
                    <a:cubicBezTo>
                      <a:pt x="9718" y="672"/>
                      <a:pt x="5465" y="0"/>
                      <a:pt x="3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209483" y="2969668"/>
                <a:ext cx="1815820" cy="136549"/>
              </a:xfrm>
              <a:custGeom>
                <a:avLst/>
                <a:gdLst/>
                <a:ahLst/>
                <a:cxnLst/>
                <a:rect l="l" t="t" r="r" b="b"/>
                <a:pathLst>
                  <a:path w="42540" h="3199" extrusionOk="0">
                    <a:moveTo>
                      <a:pt x="42168" y="3199"/>
                    </a:moveTo>
                    <a:cubicBezTo>
                      <a:pt x="42292" y="2802"/>
                      <a:pt x="42416" y="2430"/>
                      <a:pt x="42540" y="2108"/>
                    </a:cubicBezTo>
                    <a:lnTo>
                      <a:pt x="42540" y="2108"/>
                    </a:lnTo>
                    <a:cubicBezTo>
                      <a:pt x="42416" y="2430"/>
                      <a:pt x="42292" y="2802"/>
                      <a:pt x="42168" y="3199"/>
                    </a:cubicBezTo>
                    <a:close/>
                    <a:moveTo>
                      <a:pt x="1" y="844"/>
                    </a:moveTo>
                    <a:cubicBezTo>
                      <a:pt x="25" y="794"/>
                      <a:pt x="25" y="720"/>
                      <a:pt x="50" y="670"/>
                    </a:cubicBezTo>
                    <a:cubicBezTo>
                      <a:pt x="50" y="571"/>
                      <a:pt x="50" y="447"/>
                      <a:pt x="50" y="348"/>
                    </a:cubicBezTo>
                    <a:cubicBezTo>
                      <a:pt x="50" y="447"/>
                      <a:pt x="50" y="571"/>
                      <a:pt x="50" y="670"/>
                    </a:cubicBezTo>
                    <a:cubicBezTo>
                      <a:pt x="50" y="670"/>
                      <a:pt x="50" y="670"/>
                      <a:pt x="50" y="670"/>
                    </a:cubicBezTo>
                    <a:cubicBezTo>
                      <a:pt x="25" y="720"/>
                      <a:pt x="25" y="794"/>
                      <a:pt x="1" y="844"/>
                    </a:cubicBezTo>
                    <a:moveTo>
                      <a:pt x="25" y="125"/>
                    </a:moveTo>
                    <a:cubicBezTo>
                      <a:pt x="25" y="125"/>
                      <a:pt x="25" y="125"/>
                      <a:pt x="25" y="125"/>
                    </a:cubicBezTo>
                    <a:cubicBezTo>
                      <a:pt x="25" y="125"/>
                      <a:pt x="25" y="125"/>
                      <a:pt x="25" y="125"/>
                    </a:cubicBezTo>
                    <a:close/>
                    <a:moveTo>
                      <a:pt x="25" y="125"/>
                    </a:moveTo>
                    <a:cubicBezTo>
                      <a:pt x="25" y="75"/>
                      <a:pt x="1" y="51"/>
                      <a:pt x="1" y="1"/>
                    </a:cubicBezTo>
                    <a:cubicBezTo>
                      <a:pt x="1" y="51"/>
                      <a:pt x="25" y="75"/>
                      <a:pt x="25" y="1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204190" y="2867057"/>
                <a:ext cx="1821113" cy="372512"/>
              </a:xfrm>
              <a:custGeom>
                <a:avLst/>
                <a:gdLst/>
                <a:ahLst/>
                <a:cxnLst/>
                <a:rect l="l" t="t" r="r" b="b"/>
                <a:pathLst>
                  <a:path w="42664" h="8727" extrusionOk="0">
                    <a:moveTo>
                      <a:pt x="7586" y="0"/>
                    </a:moveTo>
                    <a:cubicBezTo>
                      <a:pt x="7363" y="100"/>
                      <a:pt x="6991" y="174"/>
                      <a:pt x="6496" y="223"/>
                    </a:cubicBezTo>
                    <a:cubicBezTo>
                      <a:pt x="4612" y="372"/>
                      <a:pt x="4884" y="1066"/>
                      <a:pt x="4859" y="2083"/>
                    </a:cubicBezTo>
                    <a:cubicBezTo>
                      <a:pt x="4859" y="2281"/>
                      <a:pt x="4884" y="2479"/>
                      <a:pt x="4884" y="2653"/>
                    </a:cubicBezTo>
                    <a:cubicBezTo>
                      <a:pt x="5330" y="2653"/>
                      <a:pt x="5702" y="2678"/>
                      <a:pt x="6000" y="2752"/>
                    </a:cubicBezTo>
                    <a:cubicBezTo>
                      <a:pt x="6372" y="2851"/>
                      <a:pt x="7140" y="2950"/>
                      <a:pt x="8082" y="3049"/>
                    </a:cubicBezTo>
                    <a:cubicBezTo>
                      <a:pt x="8107" y="2802"/>
                      <a:pt x="8132" y="2504"/>
                      <a:pt x="8132" y="2132"/>
                    </a:cubicBezTo>
                    <a:cubicBezTo>
                      <a:pt x="8132" y="942"/>
                      <a:pt x="8305" y="347"/>
                      <a:pt x="8776" y="25"/>
                    </a:cubicBezTo>
                    <a:cubicBezTo>
                      <a:pt x="8479" y="0"/>
                      <a:pt x="8181" y="0"/>
                      <a:pt x="7933" y="0"/>
                    </a:cubicBezTo>
                    <a:close/>
                    <a:moveTo>
                      <a:pt x="3248" y="323"/>
                    </a:moveTo>
                    <a:cubicBezTo>
                      <a:pt x="2331" y="347"/>
                      <a:pt x="1389" y="372"/>
                      <a:pt x="472" y="496"/>
                    </a:cubicBezTo>
                    <a:cubicBezTo>
                      <a:pt x="447" y="967"/>
                      <a:pt x="1" y="942"/>
                      <a:pt x="1" y="1636"/>
                    </a:cubicBezTo>
                    <a:cubicBezTo>
                      <a:pt x="1" y="1835"/>
                      <a:pt x="50" y="2083"/>
                      <a:pt x="125" y="2405"/>
                    </a:cubicBezTo>
                    <a:cubicBezTo>
                      <a:pt x="125" y="2455"/>
                      <a:pt x="149" y="2479"/>
                      <a:pt x="149" y="2529"/>
                    </a:cubicBezTo>
                    <a:cubicBezTo>
                      <a:pt x="174" y="2603"/>
                      <a:pt x="174" y="2678"/>
                      <a:pt x="174" y="2752"/>
                    </a:cubicBezTo>
                    <a:cubicBezTo>
                      <a:pt x="174" y="2851"/>
                      <a:pt x="174" y="2975"/>
                      <a:pt x="174" y="3074"/>
                    </a:cubicBezTo>
                    <a:cubicBezTo>
                      <a:pt x="1042" y="2950"/>
                      <a:pt x="2207" y="2777"/>
                      <a:pt x="3298" y="2702"/>
                    </a:cubicBezTo>
                    <a:cubicBezTo>
                      <a:pt x="3347" y="2479"/>
                      <a:pt x="3372" y="2231"/>
                      <a:pt x="3397" y="1884"/>
                    </a:cubicBezTo>
                    <a:cubicBezTo>
                      <a:pt x="3422" y="1265"/>
                      <a:pt x="3248" y="719"/>
                      <a:pt x="3248" y="323"/>
                    </a:cubicBezTo>
                    <a:close/>
                    <a:moveTo>
                      <a:pt x="14651" y="1240"/>
                    </a:moveTo>
                    <a:cubicBezTo>
                      <a:pt x="13660" y="1438"/>
                      <a:pt x="14106" y="2554"/>
                      <a:pt x="14329" y="3471"/>
                    </a:cubicBezTo>
                    <a:cubicBezTo>
                      <a:pt x="16610" y="3595"/>
                      <a:pt x="18692" y="3694"/>
                      <a:pt x="19584" y="3744"/>
                    </a:cubicBezTo>
                    <a:cubicBezTo>
                      <a:pt x="21791" y="3843"/>
                      <a:pt x="24022" y="5132"/>
                      <a:pt x="22361" y="5355"/>
                    </a:cubicBezTo>
                    <a:cubicBezTo>
                      <a:pt x="20675" y="5603"/>
                      <a:pt x="22584" y="6173"/>
                      <a:pt x="24121" y="6446"/>
                    </a:cubicBezTo>
                    <a:cubicBezTo>
                      <a:pt x="25484" y="6694"/>
                      <a:pt x="27666" y="6594"/>
                      <a:pt x="29847" y="7165"/>
                    </a:cubicBezTo>
                    <a:cubicBezTo>
                      <a:pt x="29897" y="7115"/>
                      <a:pt x="29971" y="7090"/>
                      <a:pt x="30046" y="7041"/>
                    </a:cubicBezTo>
                    <a:cubicBezTo>
                      <a:pt x="30517" y="6793"/>
                      <a:pt x="31037" y="6669"/>
                      <a:pt x="31558" y="6669"/>
                    </a:cubicBezTo>
                    <a:cubicBezTo>
                      <a:pt x="32549" y="6669"/>
                      <a:pt x="33516" y="7115"/>
                      <a:pt x="34136" y="7933"/>
                    </a:cubicBezTo>
                    <a:cubicBezTo>
                      <a:pt x="34359" y="7933"/>
                      <a:pt x="34607" y="7958"/>
                      <a:pt x="34855" y="7983"/>
                    </a:cubicBezTo>
                    <a:cubicBezTo>
                      <a:pt x="34979" y="7933"/>
                      <a:pt x="35128" y="7908"/>
                      <a:pt x="35276" y="7908"/>
                    </a:cubicBezTo>
                    <a:cubicBezTo>
                      <a:pt x="35499" y="7908"/>
                      <a:pt x="35698" y="7958"/>
                      <a:pt x="35896" y="8082"/>
                    </a:cubicBezTo>
                    <a:lnTo>
                      <a:pt x="36045" y="8082"/>
                    </a:lnTo>
                    <a:cubicBezTo>
                      <a:pt x="36070" y="7363"/>
                      <a:pt x="36615" y="6743"/>
                      <a:pt x="37359" y="6619"/>
                    </a:cubicBezTo>
                    <a:cubicBezTo>
                      <a:pt x="37433" y="6594"/>
                      <a:pt x="37532" y="6594"/>
                      <a:pt x="37607" y="6594"/>
                    </a:cubicBezTo>
                    <a:cubicBezTo>
                      <a:pt x="38276" y="6594"/>
                      <a:pt x="38896" y="7016"/>
                      <a:pt x="39094" y="7685"/>
                    </a:cubicBezTo>
                    <a:cubicBezTo>
                      <a:pt x="39367" y="7437"/>
                      <a:pt x="39689" y="7313"/>
                      <a:pt x="40036" y="7313"/>
                    </a:cubicBezTo>
                    <a:cubicBezTo>
                      <a:pt x="40259" y="7313"/>
                      <a:pt x="40457" y="7363"/>
                      <a:pt x="40656" y="7462"/>
                    </a:cubicBezTo>
                    <a:cubicBezTo>
                      <a:pt x="41102" y="7685"/>
                      <a:pt x="41399" y="8107"/>
                      <a:pt x="41449" y="8602"/>
                    </a:cubicBezTo>
                    <a:cubicBezTo>
                      <a:pt x="41474" y="8627"/>
                      <a:pt x="41498" y="8677"/>
                      <a:pt x="41498" y="8726"/>
                    </a:cubicBezTo>
                    <a:cubicBezTo>
                      <a:pt x="41523" y="8701"/>
                      <a:pt x="41523" y="8701"/>
                      <a:pt x="41523" y="8677"/>
                    </a:cubicBezTo>
                    <a:cubicBezTo>
                      <a:pt x="41771" y="7586"/>
                      <a:pt x="42019" y="6495"/>
                      <a:pt x="42292" y="5603"/>
                    </a:cubicBezTo>
                    <a:cubicBezTo>
                      <a:pt x="42416" y="5206"/>
                      <a:pt x="42540" y="4834"/>
                      <a:pt x="42664" y="4512"/>
                    </a:cubicBezTo>
                    <a:cubicBezTo>
                      <a:pt x="38623" y="4438"/>
                      <a:pt x="35524" y="4512"/>
                      <a:pt x="33888" y="3644"/>
                    </a:cubicBezTo>
                    <a:cubicBezTo>
                      <a:pt x="32326" y="2826"/>
                      <a:pt x="29599" y="2355"/>
                      <a:pt x="26451" y="2355"/>
                    </a:cubicBezTo>
                    <a:cubicBezTo>
                      <a:pt x="25906" y="2355"/>
                      <a:pt x="25360" y="2355"/>
                      <a:pt x="24790" y="2405"/>
                    </a:cubicBezTo>
                    <a:cubicBezTo>
                      <a:pt x="24220" y="2430"/>
                      <a:pt x="23650" y="2430"/>
                      <a:pt x="23080" y="2430"/>
                    </a:cubicBezTo>
                    <a:cubicBezTo>
                      <a:pt x="19832" y="2430"/>
                      <a:pt x="16783" y="2008"/>
                      <a:pt x="16287" y="1785"/>
                    </a:cubicBezTo>
                    <a:cubicBezTo>
                      <a:pt x="16139" y="1686"/>
                      <a:pt x="15519" y="1488"/>
                      <a:pt x="14651" y="12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09483" y="3005650"/>
                <a:ext cx="43" cy="43"/>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151305" y="2979784"/>
                <a:ext cx="1822137" cy="519007"/>
              </a:xfrm>
              <a:custGeom>
                <a:avLst/>
                <a:gdLst/>
                <a:ahLst/>
                <a:cxnLst/>
                <a:rect l="l" t="t" r="r" b="b"/>
                <a:pathLst>
                  <a:path w="42688" h="12159" extrusionOk="0">
                    <a:moveTo>
                      <a:pt x="5970" y="1"/>
                    </a:moveTo>
                    <a:cubicBezTo>
                      <a:pt x="4566" y="1"/>
                      <a:pt x="2673" y="251"/>
                      <a:pt x="1413" y="433"/>
                    </a:cubicBezTo>
                    <a:cubicBezTo>
                      <a:pt x="1364" y="756"/>
                      <a:pt x="1240" y="1078"/>
                      <a:pt x="1091" y="1375"/>
                    </a:cubicBezTo>
                    <a:cubicBezTo>
                      <a:pt x="669" y="2193"/>
                      <a:pt x="0" y="2887"/>
                      <a:pt x="50" y="3458"/>
                    </a:cubicBezTo>
                    <a:cubicBezTo>
                      <a:pt x="50" y="3458"/>
                      <a:pt x="1846" y="3127"/>
                      <a:pt x="3535" y="3127"/>
                    </a:cubicBezTo>
                    <a:cubicBezTo>
                      <a:pt x="4380" y="3127"/>
                      <a:pt x="5198" y="3210"/>
                      <a:pt x="5751" y="3458"/>
                    </a:cubicBezTo>
                    <a:cubicBezTo>
                      <a:pt x="7387" y="4226"/>
                      <a:pt x="9445" y="6160"/>
                      <a:pt x="14899" y="6879"/>
                    </a:cubicBezTo>
                    <a:cubicBezTo>
                      <a:pt x="20328" y="7597"/>
                      <a:pt x="25434" y="8093"/>
                      <a:pt x="24542" y="8837"/>
                    </a:cubicBezTo>
                    <a:cubicBezTo>
                      <a:pt x="23649" y="9605"/>
                      <a:pt x="26252" y="10523"/>
                      <a:pt x="28459" y="10919"/>
                    </a:cubicBezTo>
                    <a:cubicBezTo>
                      <a:pt x="30640" y="11316"/>
                      <a:pt x="41721" y="12159"/>
                      <a:pt x="41721" y="12159"/>
                    </a:cubicBezTo>
                    <a:cubicBezTo>
                      <a:pt x="41721" y="12159"/>
                      <a:pt x="41994" y="10225"/>
                      <a:pt x="42390" y="7944"/>
                    </a:cubicBezTo>
                    <a:cubicBezTo>
                      <a:pt x="42490" y="7449"/>
                      <a:pt x="42589" y="6953"/>
                      <a:pt x="42688" y="6432"/>
                    </a:cubicBezTo>
                    <a:cubicBezTo>
                      <a:pt x="38474" y="5143"/>
                      <a:pt x="34012" y="5466"/>
                      <a:pt x="31880" y="4747"/>
                    </a:cubicBezTo>
                    <a:cubicBezTo>
                      <a:pt x="29425" y="3929"/>
                      <a:pt x="26897" y="4102"/>
                      <a:pt x="25360" y="3805"/>
                    </a:cubicBezTo>
                    <a:cubicBezTo>
                      <a:pt x="23823" y="3532"/>
                      <a:pt x="21914" y="2962"/>
                      <a:pt x="23600" y="2714"/>
                    </a:cubicBezTo>
                    <a:cubicBezTo>
                      <a:pt x="25261" y="2491"/>
                      <a:pt x="23030" y="1202"/>
                      <a:pt x="20823" y="1103"/>
                    </a:cubicBezTo>
                    <a:cubicBezTo>
                      <a:pt x="18617" y="1003"/>
                      <a:pt x="9024" y="557"/>
                      <a:pt x="7239" y="111"/>
                    </a:cubicBezTo>
                    <a:cubicBezTo>
                      <a:pt x="6912" y="33"/>
                      <a:pt x="6473" y="1"/>
                      <a:pt x="5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152329" y="3023663"/>
                <a:ext cx="1808435" cy="475127"/>
              </a:xfrm>
              <a:custGeom>
                <a:avLst/>
                <a:gdLst/>
                <a:ahLst/>
                <a:cxnLst/>
                <a:rect l="l" t="t" r="r" b="b"/>
                <a:pathLst>
                  <a:path w="42367" h="11131" extrusionOk="0">
                    <a:moveTo>
                      <a:pt x="5653" y="0"/>
                    </a:moveTo>
                    <a:lnTo>
                      <a:pt x="1067" y="347"/>
                    </a:lnTo>
                    <a:cubicBezTo>
                      <a:pt x="844" y="818"/>
                      <a:pt x="497" y="1240"/>
                      <a:pt x="274" y="1636"/>
                    </a:cubicBezTo>
                    <a:cubicBezTo>
                      <a:pt x="125" y="1934"/>
                      <a:pt x="1" y="2182"/>
                      <a:pt x="26" y="2430"/>
                    </a:cubicBezTo>
                    <a:cubicBezTo>
                      <a:pt x="26" y="2430"/>
                      <a:pt x="1822" y="2099"/>
                      <a:pt x="3511" y="2099"/>
                    </a:cubicBezTo>
                    <a:cubicBezTo>
                      <a:pt x="4356" y="2099"/>
                      <a:pt x="5174" y="2182"/>
                      <a:pt x="5727" y="2430"/>
                    </a:cubicBezTo>
                    <a:cubicBezTo>
                      <a:pt x="7363" y="3198"/>
                      <a:pt x="9421" y="5132"/>
                      <a:pt x="14875" y="5851"/>
                    </a:cubicBezTo>
                    <a:cubicBezTo>
                      <a:pt x="20304" y="6569"/>
                      <a:pt x="25410" y="7065"/>
                      <a:pt x="24518" y="7809"/>
                    </a:cubicBezTo>
                    <a:cubicBezTo>
                      <a:pt x="23625" y="8577"/>
                      <a:pt x="26228" y="9495"/>
                      <a:pt x="28435" y="9891"/>
                    </a:cubicBezTo>
                    <a:cubicBezTo>
                      <a:pt x="29302" y="10065"/>
                      <a:pt x="31657" y="10288"/>
                      <a:pt x="34161" y="10511"/>
                    </a:cubicBezTo>
                    <a:lnTo>
                      <a:pt x="41697" y="11131"/>
                    </a:lnTo>
                    <a:cubicBezTo>
                      <a:pt x="41697" y="11131"/>
                      <a:pt x="41970" y="9197"/>
                      <a:pt x="42366" y="6916"/>
                    </a:cubicBezTo>
                    <a:cubicBezTo>
                      <a:pt x="33988" y="5231"/>
                      <a:pt x="26823" y="4809"/>
                      <a:pt x="24146" y="3719"/>
                    </a:cubicBezTo>
                    <a:cubicBezTo>
                      <a:pt x="21270" y="2554"/>
                      <a:pt x="14230" y="2256"/>
                      <a:pt x="15916" y="1264"/>
                    </a:cubicBezTo>
                    <a:cubicBezTo>
                      <a:pt x="17602" y="248"/>
                      <a:pt x="5653" y="0"/>
                      <a:pt x="5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744903" y="3267001"/>
                <a:ext cx="22239" cy="25440"/>
              </a:xfrm>
              <a:custGeom>
                <a:avLst/>
                <a:gdLst/>
                <a:ahLst/>
                <a:cxnLst/>
                <a:rect l="l" t="t" r="r" b="b"/>
                <a:pathLst>
                  <a:path w="521" h="596" extrusionOk="0">
                    <a:moveTo>
                      <a:pt x="50" y="1"/>
                    </a:moveTo>
                    <a:lnTo>
                      <a:pt x="50" y="1"/>
                    </a:lnTo>
                    <a:cubicBezTo>
                      <a:pt x="75" y="174"/>
                      <a:pt x="75" y="323"/>
                      <a:pt x="0" y="472"/>
                    </a:cubicBezTo>
                    <a:lnTo>
                      <a:pt x="347" y="596"/>
                    </a:lnTo>
                    <a:cubicBezTo>
                      <a:pt x="471" y="447"/>
                      <a:pt x="521" y="273"/>
                      <a:pt x="496" y="75"/>
                    </a:cubicBezTo>
                    <a:cubicBezTo>
                      <a:pt x="347" y="50"/>
                      <a:pt x="198" y="26"/>
                      <a:pt x="50"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8086669" y="2302015"/>
                <a:ext cx="51862" cy="6403"/>
              </a:xfrm>
              <a:custGeom>
                <a:avLst/>
                <a:gdLst/>
                <a:ahLst/>
                <a:cxnLst/>
                <a:rect l="l" t="t" r="r" b="b"/>
                <a:pathLst>
                  <a:path w="1215" h="150" extrusionOk="0">
                    <a:moveTo>
                      <a:pt x="793" y="1"/>
                    </a:moveTo>
                    <a:cubicBezTo>
                      <a:pt x="446" y="1"/>
                      <a:pt x="174" y="50"/>
                      <a:pt x="0" y="125"/>
                    </a:cubicBezTo>
                    <a:cubicBezTo>
                      <a:pt x="124" y="125"/>
                      <a:pt x="223" y="150"/>
                      <a:pt x="347" y="150"/>
                    </a:cubicBezTo>
                    <a:cubicBezTo>
                      <a:pt x="546" y="50"/>
                      <a:pt x="818" y="1"/>
                      <a:pt x="1215"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8049620" y="2307308"/>
                <a:ext cx="51905" cy="128098"/>
              </a:xfrm>
              <a:custGeom>
                <a:avLst/>
                <a:gdLst/>
                <a:ahLst/>
                <a:cxnLst/>
                <a:rect l="l" t="t" r="r" b="b"/>
                <a:pathLst>
                  <a:path w="1216" h="3001" extrusionOk="0">
                    <a:moveTo>
                      <a:pt x="868" y="1"/>
                    </a:moveTo>
                    <a:cubicBezTo>
                      <a:pt x="422" y="174"/>
                      <a:pt x="397" y="620"/>
                      <a:pt x="397" y="1488"/>
                    </a:cubicBezTo>
                    <a:cubicBezTo>
                      <a:pt x="397" y="2108"/>
                      <a:pt x="248" y="2628"/>
                      <a:pt x="1" y="3000"/>
                    </a:cubicBezTo>
                    <a:cubicBezTo>
                      <a:pt x="149" y="2975"/>
                      <a:pt x="323" y="2951"/>
                      <a:pt x="472" y="2926"/>
                    </a:cubicBezTo>
                    <a:cubicBezTo>
                      <a:pt x="719" y="2579"/>
                      <a:pt x="843" y="2083"/>
                      <a:pt x="843" y="1488"/>
                    </a:cubicBezTo>
                    <a:cubicBezTo>
                      <a:pt x="843" y="670"/>
                      <a:pt x="843" y="249"/>
                      <a:pt x="1215" y="26"/>
                    </a:cubicBezTo>
                    <a:cubicBezTo>
                      <a:pt x="1091" y="26"/>
                      <a:pt x="992" y="1"/>
                      <a:pt x="868"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961820" y="2432157"/>
                <a:ext cx="107950" cy="173600"/>
              </a:xfrm>
              <a:custGeom>
                <a:avLst/>
                <a:gdLst/>
                <a:ahLst/>
                <a:cxnLst/>
                <a:rect l="l" t="t" r="r" b="b"/>
                <a:pathLst>
                  <a:path w="2529" h="4067" extrusionOk="0">
                    <a:moveTo>
                      <a:pt x="2529" y="1"/>
                    </a:moveTo>
                    <a:cubicBezTo>
                      <a:pt x="2380" y="26"/>
                      <a:pt x="2206" y="50"/>
                      <a:pt x="2058" y="75"/>
                    </a:cubicBezTo>
                    <a:cubicBezTo>
                      <a:pt x="1785" y="447"/>
                      <a:pt x="1413" y="670"/>
                      <a:pt x="942" y="695"/>
                    </a:cubicBezTo>
                    <a:cubicBezTo>
                      <a:pt x="0" y="720"/>
                      <a:pt x="273" y="1042"/>
                      <a:pt x="347" y="2653"/>
                    </a:cubicBezTo>
                    <a:cubicBezTo>
                      <a:pt x="397" y="3868"/>
                      <a:pt x="174" y="3422"/>
                      <a:pt x="25" y="4066"/>
                    </a:cubicBezTo>
                    <a:lnTo>
                      <a:pt x="471" y="4066"/>
                    </a:lnTo>
                    <a:cubicBezTo>
                      <a:pt x="595" y="3422"/>
                      <a:pt x="843" y="3868"/>
                      <a:pt x="793" y="2653"/>
                    </a:cubicBezTo>
                    <a:cubicBezTo>
                      <a:pt x="719" y="1042"/>
                      <a:pt x="446" y="720"/>
                      <a:pt x="1363" y="695"/>
                    </a:cubicBezTo>
                    <a:cubicBezTo>
                      <a:pt x="1859" y="670"/>
                      <a:pt x="2281" y="422"/>
                      <a:pt x="252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938515" y="2605707"/>
                <a:ext cx="43411" cy="123829"/>
              </a:xfrm>
              <a:custGeom>
                <a:avLst/>
                <a:gdLst/>
                <a:ahLst/>
                <a:cxnLst/>
                <a:rect l="l" t="t" r="r" b="b"/>
                <a:pathLst>
                  <a:path w="1017" h="2901" extrusionOk="0">
                    <a:moveTo>
                      <a:pt x="571" y="0"/>
                    </a:moveTo>
                    <a:cubicBezTo>
                      <a:pt x="521" y="199"/>
                      <a:pt x="496" y="546"/>
                      <a:pt x="496" y="1116"/>
                    </a:cubicBezTo>
                    <a:cubicBezTo>
                      <a:pt x="472" y="2380"/>
                      <a:pt x="249" y="2777"/>
                      <a:pt x="1" y="2901"/>
                    </a:cubicBezTo>
                    <a:lnTo>
                      <a:pt x="422" y="2901"/>
                    </a:lnTo>
                    <a:cubicBezTo>
                      <a:pt x="695" y="2777"/>
                      <a:pt x="893" y="2380"/>
                      <a:pt x="918" y="1116"/>
                    </a:cubicBezTo>
                    <a:cubicBezTo>
                      <a:pt x="918" y="546"/>
                      <a:pt x="967" y="199"/>
                      <a:pt x="101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896216" y="2729489"/>
                <a:ext cx="60357" cy="93181"/>
              </a:xfrm>
              <a:custGeom>
                <a:avLst/>
                <a:gdLst/>
                <a:ahLst/>
                <a:cxnLst/>
                <a:rect l="l" t="t" r="r" b="b"/>
                <a:pathLst>
                  <a:path w="1414" h="2183" extrusionOk="0">
                    <a:moveTo>
                      <a:pt x="992" y="1"/>
                    </a:moveTo>
                    <a:cubicBezTo>
                      <a:pt x="892" y="50"/>
                      <a:pt x="769" y="50"/>
                      <a:pt x="669" y="50"/>
                    </a:cubicBezTo>
                    <a:lnTo>
                      <a:pt x="595" y="50"/>
                    </a:lnTo>
                    <a:cubicBezTo>
                      <a:pt x="322" y="50"/>
                      <a:pt x="74" y="75"/>
                      <a:pt x="74" y="918"/>
                    </a:cubicBezTo>
                    <a:cubicBezTo>
                      <a:pt x="74" y="1215"/>
                      <a:pt x="74" y="1662"/>
                      <a:pt x="0" y="2157"/>
                    </a:cubicBezTo>
                    <a:cubicBezTo>
                      <a:pt x="149" y="2157"/>
                      <a:pt x="298" y="2182"/>
                      <a:pt x="446" y="2182"/>
                    </a:cubicBezTo>
                    <a:cubicBezTo>
                      <a:pt x="521" y="1686"/>
                      <a:pt x="521" y="1215"/>
                      <a:pt x="521" y="918"/>
                    </a:cubicBezTo>
                    <a:cubicBezTo>
                      <a:pt x="521" y="75"/>
                      <a:pt x="744" y="50"/>
                      <a:pt x="1041" y="50"/>
                    </a:cubicBezTo>
                    <a:lnTo>
                      <a:pt x="1116" y="50"/>
                    </a:lnTo>
                    <a:cubicBezTo>
                      <a:pt x="1215" y="50"/>
                      <a:pt x="1314" y="50"/>
                      <a:pt x="141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823185" y="2821557"/>
                <a:ext cx="92114" cy="98432"/>
              </a:xfrm>
              <a:custGeom>
                <a:avLst/>
                <a:gdLst/>
                <a:ahLst/>
                <a:cxnLst/>
                <a:rect l="l" t="t" r="r" b="b"/>
                <a:pathLst>
                  <a:path w="2158" h="2306" extrusionOk="0">
                    <a:moveTo>
                      <a:pt x="1711" y="0"/>
                    </a:moveTo>
                    <a:cubicBezTo>
                      <a:pt x="1587" y="967"/>
                      <a:pt x="1166" y="2058"/>
                      <a:pt x="1" y="2256"/>
                    </a:cubicBezTo>
                    <a:cubicBezTo>
                      <a:pt x="50" y="2281"/>
                      <a:pt x="100" y="2306"/>
                      <a:pt x="149" y="2306"/>
                    </a:cubicBezTo>
                    <a:cubicBezTo>
                      <a:pt x="199" y="2306"/>
                      <a:pt x="224" y="2306"/>
                      <a:pt x="273" y="2281"/>
                    </a:cubicBezTo>
                    <a:cubicBezTo>
                      <a:pt x="1562" y="2157"/>
                      <a:pt x="1984" y="1042"/>
                      <a:pt x="2157" y="25"/>
                    </a:cubicBezTo>
                    <a:cubicBezTo>
                      <a:pt x="2009" y="25"/>
                      <a:pt x="1860" y="0"/>
                      <a:pt x="171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68166" y="2917851"/>
                <a:ext cx="61424" cy="97364"/>
              </a:xfrm>
              <a:custGeom>
                <a:avLst/>
                <a:gdLst/>
                <a:ahLst/>
                <a:cxnLst/>
                <a:rect l="l" t="t" r="r" b="b"/>
                <a:pathLst>
                  <a:path w="1439" h="2281" extrusionOk="0">
                    <a:moveTo>
                      <a:pt x="1290" y="0"/>
                    </a:moveTo>
                    <a:cubicBezTo>
                      <a:pt x="1240" y="25"/>
                      <a:pt x="1190" y="25"/>
                      <a:pt x="1141" y="25"/>
                    </a:cubicBezTo>
                    <a:cubicBezTo>
                      <a:pt x="1" y="174"/>
                      <a:pt x="447" y="1314"/>
                      <a:pt x="670" y="2256"/>
                    </a:cubicBezTo>
                    <a:cubicBezTo>
                      <a:pt x="819" y="2281"/>
                      <a:pt x="967" y="2281"/>
                      <a:pt x="1116" y="2281"/>
                    </a:cubicBezTo>
                    <a:cubicBezTo>
                      <a:pt x="893" y="1364"/>
                      <a:pt x="447" y="248"/>
                      <a:pt x="1438" y="50"/>
                    </a:cubicBezTo>
                    <a:cubicBezTo>
                      <a:pt x="1389" y="50"/>
                      <a:pt x="1339" y="25"/>
                      <a:pt x="1290"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796721" y="3014144"/>
                <a:ext cx="24373" cy="41276"/>
              </a:xfrm>
              <a:custGeom>
                <a:avLst/>
                <a:gdLst/>
                <a:ahLst/>
                <a:cxnLst/>
                <a:rect l="l" t="t" r="r" b="b"/>
                <a:pathLst>
                  <a:path w="571" h="967" extrusionOk="0">
                    <a:moveTo>
                      <a:pt x="1" y="0"/>
                    </a:moveTo>
                    <a:cubicBezTo>
                      <a:pt x="75" y="347"/>
                      <a:pt x="125" y="645"/>
                      <a:pt x="50" y="893"/>
                    </a:cubicBezTo>
                    <a:cubicBezTo>
                      <a:pt x="199" y="917"/>
                      <a:pt x="348" y="942"/>
                      <a:pt x="447" y="967"/>
                    </a:cubicBezTo>
                    <a:cubicBezTo>
                      <a:pt x="571" y="744"/>
                      <a:pt x="521" y="397"/>
                      <a:pt x="447" y="25"/>
                    </a:cubicBezTo>
                    <a:cubicBezTo>
                      <a:pt x="298" y="25"/>
                      <a:pt x="150" y="25"/>
                      <a:pt x="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789337" y="2599347"/>
                <a:ext cx="18013" cy="2177"/>
              </a:xfrm>
              <a:custGeom>
                <a:avLst/>
                <a:gdLst/>
                <a:ahLst/>
                <a:cxnLst/>
                <a:rect l="l" t="t" r="r" b="b"/>
                <a:pathLst>
                  <a:path w="422" h="51" extrusionOk="0">
                    <a:moveTo>
                      <a:pt x="149" y="1"/>
                    </a:moveTo>
                    <a:cubicBezTo>
                      <a:pt x="99" y="1"/>
                      <a:pt x="50" y="25"/>
                      <a:pt x="0" y="25"/>
                    </a:cubicBezTo>
                    <a:cubicBezTo>
                      <a:pt x="75" y="50"/>
                      <a:pt x="174" y="50"/>
                      <a:pt x="248" y="50"/>
                    </a:cubicBezTo>
                    <a:cubicBezTo>
                      <a:pt x="298" y="50"/>
                      <a:pt x="372" y="50"/>
                      <a:pt x="422" y="25"/>
                    </a:cubicBezTo>
                    <a:cubicBezTo>
                      <a:pt x="372" y="25"/>
                      <a:pt x="298" y="25"/>
                      <a:pt x="2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8279214" y="2006817"/>
                <a:ext cx="228621" cy="163014"/>
              </a:xfrm>
              <a:custGeom>
                <a:avLst/>
                <a:gdLst/>
                <a:ahLst/>
                <a:cxnLst/>
                <a:rect l="l" t="t" r="r" b="b"/>
                <a:pathLst>
                  <a:path w="5356" h="3819" extrusionOk="0">
                    <a:moveTo>
                      <a:pt x="5355" y="1"/>
                    </a:moveTo>
                    <a:lnTo>
                      <a:pt x="5355" y="1"/>
                    </a:lnTo>
                    <a:cubicBezTo>
                      <a:pt x="5132" y="25"/>
                      <a:pt x="4934" y="75"/>
                      <a:pt x="4761" y="100"/>
                    </a:cubicBezTo>
                    <a:cubicBezTo>
                      <a:pt x="4290" y="422"/>
                      <a:pt x="2876" y="1290"/>
                      <a:pt x="1587" y="1513"/>
                    </a:cubicBezTo>
                    <a:cubicBezTo>
                      <a:pt x="1" y="1785"/>
                      <a:pt x="1092" y="2356"/>
                      <a:pt x="992" y="3397"/>
                    </a:cubicBezTo>
                    <a:cubicBezTo>
                      <a:pt x="992" y="3570"/>
                      <a:pt x="918" y="3694"/>
                      <a:pt x="794" y="3818"/>
                    </a:cubicBezTo>
                    <a:cubicBezTo>
                      <a:pt x="992" y="3744"/>
                      <a:pt x="1191" y="3694"/>
                      <a:pt x="1364" y="3620"/>
                    </a:cubicBezTo>
                    <a:cubicBezTo>
                      <a:pt x="1414" y="3545"/>
                      <a:pt x="1439" y="3471"/>
                      <a:pt x="1439" y="3397"/>
                    </a:cubicBezTo>
                    <a:cubicBezTo>
                      <a:pt x="1538" y="2356"/>
                      <a:pt x="422" y="1785"/>
                      <a:pt x="2009" y="1513"/>
                    </a:cubicBezTo>
                    <a:cubicBezTo>
                      <a:pt x="3595" y="1240"/>
                      <a:pt x="5355" y="1"/>
                      <a:pt x="5355"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8157566" y="2161288"/>
                <a:ext cx="179917" cy="140775"/>
              </a:xfrm>
              <a:custGeom>
                <a:avLst/>
                <a:gdLst/>
                <a:ahLst/>
                <a:cxnLst/>
                <a:rect l="l" t="t" r="r" b="b"/>
                <a:pathLst>
                  <a:path w="4215" h="3298" extrusionOk="0">
                    <a:moveTo>
                      <a:pt x="4214" y="1"/>
                    </a:moveTo>
                    <a:cubicBezTo>
                      <a:pt x="4041" y="75"/>
                      <a:pt x="3842" y="125"/>
                      <a:pt x="3644" y="199"/>
                    </a:cubicBezTo>
                    <a:cubicBezTo>
                      <a:pt x="3099" y="720"/>
                      <a:pt x="1636" y="720"/>
                      <a:pt x="1636" y="1984"/>
                    </a:cubicBezTo>
                    <a:cubicBezTo>
                      <a:pt x="1611" y="3124"/>
                      <a:pt x="893" y="3298"/>
                      <a:pt x="0" y="3298"/>
                    </a:cubicBezTo>
                    <a:lnTo>
                      <a:pt x="248" y="3298"/>
                    </a:lnTo>
                    <a:cubicBezTo>
                      <a:pt x="1240" y="3298"/>
                      <a:pt x="2058" y="3223"/>
                      <a:pt x="2058" y="1984"/>
                    </a:cubicBezTo>
                    <a:cubicBezTo>
                      <a:pt x="2082" y="571"/>
                      <a:pt x="3842" y="744"/>
                      <a:pt x="421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707854" y="3052218"/>
                <a:ext cx="107993" cy="118536"/>
              </a:xfrm>
              <a:custGeom>
                <a:avLst/>
                <a:gdLst/>
                <a:ahLst/>
                <a:cxnLst/>
                <a:rect l="l" t="t" r="r" b="b"/>
                <a:pathLst>
                  <a:path w="2530" h="2777" extrusionOk="0">
                    <a:moveTo>
                      <a:pt x="2132" y="1"/>
                    </a:moveTo>
                    <a:cubicBezTo>
                      <a:pt x="2083" y="224"/>
                      <a:pt x="1909" y="372"/>
                      <a:pt x="1587" y="422"/>
                    </a:cubicBezTo>
                    <a:cubicBezTo>
                      <a:pt x="1" y="645"/>
                      <a:pt x="819" y="1290"/>
                      <a:pt x="670" y="2653"/>
                    </a:cubicBezTo>
                    <a:cubicBezTo>
                      <a:pt x="819" y="2703"/>
                      <a:pt x="967" y="2727"/>
                      <a:pt x="1091" y="2777"/>
                    </a:cubicBezTo>
                    <a:cubicBezTo>
                      <a:pt x="1314" y="1339"/>
                      <a:pt x="397" y="670"/>
                      <a:pt x="2008" y="422"/>
                    </a:cubicBezTo>
                    <a:cubicBezTo>
                      <a:pt x="2306" y="397"/>
                      <a:pt x="2455" y="273"/>
                      <a:pt x="2529" y="75"/>
                    </a:cubicBezTo>
                    <a:cubicBezTo>
                      <a:pt x="2430" y="50"/>
                      <a:pt x="2281" y="25"/>
                      <a:pt x="21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152329" y="3090590"/>
                <a:ext cx="1458205" cy="381732"/>
              </a:xfrm>
              <a:custGeom>
                <a:avLst/>
                <a:gdLst/>
                <a:ahLst/>
                <a:cxnLst/>
                <a:rect l="l" t="t" r="r" b="b"/>
                <a:pathLst>
                  <a:path w="34162" h="8943" extrusionOk="0">
                    <a:moveTo>
                      <a:pt x="2152" y="1"/>
                    </a:moveTo>
                    <a:cubicBezTo>
                      <a:pt x="1520" y="1"/>
                      <a:pt x="892" y="22"/>
                      <a:pt x="274" y="68"/>
                    </a:cubicBezTo>
                    <a:cubicBezTo>
                      <a:pt x="125" y="366"/>
                      <a:pt x="1" y="614"/>
                      <a:pt x="26" y="862"/>
                    </a:cubicBezTo>
                    <a:cubicBezTo>
                      <a:pt x="26" y="862"/>
                      <a:pt x="1822" y="531"/>
                      <a:pt x="3511" y="531"/>
                    </a:cubicBezTo>
                    <a:cubicBezTo>
                      <a:pt x="4356" y="531"/>
                      <a:pt x="5174" y="614"/>
                      <a:pt x="5727" y="862"/>
                    </a:cubicBezTo>
                    <a:cubicBezTo>
                      <a:pt x="7363" y="1630"/>
                      <a:pt x="9421" y="3564"/>
                      <a:pt x="14875" y="4283"/>
                    </a:cubicBezTo>
                    <a:cubicBezTo>
                      <a:pt x="20304" y="5001"/>
                      <a:pt x="25410" y="5497"/>
                      <a:pt x="24518" y="6241"/>
                    </a:cubicBezTo>
                    <a:cubicBezTo>
                      <a:pt x="23625" y="7009"/>
                      <a:pt x="26228" y="7927"/>
                      <a:pt x="28435" y="8323"/>
                    </a:cubicBezTo>
                    <a:cubicBezTo>
                      <a:pt x="29302" y="8497"/>
                      <a:pt x="31657" y="8720"/>
                      <a:pt x="34161" y="8943"/>
                    </a:cubicBezTo>
                    <a:cubicBezTo>
                      <a:pt x="27443" y="7381"/>
                      <a:pt x="27245" y="5770"/>
                      <a:pt x="26526" y="4754"/>
                    </a:cubicBezTo>
                    <a:cubicBezTo>
                      <a:pt x="25683" y="3514"/>
                      <a:pt x="18544" y="3390"/>
                      <a:pt x="16436" y="2622"/>
                    </a:cubicBezTo>
                    <a:cubicBezTo>
                      <a:pt x="14818" y="2015"/>
                      <a:pt x="8306"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332240" y="3115688"/>
                <a:ext cx="28599" cy="41319"/>
              </a:xfrm>
              <a:custGeom>
                <a:avLst/>
                <a:gdLst/>
                <a:ahLst/>
                <a:cxnLst/>
                <a:rect l="l" t="t" r="r" b="b"/>
                <a:pathLst>
                  <a:path w="670" h="968" extrusionOk="0">
                    <a:moveTo>
                      <a:pt x="298" y="1"/>
                    </a:moveTo>
                    <a:cubicBezTo>
                      <a:pt x="322" y="398"/>
                      <a:pt x="273" y="769"/>
                      <a:pt x="0" y="918"/>
                    </a:cubicBezTo>
                    <a:lnTo>
                      <a:pt x="223" y="968"/>
                    </a:lnTo>
                    <a:cubicBezTo>
                      <a:pt x="620" y="844"/>
                      <a:pt x="670" y="472"/>
                      <a:pt x="645" y="50"/>
                    </a:cubicBezTo>
                    <a:cubicBezTo>
                      <a:pt x="521" y="26"/>
                      <a:pt x="422" y="1"/>
                      <a:pt x="298" y="1"/>
                    </a:cubicBezTo>
                    <a:close/>
                  </a:path>
                </a:pathLst>
              </a:custGeom>
              <a:solidFill>
                <a:srgbClr val="378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03600" y="2287204"/>
                <a:ext cx="23306" cy="6403"/>
              </a:xfrm>
              <a:custGeom>
                <a:avLst/>
                <a:gdLst/>
                <a:ahLst/>
                <a:cxnLst/>
                <a:rect l="l" t="t" r="r" b="b"/>
                <a:pathLst>
                  <a:path w="546" h="150" extrusionOk="0">
                    <a:moveTo>
                      <a:pt x="323" y="1"/>
                    </a:moveTo>
                    <a:cubicBezTo>
                      <a:pt x="174" y="1"/>
                      <a:pt x="75" y="26"/>
                      <a:pt x="1" y="149"/>
                    </a:cubicBezTo>
                    <a:lnTo>
                      <a:pt x="348" y="149"/>
                    </a:lnTo>
                    <a:cubicBezTo>
                      <a:pt x="397" y="75"/>
                      <a:pt x="447" y="26"/>
                      <a:pt x="546" y="26"/>
                    </a:cubicBezTo>
                    <a:cubicBezTo>
                      <a:pt x="447" y="1"/>
                      <a:pt x="372" y="1"/>
                      <a:pt x="323" y="1"/>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7757580" y="2293564"/>
                <a:ext cx="160880" cy="159813"/>
              </a:xfrm>
              <a:custGeom>
                <a:avLst/>
                <a:gdLst/>
                <a:ahLst/>
                <a:cxnLst/>
                <a:rect l="l" t="t" r="r" b="b"/>
                <a:pathLst>
                  <a:path w="3769" h="3744" extrusionOk="0">
                    <a:moveTo>
                      <a:pt x="3422" y="0"/>
                    </a:moveTo>
                    <a:cubicBezTo>
                      <a:pt x="3298" y="199"/>
                      <a:pt x="3248" y="595"/>
                      <a:pt x="3223" y="1463"/>
                    </a:cubicBezTo>
                    <a:cubicBezTo>
                      <a:pt x="3124" y="3545"/>
                      <a:pt x="1141" y="3719"/>
                      <a:pt x="1" y="3719"/>
                    </a:cubicBezTo>
                    <a:cubicBezTo>
                      <a:pt x="25" y="3744"/>
                      <a:pt x="75" y="3744"/>
                      <a:pt x="125" y="3744"/>
                    </a:cubicBezTo>
                    <a:cubicBezTo>
                      <a:pt x="199" y="3744"/>
                      <a:pt x="273" y="3744"/>
                      <a:pt x="348" y="3719"/>
                    </a:cubicBezTo>
                    <a:cubicBezTo>
                      <a:pt x="1488" y="3719"/>
                      <a:pt x="3471" y="3545"/>
                      <a:pt x="3570" y="1463"/>
                    </a:cubicBezTo>
                    <a:cubicBezTo>
                      <a:pt x="3620" y="620"/>
                      <a:pt x="3645" y="199"/>
                      <a:pt x="376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39091" y="2452260"/>
                <a:ext cx="123829" cy="151361"/>
              </a:xfrm>
              <a:custGeom>
                <a:avLst/>
                <a:gdLst/>
                <a:ahLst/>
                <a:cxnLst/>
                <a:rect l="l" t="t" r="r" b="b"/>
                <a:pathLst>
                  <a:path w="2901" h="3546" extrusionOk="0">
                    <a:moveTo>
                      <a:pt x="2777" y="1"/>
                    </a:moveTo>
                    <a:cubicBezTo>
                      <a:pt x="1612" y="26"/>
                      <a:pt x="1636" y="497"/>
                      <a:pt x="1711" y="1315"/>
                    </a:cubicBezTo>
                    <a:cubicBezTo>
                      <a:pt x="1785" y="2108"/>
                      <a:pt x="1909" y="3422"/>
                      <a:pt x="645" y="3447"/>
                    </a:cubicBezTo>
                    <a:cubicBezTo>
                      <a:pt x="372" y="3471"/>
                      <a:pt x="174" y="3496"/>
                      <a:pt x="0" y="3546"/>
                    </a:cubicBezTo>
                    <a:cubicBezTo>
                      <a:pt x="124" y="3546"/>
                      <a:pt x="248" y="3521"/>
                      <a:pt x="372" y="3521"/>
                    </a:cubicBezTo>
                    <a:cubicBezTo>
                      <a:pt x="521" y="3496"/>
                      <a:pt x="719" y="3471"/>
                      <a:pt x="992" y="3447"/>
                    </a:cubicBezTo>
                    <a:cubicBezTo>
                      <a:pt x="2256" y="3422"/>
                      <a:pt x="2132" y="2108"/>
                      <a:pt x="2058" y="1315"/>
                    </a:cubicBezTo>
                    <a:cubicBezTo>
                      <a:pt x="2008" y="546"/>
                      <a:pt x="1983" y="100"/>
                      <a:pt x="2901" y="26"/>
                    </a:cubicBezTo>
                    <a:cubicBezTo>
                      <a:pt x="2851" y="26"/>
                      <a:pt x="2801" y="26"/>
                      <a:pt x="277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7551249" y="2602506"/>
                <a:ext cx="103767" cy="141842"/>
              </a:xfrm>
              <a:custGeom>
                <a:avLst/>
                <a:gdLst/>
                <a:ahLst/>
                <a:cxnLst/>
                <a:rect l="l" t="t" r="r" b="b"/>
                <a:pathLst>
                  <a:path w="2431" h="3323" extrusionOk="0">
                    <a:moveTo>
                      <a:pt x="2430" y="1"/>
                    </a:moveTo>
                    <a:cubicBezTo>
                      <a:pt x="2306" y="1"/>
                      <a:pt x="2182" y="26"/>
                      <a:pt x="2058" y="26"/>
                    </a:cubicBezTo>
                    <a:cubicBezTo>
                      <a:pt x="1438" y="199"/>
                      <a:pt x="1463" y="646"/>
                      <a:pt x="1463" y="1340"/>
                    </a:cubicBezTo>
                    <a:cubicBezTo>
                      <a:pt x="1438" y="2232"/>
                      <a:pt x="1488" y="3149"/>
                      <a:pt x="472" y="3273"/>
                    </a:cubicBezTo>
                    <a:cubicBezTo>
                      <a:pt x="273" y="3298"/>
                      <a:pt x="100" y="3298"/>
                      <a:pt x="1" y="3323"/>
                    </a:cubicBezTo>
                    <a:lnTo>
                      <a:pt x="620" y="3298"/>
                    </a:lnTo>
                    <a:cubicBezTo>
                      <a:pt x="670" y="3273"/>
                      <a:pt x="744" y="3273"/>
                      <a:pt x="819" y="3273"/>
                    </a:cubicBezTo>
                    <a:cubicBezTo>
                      <a:pt x="1860" y="3149"/>
                      <a:pt x="1785" y="2232"/>
                      <a:pt x="1810" y="1340"/>
                    </a:cubicBezTo>
                    <a:cubicBezTo>
                      <a:pt x="1835" y="646"/>
                      <a:pt x="1810" y="175"/>
                      <a:pt x="243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7532212" y="2743276"/>
                <a:ext cx="45545" cy="69875"/>
              </a:xfrm>
              <a:custGeom>
                <a:avLst/>
                <a:gdLst/>
                <a:ahLst/>
                <a:cxnLst/>
                <a:rect l="l" t="t" r="r" b="b"/>
                <a:pathLst>
                  <a:path w="1067" h="1637" extrusionOk="0">
                    <a:moveTo>
                      <a:pt x="1066" y="0"/>
                    </a:moveTo>
                    <a:lnTo>
                      <a:pt x="447" y="25"/>
                    </a:lnTo>
                    <a:cubicBezTo>
                      <a:pt x="0" y="149"/>
                      <a:pt x="174" y="347"/>
                      <a:pt x="124" y="1239"/>
                    </a:cubicBezTo>
                    <a:cubicBezTo>
                      <a:pt x="124" y="1363"/>
                      <a:pt x="124" y="1487"/>
                      <a:pt x="124" y="1587"/>
                    </a:cubicBezTo>
                    <a:cubicBezTo>
                      <a:pt x="248" y="1611"/>
                      <a:pt x="372" y="1636"/>
                      <a:pt x="471" y="1636"/>
                    </a:cubicBezTo>
                    <a:cubicBezTo>
                      <a:pt x="471" y="1512"/>
                      <a:pt x="471" y="1388"/>
                      <a:pt x="471" y="1239"/>
                    </a:cubicBezTo>
                    <a:cubicBezTo>
                      <a:pt x="546" y="198"/>
                      <a:pt x="298" y="99"/>
                      <a:pt x="1066"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7505748" y="2810971"/>
                <a:ext cx="46612" cy="59289"/>
              </a:xfrm>
              <a:custGeom>
                <a:avLst/>
                <a:gdLst/>
                <a:ahLst/>
                <a:cxnLst/>
                <a:rect l="l" t="t" r="r" b="b"/>
                <a:pathLst>
                  <a:path w="1092" h="1389" extrusionOk="0">
                    <a:moveTo>
                      <a:pt x="744" y="1"/>
                    </a:moveTo>
                    <a:cubicBezTo>
                      <a:pt x="720" y="695"/>
                      <a:pt x="744" y="1141"/>
                      <a:pt x="1" y="1389"/>
                    </a:cubicBezTo>
                    <a:cubicBezTo>
                      <a:pt x="174" y="1339"/>
                      <a:pt x="348" y="1314"/>
                      <a:pt x="521" y="1314"/>
                    </a:cubicBezTo>
                    <a:cubicBezTo>
                      <a:pt x="1067" y="1066"/>
                      <a:pt x="1067" y="645"/>
                      <a:pt x="1091" y="50"/>
                    </a:cubicBezTo>
                    <a:cubicBezTo>
                      <a:pt x="992" y="50"/>
                      <a:pt x="868" y="25"/>
                      <a:pt x="744"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7386192" y="2867057"/>
                <a:ext cx="141842" cy="113243"/>
              </a:xfrm>
              <a:custGeom>
                <a:avLst/>
                <a:gdLst/>
                <a:ahLst/>
                <a:cxnLst/>
                <a:rect l="l" t="t" r="r" b="b"/>
                <a:pathLst>
                  <a:path w="3323" h="2653" extrusionOk="0">
                    <a:moveTo>
                      <a:pt x="3322" y="0"/>
                    </a:moveTo>
                    <a:cubicBezTo>
                      <a:pt x="3149" y="0"/>
                      <a:pt x="2975" y="25"/>
                      <a:pt x="2802" y="75"/>
                    </a:cubicBezTo>
                    <a:cubicBezTo>
                      <a:pt x="2579" y="149"/>
                      <a:pt x="2281" y="199"/>
                      <a:pt x="1884" y="223"/>
                    </a:cubicBezTo>
                    <a:lnTo>
                      <a:pt x="1835" y="223"/>
                    </a:lnTo>
                    <a:cubicBezTo>
                      <a:pt x="1761" y="223"/>
                      <a:pt x="1686" y="248"/>
                      <a:pt x="1612" y="248"/>
                    </a:cubicBezTo>
                    <a:cubicBezTo>
                      <a:pt x="0" y="447"/>
                      <a:pt x="273" y="1116"/>
                      <a:pt x="248" y="2083"/>
                    </a:cubicBezTo>
                    <a:cubicBezTo>
                      <a:pt x="248" y="2281"/>
                      <a:pt x="248" y="2479"/>
                      <a:pt x="273" y="2628"/>
                    </a:cubicBezTo>
                    <a:lnTo>
                      <a:pt x="422" y="2628"/>
                    </a:lnTo>
                    <a:cubicBezTo>
                      <a:pt x="496" y="2628"/>
                      <a:pt x="571" y="2628"/>
                      <a:pt x="620" y="2653"/>
                    </a:cubicBezTo>
                    <a:cubicBezTo>
                      <a:pt x="620" y="2479"/>
                      <a:pt x="595" y="2281"/>
                      <a:pt x="595" y="2083"/>
                    </a:cubicBezTo>
                    <a:cubicBezTo>
                      <a:pt x="620" y="1066"/>
                      <a:pt x="348" y="372"/>
                      <a:pt x="2232" y="223"/>
                    </a:cubicBezTo>
                    <a:cubicBezTo>
                      <a:pt x="2727" y="174"/>
                      <a:pt x="3099" y="100"/>
                      <a:pt x="332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7393576" y="2979229"/>
                <a:ext cx="24416" cy="44478"/>
              </a:xfrm>
              <a:custGeom>
                <a:avLst/>
                <a:gdLst/>
                <a:ahLst/>
                <a:cxnLst/>
                <a:rect l="l" t="t" r="r" b="b"/>
                <a:pathLst>
                  <a:path w="572" h="1042" extrusionOk="0">
                    <a:moveTo>
                      <a:pt x="100" y="0"/>
                    </a:moveTo>
                    <a:cubicBezTo>
                      <a:pt x="150" y="446"/>
                      <a:pt x="224" y="818"/>
                      <a:pt x="1" y="1041"/>
                    </a:cubicBezTo>
                    <a:lnTo>
                      <a:pt x="348" y="1041"/>
                    </a:lnTo>
                    <a:cubicBezTo>
                      <a:pt x="571" y="818"/>
                      <a:pt x="497" y="471"/>
                      <a:pt x="447" y="25"/>
                    </a:cubicBezTo>
                    <a:cubicBezTo>
                      <a:pt x="398" y="0"/>
                      <a:pt x="323" y="0"/>
                      <a:pt x="24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7385125" y="2856472"/>
                <a:ext cx="18056" cy="1110"/>
              </a:xfrm>
              <a:custGeom>
                <a:avLst/>
                <a:gdLst/>
                <a:ahLst/>
                <a:cxnLst/>
                <a:rect l="l" t="t" r="r" b="b"/>
                <a:pathLst>
                  <a:path w="423" h="26" extrusionOk="0">
                    <a:moveTo>
                      <a:pt x="1" y="0"/>
                    </a:moveTo>
                    <a:cubicBezTo>
                      <a:pt x="25" y="0"/>
                      <a:pt x="25" y="0"/>
                      <a:pt x="50" y="25"/>
                    </a:cubicBezTo>
                    <a:lnTo>
                      <a:pt x="422" y="25"/>
                    </a:lnTo>
                    <a:cubicBezTo>
                      <a:pt x="323" y="0"/>
                      <a:pt x="249" y="0"/>
                      <a:pt x="149"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7559700" y="2596189"/>
                <a:ext cx="16989" cy="1110"/>
              </a:xfrm>
              <a:custGeom>
                <a:avLst/>
                <a:gdLst/>
                <a:ahLst/>
                <a:cxnLst/>
                <a:rect l="l" t="t" r="r" b="b"/>
                <a:pathLst>
                  <a:path w="398" h="26" extrusionOk="0">
                    <a:moveTo>
                      <a:pt x="1" y="0"/>
                    </a:moveTo>
                    <a:cubicBezTo>
                      <a:pt x="1" y="0"/>
                      <a:pt x="26" y="25"/>
                      <a:pt x="26" y="25"/>
                    </a:cubicBezTo>
                    <a:lnTo>
                      <a:pt x="398" y="25"/>
                    </a:lnTo>
                    <a:cubicBezTo>
                      <a:pt x="323" y="0"/>
                      <a:pt x="249" y="0"/>
                      <a:pt x="174"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04695" y="2445943"/>
                <a:ext cx="28599" cy="1067"/>
              </a:xfrm>
              <a:custGeom>
                <a:avLst/>
                <a:gdLst/>
                <a:ahLst/>
                <a:cxnLst/>
                <a:rect l="l" t="t" r="r" b="b"/>
                <a:pathLst>
                  <a:path w="670" h="25" extrusionOk="0">
                    <a:moveTo>
                      <a:pt x="0" y="0"/>
                    </a:moveTo>
                    <a:cubicBezTo>
                      <a:pt x="99" y="0"/>
                      <a:pt x="198" y="0"/>
                      <a:pt x="322" y="25"/>
                    </a:cubicBezTo>
                    <a:lnTo>
                      <a:pt x="669" y="25"/>
                    </a:lnTo>
                    <a:cubicBezTo>
                      <a:pt x="496" y="0"/>
                      <a:pt x="322" y="0"/>
                      <a:pt x="174" y="0"/>
                    </a:cubicBezTo>
                    <a:close/>
                  </a:path>
                </a:pathLst>
              </a:custGeom>
              <a:solidFill>
                <a:srgbClr val="6C6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8085602" y="2123214"/>
                <a:ext cx="5336" cy="2134"/>
              </a:xfrm>
              <a:custGeom>
                <a:avLst/>
                <a:gdLst/>
                <a:ahLst/>
                <a:cxnLst/>
                <a:rect l="l" t="t" r="r" b="b"/>
                <a:pathLst>
                  <a:path w="125" h="50" extrusionOk="0">
                    <a:moveTo>
                      <a:pt x="0" y="0"/>
                    </a:moveTo>
                    <a:cubicBezTo>
                      <a:pt x="0" y="0"/>
                      <a:pt x="0" y="25"/>
                      <a:pt x="0" y="50"/>
                    </a:cubicBezTo>
                    <a:cubicBezTo>
                      <a:pt x="50" y="50"/>
                      <a:pt x="75" y="25"/>
                      <a:pt x="124" y="0"/>
                    </a:cubicBezTo>
                    <a:close/>
                  </a:path>
                </a:pathLst>
              </a:custGeom>
              <a:solidFill>
                <a:srgbClr val="BBB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8068657" y="2122147"/>
                <a:ext cx="16989" cy="3201"/>
              </a:xfrm>
              <a:custGeom>
                <a:avLst/>
                <a:gdLst/>
                <a:ahLst/>
                <a:cxnLst/>
                <a:rect l="l" t="t" r="r" b="b"/>
                <a:pathLst>
                  <a:path w="398" h="75" extrusionOk="0">
                    <a:moveTo>
                      <a:pt x="1" y="1"/>
                    </a:moveTo>
                    <a:cubicBezTo>
                      <a:pt x="125" y="25"/>
                      <a:pt x="224" y="50"/>
                      <a:pt x="348" y="75"/>
                    </a:cubicBezTo>
                    <a:lnTo>
                      <a:pt x="397" y="75"/>
                    </a:lnTo>
                    <a:cubicBezTo>
                      <a:pt x="397" y="50"/>
                      <a:pt x="397" y="25"/>
                      <a:pt x="397" y="25"/>
                    </a:cubicBezTo>
                    <a:cubicBezTo>
                      <a:pt x="323" y="1"/>
                      <a:pt x="249" y="1"/>
                      <a:pt x="174" y="1"/>
                    </a:cubicBezTo>
                    <a:close/>
                  </a:path>
                </a:pathLst>
              </a:custGeom>
              <a:solidFill>
                <a:srgbClr val="133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8026358" y="2123214"/>
                <a:ext cx="73034" cy="89980"/>
              </a:xfrm>
              <a:custGeom>
                <a:avLst/>
                <a:gdLst/>
                <a:ahLst/>
                <a:cxnLst/>
                <a:rect l="l" t="t" r="r" b="b"/>
                <a:pathLst>
                  <a:path w="1711" h="2108" extrusionOk="0">
                    <a:moveTo>
                      <a:pt x="1512" y="0"/>
                    </a:moveTo>
                    <a:cubicBezTo>
                      <a:pt x="1463" y="25"/>
                      <a:pt x="1438" y="50"/>
                      <a:pt x="1388" y="50"/>
                    </a:cubicBezTo>
                    <a:lnTo>
                      <a:pt x="1339" y="50"/>
                    </a:lnTo>
                    <a:cubicBezTo>
                      <a:pt x="1339" y="50"/>
                      <a:pt x="0" y="273"/>
                      <a:pt x="124" y="1909"/>
                    </a:cubicBezTo>
                    <a:cubicBezTo>
                      <a:pt x="124" y="1984"/>
                      <a:pt x="124" y="2033"/>
                      <a:pt x="149" y="2107"/>
                    </a:cubicBezTo>
                    <a:cubicBezTo>
                      <a:pt x="248" y="2083"/>
                      <a:pt x="372" y="2083"/>
                      <a:pt x="496" y="2083"/>
                    </a:cubicBezTo>
                    <a:cubicBezTo>
                      <a:pt x="496" y="2033"/>
                      <a:pt x="496" y="1959"/>
                      <a:pt x="471" y="1909"/>
                    </a:cubicBezTo>
                    <a:cubicBezTo>
                      <a:pt x="347" y="273"/>
                      <a:pt x="1711" y="50"/>
                      <a:pt x="1711" y="50"/>
                    </a:cubicBezTo>
                    <a:cubicBezTo>
                      <a:pt x="1636" y="25"/>
                      <a:pt x="1587" y="25"/>
                      <a:pt x="1512"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7952259" y="2212081"/>
                <a:ext cx="97407" cy="76235"/>
              </a:xfrm>
              <a:custGeom>
                <a:avLst/>
                <a:gdLst/>
                <a:ahLst/>
                <a:cxnLst/>
                <a:rect l="l" t="t" r="r" b="b"/>
                <a:pathLst>
                  <a:path w="2282" h="1786" extrusionOk="0">
                    <a:moveTo>
                      <a:pt x="2232" y="1"/>
                    </a:moveTo>
                    <a:cubicBezTo>
                      <a:pt x="2108" y="1"/>
                      <a:pt x="1984" y="1"/>
                      <a:pt x="1885" y="25"/>
                    </a:cubicBezTo>
                    <a:cubicBezTo>
                      <a:pt x="1934" y="1488"/>
                      <a:pt x="1092" y="1711"/>
                      <a:pt x="1" y="1786"/>
                    </a:cubicBezTo>
                    <a:lnTo>
                      <a:pt x="348" y="1786"/>
                    </a:lnTo>
                    <a:cubicBezTo>
                      <a:pt x="1463" y="1711"/>
                      <a:pt x="2282" y="1488"/>
                      <a:pt x="2232"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7333264" y="3023663"/>
                <a:ext cx="75211" cy="71967"/>
              </a:xfrm>
              <a:custGeom>
                <a:avLst/>
                <a:gdLst/>
                <a:ahLst/>
                <a:cxnLst/>
                <a:rect l="l" t="t" r="r" b="b"/>
                <a:pathLst>
                  <a:path w="1762" h="1686" extrusionOk="0">
                    <a:moveTo>
                      <a:pt x="1414" y="0"/>
                    </a:moveTo>
                    <a:cubicBezTo>
                      <a:pt x="1290" y="149"/>
                      <a:pt x="1067" y="223"/>
                      <a:pt x="646" y="248"/>
                    </a:cubicBezTo>
                    <a:cubicBezTo>
                      <a:pt x="1" y="298"/>
                      <a:pt x="100" y="967"/>
                      <a:pt x="199" y="1661"/>
                    </a:cubicBezTo>
                    <a:cubicBezTo>
                      <a:pt x="323" y="1661"/>
                      <a:pt x="447" y="1661"/>
                      <a:pt x="571" y="1686"/>
                    </a:cubicBezTo>
                    <a:cubicBezTo>
                      <a:pt x="472" y="992"/>
                      <a:pt x="348" y="298"/>
                      <a:pt x="1017" y="248"/>
                    </a:cubicBezTo>
                    <a:cubicBezTo>
                      <a:pt x="1414" y="223"/>
                      <a:pt x="1637" y="149"/>
                      <a:pt x="1761"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7341758" y="3094560"/>
                <a:ext cx="18013" cy="23306"/>
              </a:xfrm>
              <a:custGeom>
                <a:avLst/>
                <a:gdLst/>
                <a:ahLst/>
                <a:cxnLst/>
                <a:rect l="l" t="t" r="r" b="b"/>
                <a:pathLst>
                  <a:path w="422" h="546" extrusionOk="0">
                    <a:moveTo>
                      <a:pt x="0" y="0"/>
                    </a:moveTo>
                    <a:cubicBezTo>
                      <a:pt x="25" y="174"/>
                      <a:pt x="50" y="322"/>
                      <a:pt x="75" y="496"/>
                    </a:cubicBezTo>
                    <a:cubicBezTo>
                      <a:pt x="199" y="496"/>
                      <a:pt x="298" y="521"/>
                      <a:pt x="422" y="545"/>
                    </a:cubicBezTo>
                    <a:cubicBezTo>
                      <a:pt x="422" y="372"/>
                      <a:pt x="397" y="198"/>
                      <a:pt x="372" y="25"/>
                    </a:cubicBezTo>
                    <a:cubicBezTo>
                      <a:pt x="248" y="0"/>
                      <a:pt x="124" y="0"/>
                      <a:pt x="0" y="0"/>
                    </a:cubicBezTo>
                    <a:close/>
                  </a:path>
                </a:pathLst>
              </a:custGeom>
              <a:solidFill>
                <a:srgbClr val="585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7181994" y="2122233"/>
                <a:ext cx="901550" cy="1034812"/>
              </a:xfrm>
              <a:custGeom>
                <a:avLst/>
                <a:gdLst/>
                <a:ahLst/>
                <a:cxnLst/>
                <a:rect l="l" t="t" r="r" b="b"/>
                <a:pathLst>
                  <a:path w="21121" h="24243" extrusionOk="0">
                    <a:moveTo>
                      <a:pt x="20577" y="0"/>
                    </a:moveTo>
                    <a:cubicBezTo>
                      <a:pt x="19758" y="0"/>
                      <a:pt x="19406" y="596"/>
                      <a:pt x="19262" y="1486"/>
                    </a:cubicBezTo>
                    <a:cubicBezTo>
                      <a:pt x="19088" y="2527"/>
                      <a:pt x="19237" y="3667"/>
                      <a:pt x="17353" y="3717"/>
                    </a:cubicBezTo>
                    <a:cubicBezTo>
                      <a:pt x="15469" y="3767"/>
                      <a:pt x="15419" y="3841"/>
                      <a:pt x="15494" y="4857"/>
                    </a:cubicBezTo>
                    <a:cubicBezTo>
                      <a:pt x="15541" y="5807"/>
                      <a:pt x="14929" y="7620"/>
                      <a:pt x="12853" y="7620"/>
                    </a:cubicBezTo>
                    <a:cubicBezTo>
                      <a:pt x="12761" y="7620"/>
                      <a:pt x="12666" y="7616"/>
                      <a:pt x="12568" y="7609"/>
                    </a:cubicBezTo>
                    <a:cubicBezTo>
                      <a:pt x="12368" y="7592"/>
                      <a:pt x="12193" y="7584"/>
                      <a:pt x="12039" y="7584"/>
                    </a:cubicBezTo>
                    <a:cubicBezTo>
                      <a:pt x="10401" y="7584"/>
                      <a:pt x="11208" y="8519"/>
                      <a:pt x="10709" y="9766"/>
                    </a:cubicBezTo>
                    <a:cubicBezTo>
                      <a:pt x="10217" y="10943"/>
                      <a:pt x="10372" y="11141"/>
                      <a:pt x="9417" y="11141"/>
                    </a:cubicBezTo>
                    <a:cubicBezTo>
                      <a:pt x="9266" y="11141"/>
                      <a:pt x="9088" y="11136"/>
                      <a:pt x="8875" y="11129"/>
                    </a:cubicBezTo>
                    <a:cubicBezTo>
                      <a:pt x="8796" y="11125"/>
                      <a:pt x="8720" y="11123"/>
                      <a:pt x="8648" y="11123"/>
                    </a:cubicBezTo>
                    <a:cubicBezTo>
                      <a:pt x="7323" y="11123"/>
                      <a:pt x="7190" y="11775"/>
                      <a:pt x="7214" y="13162"/>
                    </a:cubicBezTo>
                    <a:cubicBezTo>
                      <a:pt x="7239" y="14649"/>
                      <a:pt x="7511" y="14476"/>
                      <a:pt x="6768" y="14550"/>
                    </a:cubicBezTo>
                    <a:cubicBezTo>
                      <a:pt x="6024" y="14649"/>
                      <a:pt x="6445" y="14724"/>
                      <a:pt x="6346" y="15789"/>
                    </a:cubicBezTo>
                    <a:cubicBezTo>
                      <a:pt x="6255" y="16744"/>
                      <a:pt x="6435" y="17240"/>
                      <a:pt x="5188" y="17240"/>
                    </a:cubicBezTo>
                    <a:cubicBezTo>
                      <a:pt x="5074" y="17240"/>
                      <a:pt x="4948" y="17236"/>
                      <a:pt x="4809" y="17227"/>
                    </a:cubicBezTo>
                    <a:cubicBezTo>
                      <a:pt x="4714" y="17220"/>
                      <a:pt x="4628" y="17217"/>
                      <a:pt x="4549" y="17217"/>
                    </a:cubicBezTo>
                    <a:cubicBezTo>
                      <a:pt x="3265" y="17217"/>
                      <a:pt x="3987" y="18143"/>
                      <a:pt x="3917" y="19334"/>
                    </a:cubicBezTo>
                    <a:cubicBezTo>
                      <a:pt x="3842" y="20623"/>
                      <a:pt x="3694" y="20871"/>
                      <a:pt x="2305" y="20995"/>
                    </a:cubicBezTo>
                    <a:cubicBezTo>
                      <a:pt x="967" y="21119"/>
                      <a:pt x="1859" y="23028"/>
                      <a:pt x="0" y="23449"/>
                    </a:cubicBezTo>
                    <a:lnTo>
                      <a:pt x="3371" y="24243"/>
                    </a:lnTo>
                    <a:cubicBezTo>
                      <a:pt x="4512" y="23920"/>
                      <a:pt x="2925" y="21466"/>
                      <a:pt x="4190" y="21367"/>
                    </a:cubicBezTo>
                    <a:cubicBezTo>
                      <a:pt x="5503" y="21293"/>
                      <a:pt x="5008" y="20574"/>
                      <a:pt x="5032" y="19533"/>
                    </a:cubicBezTo>
                    <a:cubicBezTo>
                      <a:pt x="5057" y="18516"/>
                      <a:pt x="4760" y="17822"/>
                      <a:pt x="6668" y="17673"/>
                    </a:cubicBezTo>
                    <a:cubicBezTo>
                      <a:pt x="8552" y="17525"/>
                      <a:pt x="8255" y="16905"/>
                      <a:pt x="8329" y="15789"/>
                    </a:cubicBezTo>
                    <a:cubicBezTo>
                      <a:pt x="8404" y="14649"/>
                      <a:pt x="8081" y="14624"/>
                      <a:pt x="9123" y="14525"/>
                    </a:cubicBezTo>
                    <a:cubicBezTo>
                      <a:pt x="10139" y="14401"/>
                      <a:pt x="10089" y="13484"/>
                      <a:pt x="10114" y="12592"/>
                    </a:cubicBezTo>
                    <a:cubicBezTo>
                      <a:pt x="10114" y="11724"/>
                      <a:pt x="10089" y="11203"/>
                      <a:pt x="11354" y="11179"/>
                    </a:cubicBezTo>
                    <a:cubicBezTo>
                      <a:pt x="12618" y="11154"/>
                      <a:pt x="12494" y="9840"/>
                      <a:pt x="12420" y="9047"/>
                    </a:cubicBezTo>
                    <a:cubicBezTo>
                      <a:pt x="12345" y="8229"/>
                      <a:pt x="12321" y="7758"/>
                      <a:pt x="13486" y="7733"/>
                    </a:cubicBezTo>
                    <a:cubicBezTo>
                      <a:pt x="14626" y="7733"/>
                      <a:pt x="16609" y="7559"/>
                      <a:pt x="16708" y="5477"/>
                    </a:cubicBezTo>
                    <a:cubicBezTo>
                      <a:pt x="16770" y="4076"/>
                      <a:pt x="16832" y="3874"/>
                      <a:pt x="17207" y="3874"/>
                    </a:cubicBezTo>
                    <a:cubicBezTo>
                      <a:pt x="17283" y="3874"/>
                      <a:pt x="17372" y="3882"/>
                      <a:pt x="17477" y="3891"/>
                    </a:cubicBezTo>
                    <a:cubicBezTo>
                      <a:pt x="17576" y="3891"/>
                      <a:pt x="17697" y="3902"/>
                      <a:pt x="17833" y="3902"/>
                    </a:cubicBezTo>
                    <a:cubicBezTo>
                      <a:pt x="17901" y="3902"/>
                      <a:pt x="17973" y="3899"/>
                      <a:pt x="18047" y="3891"/>
                    </a:cubicBezTo>
                    <a:cubicBezTo>
                      <a:pt x="19187" y="3816"/>
                      <a:pt x="20030" y="3568"/>
                      <a:pt x="19906" y="1932"/>
                    </a:cubicBezTo>
                    <a:cubicBezTo>
                      <a:pt x="19782" y="296"/>
                      <a:pt x="21121" y="73"/>
                      <a:pt x="21121" y="73"/>
                    </a:cubicBezTo>
                    <a:cubicBezTo>
                      <a:pt x="20920" y="24"/>
                      <a:pt x="20739" y="0"/>
                      <a:pt x="20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7453888" y="2006817"/>
                <a:ext cx="1036008" cy="1285672"/>
              </a:xfrm>
              <a:custGeom>
                <a:avLst/>
                <a:gdLst/>
                <a:ahLst/>
                <a:cxnLst/>
                <a:rect l="l" t="t" r="r" b="b"/>
                <a:pathLst>
                  <a:path w="24271" h="30120" extrusionOk="0">
                    <a:moveTo>
                      <a:pt x="24270" y="1"/>
                    </a:moveTo>
                    <a:lnTo>
                      <a:pt x="24270" y="1"/>
                    </a:lnTo>
                    <a:cubicBezTo>
                      <a:pt x="21766" y="397"/>
                      <a:pt x="22584" y="967"/>
                      <a:pt x="20428" y="1190"/>
                    </a:cubicBezTo>
                    <a:cubicBezTo>
                      <a:pt x="18271" y="1389"/>
                      <a:pt x="18668" y="1785"/>
                      <a:pt x="18668" y="2703"/>
                    </a:cubicBezTo>
                    <a:cubicBezTo>
                      <a:pt x="18668" y="3620"/>
                      <a:pt x="17701" y="4562"/>
                      <a:pt x="16089" y="4636"/>
                    </a:cubicBezTo>
                    <a:cubicBezTo>
                      <a:pt x="14478" y="4686"/>
                      <a:pt x="14751" y="5405"/>
                      <a:pt x="14751" y="6049"/>
                    </a:cubicBezTo>
                    <a:cubicBezTo>
                      <a:pt x="14751" y="7388"/>
                      <a:pt x="12867" y="5801"/>
                      <a:pt x="12644" y="7958"/>
                    </a:cubicBezTo>
                    <a:cubicBezTo>
                      <a:pt x="12421" y="10115"/>
                      <a:pt x="12718" y="9544"/>
                      <a:pt x="11355" y="9867"/>
                    </a:cubicBezTo>
                    <a:cubicBezTo>
                      <a:pt x="9991" y="10189"/>
                      <a:pt x="10165" y="10462"/>
                      <a:pt x="10115" y="11305"/>
                    </a:cubicBezTo>
                    <a:cubicBezTo>
                      <a:pt x="10066" y="12147"/>
                      <a:pt x="8553" y="11577"/>
                      <a:pt x="8702" y="12792"/>
                    </a:cubicBezTo>
                    <a:cubicBezTo>
                      <a:pt x="8816" y="13721"/>
                      <a:pt x="8552" y="13925"/>
                      <a:pt x="8111" y="13925"/>
                    </a:cubicBezTo>
                    <a:cubicBezTo>
                      <a:pt x="7976" y="13925"/>
                      <a:pt x="7824" y="13906"/>
                      <a:pt x="7661" y="13883"/>
                    </a:cubicBezTo>
                    <a:cubicBezTo>
                      <a:pt x="7642" y="13881"/>
                      <a:pt x="7623" y="13880"/>
                      <a:pt x="7604" y="13880"/>
                    </a:cubicBezTo>
                    <a:cubicBezTo>
                      <a:pt x="6951" y="13880"/>
                      <a:pt x="6669" y="15125"/>
                      <a:pt x="6669" y="16089"/>
                    </a:cubicBezTo>
                    <a:cubicBezTo>
                      <a:pt x="6693" y="16910"/>
                      <a:pt x="6494" y="16932"/>
                      <a:pt x="6284" y="16932"/>
                    </a:cubicBezTo>
                    <a:cubicBezTo>
                      <a:pt x="6272" y="16932"/>
                      <a:pt x="6260" y="16932"/>
                      <a:pt x="6248" y="16932"/>
                    </a:cubicBezTo>
                    <a:cubicBezTo>
                      <a:pt x="6074" y="16932"/>
                      <a:pt x="5901" y="16932"/>
                      <a:pt x="5851" y="17452"/>
                    </a:cubicBezTo>
                    <a:cubicBezTo>
                      <a:pt x="5777" y="18593"/>
                      <a:pt x="6124" y="19882"/>
                      <a:pt x="4438" y="19906"/>
                    </a:cubicBezTo>
                    <a:cubicBezTo>
                      <a:pt x="2777" y="19931"/>
                      <a:pt x="2282" y="20254"/>
                      <a:pt x="2282" y="22286"/>
                    </a:cubicBezTo>
                    <a:cubicBezTo>
                      <a:pt x="2282" y="24319"/>
                      <a:pt x="2009" y="24096"/>
                      <a:pt x="968" y="24220"/>
                    </a:cubicBezTo>
                    <a:cubicBezTo>
                      <a:pt x="1" y="24344"/>
                      <a:pt x="794" y="26848"/>
                      <a:pt x="26" y="27442"/>
                    </a:cubicBezTo>
                    <a:lnTo>
                      <a:pt x="6744" y="30120"/>
                    </a:lnTo>
                    <a:cubicBezTo>
                      <a:pt x="7215" y="29574"/>
                      <a:pt x="6397" y="28508"/>
                      <a:pt x="6595" y="27368"/>
                    </a:cubicBezTo>
                    <a:cubicBezTo>
                      <a:pt x="6868" y="25856"/>
                      <a:pt x="5876" y="25162"/>
                      <a:pt x="7537" y="24914"/>
                    </a:cubicBezTo>
                    <a:cubicBezTo>
                      <a:pt x="9173" y="24691"/>
                      <a:pt x="6570" y="21592"/>
                      <a:pt x="8504" y="21369"/>
                    </a:cubicBezTo>
                    <a:cubicBezTo>
                      <a:pt x="10413" y="21171"/>
                      <a:pt x="10437" y="18766"/>
                      <a:pt x="10437" y="17849"/>
                    </a:cubicBezTo>
                    <a:cubicBezTo>
                      <a:pt x="10437" y="16981"/>
                      <a:pt x="10710" y="16981"/>
                      <a:pt x="11008" y="16981"/>
                    </a:cubicBezTo>
                    <a:cubicBezTo>
                      <a:pt x="11379" y="16981"/>
                      <a:pt x="11826" y="16981"/>
                      <a:pt x="11850" y="15147"/>
                    </a:cubicBezTo>
                    <a:cubicBezTo>
                      <a:pt x="11875" y="12916"/>
                      <a:pt x="12321" y="14230"/>
                      <a:pt x="12247" y="12618"/>
                    </a:cubicBezTo>
                    <a:cubicBezTo>
                      <a:pt x="12173" y="11007"/>
                      <a:pt x="11900" y="10685"/>
                      <a:pt x="12842" y="10660"/>
                    </a:cubicBezTo>
                    <a:cubicBezTo>
                      <a:pt x="13784" y="10610"/>
                      <a:pt x="14354" y="9768"/>
                      <a:pt x="14354" y="8528"/>
                    </a:cubicBezTo>
                    <a:cubicBezTo>
                      <a:pt x="14354" y="7289"/>
                      <a:pt x="14379" y="6942"/>
                      <a:pt x="15618" y="6917"/>
                    </a:cubicBezTo>
                    <a:lnTo>
                      <a:pt x="16065" y="6917"/>
                    </a:lnTo>
                    <a:cubicBezTo>
                      <a:pt x="16192" y="6920"/>
                      <a:pt x="16319" y="6922"/>
                      <a:pt x="16442" y="6922"/>
                    </a:cubicBezTo>
                    <a:cubicBezTo>
                      <a:pt x="17349" y="6922"/>
                      <a:pt x="18100" y="6781"/>
                      <a:pt x="18122" y="5603"/>
                    </a:cubicBezTo>
                    <a:cubicBezTo>
                      <a:pt x="18122" y="4066"/>
                      <a:pt x="20254" y="4413"/>
                      <a:pt x="20328" y="3397"/>
                    </a:cubicBezTo>
                    <a:cubicBezTo>
                      <a:pt x="20428" y="2356"/>
                      <a:pt x="19337" y="1785"/>
                      <a:pt x="20923" y="1513"/>
                    </a:cubicBezTo>
                    <a:cubicBezTo>
                      <a:pt x="22485" y="1240"/>
                      <a:pt x="24270"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85574" y="3148682"/>
                <a:ext cx="885714" cy="441704"/>
              </a:xfrm>
              <a:custGeom>
                <a:avLst/>
                <a:gdLst/>
                <a:ahLst/>
                <a:cxnLst/>
                <a:rect l="l" t="t" r="r" b="b"/>
                <a:pathLst>
                  <a:path w="20750" h="10348" extrusionOk="0">
                    <a:moveTo>
                      <a:pt x="12279" y="1"/>
                    </a:moveTo>
                    <a:cubicBezTo>
                      <a:pt x="12195" y="1"/>
                      <a:pt x="12109" y="7"/>
                      <a:pt x="12024" y="21"/>
                    </a:cubicBezTo>
                    <a:cubicBezTo>
                      <a:pt x="11255" y="145"/>
                      <a:pt x="10710" y="814"/>
                      <a:pt x="10710" y="1583"/>
                    </a:cubicBezTo>
                    <a:cubicBezTo>
                      <a:pt x="10484" y="1402"/>
                      <a:pt x="10211" y="1314"/>
                      <a:pt x="9939" y="1314"/>
                    </a:cubicBezTo>
                    <a:cubicBezTo>
                      <a:pt x="9615" y="1314"/>
                      <a:pt x="9292" y="1439"/>
                      <a:pt x="9049" y="1682"/>
                    </a:cubicBezTo>
                    <a:cubicBezTo>
                      <a:pt x="8437" y="645"/>
                      <a:pt x="7347" y="63"/>
                      <a:pt x="6227" y="63"/>
                    </a:cubicBezTo>
                    <a:cubicBezTo>
                      <a:pt x="5714" y="63"/>
                      <a:pt x="5194" y="185"/>
                      <a:pt x="4711" y="443"/>
                    </a:cubicBezTo>
                    <a:cubicBezTo>
                      <a:pt x="3149" y="1261"/>
                      <a:pt x="2529" y="3169"/>
                      <a:pt x="3273" y="4756"/>
                    </a:cubicBezTo>
                    <a:cubicBezTo>
                      <a:pt x="3124" y="4508"/>
                      <a:pt x="2876" y="4359"/>
                      <a:pt x="2628" y="4359"/>
                    </a:cubicBezTo>
                    <a:cubicBezTo>
                      <a:pt x="2605" y="4357"/>
                      <a:pt x="2582" y="4356"/>
                      <a:pt x="2560" y="4356"/>
                    </a:cubicBezTo>
                    <a:cubicBezTo>
                      <a:pt x="2314" y="4356"/>
                      <a:pt x="2093" y="4477"/>
                      <a:pt x="1934" y="4682"/>
                    </a:cubicBezTo>
                    <a:cubicBezTo>
                      <a:pt x="1959" y="4335"/>
                      <a:pt x="1711" y="4037"/>
                      <a:pt x="1364" y="4012"/>
                    </a:cubicBezTo>
                    <a:cubicBezTo>
                      <a:pt x="1334" y="4008"/>
                      <a:pt x="1305" y="4006"/>
                      <a:pt x="1276" y="4006"/>
                    </a:cubicBezTo>
                    <a:cubicBezTo>
                      <a:pt x="968" y="4006"/>
                      <a:pt x="715" y="4240"/>
                      <a:pt x="670" y="4558"/>
                    </a:cubicBezTo>
                    <a:cubicBezTo>
                      <a:pt x="199" y="5103"/>
                      <a:pt x="1" y="5847"/>
                      <a:pt x="125" y="6590"/>
                    </a:cubicBezTo>
                    <a:cubicBezTo>
                      <a:pt x="199" y="7012"/>
                      <a:pt x="397" y="7408"/>
                      <a:pt x="670" y="7756"/>
                    </a:cubicBezTo>
                    <a:cubicBezTo>
                      <a:pt x="943" y="8078"/>
                      <a:pt x="1314" y="8301"/>
                      <a:pt x="1686" y="8425"/>
                    </a:cubicBezTo>
                    <a:cubicBezTo>
                      <a:pt x="2380" y="8698"/>
                      <a:pt x="3050" y="8921"/>
                      <a:pt x="3769" y="9119"/>
                    </a:cubicBezTo>
                    <a:cubicBezTo>
                      <a:pt x="5231" y="9565"/>
                      <a:pt x="6743" y="9887"/>
                      <a:pt x="8280" y="10086"/>
                    </a:cubicBezTo>
                    <a:cubicBezTo>
                      <a:pt x="9582" y="10260"/>
                      <a:pt x="10894" y="10347"/>
                      <a:pt x="12210" y="10347"/>
                    </a:cubicBezTo>
                    <a:cubicBezTo>
                      <a:pt x="13701" y="10347"/>
                      <a:pt x="15196" y="10235"/>
                      <a:pt x="16684" y="10011"/>
                    </a:cubicBezTo>
                    <a:cubicBezTo>
                      <a:pt x="16982" y="9962"/>
                      <a:pt x="17279" y="9912"/>
                      <a:pt x="17552" y="9863"/>
                    </a:cubicBezTo>
                    <a:cubicBezTo>
                      <a:pt x="17948" y="9788"/>
                      <a:pt x="18345" y="9714"/>
                      <a:pt x="18717" y="9615"/>
                    </a:cubicBezTo>
                    <a:cubicBezTo>
                      <a:pt x="19609" y="9416"/>
                      <a:pt x="20378" y="8747"/>
                      <a:pt x="20576" y="7855"/>
                    </a:cubicBezTo>
                    <a:cubicBezTo>
                      <a:pt x="20601" y="7780"/>
                      <a:pt x="20626" y="7706"/>
                      <a:pt x="20626" y="7632"/>
                    </a:cubicBezTo>
                    <a:cubicBezTo>
                      <a:pt x="20750" y="6838"/>
                      <a:pt x="20477" y="6045"/>
                      <a:pt x="19882" y="5475"/>
                    </a:cubicBezTo>
                    <a:cubicBezTo>
                      <a:pt x="20130" y="5351"/>
                      <a:pt x="20254" y="5103"/>
                      <a:pt x="20254" y="4855"/>
                    </a:cubicBezTo>
                    <a:cubicBezTo>
                      <a:pt x="20229" y="4582"/>
                      <a:pt x="20055" y="4359"/>
                      <a:pt x="19832" y="4260"/>
                    </a:cubicBezTo>
                    <a:cubicBezTo>
                      <a:pt x="19750" y="4227"/>
                      <a:pt x="19664" y="4211"/>
                      <a:pt x="19580" y="4211"/>
                    </a:cubicBezTo>
                    <a:cubicBezTo>
                      <a:pt x="19425" y="4211"/>
                      <a:pt x="19274" y="4266"/>
                      <a:pt x="19148" y="4376"/>
                    </a:cubicBezTo>
                    <a:lnTo>
                      <a:pt x="19148" y="4376"/>
                    </a:lnTo>
                    <a:cubicBezTo>
                      <a:pt x="19691" y="3855"/>
                      <a:pt x="19852" y="3055"/>
                      <a:pt x="19609" y="2351"/>
                    </a:cubicBezTo>
                    <a:cubicBezTo>
                      <a:pt x="19337" y="1632"/>
                      <a:pt x="18667" y="1161"/>
                      <a:pt x="17899" y="1137"/>
                    </a:cubicBezTo>
                    <a:cubicBezTo>
                      <a:pt x="17877" y="1136"/>
                      <a:pt x="17856" y="1136"/>
                      <a:pt x="17835" y="1136"/>
                    </a:cubicBezTo>
                    <a:cubicBezTo>
                      <a:pt x="17092" y="1136"/>
                      <a:pt x="16427" y="1553"/>
                      <a:pt x="16114" y="2252"/>
                    </a:cubicBezTo>
                    <a:cubicBezTo>
                      <a:pt x="16163" y="1657"/>
                      <a:pt x="15841" y="1137"/>
                      <a:pt x="15321" y="864"/>
                    </a:cubicBezTo>
                    <a:cubicBezTo>
                      <a:pt x="15130" y="769"/>
                      <a:pt x="14921" y="721"/>
                      <a:pt x="14710" y="721"/>
                    </a:cubicBezTo>
                    <a:cubicBezTo>
                      <a:pt x="14374" y="721"/>
                      <a:pt x="14033" y="843"/>
                      <a:pt x="13759" y="1087"/>
                    </a:cubicBezTo>
                    <a:cubicBezTo>
                      <a:pt x="13561" y="426"/>
                      <a:pt x="12952" y="1"/>
                      <a:pt x="12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8316263" y="3171945"/>
                <a:ext cx="853956" cy="426893"/>
              </a:xfrm>
              <a:custGeom>
                <a:avLst/>
                <a:gdLst/>
                <a:ahLst/>
                <a:cxnLst/>
                <a:rect l="l" t="t" r="r" b="b"/>
                <a:pathLst>
                  <a:path w="20006" h="10001" extrusionOk="0">
                    <a:moveTo>
                      <a:pt x="11826" y="1"/>
                    </a:moveTo>
                    <a:cubicBezTo>
                      <a:pt x="11744" y="1"/>
                      <a:pt x="11661" y="8"/>
                      <a:pt x="11577" y="22"/>
                    </a:cubicBezTo>
                    <a:cubicBezTo>
                      <a:pt x="10858" y="145"/>
                      <a:pt x="10313" y="790"/>
                      <a:pt x="10313" y="1534"/>
                    </a:cubicBezTo>
                    <a:cubicBezTo>
                      <a:pt x="10095" y="1362"/>
                      <a:pt x="9830" y="1275"/>
                      <a:pt x="9566" y="1275"/>
                    </a:cubicBezTo>
                    <a:cubicBezTo>
                      <a:pt x="9259" y="1275"/>
                      <a:pt x="8953" y="1393"/>
                      <a:pt x="8726" y="1633"/>
                    </a:cubicBezTo>
                    <a:cubicBezTo>
                      <a:pt x="8130" y="644"/>
                      <a:pt x="7077" y="78"/>
                      <a:pt x="5985" y="78"/>
                    </a:cubicBezTo>
                    <a:cubicBezTo>
                      <a:pt x="5489" y="78"/>
                      <a:pt x="4985" y="195"/>
                      <a:pt x="4512" y="443"/>
                    </a:cubicBezTo>
                    <a:cubicBezTo>
                      <a:pt x="3025" y="1236"/>
                      <a:pt x="2405" y="3071"/>
                      <a:pt x="3124" y="4583"/>
                    </a:cubicBezTo>
                    <a:cubicBezTo>
                      <a:pt x="3000" y="4360"/>
                      <a:pt x="2777" y="4236"/>
                      <a:pt x="2504" y="4211"/>
                    </a:cubicBezTo>
                    <a:cubicBezTo>
                      <a:pt x="2256" y="4211"/>
                      <a:pt x="2008" y="4310"/>
                      <a:pt x="1860" y="4533"/>
                    </a:cubicBezTo>
                    <a:cubicBezTo>
                      <a:pt x="1885" y="4186"/>
                      <a:pt x="1637" y="3913"/>
                      <a:pt x="1314" y="3864"/>
                    </a:cubicBezTo>
                    <a:cubicBezTo>
                      <a:pt x="1297" y="3863"/>
                      <a:pt x="1279" y="3862"/>
                      <a:pt x="1262" y="3862"/>
                    </a:cubicBezTo>
                    <a:cubicBezTo>
                      <a:pt x="938" y="3862"/>
                      <a:pt x="669" y="4080"/>
                      <a:pt x="645" y="4409"/>
                    </a:cubicBezTo>
                    <a:cubicBezTo>
                      <a:pt x="174" y="4955"/>
                      <a:pt x="1" y="5674"/>
                      <a:pt x="124" y="6368"/>
                    </a:cubicBezTo>
                    <a:cubicBezTo>
                      <a:pt x="174" y="6740"/>
                      <a:pt x="348" y="7111"/>
                      <a:pt x="571" y="7409"/>
                    </a:cubicBezTo>
                    <a:cubicBezTo>
                      <a:pt x="843" y="7756"/>
                      <a:pt x="1240" y="8004"/>
                      <a:pt x="1637" y="8177"/>
                    </a:cubicBezTo>
                    <a:cubicBezTo>
                      <a:pt x="2281" y="8400"/>
                      <a:pt x="2951" y="8624"/>
                      <a:pt x="3620" y="8822"/>
                    </a:cubicBezTo>
                    <a:cubicBezTo>
                      <a:pt x="5033" y="9243"/>
                      <a:pt x="6495" y="9566"/>
                      <a:pt x="7958" y="9739"/>
                    </a:cubicBezTo>
                    <a:cubicBezTo>
                      <a:pt x="9225" y="9913"/>
                      <a:pt x="10497" y="10000"/>
                      <a:pt x="11769" y="10000"/>
                    </a:cubicBezTo>
                    <a:cubicBezTo>
                      <a:pt x="13211" y="10000"/>
                      <a:pt x="14654" y="9889"/>
                      <a:pt x="16089" y="9665"/>
                    </a:cubicBezTo>
                    <a:cubicBezTo>
                      <a:pt x="16362" y="9615"/>
                      <a:pt x="16659" y="9566"/>
                      <a:pt x="16932" y="9516"/>
                    </a:cubicBezTo>
                    <a:cubicBezTo>
                      <a:pt x="17304" y="9442"/>
                      <a:pt x="17676" y="9367"/>
                      <a:pt x="18072" y="9293"/>
                    </a:cubicBezTo>
                    <a:cubicBezTo>
                      <a:pt x="18915" y="9095"/>
                      <a:pt x="19659" y="8450"/>
                      <a:pt x="19857" y="7582"/>
                    </a:cubicBezTo>
                    <a:cubicBezTo>
                      <a:pt x="19882" y="7508"/>
                      <a:pt x="19882" y="7434"/>
                      <a:pt x="19907" y="7359"/>
                    </a:cubicBezTo>
                    <a:cubicBezTo>
                      <a:pt x="20006" y="6616"/>
                      <a:pt x="19733" y="5847"/>
                      <a:pt x="19188" y="5302"/>
                    </a:cubicBezTo>
                    <a:cubicBezTo>
                      <a:pt x="19411" y="5178"/>
                      <a:pt x="19535" y="4955"/>
                      <a:pt x="19535" y="4707"/>
                    </a:cubicBezTo>
                    <a:cubicBezTo>
                      <a:pt x="19510" y="4434"/>
                      <a:pt x="19361" y="4211"/>
                      <a:pt x="19113" y="4137"/>
                    </a:cubicBezTo>
                    <a:cubicBezTo>
                      <a:pt x="19037" y="4103"/>
                      <a:pt x="18954" y="4086"/>
                      <a:pt x="18872" y="4086"/>
                    </a:cubicBezTo>
                    <a:cubicBezTo>
                      <a:pt x="18728" y="4086"/>
                      <a:pt x="18585" y="4137"/>
                      <a:pt x="18474" y="4233"/>
                    </a:cubicBezTo>
                    <a:lnTo>
                      <a:pt x="18474" y="4233"/>
                    </a:lnTo>
                    <a:cubicBezTo>
                      <a:pt x="18996" y="3735"/>
                      <a:pt x="19158" y="2959"/>
                      <a:pt x="18915" y="2277"/>
                    </a:cubicBezTo>
                    <a:cubicBezTo>
                      <a:pt x="18642" y="1608"/>
                      <a:pt x="17998" y="1137"/>
                      <a:pt x="17254" y="1112"/>
                    </a:cubicBezTo>
                    <a:cubicBezTo>
                      <a:pt x="17234" y="1112"/>
                      <a:pt x="17214" y="1111"/>
                      <a:pt x="17194" y="1111"/>
                    </a:cubicBezTo>
                    <a:cubicBezTo>
                      <a:pt x="16497" y="1111"/>
                      <a:pt x="15833" y="1528"/>
                      <a:pt x="15544" y="2178"/>
                    </a:cubicBezTo>
                    <a:cubicBezTo>
                      <a:pt x="15593" y="1608"/>
                      <a:pt x="15271" y="1087"/>
                      <a:pt x="14775" y="864"/>
                    </a:cubicBezTo>
                    <a:cubicBezTo>
                      <a:pt x="14582" y="768"/>
                      <a:pt x="14373" y="720"/>
                      <a:pt x="14165" y="720"/>
                    </a:cubicBezTo>
                    <a:cubicBezTo>
                      <a:pt x="13841" y="720"/>
                      <a:pt x="13520" y="836"/>
                      <a:pt x="13263" y="1063"/>
                    </a:cubicBezTo>
                    <a:cubicBezTo>
                      <a:pt x="13065" y="424"/>
                      <a:pt x="12476" y="1"/>
                      <a:pt x="1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8463350" y="3274513"/>
                <a:ext cx="622219" cy="324150"/>
              </a:xfrm>
              <a:custGeom>
                <a:avLst/>
                <a:gdLst/>
                <a:ahLst/>
                <a:cxnLst/>
                <a:rect l="l" t="t" r="r" b="b"/>
                <a:pathLst>
                  <a:path w="14577" h="7594" extrusionOk="0">
                    <a:moveTo>
                      <a:pt x="5319" y="1"/>
                    </a:moveTo>
                    <a:cubicBezTo>
                      <a:pt x="5241" y="1"/>
                      <a:pt x="5161" y="8"/>
                      <a:pt x="5082" y="23"/>
                    </a:cubicBezTo>
                    <a:cubicBezTo>
                      <a:pt x="4413" y="147"/>
                      <a:pt x="3967" y="767"/>
                      <a:pt x="4066" y="1411"/>
                    </a:cubicBezTo>
                    <a:cubicBezTo>
                      <a:pt x="3957" y="1334"/>
                      <a:pt x="3820" y="1295"/>
                      <a:pt x="3684" y="1295"/>
                    </a:cubicBezTo>
                    <a:cubicBezTo>
                      <a:pt x="3602" y="1295"/>
                      <a:pt x="3520" y="1309"/>
                      <a:pt x="3446" y="1337"/>
                    </a:cubicBezTo>
                    <a:cubicBezTo>
                      <a:pt x="3248" y="1411"/>
                      <a:pt x="3074" y="1585"/>
                      <a:pt x="3025" y="1783"/>
                    </a:cubicBezTo>
                    <a:cubicBezTo>
                      <a:pt x="2929" y="1328"/>
                      <a:pt x="2509" y="989"/>
                      <a:pt x="2033" y="989"/>
                    </a:cubicBezTo>
                    <a:cubicBezTo>
                      <a:pt x="2017" y="989"/>
                      <a:pt x="2000" y="989"/>
                      <a:pt x="1983" y="990"/>
                    </a:cubicBezTo>
                    <a:cubicBezTo>
                      <a:pt x="1512" y="1039"/>
                      <a:pt x="1116" y="1436"/>
                      <a:pt x="1091" y="1932"/>
                    </a:cubicBezTo>
                    <a:cubicBezTo>
                      <a:pt x="323" y="2899"/>
                      <a:pt x="323" y="4262"/>
                      <a:pt x="1091" y="5229"/>
                    </a:cubicBezTo>
                    <a:cubicBezTo>
                      <a:pt x="1021" y="5210"/>
                      <a:pt x="950" y="5201"/>
                      <a:pt x="880" y="5201"/>
                    </a:cubicBezTo>
                    <a:cubicBezTo>
                      <a:pt x="578" y="5201"/>
                      <a:pt x="290" y="5369"/>
                      <a:pt x="149" y="5650"/>
                    </a:cubicBezTo>
                    <a:cubicBezTo>
                      <a:pt x="0" y="5898"/>
                      <a:pt x="25" y="6196"/>
                      <a:pt x="174" y="6419"/>
                    </a:cubicBezTo>
                    <a:cubicBezTo>
                      <a:pt x="2801" y="7204"/>
                      <a:pt x="5519" y="7594"/>
                      <a:pt x="8246" y="7594"/>
                    </a:cubicBezTo>
                    <a:cubicBezTo>
                      <a:pt x="9997" y="7594"/>
                      <a:pt x="11751" y="7433"/>
                      <a:pt x="13486" y="7113"/>
                    </a:cubicBezTo>
                    <a:cubicBezTo>
                      <a:pt x="14428" y="6221"/>
                      <a:pt x="14577" y="4783"/>
                      <a:pt x="13882" y="3667"/>
                    </a:cubicBezTo>
                    <a:cubicBezTo>
                      <a:pt x="13364" y="2853"/>
                      <a:pt x="12474" y="2384"/>
                      <a:pt x="11550" y="2384"/>
                    </a:cubicBezTo>
                    <a:cubicBezTo>
                      <a:pt x="11236" y="2384"/>
                      <a:pt x="10918" y="2438"/>
                      <a:pt x="10610" y="2552"/>
                    </a:cubicBezTo>
                    <a:cubicBezTo>
                      <a:pt x="11007" y="1709"/>
                      <a:pt x="10685" y="668"/>
                      <a:pt x="9842" y="221"/>
                    </a:cubicBezTo>
                    <a:cubicBezTo>
                      <a:pt x="9575" y="80"/>
                      <a:pt x="9288" y="13"/>
                      <a:pt x="9006" y="13"/>
                    </a:cubicBezTo>
                    <a:cubicBezTo>
                      <a:pt x="8397" y="13"/>
                      <a:pt x="7809" y="324"/>
                      <a:pt x="7487" y="866"/>
                    </a:cubicBezTo>
                    <a:cubicBezTo>
                      <a:pt x="7437" y="643"/>
                      <a:pt x="7214" y="469"/>
                      <a:pt x="6966" y="469"/>
                    </a:cubicBezTo>
                    <a:cubicBezTo>
                      <a:pt x="6743" y="494"/>
                      <a:pt x="6545" y="692"/>
                      <a:pt x="6520" y="940"/>
                    </a:cubicBezTo>
                    <a:cubicBezTo>
                      <a:pt x="6390" y="375"/>
                      <a:pt x="5878" y="1"/>
                      <a:pt x="5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623114" y="3357062"/>
                <a:ext cx="395775" cy="241768"/>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035876" y="2323186"/>
                <a:ext cx="950253" cy="156654"/>
              </a:xfrm>
              <a:custGeom>
                <a:avLst/>
                <a:gdLst/>
                <a:ahLst/>
                <a:cxnLst/>
                <a:rect l="l" t="t" r="r" b="b"/>
                <a:pathLst>
                  <a:path w="22262" h="3670" extrusionOk="0">
                    <a:moveTo>
                      <a:pt x="22208" y="190"/>
                    </a:moveTo>
                    <a:lnTo>
                      <a:pt x="22208" y="190"/>
                    </a:lnTo>
                    <a:cubicBezTo>
                      <a:pt x="22226" y="216"/>
                      <a:pt x="22244" y="244"/>
                      <a:pt x="22261" y="273"/>
                    </a:cubicBezTo>
                    <a:cubicBezTo>
                      <a:pt x="22246" y="242"/>
                      <a:pt x="22228" y="214"/>
                      <a:pt x="22208" y="190"/>
                    </a:cubicBezTo>
                    <a:close/>
                    <a:moveTo>
                      <a:pt x="21617" y="1"/>
                    </a:moveTo>
                    <a:cubicBezTo>
                      <a:pt x="21369" y="50"/>
                      <a:pt x="21146" y="125"/>
                      <a:pt x="20923" y="199"/>
                    </a:cubicBezTo>
                    <a:cubicBezTo>
                      <a:pt x="20452" y="397"/>
                      <a:pt x="20030" y="596"/>
                      <a:pt x="19584" y="819"/>
                    </a:cubicBezTo>
                    <a:cubicBezTo>
                      <a:pt x="18741" y="1265"/>
                      <a:pt x="17874" y="1686"/>
                      <a:pt x="16981" y="2058"/>
                    </a:cubicBezTo>
                    <a:cubicBezTo>
                      <a:pt x="16155" y="2357"/>
                      <a:pt x="15307" y="2634"/>
                      <a:pt x="14438" y="2634"/>
                    </a:cubicBezTo>
                    <a:cubicBezTo>
                      <a:pt x="14369" y="2634"/>
                      <a:pt x="14299" y="2632"/>
                      <a:pt x="14230" y="2628"/>
                    </a:cubicBezTo>
                    <a:cubicBezTo>
                      <a:pt x="14130" y="2628"/>
                      <a:pt x="14006" y="2628"/>
                      <a:pt x="13907" y="2603"/>
                    </a:cubicBezTo>
                    <a:cubicBezTo>
                      <a:pt x="13783" y="2579"/>
                      <a:pt x="13659" y="2554"/>
                      <a:pt x="13560" y="2529"/>
                    </a:cubicBezTo>
                    <a:cubicBezTo>
                      <a:pt x="13337" y="2480"/>
                      <a:pt x="13089" y="2380"/>
                      <a:pt x="12866" y="2331"/>
                    </a:cubicBezTo>
                    <a:lnTo>
                      <a:pt x="12147" y="2157"/>
                    </a:lnTo>
                    <a:cubicBezTo>
                      <a:pt x="11924" y="2108"/>
                      <a:pt x="11676" y="2058"/>
                      <a:pt x="11428" y="2009"/>
                    </a:cubicBezTo>
                    <a:cubicBezTo>
                      <a:pt x="10595" y="1880"/>
                      <a:pt x="9753" y="1821"/>
                      <a:pt x="8911" y="1821"/>
                    </a:cubicBezTo>
                    <a:cubicBezTo>
                      <a:pt x="7799" y="1821"/>
                      <a:pt x="6689" y="1924"/>
                      <a:pt x="5603" y="2108"/>
                    </a:cubicBezTo>
                    <a:cubicBezTo>
                      <a:pt x="3694" y="2430"/>
                      <a:pt x="1835" y="3000"/>
                      <a:pt x="0" y="3669"/>
                    </a:cubicBezTo>
                    <a:cubicBezTo>
                      <a:pt x="942" y="3422"/>
                      <a:pt x="1860" y="3149"/>
                      <a:pt x="2802" y="2926"/>
                    </a:cubicBezTo>
                    <a:cubicBezTo>
                      <a:pt x="3744" y="2703"/>
                      <a:pt x="4686" y="2529"/>
                      <a:pt x="5652" y="2405"/>
                    </a:cubicBezTo>
                    <a:cubicBezTo>
                      <a:pt x="6685" y="2258"/>
                      <a:pt x="7725" y="2168"/>
                      <a:pt x="8761" y="2168"/>
                    </a:cubicBezTo>
                    <a:cubicBezTo>
                      <a:pt x="9639" y="2168"/>
                      <a:pt x="10514" y="2232"/>
                      <a:pt x="11379" y="2380"/>
                    </a:cubicBezTo>
                    <a:lnTo>
                      <a:pt x="12073" y="2504"/>
                    </a:lnTo>
                    <a:lnTo>
                      <a:pt x="12767" y="2678"/>
                    </a:lnTo>
                    <a:cubicBezTo>
                      <a:pt x="13015" y="2727"/>
                      <a:pt x="13213" y="2802"/>
                      <a:pt x="13461" y="2876"/>
                    </a:cubicBezTo>
                    <a:cubicBezTo>
                      <a:pt x="13585" y="2901"/>
                      <a:pt x="13709" y="2926"/>
                      <a:pt x="13833" y="2951"/>
                    </a:cubicBezTo>
                    <a:cubicBezTo>
                      <a:pt x="13982" y="2975"/>
                      <a:pt x="14106" y="2975"/>
                      <a:pt x="14230" y="2975"/>
                    </a:cubicBezTo>
                    <a:cubicBezTo>
                      <a:pt x="14269" y="2976"/>
                      <a:pt x="14309" y="2977"/>
                      <a:pt x="14348" y="2977"/>
                    </a:cubicBezTo>
                    <a:cubicBezTo>
                      <a:pt x="15321" y="2977"/>
                      <a:pt x="16247" y="2687"/>
                      <a:pt x="17105" y="2306"/>
                    </a:cubicBezTo>
                    <a:cubicBezTo>
                      <a:pt x="17998" y="1934"/>
                      <a:pt x="18840" y="1438"/>
                      <a:pt x="19683" y="967"/>
                    </a:cubicBezTo>
                    <a:cubicBezTo>
                      <a:pt x="20105" y="744"/>
                      <a:pt x="20526" y="496"/>
                      <a:pt x="20948" y="298"/>
                    </a:cubicBezTo>
                    <a:cubicBezTo>
                      <a:pt x="21171" y="199"/>
                      <a:pt x="21394" y="100"/>
                      <a:pt x="21617" y="50"/>
                    </a:cubicBezTo>
                    <a:cubicBezTo>
                      <a:pt x="21682" y="37"/>
                      <a:pt x="21749" y="29"/>
                      <a:pt x="21815" y="29"/>
                    </a:cubicBezTo>
                    <a:cubicBezTo>
                      <a:pt x="21967" y="29"/>
                      <a:pt x="22111" y="71"/>
                      <a:pt x="22208" y="190"/>
                    </a:cubicBezTo>
                    <a:lnTo>
                      <a:pt x="22208" y="190"/>
                    </a:lnTo>
                    <a:cubicBezTo>
                      <a:pt x="22149" y="106"/>
                      <a:pt x="22083" y="44"/>
                      <a:pt x="21989" y="25"/>
                    </a:cubicBezTo>
                    <a:cubicBezTo>
                      <a:pt x="21865" y="1"/>
                      <a:pt x="21741" y="1"/>
                      <a:pt x="21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017864" y="2570792"/>
                <a:ext cx="385232" cy="34788"/>
              </a:xfrm>
              <a:custGeom>
                <a:avLst/>
                <a:gdLst/>
                <a:ahLst/>
                <a:cxnLst/>
                <a:rect l="l" t="t" r="r" b="b"/>
                <a:pathLst>
                  <a:path w="9025" h="815" extrusionOk="0">
                    <a:moveTo>
                      <a:pt x="1" y="0"/>
                    </a:moveTo>
                    <a:cubicBezTo>
                      <a:pt x="1488" y="372"/>
                      <a:pt x="2976" y="595"/>
                      <a:pt x="4513" y="744"/>
                    </a:cubicBezTo>
                    <a:cubicBezTo>
                      <a:pt x="5038" y="779"/>
                      <a:pt x="5577" y="814"/>
                      <a:pt x="6119" y="814"/>
                    </a:cubicBezTo>
                    <a:cubicBezTo>
                      <a:pt x="6343" y="814"/>
                      <a:pt x="6568" y="808"/>
                      <a:pt x="6793" y="794"/>
                    </a:cubicBezTo>
                    <a:cubicBezTo>
                      <a:pt x="7562" y="769"/>
                      <a:pt x="8380" y="694"/>
                      <a:pt x="9024" y="273"/>
                    </a:cubicBezTo>
                    <a:lnTo>
                      <a:pt x="9024" y="273"/>
                    </a:lnTo>
                    <a:cubicBezTo>
                      <a:pt x="8677" y="422"/>
                      <a:pt x="8305" y="471"/>
                      <a:pt x="7934" y="496"/>
                    </a:cubicBezTo>
                    <a:cubicBezTo>
                      <a:pt x="7562" y="521"/>
                      <a:pt x="7165" y="521"/>
                      <a:pt x="6793" y="521"/>
                    </a:cubicBezTo>
                    <a:cubicBezTo>
                      <a:pt x="6050" y="496"/>
                      <a:pt x="5281" y="447"/>
                      <a:pt x="4537" y="372"/>
                    </a:cubicBezTo>
                    <a:cubicBezTo>
                      <a:pt x="3025" y="248"/>
                      <a:pt x="1513" y="7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630541" y="2502541"/>
                <a:ext cx="353432" cy="42898"/>
              </a:xfrm>
              <a:custGeom>
                <a:avLst/>
                <a:gdLst/>
                <a:ahLst/>
                <a:cxnLst/>
                <a:rect l="l" t="t" r="r" b="b"/>
                <a:pathLst>
                  <a:path w="8280" h="1005" extrusionOk="0">
                    <a:moveTo>
                      <a:pt x="5268" y="0"/>
                    </a:moveTo>
                    <a:cubicBezTo>
                      <a:pt x="4908" y="0"/>
                      <a:pt x="4549" y="25"/>
                      <a:pt x="4190" y="62"/>
                    </a:cubicBezTo>
                    <a:cubicBezTo>
                      <a:pt x="3471" y="162"/>
                      <a:pt x="2776" y="285"/>
                      <a:pt x="2082" y="409"/>
                    </a:cubicBezTo>
                    <a:cubicBezTo>
                      <a:pt x="1440" y="501"/>
                      <a:pt x="798" y="635"/>
                      <a:pt x="156" y="635"/>
                    </a:cubicBezTo>
                    <a:cubicBezTo>
                      <a:pt x="104" y="635"/>
                      <a:pt x="52" y="634"/>
                      <a:pt x="0" y="633"/>
                    </a:cubicBezTo>
                    <a:lnTo>
                      <a:pt x="0" y="633"/>
                    </a:lnTo>
                    <a:cubicBezTo>
                      <a:pt x="347" y="719"/>
                      <a:pt x="700" y="750"/>
                      <a:pt x="1057" y="750"/>
                    </a:cubicBezTo>
                    <a:cubicBezTo>
                      <a:pt x="1413" y="750"/>
                      <a:pt x="1773" y="719"/>
                      <a:pt x="2132" y="682"/>
                    </a:cubicBezTo>
                    <a:cubicBezTo>
                      <a:pt x="2826" y="633"/>
                      <a:pt x="3545" y="509"/>
                      <a:pt x="4239" y="434"/>
                    </a:cubicBezTo>
                    <a:cubicBezTo>
                      <a:pt x="4687" y="386"/>
                      <a:pt x="5136" y="359"/>
                      <a:pt x="5584" y="359"/>
                    </a:cubicBezTo>
                    <a:cubicBezTo>
                      <a:pt x="5830" y="359"/>
                      <a:pt x="6076" y="367"/>
                      <a:pt x="6321" y="385"/>
                    </a:cubicBezTo>
                    <a:cubicBezTo>
                      <a:pt x="6991" y="459"/>
                      <a:pt x="7685" y="633"/>
                      <a:pt x="8280" y="1004"/>
                    </a:cubicBezTo>
                    <a:cubicBezTo>
                      <a:pt x="7784" y="509"/>
                      <a:pt x="7065" y="211"/>
                      <a:pt x="6346" y="87"/>
                    </a:cubicBezTo>
                    <a:cubicBezTo>
                      <a:pt x="5987" y="25"/>
                      <a:pt x="5627" y="0"/>
                      <a:pt x="5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281348" y="1978859"/>
                <a:ext cx="693119" cy="230115"/>
              </a:xfrm>
              <a:custGeom>
                <a:avLst/>
                <a:gdLst/>
                <a:ahLst/>
                <a:cxnLst/>
                <a:rect l="l" t="t" r="r" b="b"/>
                <a:pathLst>
                  <a:path w="16238" h="5391" extrusionOk="0">
                    <a:moveTo>
                      <a:pt x="15067" y="0"/>
                    </a:moveTo>
                    <a:cubicBezTo>
                      <a:pt x="14726" y="0"/>
                      <a:pt x="14380" y="115"/>
                      <a:pt x="14106" y="284"/>
                    </a:cubicBezTo>
                    <a:cubicBezTo>
                      <a:pt x="13412" y="680"/>
                      <a:pt x="12891" y="1275"/>
                      <a:pt x="12371" y="1845"/>
                    </a:cubicBezTo>
                    <a:cubicBezTo>
                      <a:pt x="11453" y="3035"/>
                      <a:pt x="9966" y="3655"/>
                      <a:pt x="8503" y="3878"/>
                    </a:cubicBezTo>
                    <a:cubicBezTo>
                      <a:pt x="8131" y="3928"/>
                      <a:pt x="7760" y="3959"/>
                      <a:pt x="7388" y="3959"/>
                    </a:cubicBezTo>
                    <a:cubicBezTo>
                      <a:pt x="7016" y="3959"/>
                      <a:pt x="6644" y="3928"/>
                      <a:pt x="6272" y="3853"/>
                    </a:cubicBezTo>
                    <a:cubicBezTo>
                      <a:pt x="6099" y="3804"/>
                      <a:pt x="5925" y="3754"/>
                      <a:pt x="5752" y="3680"/>
                    </a:cubicBezTo>
                    <a:cubicBezTo>
                      <a:pt x="5578" y="3605"/>
                      <a:pt x="5454" y="3531"/>
                      <a:pt x="5281" y="3432"/>
                    </a:cubicBezTo>
                    <a:cubicBezTo>
                      <a:pt x="5016" y="3262"/>
                      <a:pt x="4694" y="3149"/>
                      <a:pt x="4369" y="3149"/>
                    </a:cubicBezTo>
                    <a:cubicBezTo>
                      <a:pt x="4268" y="3149"/>
                      <a:pt x="4166" y="3160"/>
                      <a:pt x="4066" y="3184"/>
                    </a:cubicBezTo>
                    <a:cubicBezTo>
                      <a:pt x="3645" y="3283"/>
                      <a:pt x="3297" y="3506"/>
                      <a:pt x="2975" y="3705"/>
                    </a:cubicBezTo>
                    <a:cubicBezTo>
                      <a:pt x="2653" y="3903"/>
                      <a:pt x="2355" y="4126"/>
                      <a:pt x="2033" y="4349"/>
                    </a:cubicBezTo>
                    <a:cubicBezTo>
                      <a:pt x="1389" y="4746"/>
                      <a:pt x="695" y="5093"/>
                      <a:pt x="0" y="5390"/>
                    </a:cubicBezTo>
                    <a:cubicBezTo>
                      <a:pt x="744" y="5192"/>
                      <a:pt x="1438" y="4870"/>
                      <a:pt x="2132" y="4498"/>
                    </a:cubicBezTo>
                    <a:cubicBezTo>
                      <a:pt x="2455" y="4300"/>
                      <a:pt x="2777" y="4101"/>
                      <a:pt x="3099" y="3903"/>
                    </a:cubicBezTo>
                    <a:cubicBezTo>
                      <a:pt x="3446" y="3729"/>
                      <a:pt x="3769" y="3531"/>
                      <a:pt x="4116" y="3482"/>
                    </a:cubicBezTo>
                    <a:cubicBezTo>
                      <a:pt x="4176" y="3473"/>
                      <a:pt x="4237" y="3469"/>
                      <a:pt x="4297" y="3469"/>
                    </a:cubicBezTo>
                    <a:cubicBezTo>
                      <a:pt x="4582" y="3469"/>
                      <a:pt x="4862" y="3561"/>
                      <a:pt x="5107" y="3705"/>
                    </a:cubicBezTo>
                    <a:cubicBezTo>
                      <a:pt x="5256" y="3804"/>
                      <a:pt x="5454" y="3903"/>
                      <a:pt x="5628" y="4002"/>
                    </a:cubicBezTo>
                    <a:cubicBezTo>
                      <a:pt x="5826" y="4076"/>
                      <a:pt x="6000" y="4126"/>
                      <a:pt x="6198" y="4176"/>
                    </a:cubicBezTo>
                    <a:cubicBezTo>
                      <a:pt x="6628" y="4283"/>
                      <a:pt x="7059" y="4325"/>
                      <a:pt x="7485" y="4325"/>
                    </a:cubicBezTo>
                    <a:cubicBezTo>
                      <a:pt x="7845" y="4325"/>
                      <a:pt x="8201" y="4295"/>
                      <a:pt x="8553" y="4250"/>
                    </a:cubicBezTo>
                    <a:cubicBezTo>
                      <a:pt x="9346" y="4126"/>
                      <a:pt x="10090" y="3878"/>
                      <a:pt x="10784" y="3531"/>
                    </a:cubicBezTo>
                    <a:cubicBezTo>
                      <a:pt x="11156" y="3358"/>
                      <a:pt x="11478" y="3134"/>
                      <a:pt x="11800" y="2887"/>
                    </a:cubicBezTo>
                    <a:cubicBezTo>
                      <a:pt x="12098" y="2639"/>
                      <a:pt x="12371" y="2316"/>
                      <a:pt x="12594" y="2019"/>
                    </a:cubicBezTo>
                    <a:cubicBezTo>
                      <a:pt x="13065" y="1424"/>
                      <a:pt x="13560" y="829"/>
                      <a:pt x="14180" y="432"/>
                    </a:cubicBezTo>
                    <a:cubicBezTo>
                      <a:pt x="14475" y="228"/>
                      <a:pt x="14791" y="107"/>
                      <a:pt x="15128" y="107"/>
                    </a:cubicBezTo>
                    <a:cubicBezTo>
                      <a:pt x="15159" y="107"/>
                      <a:pt x="15190" y="108"/>
                      <a:pt x="15221" y="110"/>
                    </a:cubicBezTo>
                    <a:cubicBezTo>
                      <a:pt x="15593" y="135"/>
                      <a:pt x="15940" y="358"/>
                      <a:pt x="16238" y="606"/>
                    </a:cubicBezTo>
                    <a:cubicBezTo>
                      <a:pt x="15965" y="333"/>
                      <a:pt x="15643" y="85"/>
                      <a:pt x="15246" y="11"/>
                    </a:cubicBezTo>
                    <a:cubicBezTo>
                      <a:pt x="15187" y="4"/>
                      <a:pt x="15127" y="0"/>
                      <a:pt x="15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739512" y="2085098"/>
                <a:ext cx="241298" cy="81528"/>
              </a:xfrm>
              <a:custGeom>
                <a:avLst/>
                <a:gdLst/>
                <a:ahLst/>
                <a:cxnLst/>
                <a:rect l="l" t="t" r="r" b="b"/>
                <a:pathLst>
                  <a:path w="5653" h="1910" extrusionOk="0">
                    <a:moveTo>
                      <a:pt x="5652" y="1"/>
                    </a:moveTo>
                    <a:lnTo>
                      <a:pt x="5652" y="1"/>
                    </a:lnTo>
                    <a:cubicBezTo>
                      <a:pt x="5330" y="398"/>
                      <a:pt x="4909" y="695"/>
                      <a:pt x="4463" y="918"/>
                    </a:cubicBezTo>
                    <a:cubicBezTo>
                      <a:pt x="3992" y="1116"/>
                      <a:pt x="3521" y="1265"/>
                      <a:pt x="3025" y="1364"/>
                    </a:cubicBezTo>
                    <a:cubicBezTo>
                      <a:pt x="2033" y="1587"/>
                      <a:pt x="992" y="1711"/>
                      <a:pt x="0" y="1910"/>
                    </a:cubicBezTo>
                    <a:cubicBezTo>
                      <a:pt x="496" y="1885"/>
                      <a:pt x="1017" y="1835"/>
                      <a:pt x="1537" y="1786"/>
                    </a:cubicBezTo>
                    <a:cubicBezTo>
                      <a:pt x="2033" y="1736"/>
                      <a:pt x="2554" y="1662"/>
                      <a:pt x="3050" y="1563"/>
                    </a:cubicBezTo>
                    <a:cubicBezTo>
                      <a:pt x="3545" y="1439"/>
                      <a:pt x="4066" y="1290"/>
                      <a:pt x="4512" y="1042"/>
                    </a:cubicBezTo>
                    <a:cubicBezTo>
                      <a:pt x="4983" y="794"/>
                      <a:pt x="5380" y="447"/>
                      <a:pt x="5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231622" y="2182459"/>
                <a:ext cx="421173" cy="116445"/>
              </a:xfrm>
              <a:custGeom>
                <a:avLst/>
                <a:gdLst/>
                <a:ahLst/>
                <a:cxnLst/>
                <a:rect l="l" t="t" r="r" b="b"/>
                <a:pathLst>
                  <a:path w="9867" h="2728" extrusionOk="0">
                    <a:moveTo>
                      <a:pt x="9867" y="1"/>
                    </a:moveTo>
                    <a:lnTo>
                      <a:pt x="9867" y="1"/>
                    </a:lnTo>
                    <a:cubicBezTo>
                      <a:pt x="9024" y="125"/>
                      <a:pt x="8181" y="348"/>
                      <a:pt x="7363" y="571"/>
                    </a:cubicBezTo>
                    <a:cubicBezTo>
                      <a:pt x="6545" y="819"/>
                      <a:pt x="2479" y="2058"/>
                      <a:pt x="2479" y="2058"/>
                    </a:cubicBezTo>
                    <a:cubicBezTo>
                      <a:pt x="2058" y="2182"/>
                      <a:pt x="1661" y="2306"/>
                      <a:pt x="1240" y="2430"/>
                    </a:cubicBezTo>
                    <a:cubicBezTo>
                      <a:pt x="843" y="2529"/>
                      <a:pt x="422" y="2653"/>
                      <a:pt x="0" y="2727"/>
                    </a:cubicBezTo>
                    <a:cubicBezTo>
                      <a:pt x="868" y="2628"/>
                      <a:pt x="1686" y="2405"/>
                      <a:pt x="2504" y="2207"/>
                    </a:cubicBezTo>
                    <a:cubicBezTo>
                      <a:pt x="3347" y="1984"/>
                      <a:pt x="4140" y="1736"/>
                      <a:pt x="4958" y="1488"/>
                    </a:cubicBezTo>
                    <a:lnTo>
                      <a:pt x="8627" y="348"/>
                    </a:lnTo>
                    <a:cubicBezTo>
                      <a:pt x="9024" y="199"/>
                      <a:pt x="9445" y="75"/>
                      <a:pt x="9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7550182" y="2232185"/>
                <a:ext cx="427533" cy="60357"/>
              </a:xfrm>
              <a:custGeom>
                <a:avLst/>
                <a:gdLst/>
                <a:ahLst/>
                <a:cxnLst/>
                <a:rect l="l" t="t" r="r" b="b"/>
                <a:pathLst>
                  <a:path w="10016" h="1414" extrusionOk="0">
                    <a:moveTo>
                      <a:pt x="10016" y="1"/>
                    </a:moveTo>
                    <a:cubicBezTo>
                      <a:pt x="9148" y="25"/>
                      <a:pt x="8305" y="224"/>
                      <a:pt x="7463" y="397"/>
                    </a:cubicBezTo>
                    <a:cubicBezTo>
                      <a:pt x="6620" y="571"/>
                      <a:pt x="5802" y="794"/>
                      <a:pt x="4959" y="967"/>
                    </a:cubicBezTo>
                    <a:cubicBezTo>
                      <a:pt x="4537" y="1067"/>
                      <a:pt x="4116" y="1141"/>
                      <a:pt x="3695" y="1215"/>
                    </a:cubicBezTo>
                    <a:cubicBezTo>
                      <a:pt x="3580" y="1230"/>
                      <a:pt x="3457" y="1244"/>
                      <a:pt x="3341" y="1244"/>
                    </a:cubicBezTo>
                    <a:cubicBezTo>
                      <a:pt x="3255" y="1244"/>
                      <a:pt x="3173" y="1236"/>
                      <a:pt x="3100" y="1215"/>
                    </a:cubicBezTo>
                    <a:cubicBezTo>
                      <a:pt x="2901" y="1166"/>
                      <a:pt x="2703" y="1067"/>
                      <a:pt x="2480" y="1017"/>
                    </a:cubicBezTo>
                    <a:cubicBezTo>
                      <a:pt x="2210" y="933"/>
                      <a:pt x="1906" y="883"/>
                      <a:pt x="1607" y="883"/>
                    </a:cubicBezTo>
                    <a:cubicBezTo>
                      <a:pt x="1466" y="883"/>
                      <a:pt x="1326" y="894"/>
                      <a:pt x="1191" y="918"/>
                    </a:cubicBezTo>
                    <a:cubicBezTo>
                      <a:pt x="769" y="1017"/>
                      <a:pt x="373" y="1191"/>
                      <a:pt x="1" y="1414"/>
                    </a:cubicBezTo>
                    <a:cubicBezTo>
                      <a:pt x="373" y="1215"/>
                      <a:pt x="794" y="1067"/>
                      <a:pt x="1216" y="1017"/>
                    </a:cubicBezTo>
                    <a:cubicBezTo>
                      <a:pt x="1332" y="997"/>
                      <a:pt x="1448" y="987"/>
                      <a:pt x="1563" y="987"/>
                    </a:cubicBezTo>
                    <a:cubicBezTo>
                      <a:pt x="1867" y="987"/>
                      <a:pt x="2168" y="1051"/>
                      <a:pt x="2455" y="1141"/>
                    </a:cubicBezTo>
                    <a:cubicBezTo>
                      <a:pt x="2653" y="1215"/>
                      <a:pt x="2827" y="1315"/>
                      <a:pt x="3050" y="1364"/>
                    </a:cubicBezTo>
                    <a:cubicBezTo>
                      <a:pt x="3156" y="1396"/>
                      <a:pt x="3253" y="1405"/>
                      <a:pt x="3347" y="1405"/>
                    </a:cubicBezTo>
                    <a:cubicBezTo>
                      <a:pt x="3472" y="1405"/>
                      <a:pt x="3592" y="1389"/>
                      <a:pt x="3719" y="1389"/>
                    </a:cubicBezTo>
                    <a:cubicBezTo>
                      <a:pt x="4166" y="1315"/>
                      <a:pt x="4587" y="1240"/>
                      <a:pt x="5008" y="1141"/>
                    </a:cubicBezTo>
                    <a:cubicBezTo>
                      <a:pt x="5826" y="967"/>
                      <a:pt x="6669" y="744"/>
                      <a:pt x="7487" y="521"/>
                    </a:cubicBezTo>
                    <a:cubicBezTo>
                      <a:pt x="7909" y="422"/>
                      <a:pt x="8330" y="323"/>
                      <a:pt x="8752" y="224"/>
                    </a:cubicBezTo>
                    <a:cubicBezTo>
                      <a:pt x="9173" y="125"/>
                      <a:pt x="9570" y="25"/>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7423241" y="2454395"/>
                <a:ext cx="221194" cy="26507"/>
              </a:xfrm>
              <a:custGeom>
                <a:avLst/>
                <a:gdLst/>
                <a:ahLst/>
                <a:cxnLst/>
                <a:rect l="l" t="t" r="r" b="b"/>
                <a:pathLst>
                  <a:path w="5182" h="621" extrusionOk="0">
                    <a:moveTo>
                      <a:pt x="5181" y="0"/>
                    </a:moveTo>
                    <a:lnTo>
                      <a:pt x="5181" y="0"/>
                    </a:lnTo>
                    <a:cubicBezTo>
                      <a:pt x="5049" y="67"/>
                      <a:pt x="4906" y="78"/>
                      <a:pt x="4759" y="78"/>
                    </a:cubicBezTo>
                    <a:cubicBezTo>
                      <a:pt x="4685" y="78"/>
                      <a:pt x="4611" y="75"/>
                      <a:pt x="4537" y="75"/>
                    </a:cubicBezTo>
                    <a:cubicBezTo>
                      <a:pt x="4313" y="75"/>
                      <a:pt x="4115" y="75"/>
                      <a:pt x="3892" y="50"/>
                    </a:cubicBezTo>
                    <a:cubicBezTo>
                      <a:pt x="3631" y="21"/>
                      <a:pt x="3369" y="9"/>
                      <a:pt x="3108" y="9"/>
                    </a:cubicBezTo>
                    <a:cubicBezTo>
                      <a:pt x="2923" y="9"/>
                      <a:pt x="2738" y="15"/>
                      <a:pt x="2553" y="25"/>
                    </a:cubicBezTo>
                    <a:cubicBezTo>
                      <a:pt x="1686" y="100"/>
                      <a:pt x="793" y="273"/>
                      <a:pt x="0" y="620"/>
                    </a:cubicBezTo>
                    <a:cubicBezTo>
                      <a:pt x="843" y="422"/>
                      <a:pt x="1711" y="273"/>
                      <a:pt x="2578" y="224"/>
                    </a:cubicBezTo>
                    <a:cubicBezTo>
                      <a:pt x="2789" y="199"/>
                      <a:pt x="3006" y="193"/>
                      <a:pt x="3226" y="193"/>
                    </a:cubicBezTo>
                    <a:cubicBezTo>
                      <a:pt x="3446" y="193"/>
                      <a:pt x="3669" y="199"/>
                      <a:pt x="3892" y="199"/>
                    </a:cubicBezTo>
                    <a:cubicBezTo>
                      <a:pt x="4090" y="199"/>
                      <a:pt x="4313" y="199"/>
                      <a:pt x="4537" y="174"/>
                    </a:cubicBezTo>
                    <a:cubicBezTo>
                      <a:pt x="4760" y="149"/>
                      <a:pt x="5008" y="124"/>
                      <a:pt x="5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7415814" y="2562298"/>
                <a:ext cx="195796" cy="23861"/>
              </a:xfrm>
              <a:custGeom>
                <a:avLst/>
                <a:gdLst/>
                <a:ahLst/>
                <a:cxnLst/>
                <a:rect l="l" t="t" r="r" b="b"/>
                <a:pathLst>
                  <a:path w="4587" h="559" extrusionOk="0">
                    <a:moveTo>
                      <a:pt x="4587" y="1"/>
                    </a:moveTo>
                    <a:lnTo>
                      <a:pt x="4587" y="1"/>
                    </a:lnTo>
                    <a:cubicBezTo>
                      <a:pt x="4438" y="125"/>
                      <a:pt x="4240" y="175"/>
                      <a:pt x="4041" y="199"/>
                    </a:cubicBezTo>
                    <a:cubicBezTo>
                      <a:pt x="3843" y="224"/>
                      <a:pt x="3669" y="249"/>
                      <a:pt x="3471" y="274"/>
                    </a:cubicBezTo>
                    <a:cubicBezTo>
                      <a:pt x="3074" y="298"/>
                      <a:pt x="2703" y="323"/>
                      <a:pt x="2306" y="348"/>
                    </a:cubicBezTo>
                    <a:cubicBezTo>
                      <a:pt x="1538" y="398"/>
                      <a:pt x="769" y="422"/>
                      <a:pt x="1" y="522"/>
                    </a:cubicBezTo>
                    <a:cubicBezTo>
                      <a:pt x="385" y="546"/>
                      <a:pt x="769" y="559"/>
                      <a:pt x="1156" y="559"/>
                    </a:cubicBezTo>
                    <a:cubicBezTo>
                      <a:pt x="1544" y="559"/>
                      <a:pt x="1934" y="546"/>
                      <a:pt x="2331" y="522"/>
                    </a:cubicBezTo>
                    <a:cubicBezTo>
                      <a:pt x="2703" y="497"/>
                      <a:pt x="3099" y="472"/>
                      <a:pt x="3496" y="398"/>
                    </a:cubicBezTo>
                    <a:cubicBezTo>
                      <a:pt x="3669" y="373"/>
                      <a:pt x="3868" y="348"/>
                      <a:pt x="4066" y="274"/>
                    </a:cubicBezTo>
                    <a:cubicBezTo>
                      <a:pt x="4240" y="224"/>
                      <a:pt x="4463" y="175"/>
                      <a:pt x="4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304709" y="2795307"/>
                <a:ext cx="137616" cy="13745"/>
              </a:xfrm>
              <a:custGeom>
                <a:avLst/>
                <a:gdLst/>
                <a:ahLst/>
                <a:cxnLst/>
                <a:rect l="l" t="t" r="r" b="b"/>
                <a:pathLst>
                  <a:path w="3224" h="322" extrusionOk="0">
                    <a:moveTo>
                      <a:pt x="674" y="0"/>
                    </a:moveTo>
                    <a:cubicBezTo>
                      <a:pt x="445" y="0"/>
                      <a:pt x="219" y="14"/>
                      <a:pt x="1" y="45"/>
                    </a:cubicBezTo>
                    <a:lnTo>
                      <a:pt x="1587" y="244"/>
                    </a:lnTo>
                    <a:cubicBezTo>
                      <a:pt x="1860" y="268"/>
                      <a:pt x="2133" y="293"/>
                      <a:pt x="2405" y="318"/>
                    </a:cubicBezTo>
                    <a:cubicBezTo>
                      <a:pt x="2514" y="318"/>
                      <a:pt x="2623" y="322"/>
                      <a:pt x="2732" y="322"/>
                    </a:cubicBezTo>
                    <a:cubicBezTo>
                      <a:pt x="2896" y="322"/>
                      <a:pt x="3060" y="313"/>
                      <a:pt x="3223" y="268"/>
                    </a:cubicBezTo>
                    <a:lnTo>
                      <a:pt x="3223" y="268"/>
                    </a:lnTo>
                    <a:cubicBezTo>
                      <a:pt x="3180" y="276"/>
                      <a:pt x="3138" y="279"/>
                      <a:pt x="3098" y="279"/>
                    </a:cubicBezTo>
                    <a:cubicBezTo>
                      <a:pt x="3002" y="279"/>
                      <a:pt x="2914" y="261"/>
                      <a:pt x="2827" y="244"/>
                    </a:cubicBezTo>
                    <a:lnTo>
                      <a:pt x="2430" y="169"/>
                    </a:lnTo>
                    <a:cubicBezTo>
                      <a:pt x="2157" y="120"/>
                      <a:pt x="1885" y="95"/>
                      <a:pt x="1612" y="70"/>
                    </a:cubicBezTo>
                    <a:cubicBezTo>
                      <a:pt x="1309" y="27"/>
                      <a:pt x="990" y="0"/>
                      <a:pt x="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239105" y="2867954"/>
                <a:ext cx="95273" cy="8836"/>
              </a:xfrm>
              <a:custGeom>
                <a:avLst/>
                <a:gdLst/>
                <a:ahLst/>
                <a:cxnLst/>
                <a:rect l="l" t="t" r="r" b="b"/>
                <a:pathLst>
                  <a:path w="2232" h="207" extrusionOk="0">
                    <a:moveTo>
                      <a:pt x="1562" y="0"/>
                    </a:moveTo>
                    <a:cubicBezTo>
                      <a:pt x="1414" y="0"/>
                      <a:pt x="1265" y="4"/>
                      <a:pt x="1116" y="4"/>
                    </a:cubicBezTo>
                    <a:cubicBezTo>
                      <a:pt x="744" y="29"/>
                      <a:pt x="373" y="79"/>
                      <a:pt x="1" y="153"/>
                    </a:cubicBezTo>
                    <a:cubicBezTo>
                      <a:pt x="239" y="198"/>
                      <a:pt x="468" y="206"/>
                      <a:pt x="688" y="206"/>
                    </a:cubicBezTo>
                    <a:cubicBezTo>
                      <a:pt x="835" y="206"/>
                      <a:pt x="977" y="202"/>
                      <a:pt x="1116" y="202"/>
                    </a:cubicBezTo>
                    <a:cubicBezTo>
                      <a:pt x="1488" y="178"/>
                      <a:pt x="1860" y="128"/>
                      <a:pt x="2232" y="54"/>
                    </a:cubicBezTo>
                    <a:cubicBezTo>
                      <a:pt x="2009" y="9"/>
                      <a:pt x="1786"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7248623" y="2853569"/>
                <a:ext cx="94248" cy="9305"/>
              </a:xfrm>
              <a:custGeom>
                <a:avLst/>
                <a:gdLst/>
                <a:ahLst/>
                <a:cxnLst/>
                <a:rect l="l" t="t" r="r" b="b"/>
                <a:pathLst>
                  <a:path w="2208" h="218" extrusionOk="0">
                    <a:moveTo>
                      <a:pt x="1649" y="0"/>
                    </a:moveTo>
                    <a:cubicBezTo>
                      <a:pt x="1463" y="0"/>
                      <a:pt x="1277" y="7"/>
                      <a:pt x="1092" y="19"/>
                    </a:cubicBezTo>
                    <a:cubicBezTo>
                      <a:pt x="720" y="44"/>
                      <a:pt x="348" y="68"/>
                      <a:pt x="1" y="143"/>
                    </a:cubicBezTo>
                    <a:cubicBezTo>
                      <a:pt x="174" y="192"/>
                      <a:pt x="373" y="192"/>
                      <a:pt x="546" y="217"/>
                    </a:cubicBezTo>
                    <a:cubicBezTo>
                      <a:pt x="744" y="217"/>
                      <a:pt x="918" y="217"/>
                      <a:pt x="1092" y="192"/>
                    </a:cubicBezTo>
                    <a:cubicBezTo>
                      <a:pt x="1290" y="192"/>
                      <a:pt x="1463" y="168"/>
                      <a:pt x="1662" y="143"/>
                    </a:cubicBezTo>
                    <a:cubicBezTo>
                      <a:pt x="1835" y="118"/>
                      <a:pt x="2034" y="93"/>
                      <a:pt x="2207" y="19"/>
                    </a:cubicBezTo>
                    <a:cubicBezTo>
                      <a:pt x="2021" y="7"/>
                      <a:pt x="1835" y="0"/>
                      <a:pt x="1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315295" y="2837350"/>
                <a:ext cx="120670" cy="11141"/>
              </a:xfrm>
              <a:custGeom>
                <a:avLst/>
                <a:gdLst/>
                <a:ahLst/>
                <a:cxnLst/>
                <a:rect l="l" t="t" r="r" b="b"/>
                <a:pathLst>
                  <a:path w="2827" h="261" extrusionOk="0">
                    <a:moveTo>
                      <a:pt x="540" y="0"/>
                    </a:moveTo>
                    <a:cubicBezTo>
                      <a:pt x="360" y="0"/>
                      <a:pt x="180" y="8"/>
                      <a:pt x="1" y="27"/>
                    </a:cubicBezTo>
                    <a:cubicBezTo>
                      <a:pt x="224" y="77"/>
                      <a:pt x="472" y="101"/>
                      <a:pt x="695" y="151"/>
                    </a:cubicBezTo>
                    <a:cubicBezTo>
                      <a:pt x="943" y="176"/>
                      <a:pt x="1166" y="201"/>
                      <a:pt x="1414" y="225"/>
                    </a:cubicBezTo>
                    <a:cubicBezTo>
                      <a:pt x="1571" y="243"/>
                      <a:pt x="1741" y="260"/>
                      <a:pt x="1906" y="260"/>
                    </a:cubicBezTo>
                    <a:cubicBezTo>
                      <a:pt x="1975" y="260"/>
                      <a:pt x="2042" y="257"/>
                      <a:pt x="2108" y="250"/>
                    </a:cubicBezTo>
                    <a:cubicBezTo>
                      <a:pt x="2356" y="250"/>
                      <a:pt x="2603" y="201"/>
                      <a:pt x="2827" y="77"/>
                    </a:cubicBezTo>
                    <a:lnTo>
                      <a:pt x="2827" y="77"/>
                    </a:lnTo>
                    <a:cubicBezTo>
                      <a:pt x="2681" y="106"/>
                      <a:pt x="2545" y="118"/>
                      <a:pt x="2406" y="118"/>
                    </a:cubicBezTo>
                    <a:cubicBezTo>
                      <a:pt x="2309" y="118"/>
                      <a:pt x="2210" y="112"/>
                      <a:pt x="2108" y="101"/>
                    </a:cubicBezTo>
                    <a:lnTo>
                      <a:pt x="1414" y="52"/>
                    </a:lnTo>
                    <a:cubicBezTo>
                      <a:pt x="1122" y="21"/>
                      <a:pt x="831"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549157" y="2821386"/>
                <a:ext cx="139708" cy="8665"/>
              </a:xfrm>
              <a:custGeom>
                <a:avLst/>
                <a:gdLst/>
                <a:ahLst/>
                <a:cxnLst/>
                <a:rect l="l" t="t" r="r" b="b"/>
                <a:pathLst>
                  <a:path w="3273" h="203" extrusionOk="0">
                    <a:moveTo>
                      <a:pt x="982" y="0"/>
                    </a:moveTo>
                    <a:cubicBezTo>
                      <a:pt x="655" y="0"/>
                      <a:pt x="327" y="9"/>
                      <a:pt x="0" y="54"/>
                    </a:cubicBezTo>
                    <a:cubicBezTo>
                      <a:pt x="545" y="128"/>
                      <a:pt x="1091" y="178"/>
                      <a:pt x="1636" y="203"/>
                    </a:cubicBezTo>
                    <a:cubicBezTo>
                      <a:pt x="1909" y="203"/>
                      <a:pt x="2182" y="203"/>
                      <a:pt x="2454" y="178"/>
                    </a:cubicBezTo>
                    <a:cubicBezTo>
                      <a:pt x="2727" y="153"/>
                      <a:pt x="3000" y="153"/>
                      <a:pt x="3272" y="54"/>
                    </a:cubicBezTo>
                    <a:lnTo>
                      <a:pt x="3272" y="54"/>
                    </a:lnTo>
                    <a:cubicBezTo>
                      <a:pt x="3192" y="61"/>
                      <a:pt x="3113" y="64"/>
                      <a:pt x="3033" y="64"/>
                    </a:cubicBezTo>
                    <a:cubicBezTo>
                      <a:pt x="2840" y="64"/>
                      <a:pt x="2647" y="47"/>
                      <a:pt x="2454" y="29"/>
                    </a:cubicBezTo>
                    <a:lnTo>
                      <a:pt x="1636" y="4"/>
                    </a:lnTo>
                    <a:cubicBezTo>
                      <a:pt x="1418" y="4"/>
                      <a:pt x="1200"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7542797" y="2845630"/>
                <a:ext cx="93139" cy="12336"/>
              </a:xfrm>
              <a:custGeom>
                <a:avLst/>
                <a:gdLst/>
                <a:ahLst/>
                <a:cxnLst/>
                <a:rect l="l" t="t" r="r" b="b"/>
                <a:pathLst>
                  <a:path w="2182" h="289" extrusionOk="0">
                    <a:moveTo>
                      <a:pt x="1900" y="0"/>
                    </a:moveTo>
                    <a:cubicBezTo>
                      <a:pt x="1810" y="0"/>
                      <a:pt x="1723" y="7"/>
                      <a:pt x="1636" y="7"/>
                    </a:cubicBezTo>
                    <a:cubicBezTo>
                      <a:pt x="1438" y="7"/>
                      <a:pt x="1265" y="31"/>
                      <a:pt x="1091" y="56"/>
                    </a:cubicBezTo>
                    <a:cubicBezTo>
                      <a:pt x="719" y="106"/>
                      <a:pt x="372" y="155"/>
                      <a:pt x="0" y="279"/>
                    </a:cubicBezTo>
                    <a:cubicBezTo>
                      <a:pt x="100" y="286"/>
                      <a:pt x="200" y="289"/>
                      <a:pt x="299" y="289"/>
                    </a:cubicBezTo>
                    <a:cubicBezTo>
                      <a:pt x="571" y="289"/>
                      <a:pt x="844" y="266"/>
                      <a:pt x="1116" y="230"/>
                    </a:cubicBezTo>
                    <a:cubicBezTo>
                      <a:pt x="1463" y="180"/>
                      <a:pt x="1810" y="106"/>
                      <a:pt x="2182" y="31"/>
                    </a:cubicBezTo>
                    <a:cubicBezTo>
                      <a:pt x="2083" y="7"/>
                      <a:pt x="1990" y="0"/>
                      <a:pt x="1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7917344" y="2844563"/>
                <a:ext cx="1121676" cy="48063"/>
              </a:xfrm>
              <a:custGeom>
                <a:avLst/>
                <a:gdLst/>
                <a:ahLst/>
                <a:cxnLst/>
                <a:rect l="l" t="t" r="r" b="b"/>
                <a:pathLst>
                  <a:path w="26278" h="1126" extrusionOk="0">
                    <a:moveTo>
                      <a:pt x="22165" y="1"/>
                    </a:moveTo>
                    <a:cubicBezTo>
                      <a:pt x="21385" y="1"/>
                      <a:pt x="20597" y="53"/>
                      <a:pt x="19808" y="106"/>
                    </a:cubicBezTo>
                    <a:cubicBezTo>
                      <a:pt x="18692" y="180"/>
                      <a:pt x="17601" y="379"/>
                      <a:pt x="16511" y="527"/>
                    </a:cubicBezTo>
                    <a:cubicBezTo>
                      <a:pt x="15420" y="676"/>
                      <a:pt x="14329" y="726"/>
                      <a:pt x="13214" y="750"/>
                    </a:cubicBezTo>
                    <a:cubicBezTo>
                      <a:pt x="12927" y="757"/>
                      <a:pt x="12640" y="760"/>
                      <a:pt x="12352" y="760"/>
                    </a:cubicBezTo>
                    <a:cubicBezTo>
                      <a:pt x="10452" y="760"/>
                      <a:pt x="8536" y="625"/>
                      <a:pt x="6620" y="453"/>
                    </a:cubicBezTo>
                    <a:lnTo>
                      <a:pt x="3298" y="180"/>
                    </a:lnTo>
                    <a:cubicBezTo>
                      <a:pt x="2752" y="131"/>
                      <a:pt x="2207" y="106"/>
                      <a:pt x="1662" y="81"/>
                    </a:cubicBezTo>
                    <a:cubicBezTo>
                      <a:pt x="1453" y="72"/>
                      <a:pt x="1248" y="66"/>
                      <a:pt x="1044" y="66"/>
                    </a:cubicBezTo>
                    <a:cubicBezTo>
                      <a:pt x="692" y="66"/>
                      <a:pt x="347" y="84"/>
                      <a:pt x="1" y="131"/>
                    </a:cubicBezTo>
                    <a:cubicBezTo>
                      <a:pt x="147" y="124"/>
                      <a:pt x="293" y="121"/>
                      <a:pt x="439" y="121"/>
                    </a:cubicBezTo>
                    <a:cubicBezTo>
                      <a:pt x="838" y="121"/>
                      <a:pt x="1238" y="144"/>
                      <a:pt x="1637" y="180"/>
                    </a:cubicBezTo>
                    <a:cubicBezTo>
                      <a:pt x="2182" y="230"/>
                      <a:pt x="6595" y="750"/>
                      <a:pt x="6595" y="750"/>
                    </a:cubicBezTo>
                    <a:cubicBezTo>
                      <a:pt x="8641" y="980"/>
                      <a:pt x="10687" y="1125"/>
                      <a:pt x="12753" y="1125"/>
                    </a:cubicBezTo>
                    <a:cubicBezTo>
                      <a:pt x="12915" y="1125"/>
                      <a:pt x="13077" y="1124"/>
                      <a:pt x="13239" y="1122"/>
                    </a:cubicBezTo>
                    <a:cubicBezTo>
                      <a:pt x="14329" y="1098"/>
                      <a:pt x="15445" y="1023"/>
                      <a:pt x="16560" y="874"/>
                    </a:cubicBezTo>
                    <a:cubicBezTo>
                      <a:pt x="17651" y="701"/>
                      <a:pt x="18742" y="527"/>
                      <a:pt x="19833" y="403"/>
                    </a:cubicBezTo>
                    <a:cubicBezTo>
                      <a:pt x="20727" y="302"/>
                      <a:pt x="21638" y="217"/>
                      <a:pt x="22538" y="217"/>
                    </a:cubicBezTo>
                    <a:cubicBezTo>
                      <a:pt x="22736" y="217"/>
                      <a:pt x="22933" y="221"/>
                      <a:pt x="23130" y="230"/>
                    </a:cubicBezTo>
                    <a:cubicBezTo>
                      <a:pt x="23675" y="230"/>
                      <a:pt x="24220" y="279"/>
                      <a:pt x="24766" y="403"/>
                    </a:cubicBezTo>
                    <a:cubicBezTo>
                      <a:pt x="25311" y="503"/>
                      <a:pt x="25832" y="676"/>
                      <a:pt x="26278" y="998"/>
                    </a:cubicBezTo>
                    <a:cubicBezTo>
                      <a:pt x="25856" y="651"/>
                      <a:pt x="25336" y="428"/>
                      <a:pt x="24790" y="304"/>
                    </a:cubicBezTo>
                    <a:cubicBezTo>
                      <a:pt x="24245" y="156"/>
                      <a:pt x="23700" y="81"/>
                      <a:pt x="23130" y="32"/>
                    </a:cubicBezTo>
                    <a:cubicBezTo>
                      <a:pt x="22810" y="10"/>
                      <a:pt x="22488" y="1"/>
                      <a:pt x="2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7895149" y="2924210"/>
                <a:ext cx="1102639" cy="106883"/>
              </a:xfrm>
              <a:custGeom>
                <a:avLst/>
                <a:gdLst/>
                <a:ahLst/>
                <a:cxnLst/>
                <a:rect l="l" t="t" r="r" b="b"/>
                <a:pathLst>
                  <a:path w="25832" h="2504" extrusionOk="0">
                    <a:moveTo>
                      <a:pt x="0" y="0"/>
                    </a:moveTo>
                    <a:lnTo>
                      <a:pt x="0" y="0"/>
                    </a:lnTo>
                    <a:cubicBezTo>
                      <a:pt x="2157" y="421"/>
                      <a:pt x="4338" y="347"/>
                      <a:pt x="6520" y="397"/>
                    </a:cubicBezTo>
                    <a:cubicBezTo>
                      <a:pt x="8677" y="421"/>
                      <a:pt x="10858" y="421"/>
                      <a:pt x="12990" y="768"/>
                    </a:cubicBezTo>
                    <a:cubicBezTo>
                      <a:pt x="13511" y="843"/>
                      <a:pt x="14031" y="942"/>
                      <a:pt x="14552" y="1091"/>
                    </a:cubicBezTo>
                    <a:cubicBezTo>
                      <a:pt x="15048" y="1239"/>
                      <a:pt x="15593" y="1438"/>
                      <a:pt x="16114" y="1562"/>
                    </a:cubicBezTo>
                    <a:cubicBezTo>
                      <a:pt x="17179" y="1834"/>
                      <a:pt x="18245" y="2058"/>
                      <a:pt x="19336" y="2181"/>
                    </a:cubicBezTo>
                    <a:cubicBezTo>
                      <a:pt x="20854" y="2373"/>
                      <a:pt x="22384" y="2504"/>
                      <a:pt x="23909" y="2504"/>
                    </a:cubicBezTo>
                    <a:cubicBezTo>
                      <a:pt x="24551" y="2504"/>
                      <a:pt x="25192" y="2481"/>
                      <a:pt x="25831" y="2429"/>
                    </a:cubicBezTo>
                    <a:lnTo>
                      <a:pt x="25831" y="2429"/>
                    </a:lnTo>
                    <a:cubicBezTo>
                      <a:pt x="25691" y="2433"/>
                      <a:pt x="25550" y="2434"/>
                      <a:pt x="25409" y="2434"/>
                    </a:cubicBezTo>
                    <a:cubicBezTo>
                      <a:pt x="24478" y="2434"/>
                      <a:pt x="23531" y="2367"/>
                      <a:pt x="22584" y="2281"/>
                    </a:cubicBezTo>
                    <a:cubicBezTo>
                      <a:pt x="21518" y="2206"/>
                      <a:pt x="20427" y="2082"/>
                      <a:pt x="19361" y="1909"/>
                    </a:cubicBezTo>
                    <a:cubicBezTo>
                      <a:pt x="18295" y="1710"/>
                      <a:pt x="17229" y="1512"/>
                      <a:pt x="16188" y="1239"/>
                    </a:cubicBezTo>
                    <a:cubicBezTo>
                      <a:pt x="15667" y="1091"/>
                      <a:pt x="15172" y="917"/>
                      <a:pt x="14651" y="768"/>
                    </a:cubicBezTo>
                    <a:cubicBezTo>
                      <a:pt x="14130" y="595"/>
                      <a:pt x="13585" y="471"/>
                      <a:pt x="13040" y="397"/>
                    </a:cubicBezTo>
                    <a:cubicBezTo>
                      <a:pt x="11949" y="223"/>
                      <a:pt x="10858" y="149"/>
                      <a:pt x="9767" y="124"/>
                    </a:cubicBezTo>
                    <a:cubicBezTo>
                      <a:pt x="9128" y="95"/>
                      <a:pt x="8489" y="83"/>
                      <a:pt x="7856" y="83"/>
                    </a:cubicBezTo>
                    <a:cubicBezTo>
                      <a:pt x="7407" y="83"/>
                      <a:pt x="6961" y="89"/>
                      <a:pt x="6520" y="99"/>
                    </a:cubicBezTo>
                    <a:cubicBezTo>
                      <a:pt x="5429" y="124"/>
                      <a:pt x="4338" y="149"/>
                      <a:pt x="3248" y="149"/>
                    </a:cubicBezTo>
                    <a:cubicBezTo>
                      <a:pt x="3013" y="154"/>
                      <a:pt x="2779" y="157"/>
                      <a:pt x="2546" y="157"/>
                    </a:cubicBezTo>
                    <a:cubicBezTo>
                      <a:pt x="1697" y="157"/>
                      <a:pt x="856"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7754422" y="3191878"/>
                <a:ext cx="551319" cy="160880"/>
              </a:xfrm>
              <a:custGeom>
                <a:avLst/>
                <a:gdLst/>
                <a:ahLst/>
                <a:cxnLst/>
                <a:rect l="l" t="t" r="r" b="b"/>
                <a:pathLst>
                  <a:path w="12916" h="3769" extrusionOk="0">
                    <a:moveTo>
                      <a:pt x="0" y="1"/>
                    </a:moveTo>
                    <a:lnTo>
                      <a:pt x="0" y="1"/>
                    </a:lnTo>
                    <a:cubicBezTo>
                      <a:pt x="1066" y="422"/>
                      <a:pt x="2182" y="720"/>
                      <a:pt x="3297" y="943"/>
                    </a:cubicBezTo>
                    <a:cubicBezTo>
                      <a:pt x="4438" y="1166"/>
                      <a:pt x="5578" y="1315"/>
                      <a:pt x="6693" y="1463"/>
                    </a:cubicBezTo>
                    <a:lnTo>
                      <a:pt x="8404" y="1662"/>
                    </a:lnTo>
                    <a:cubicBezTo>
                      <a:pt x="8974" y="1711"/>
                      <a:pt x="9544" y="1736"/>
                      <a:pt x="10090" y="1910"/>
                    </a:cubicBezTo>
                    <a:cubicBezTo>
                      <a:pt x="10635" y="2083"/>
                      <a:pt x="11131" y="2356"/>
                      <a:pt x="11602" y="2678"/>
                    </a:cubicBezTo>
                    <a:cubicBezTo>
                      <a:pt x="12073" y="3000"/>
                      <a:pt x="12519" y="3372"/>
                      <a:pt x="12916" y="3769"/>
                    </a:cubicBezTo>
                    <a:cubicBezTo>
                      <a:pt x="12147" y="2926"/>
                      <a:pt x="11230" y="2182"/>
                      <a:pt x="10139" y="1786"/>
                    </a:cubicBezTo>
                    <a:cubicBezTo>
                      <a:pt x="9867" y="1686"/>
                      <a:pt x="9569" y="1612"/>
                      <a:pt x="9296" y="1587"/>
                    </a:cubicBezTo>
                    <a:lnTo>
                      <a:pt x="6718" y="1265"/>
                    </a:lnTo>
                    <a:cubicBezTo>
                      <a:pt x="5603" y="1141"/>
                      <a:pt x="4462" y="992"/>
                      <a:pt x="3347" y="794"/>
                    </a:cubicBezTo>
                    <a:cubicBezTo>
                      <a:pt x="2777" y="695"/>
                      <a:pt x="2207" y="596"/>
                      <a:pt x="1661" y="472"/>
                    </a:cubicBezTo>
                    <a:cubicBezTo>
                      <a:pt x="1091" y="348"/>
                      <a:pt x="546" y="1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215842" y="2994638"/>
                <a:ext cx="97364" cy="23776"/>
              </a:xfrm>
              <a:custGeom>
                <a:avLst/>
                <a:gdLst/>
                <a:ahLst/>
                <a:cxnLst/>
                <a:rect l="l" t="t" r="r" b="b"/>
                <a:pathLst>
                  <a:path w="2281" h="557" extrusionOk="0">
                    <a:moveTo>
                      <a:pt x="2107" y="1"/>
                    </a:moveTo>
                    <a:cubicBezTo>
                      <a:pt x="1966" y="1"/>
                      <a:pt x="1826" y="18"/>
                      <a:pt x="1686" y="36"/>
                    </a:cubicBezTo>
                    <a:cubicBezTo>
                      <a:pt x="1488" y="60"/>
                      <a:pt x="1289" y="85"/>
                      <a:pt x="1116" y="135"/>
                    </a:cubicBezTo>
                    <a:cubicBezTo>
                      <a:pt x="719" y="234"/>
                      <a:pt x="347" y="358"/>
                      <a:pt x="0" y="556"/>
                    </a:cubicBezTo>
                    <a:cubicBezTo>
                      <a:pt x="397" y="507"/>
                      <a:pt x="769" y="408"/>
                      <a:pt x="1141" y="333"/>
                    </a:cubicBezTo>
                    <a:cubicBezTo>
                      <a:pt x="1537" y="234"/>
                      <a:pt x="1909" y="135"/>
                      <a:pt x="2281" y="11"/>
                    </a:cubicBezTo>
                    <a:cubicBezTo>
                      <a:pt x="2223" y="4"/>
                      <a:pt x="2165"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7417948" y="2992888"/>
                <a:ext cx="103725" cy="16007"/>
              </a:xfrm>
              <a:custGeom>
                <a:avLst/>
                <a:gdLst/>
                <a:ahLst/>
                <a:cxnLst/>
                <a:rect l="l" t="t" r="r" b="b"/>
                <a:pathLst>
                  <a:path w="2430" h="375" extrusionOk="0">
                    <a:moveTo>
                      <a:pt x="464" y="0"/>
                    </a:moveTo>
                    <a:cubicBezTo>
                      <a:pt x="307" y="0"/>
                      <a:pt x="152" y="8"/>
                      <a:pt x="0" y="27"/>
                    </a:cubicBezTo>
                    <a:cubicBezTo>
                      <a:pt x="198" y="77"/>
                      <a:pt x="397" y="101"/>
                      <a:pt x="595" y="151"/>
                    </a:cubicBezTo>
                    <a:lnTo>
                      <a:pt x="1215" y="225"/>
                    </a:lnTo>
                    <a:cubicBezTo>
                      <a:pt x="1611" y="275"/>
                      <a:pt x="2008" y="349"/>
                      <a:pt x="2430" y="374"/>
                    </a:cubicBezTo>
                    <a:cubicBezTo>
                      <a:pt x="2256" y="275"/>
                      <a:pt x="2058" y="225"/>
                      <a:pt x="1835" y="176"/>
                    </a:cubicBezTo>
                    <a:cubicBezTo>
                      <a:pt x="1636" y="126"/>
                      <a:pt x="1438" y="77"/>
                      <a:pt x="1240" y="52"/>
                    </a:cubicBezTo>
                    <a:cubicBezTo>
                      <a:pt x="979" y="21"/>
                      <a:pt x="719"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7323746" y="2618597"/>
                <a:ext cx="151361" cy="35813"/>
              </a:xfrm>
              <a:custGeom>
                <a:avLst/>
                <a:gdLst/>
                <a:ahLst/>
                <a:cxnLst/>
                <a:rect l="l" t="t" r="r" b="b"/>
                <a:pathLst>
                  <a:path w="3546" h="839" extrusionOk="0">
                    <a:moveTo>
                      <a:pt x="3279" y="0"/>
                    </a:moveTo>
                    <a:cubicBezTo>
                      <a:pt x="3062" y="0"/>
                      <a:pt x="2839" y="35"/>
                      <a:pt x="2629" y="70"/>
                    </a:cubicBezTo>
                    <a:cubicBezTo>
                      <a:pt x="2331" y="145"/>
                      <a:pt x="2034" y="219"/>
                      <a:pt x="1761" y="293"/>
                    </a:cubicBezTo>
                    <a:cubicBezTo>
                      <a:pt x="1463" y="368"/>
                      <a:pt x="1166" y="467"/>
                      <a:pt x="869" y="541"/>
                    </a:cubicBezTo>
                    <a:cubicBezTo>
                      <a:pt x="596" y="640"/>
                      <a:pt x="298" y="715"/>
                      <a:pt x="1" y="839"/>
                    </a:cubicBezTo>
                    <a:cubicBezTo>
                      <a:pt x="621" y="764"/>
                      <a:pt x="1216" y="640"/>
                      <a:pt x="1811" y="467"/>
                    </a:cubicBezTo>
                    <a:lnTo>
                      <a:pt x="2678" y="219"/>
                    </a:lnTo>
                    <a:cubicBezTo>
                      <a:pt x="2951" y="120"/>
                      <a:pt x="3248" y="45"/>
                      <a:pt x="3546" y="21"/>
                    </a:cubicBezTo>
                    <a:cubicBezTo>
                      <a:pt x="3459" y="6"/>
                      <a:pt x="3369" y="0"/>
                      <a:pt x="3279"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7635890" y="2607799"/>
                <a:ext cx="99541" cy="8537"/>
              </a:xfrm>
              <a:custGeom>
                <a:avLst/>
                <a:gdLst/>
                <a:ahLst/>
                <a:cxnLst/>
                <a:rect l="l" t="t" r="r" b="b"/>
                <a:pathLst>
                  <a:path w="2332" h="200" extrusionOk="0">
                    <a:moveTo>
                      <a:pt x="1166" y="1"/>
                    </a:moveTo>
                    <a:cubicBezTo>
                      <a:pt x="769" y="26"/>
                      <a:pt x="373" y="51"/>
                      <a:pt x="1" y="150"/>
                    </a:cubicBezTo>
                    <a:cubicBezTo>
                      <a:pt x="397" y="199"/>
                      <a:pt x="769" y="199"/>
                      <a:pt x="1166" y="199"/>
                    </a:cubicBezTo>
                    <a:cubicBezTo>
                      <a:pt x="1563" y="174"/>
                      <a:pt x="1934" y="174"/>
                      <a:pt x="2331" y="100"/>
                    </a:cubicBezTo>
                    <a:cubicBezTo>
                      <a:pt x="2133" y="51"/>
                      <a:pt x="1934" y="26"/>
                      <a:pt x="1761" y="26"/>
                    </a:cubicBezTo>
                    <a:cubicBezTo>
                      <a:pt x="1563" y="1"/>
                      <a:pt x="1364" y="1"/>
                      <a:pt x="1166"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7969205" y="2591792"/>
                <a:ext cx="1046551" cy="78199"/>
              </a:xfrm>
              <a:custGeom>
                <a:avLst/>
                <a:gdLst/>
                <a:ahLst/>
                <a:cxnLst/>
                <a:rect l="l" t="t" r="r" b="b"/>
                <a:pathLst>
                  <a:path w="24518" h="1832" extrusionOk="0">
                    <a:moveTo>
                      <a:pt x="22167" y="0"/>
                    </a:moveTo>
                    <a:cubicBezTo>
                      <a:pt x="21983" y="0"/>
                      <a:pt x="21798" y="12"/>
                      <a:pt x="21617" y="29"/>
                    </a:cubicBezTo>
                    <a:cubicBezTo>
                      <a:pt x="20576" y="153"/>
                      <a:pt x="19560" y="500"/>
                      <a:pt x="18568" y="748"/>
                    </a:cubicBezTo>
                    <a:cubicBezTo>
                      <a:pt x="17552" y="1045"/>
                      <a:pt x="16560" y="1318"/>
                      <a:pt x="15519" y="1491"/>
                    </a:cubicBezTo>
                    <a:cubicBezTo>
                      <a:pt x="14961" y="1587"/>
                      <a:pt x="14395" y="1645"/>
                      <a:pt x="13830" y="1645"/>
                    </a:cubicBezTo>
                    <a:cubicBezTo>
                      <a:pt x="13366" y="1645"/>
                      <a:pt x="12903" y="1606"/>
                      <a:pt x="12445" y="1516"/>
                    </a:cubicBezTo>
                    <a:cubicBezTo>
                      <a:pt x="11924" y="1442"/>
                      <a:pt x="11453" y="1268"/>
                      <a:pt x="10958" y="1095"/>
                    </a:cubicBezTo>
                    <a:cubicBezTo>
                      <a:pt x="10710" y="1020"/>
                      <a:pt x="10437" y="921"/>
                      <a:pt x="10189" y="872"/>
                    </a:cubicBezTo>
                    <a:cubicBezTo>
                      <a:pt x="10074" y="851"/>
                      <a:pt x="9959" y="843"/>
                      <a:pt x="9843" y="843"/>
                    </a:cubicBezTo>
                    <a:cubicBezTo>
                      <a:pt x="9686" y="843"/>
                      <a:pt x="9528" y="857"/>
                      <a:pt x="9371" y="872"/>
                    </a:cubicBezTo>
                    <a:cubicBezTo>
                      <a:pt x="9151" y="888"/>
                      <a:pt x="8929" y="895"/>
                      <a:pt x="8706" y="895"/>
                    </a:cubicBezTo>
                    <a:cubicBezTo>
                      <a:pt x="7903" y="895"/>
                      <a:pt x="7088" y="806"/>
                      <a:pt x="6272" y="748"/>
                    </a:cubicBezTo>
                    <a:cubicBezTo>
                      <a:pt x="5231" y="673"/>
                      <a:pt x="4165" y="624"/>
                      <a:pt x="3124" y="574"/>
                    </a:cubicBezTo>
                    <a:cubicBezTo>
                      <a:pt x="2693" y="564"/>
                      <a:pt x="2262" y="558"/>
                      <a:pt x="1830" y="558"/>
                    </a:cubicBezTo>
                    <a:cubicBezTo>
                      <a:pt x="1220" y="558"/>
                      <a:pt x="610" y="570"/>
                      <a:pt x="1" y="599"/>
                    </a:cubicBezTo>
                    <a:cubicBezTo>
                      <a:pt x="154" y="597"/>
                      <a:pt x="308" y="596"/>
                      <a:pt x="461" y="596"/>
                    </a:cubicBezTo>
                    <a:cubicBezTo>
                      <a:pt x="2390" y="596"/>
                      <a:pt x="4319" y="736"/>
                      <a:pt x="6248" y="897"/>
                    </a:cubicBezTo>
                    <a:cubicBezTo>
                      <a:pt x="6768" y="946"/>
                      <a:pt x="7289" y="996"/>
                      <a:pt x="7809" y="1020"/>
                    </a:cubicBezTo>
                    <a:cubicBezTo>
                      <a:pt x="8131" y="1051"/>
                      <a:pt x="8453" y="1072"/>
                      <a:pt x="8780" y="1072"/>
                    </a:cubicBezTo>
                    <a:cubicBezTo>
                      <a:pt x="8983" y="1072"/>
                      <a:pt x="9187" y="1064"/>
                      <a:pt x="9396" y="1045"/>
                    </a:cubicBezTo>
                    <a:cubicBezTo>
                      <a:pt x="9511" y="1023"/>
                      <a:pt x="9625" y="1013"/>
                      <a:pt x="9736" y="1013"/>
                    </a:cubicBezTo>
                    <a:cubicBezTo>
                      <a:pt x="10127" y="1013"/>
                      <a:pt x="10498" y="1133"/>
                      <a:pt x="10883" y="1268"/>
                    </a:cubicBezTo>
                    <a:cubicBezTo>
                      <a:pt x="11379" y="1442"/>
                      <a:pt x="11875" y="1615"/>
                      <a:pt x="12395" y="1715"/>
                    </a:cubicBezTo>
                    <a:cubicBezTo>
                      <a:pt x="12832" y="1796"/>
                      <a:pt x="13268" y="1831"/>
                      <a:pt x="13701" y="1831"/>
                    </a:cubicBezTo>
                    <a:cubicBezTo>
                      <a:pt x="14326" y="1831"/>
                      <a:pt x="14943" y="1757"/>
                      <a:pt x="15544" y="1640"/>
                    </a:cubicBezTo>
                    <a:cubicBezTo>
                      <a:pt x="16585" y="1467"/>
                      <a:pt x="17601" y="1194"/>
                      <a:pt x="18593" y="897"/>
                    </a:cubicBezTo>
                    <a:cubicBezTo>
                      <a:pt x="19609" y="599"/>
                      <a:pt x="20601" y="252"/>
                      <a:pt x="21617" y="128"/>
                    </a:cubicBezTo>
                    <a:cubicBezTo>
                      <a:pt x="21844" y="96"/>
                      <a:pt x="22072" y="77"/>
                      <a:pt x="22299" y="77"/>
                    </a:cubicBezTo>
                    <a:cubicBezTo>
                      <a:pt x="22592" y="77"/>
                      <a:pt x="22885" y="108"/>
                      <a:pt x="23179" y="178"/>
                    </a:cubicBezTo>
                    <a:cubicBezTo>
                      <a:pt x="23675" y="326"/>
                      <a:pt x="24121" y="599"/>
                      <a:pt x="24517" y="946"/>
                    </a:cubicBezTo>
                    <a:cubicBezTo>
                      <a:pt x="24146" y="599"/>
                      <a:pt x="23699" y="302"/>
                      <a:pt x="23179" y="153"/>
                    </a:cubicBezTo>
                    <a:cubicBezTo>
                      <a:pt x="22856" y="40"/>
                      <a:pt x="22512" y="0"/>
                      <a:pt x="22167"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7818959" y="2934753"/>
                <a:ext cx="1140714" cy="142141"/>
              </a:xfrm>
              <a:custGeom>
                <a:avLst/>
                <a:gdLst/>
                <a:ahLst/>
                <a:cxnLst/>
                <a:rect l="l" t="t" r="r" b="b"/>
                <a:pathLst>
                  <a:path w="26724" h="3330" extrusionOk="0">
                    <a:moveTo>
                      <a:pt x="0" y="1"/>
                    </a:moveTo>
                    <a:cubicBezTo>
                      <a:pt x="2157" y="695"/>
                      <a:pt x="4413" y="992"/>
                      <a:pt x="6669" y="1191"/>
                    </a:cubicBezTo>
                    <a:cubicBezTo>
                      <a:pt x="8231" y="1312"/>
                      <a:pt x="9817" y="1373"/>
                      <a:pt x="11401" y="1373"/>
                    </a:cubicBezTo>
                    <a:cubicBezTo>
                      <a:pt x="12081" y="1373"/>
                      <a:pt x="12760" y="1362"/>
                      <a:pt x="13436" y="1340"/>
                    </a:cubicBezTo>
                    <a:cubicBezTo>
                      <a:pt x="13584" y="1335"/>
                      <a:pt x="13732" y="1332"/>
                      <a:pt x="13880" y="1332"/>
                    </a:cubicBezTo>
                    <a:cubicBezTo>
                      <a:pt x="15966" y="1332"/>
                      <a:pt x="18061" y="1814"/>
                      <a:pt x="20006" y="2554"/>
                    </a:cubicBezTo>
                    <a:cubicBezTo>
                      <a:pt x="21096" y="2951"/>
                      <a:pt x="22212" y="3100"/>
                      <a:pt x="23352" y="3199"/>
                    </a:cubicBezTo>
                    <a:cubicBezTo>
                      <a:pt x="24276" y="3281"/>
                      <a:pt x="25218" y="3329"/>
                      <a:pt x="26148" y="3329"/>
                    </a:cubicBezTo>
                    <a:cubicBezTo>
                      <a:pt x="26340" y="3329"/>
                      <a:pt x="26532" y="3327"/>
                      <a:pt x="26724" y="3323"/>
                    </a:cubicBezTo>
                    <a:cubicBezTo>
                      <a:pt x="25608" y="3298"/>
                      <a:pt x="24468" y="3248"/>
                      <a:pt x="23352" y="3100"/>
                    </a:cubicBezTo>
                    <a:cubicBezTo>
                      <a:pt x="22237" y="2976"/>
                      <a:pt x="21121" y="2827"/>
                      <a:pt x="20055" y="2430"/>
                    </a:cubicBezTo>
                    <a:cubicBezTo>
                      <a:pt x="18110" y="1643"/>
                      <a:pt x="15993" y="1159"/>
                      <a:pt x="13884" y="1159"/>
                    </a:cubicBezTo>
                    <a:cubicBezTo>
                      <a:pt x="13735" y="1159"/>
                      <a:pt x="13585" y="1161"/>
                      <a:pt x="13436" y="1166"/>
                    </a:cubicBezTo>
                    <a:cubicBezTo>
                      <a:pt x="12738" y="1189"/>
                      <a:pt x="12040" y="1200"/>
                      <a:pt x="11341" y="1200"/>
                    </a:cubicBezTo>
                    <a:cubicBezTo>
                      <a:pt x="9784" y="1200"/>
                      <a:pt x="8226" y="1145"/>
                      <a:pt x="6669" y="1042"/>
                    </a:cubicBezTo>
                    <a:cubicBezTo>
                      <a:pt x="5553" y="968"/>
                      <a:pt x="4413" y="844"/>
                      <a:pt x="3297" y="695"/>
                    </a:cubicBezTo>
                    <a:cubicBezTo>
                      <a:pt x="2182" y="521"/>
                      <a:pt x="1091" y="323"/>
                      <a:pt x="0"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863392" y="3127341"/>
                <a:ext cx="560881" cy="119731"/>
              </a:xfrm>
              <a:custGeom>
                <a:avLst/>
                <a:gdLst/>
                <a:ahLst/>
                <a:cxnLst/>
                <a:rect l="l" t="t" r="r" b="b"/>
                <a:pathLst>
                  <a:path w="13140" h="2805" extrusionOk="0">
                    <a:moveTo>
                      <a:pt x="1" y="1"/>
                    </a:moveTo>
                    <a:lnTo>
                      <a:pt x="1" y="1"/>
                    </a:lnTo>
                    <a:cubicBezTo>
                      <a:pt x="546" y="174"/>
                      <a:pt x="1091" y="323"/>
                      <a:pt x="1637" y="472"/>
                    </a:cubicBezTo>
                    <a:cubicBezTo>
                      <a:pt x="2182" y="596"/>
                      <a:pt x="2727" y="719"/>
                      <a:pt x="3298" y="794"/>
                    </a:cubicBezTo>
                    <a:cubicBezTo>
                      <a:pt x="3843" y="868"/>
                      <a:pt x="4413" y="893"/>
                      <a:pt x="4983" y="943"/>
                    </a:cubicBezTo>
                    <a:cubicBezTo>
                      <a:pt x="5529" y="992"/>
                      <a:pt x="6074" y="1166"/>
                      <a:pt x="6570" y="1389"/>
                    </a:cubicBezTo>
                    <a:cubicBezTo>
                      <a:pt x="7090" y="1587"/>
                      <a:pt x="7586" y="1885"/>
                      <a:pt x="8132" y="2058"/>
                    </a:cubicBezTo>
                    <a:cubicBezTo>
                      <a:pt x="8652" y="2256"/>
                      <a:pt x="9198" y="2430"/>
                      <a:pt x="9768" y="2554"/>
                    </a:cubicBezTo>
                    <a:cubicBezTo>
                      <a:pt x="10586" y="2721"/>
                      <a:pt x="11432" y="2805"/>
                      <a:pt x="12285" y="2805"/>
                    </a:cubicBezTo>
                    <a:cubicBezTo>
                      <a:pt x="12569" y="2805"/>
                      <a:pt x="12854" y="2796"/>
                      <a:pt x="13139" y="2777"/>
                    </a:cubicBezTo>
                    <a:cubicBezTo>
                      <a:pt x="12569" y="2777"/>
                      <a:pt x="11999" y="2752"/>
                      <a:pt x="11453" y="2678"/>
                    </a:cubicBezTo>
                    <a:cubicBezTo>
                      <a:pt x="10883" y="2628"/>
                      <a:pt x="10338" y="2529"/>
                      <a:pt x="9792" y="2405"/>
                    </a:cubicBezTo>
                    <a:cubicBezTo>
                      <a:pt x="9247" y="2281"/>
                      <a:pt x="8702" y="2108"/>
                      <a:pt x="8181" y="1909"/>
                    </a:cubicBezTo>
                    <a:cubicBezTo>
                      <a:pt x="7661" y="1711"/>
                      <a:pt x="7165" y="1438"/>
                      <a:pt x="6644" y="1215"/>
                    </a:cubicBezTo>
                    <a:cubicBezTo>
                      <a:pt x="6124" y="992"/>
                      <a:pt x="5553" y="819"/>
                      <a:pt x="4983" y="769"/>
                    </a:cubicBezTo>
                    <a:cubicBezTo>
                      <a:pt x="4438" y="744"/>
                      <a:pt x="3868" y="719"/>
                      <a:pt x="3322" y="645"/>
                    </a:cubicBezTo>
                    <a:cubicBezTo>
                      <a:pt x="2207" y="521"/>
                      <a:pt x="1091" y="273"/>
                      <a:pt x="1"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529053" y="2310978"/>
                <a:ext cx="269855" cy="50411"/>
              </a:xfrm>
              <a:custGeom>
                <a:avLst/>
                <a:gdLst/>
                <a:ahLst/>
                <a:cxnLst/>
                <a:rect l="l" t="t" r="r" b="b"/>
                <a:pathLst>
                  <a:path w="6322" h="1181" extrusionOk="0">
                    <a:moveTo>
                      <a:pt x="6033" y="1"/>
                    </a:moveTo>
                    <a:cubicBezTo>
                      <a:pt x="5862" y="1"/>
                      <a:pt x="5685" y="32"/>
                      <a:pt x="5528" y="63"/>
                    </a:cubicBezTo>
                    <a:cubicBezTo>
                      <a:pt x="5255" y="113"/>
                      <a:pt x="4983" y="163"/>
                      <a:pt x="4735" y="237"/>
                    </a:cubicBezTo>
                    <a:lnTo>
                      <a:pt x="3173" y="658"/>
                    </a:lnTo>
                    <a:cubicBezTo>
                      <a:pt x="2653" y="807"/>
                      <a:pt x="2132" y="906"/>
                      <a:pt x="1611" y="1005"/>
                    </a:cubicBezTo>
                    <a:cubicBezTo>
                      <a:pt x="1236" y="1059"/>
                      <a:pt x="848" y="1100"/>
                      <a:pt x="456" y="1100"/>
                    </a:cubicBezTo>
                    <a:cubicBezTo>
                      <a:pt x="305" y="1100"/>
                      <a:pt x="152" y="1094"/>
                      <a:pt x="0" y="1080"/>
                    </a:cubicBezTo>
                    <a:lnTo>
                      <a:pt x="0" y="1080"/>
                    </a:lnTo>
                    <a:cubicBezTo>
                      <a:pt x="307" y="1150"/>
                      <a:pt x="615" y="1180"/>
                      <a:pt x="922" y="1180"/>
                    </a:cubicBezTo>
                    <a:cubicBezTo>
                      <a:pt x="1160" y="1180"/>
                      <a:pt x="1398" y="1162"/>
                      <a:pt x="1636" y="1129"/>
                    </a:cubicBezTo>
                    <a:cubicBezTo>
                      <a:pt x="2157" y="1080"/>
                      <a:pt x="2702" y="956"/>
                      <a:pt x="3223" y="832"/>
                    </a:cubicBezTo>
                    <a:cubicBezTo>
                      <a:pt x="3743" y="683"/>
                      <a:pt x="4264" y="534"/>
                      <a:pt x="4760" y="386"/>
                    </a:cubicBezTo>
                    <a:cubicBezTo>
                      <a:pt x="5032" y="287"/>
                      <a:pt x="5280" y="212"/>
                      <a:pt x="5528" y="138"/>
                    </a:cubicBezTo>
                    <a:cubicBezTo>
                      <a:pt x="5764" y="95"/>
                      <a:pt x="5980" y="34"/>
                      <a:pt x="6211" y="34"/>
                    </a:cubicBezTo>
                    <a:cubicBezTo>
                      <a:pt x="6247" y="34"/>
                      <a:pt x="6284" y="35"/>
                      <a:pt x="6321" y="39"/>
                    </a:cubicBezTo>
                    <a:cubicBezTo>
                      <a:pt x="6230" y="11"/>
                      <a:pt x="6132" y="1"/>
                      <a:pt x="603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7696201" y="2147544"/>
                <a:ext cx="286801" cy="50838"/>
              </a:xfrm>
              <a:custGeom>
                <a:avLst/>
                <a:gdLst/>
                <a:ahLst/>
                <a:cxnLst/>
                <a:rect l="l" t="t" r="r" b="b"/>
                <a:pathLst>
                  <a:path w="6719" h="1191" extrusionOk="0">
                    <a:moveTo>
                      <a:pt x="6719" y="1"/>
                    </a:moveTo>
                    <a:lnTo>
                      <a:pt x="6719" y="1"/>
                    </a:lnTo>
                    <a:cubicBezTo>
                      <a:pt x="6149" y="124"/>
                      <a:pt x="5603" y="199"/>
                      <a:pt x="5033" y="248"/>
                    </a:cubicBezTo>
                    <a:lnTo>
                      <a:pt x="3347" y="472"/>
                    </a:lnTo>
                    <a:cubicBezTo>
                      <a:pt x="2777" y="546"/>
                      <a:pt x="2207" y="620"/>
                      <a:pt x="1662" y="744"/>
                    </a:cubicBezTo>
                    <a:cubicBezTo>
                      <a:pt x="1092" y="843"/>
                      <a:pt x="546" y="967"/>
                      <a:pt x="1" y="1190"/>
                    </a:cubicBezTo>
                    <a:cubicBezTo>
                      <a:pt x="571" y="1042"/>
                      <a:pt x="1116" y="967"/>
                      <a:pt x="1687" y="868"/>
                    </a:cubicBezTo>
                    <a:cubicBezTo>
                      <a:pt x="2232" y="794"/>
                      <a:pt x="2802" y="719"/>
                      <a:pt x="3372" y="645"/>
                    </a:cubicBezTo>
                    <a:cubicBezTo>
                      <a:pt x="3918" y="571"/>
                      <a:pt x="4488" y="496"/>
                      <a:pt x="5058" y="397"/>
                    </a:cubicBezTo>
                    <a:cubicBezTo>
                      <a:pt x="5603" y="298"/>
                      <a:pt x="6173" y="199"/>
                      <a:pt x="671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8328983" y="1874029"/>
                <a:ext cx="566131" cy="216413"/>
              </a:xfrm>
              <a:custGeom>
                <a:avLst/>
                <a:gdLst/>
                <a:ahLst/>
                <a:cxnLst/>
                <a:rect l="l" t="t" r="r" b="b"/>
                <a:pathLst>
                  <a:path w="13263" h="5070" extrusionOk="0">
                    <a:moveTo>
                      <a:pt x="12657" y="1"/>
                    </a:moveTo>
                    <a:cubicBezTo>
                      <a:pt x="12569" y="1"/>
                      <a:pt x="12481" y="6"/>
                      <a:pt x="12395" y="13"/>
                    </a:cubicBezTo>
                    <a:cubicBezTo>
                      <a:pt x="12097" y="38"/>
                      <a:pt x="11800" y="87"/>
                      <a:pt x="11502" y="162"/>
                    </a:cubicBezTo>
                    <a:cubicBezTo>
                      <a:pt x="10932" y="310"/>
                      <a:pt x="10362" y="533"/>
                      <a:pt x="9817" y="757"/>
                    </a:cubicBezTo>
                    <a:cubicBezTo>
                      <a:pt x="8701" y="1178"/>
                      <a:pt x="7610" y="1699"/>
                      <a:pt x="6544" y="2219"/>
                    </a:cubicBezTo>
                    <a:cubicBezTo>
                      <a:pt x="5479" y="2740"/>
                      <a:pt x="4388" y="3260"/>
                      <a:pt x="3322" y="3756"/>
                    </a:cubicBezTo>
                    <a:cubicBezTo>
                      <a:pt x="2231" y="4252"/>
                      <a:pt x="1140" y="4723"/>
                      <a:pt x="0" y="5070"/>
                    </a:cubicBezTo>
                    <a:cubicBezTo>
                      <a:pt x="1165" y="4797"/>
                      <a:pt x="2281" y="4351"/>
                      <a:pt x="3371" y="3880"/>
                    </a:cubicBezTo>
                    <a:cubicBezTo>
                      <a:pt x="4462" y="3409"/>
                      <a:pt x="5553" y="2888"/>
                      <a:pt x="6619" y="2393"/>
                    </a:cubicBezTo>
                    <a:cubicBezTo>
                      <a:pt x="7685" y="1872"/>
                      <a:pt x="8776" y="1351"/>
                      <a:pt x="9866" y="880"/>
                    </a:cubicBezTo>
                    <a:cubicBezTo>
                      <a:pt x="10412" y="633"/>
                      <a:pt x="10957" y="434"/>
                      <a:pt x="11527" y="261"/>
                    </a:cubicBezTo>
                    <a:cubicBezTo>
                      <a:pt x="11825" y="162"/>
                      <a:pt x="12097" y="87"/>
                      <a:pt x="12395" y="38"/>
                    </a:cubicBezTo>
                    <a:cubicBezTo>
                      <a:pt x="12487" y="30"/>
                      <a:pt x="12579" y="25"/>
                      <a:pt x="12670" y="25"/>
                    </a:cubicBezTo>
                    <a:cubicBezTo>
                      <a:pt x="12874" y="25"/>
                      <a:pt x="13074" y="51"/>
                      <a:pt x="13262" y="137"/>
                    </a:cubicBezTo>
                    <a:cubicBezTo>
                      <a:pt x="13086" y="31"/>
                      <a:pt x="12873" y="1"/>
                      <a:pt x="12657"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8088761" y="2097007"/>
                <a:ext cx="88956" cy="37904"/>
              </a:xfrm>
              <a:custGeom>
                <a:avLst/>
                <a:gdLst/>
                <a:ahLst/>
                <a:cxnLst/>
                <a:rect l="l" t="t" r="r" b="b"/>
                <a:pathLst>
                  <a:path w="2084" h="888" extrusionOk="0">
                    <a:moveTo>
                      <a:pt x="1163" y="1"/>
                    </a:moveTo>
                    <a:cubicBezTo>
                      <a:pt x="1061" y="1"/>
                      <a:pt x="955" y="7"/>
                      <a:pt x="844" y="19"/>
                    </a:cubicBezTo>
                    <a:cubicBezTo>
                      <a:pt x="744" y="44"/>
                      <a:pt x="621" y="94"/>
                      <a:pt x="546" y="193"/>
                    </a:cubicBezTo>
                    <a:cubicBezTo>
                      <a:pt x="472" y="292"/>
                      <a:pt x="447" y="366"/>
                      <a:pt x="373" y="466"/>
                    </a:cubicBezTo>
                    <a:cubicBezTo>
                      <a:pt x="273" y="614"/>
                      <a:pt x="150" y="763"/>
                      <a:pt x="1" y="887"/>
                    </a:cubicBezTo>
                    <a:cubicBezTo>
                      <a:pt x="174" y="813"/>
                      <a:pt x="348" y="714"/>
                      <a:pt x="497" y="540"/>
                    </a:cubicBezTo>
                    <a:cubicBezTo>
                      <a:pt x="571" y="466"/>
                      <a:pt x="621" y="366"/>
                      <a:pt x="670" y="317"/>
                    </a:cubicBezTo>
                    <a:cubicBezTo>
                      <a:pt x="720" y="243"/>
                      <a:pt x="794" y="218"/>
                      <a:pt x="893" y="218"/>
                    </a:cubicBezTo>
                    <a:cubicBezTo>
                      <a:pt x="1067" y="168"/>
                      <a:pt x="1265" y="168"/>
                      <a:pt x="1463" y="168"/>
                    </a:cubicBezTo>
                    <a:cubicBezTo>
                      <a:pt x="1662" y="143"/>
                      <a:pt x="1860" y="143"/>
                      <a:pt x="2083" y="119"/>
                    </a:cubicBezTo>
                    <a:cubicBezTo>
                      <a:pt x="1885" y="69"/>
                      <a:pt x="1686" y="44"/>
                      <a:pt x="1463" y="19"/>
                    </a:cubicBezTo>
                    <a:cubicBezTo>
                      <a:pt x="1364" y="7"/>
                      <a:pt x="1265" y="1"/>
                      <a:pt x="1163"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356471" y="2179087"/>
                <a:ext cx="493140" cy="125110"/>
              </a:xfrm>
              <a:custGeom>
                <a:avLst/>
                <a:gdLst/>
                <a:ahLst/>
                <a:cxnLst/>
                <a:rect l="l" t="t" r="r" b="b"/>
                <a:pathLst>
                  <a:path w="11553" h="2931" extrusionOk="0">
                    <a:moveTo>
                      <a:pt x="10268" y="0"/>
                    </a:moveTo>
                    <a:cubicBezTo>
                      <a:pt x="9694" y="0"/>
                      <a:pt x="9120" y="41"/>
                      <a:pt x="8553" y="154"/>
                    </a:cubicBezTo>
                    <a:cubicBezTo>
                      <a:pt x="7561" y="327"/>
                      <a:pt x="6619" y="724"/>
                      <a:pt x="5677" y="1046"/>
                    </a:cubicBezTo>
                    <a:cubicBezTo>
                      <a:pt x="3818" y="1765"/>
                      <a:pt x="1909" y="2335"/>
                      <a:pt x="1" y="2930"/>
                    </a:cubicBezTo>
                    <a:lnTo>
                      <a:pt x="1463" y="2559"/>
                    </a:lnTo>
                    <a:cubicBezTo>
                      <a:pt x="1934" y="2435"/>
                      <a:pt x="2430" y="2311"/>
                      <a:pt x="2901" y="2162"/>
                    </a:cubicBezTo>
                    <a:cubicBezTo>
                      <a:pt x="3868" y="1889"/>
                      <a:pt x="4810" y="1567"/>
                      <a:pt x="5752" y="1245"/>
                    </a:cubicBezTo>
                    <a:cubicBezTo>
                      <a:pt x="6694" y="898"/>
                      <a:pt x="7611" y="501"/>
                      <a:pt x="8578" y="278"/>
                    </a:cubicBezTo>
                    <a:cubicBezTo>
                      <a:pt x="9545" y="80"/>
                      <a:pt x="10561" y="55"/>
                      <a:pt x="11553" y="55"/>
                    </a:cubicBezTo>
                    <a:cubicBezTo>
                      <a:pt x="11128" y="23"/>
                      <a:pt x="10698" y="0"/>
                      <a:pt x="1026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23732" y="2721038"/>
                <a:ext cx="201089" cy="46612"/>
              </a:xfrm>
              <a:custGeom>
                <a:avLst/>
                <a:gdLst/>
                <a:ahLst/>
                <a:cxnLst/>
                <a:rect l="l" t="t" r="r" b="b"/>
                <a:pathLst>
                  <a:path w="4711" h="1092" extrusionOk="0">
                    <a:moveTo>
                      <a:pt x="3565" y="1"/>
                    </a:moveTo>
                    <a:cubicBezTo>
                      <a:pt x="2456" y="1"/>
                      <a:pt x="856" y="159"/>
                      <a:pt x="571" y="273"/>
                    </a:cubicBezTo>
                    <a:cubicBezTo>
                      <a:pt x="75" y="447"/>
                      <a:pt x="0" y="1091"/>
                      <a:pt x="447" y="1091"/>
                    </a:cubicBezTo>
                    <a:cubicBezTo>
                      <a:pt x="454" y="1092"/>
                      <a:pt x="462" y="1092"/>
                      <a:pt x="470" y="1092"/>
                    </a:cubicBezTo>
                    <a:cubicBezTo>
                      <a:pt x="852" y="1092"/>
                      <a:pt x="1649" y="519"/>
                      <a:pt x="2256" y="447"/>
                    </a:cubicBezTo>
                    <a:cubicBezTo>
                      <a:pt x="2269" y="446"/>
                      <a:pt x="2282" y="445"/>
                      <a:pt x="2295" y="445"/>
                    </a:cubicBezTo>
                    <a:cubicBezTo>
                      <a:pt x="2569" y="445"/>
                      <a:pt x="2861" y="671"/>
                      <a:pt x="3134" y="671"/>
                    </a:cubicBezTo>
                    <a:cubicBezTo>
                      <a:pt x="3147" y="671"/>
                      <a:pt x="3160" y="671"/>
                      <a:pt x="3173" y="670"/>
                    </a:cubicBezTo>
                    <a:cubicBezTo>
                      <a:pt x="4041" y="546"/>
                      <a:pt x="4710" y="100"/>
                      <a:pt x="4388" y="50"/>
                    </a:cubicBezTo>
                    <a:cubicBezTo>
                      <a:pt x="4192" y="15"/>
                      <a:pt x="3901" y="1"/>
                      <a:pt x="3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800861" y="2586628"/>
                <a:ext cx="157806" cy="52033"/>
              </a:xfrm>
              <a:custGeom>
                <a:avLst/>
                <a:gdLst/>
                <a:ahLst/>
                <a:cxnLst/>
                <a:rect l="l" t="t" r="r" b="b"/>
                <a:pathLst>
                  <a:path w="3697" h="1219" extrusionOk="0">
                    <a:moveTo>
                      <a:pt x="3284" y="1"/>
                    </a:moveTo>
                    <a:cubicBezTo>
                      <a:pt x="2513" y="1"/>
                      <a:pt x="842" y="372"/>
                      <a:pt x="474" y="547"/>
                    </a:cubicBezTo>
                    <a:cubicBezTo>
                      <a:pt x="0" y="793"/>
                      <a:pt x="236" y="822"/>
                      <a:pt x="485" y="822"/>
                    </a:cubicBezTo>
                    <a:cubicBezTo>
                      <a:pt x="561" y="822"/>
                      <a:pt x="639" y="819"/>
                      <a:pt x="697" y="819"/>
                    </a:cubicBezTo>
                    <a:cubicBezTo>
                      <a:pt x="715" y="817"/>
                      <a:pt x="731" y="815"/>
                      <a:pt x="745" y="815"/>
                    </a:cubicBezTo>
                    <a:cubicBezTo>
                      <a:pt x="865" y="815"/>
                      <a:pt x="841" y="907"/>
                      <a:pt x="796" y="1018"/>
                    </a:cubicBezTo>
                    <a:cubicBezTo>
                      <a:pt x="747" y="1117"/>
                      <a:pt x="672" y="1216"/>
                      <a:pt x="846" y="1216"/>
                    </a:cubicBezTo>
                    <a:cubicBezTo>
                      <a:pt x="1267" y="1141"/>
                      <a:pt x="1515" y="770"/>
                      <a:pt x="1961" y="621"/>
                    </a:cubicBezTo>
                    <a:cubicBezTo>
                      <a:pt x="1987" y="610"/>
                      <a:pt x="2011" y="605"/>
                      <a:pt x="2034" y="605"/>
                    </a:cubicBezTo>
                    <a:cubicBezTo>
                      <a:pt x="2164" y="605"/>
                      <a:pt x="2249" y="771"/>
                      <a:pt x="2333" y="918"/>
                    </a:cubicBezTo>
                    <a:cubicBezTo>
                      <a:pt x="2425" y="1079"/>
                      <a:pt x="2496" y="1219"/>
                      <a:pt x="2624" y="1219"/>
                    </a:cubicBezTo>
                    <a:cubicBezTo>
                      <a:pt x="2634" y="1219"/>
                      <a:pt x="2645" y="1218"/>
                      <a:pt x="2655" y="1216"/>
                    </a:cubicBezTo>
                    <a:cubicBezTo>
                      <a:pt x="3077" y="1117"/>
                      <a:pt x="3697" y="175"/>
                      <a:pt x="3672" y="100"/>
                    </a:cubicBezTo>
                    <a:cubicBezTo>
                      <a:pt x="3645" y="30"/>
                      <a:pt x="3499"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7580871" y="2869021"/>
                <a:ext cx="291026" cy="67272"/>
              </a:xfrm>
              <a:custGeom>
                <a:avLst/>
                <a:gdLst/>
                <a:ahLst/>
                <a:cxnLst/>
                <a:rect l="l" t="t" r="r" b="b"/>
                <a:pathLst>
                  <a:path w="6818" h="1576" extrusionOk="0">
                    <a:moveTo>
                      <a:pt x="1521" y="1"/>
                    </a:moveTo>
                    <a:cubicBezTo>
                      <a:pt x="771" y="1"/>
                      <a:pt x="387" y="124"/>
                      <a:pt x="273" y="351"/>
                    </a:cubicBezTo>
                    <a:cubicBezTo>
                      <a:pt x="26" y="822"/>
                      <a:pt x="1" y="1442"/>
                      <a:pt x="224" y="1491"/>
                    </a:cubicBezTo>
                    <a:cubicBezTo>
                      <a:pt x="234" y="1493"/>
                      <a:pt x="243" y="1493"/>
                      <a:pt x="253" y="1493"/>
                    </a:cubicBezTo>
                    <a:cubicBezTo>
                      <a:pt x="616" y="1493"/>
                      <a:pt x="534" y="573"/>
                      <a:pt x="1017" y="549"/>
                    </a:cubicBezTo>
                    <a:cubicBezTo>
                      <a:pt x="1024" y="549"/>
                      <a:pt x="1030" y="549"/>
                      <a:pt x="1037" y="549"/>
                    </a:cubicBezTo>
                    <a:cubicBezTo>
                      <a:pt x="1500" y="549"/>
                      <a:pt x="1917" y="1394"/>
                      <a:pt x="2455" y="1516"/>
                    </a:cubicBezTo>
                    <a:cubicBezTo>
                      <a:pt x="2614" y="1558"/>
                      <a:pt x="2776" y="1576"/>
                      <a:pt x="2934" y="1576"/>
                    </a:cubicBezTo>
                    <a:cubicBezTo>
                      <a:pt x="3617" y="1576"/>
                      <a:pt x="4243" y="1254"/>
                      <a:pt x="4364" y="1194"/>
                    </a:cubicBezTo>
                    <a:cubicBezTo>
                      <a:pt x="4785" y="1070"/>
                      <a:pt x="6818" y="872"/>
                      <a:pt x="5504" y="648"/>
                    </a:cubicBezTo>
                    <a:cubicBezTo>
                      <a:pt x="4165" y="450"/>
                      <a:pt x="2628" y="29"/>
                      <a:pt x="1736" y="4"/>
                    </a:cubicBezTo>
                    <a:cubicBezTo>
                      <a:pt x="1661" y="2"/>
                      <a:pt x="1589"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7490937" y="3054011"/>
                <a:ext cx="284709" cy="67314"/>
              </a:xfrm>
              <a:custGeom>
                <a:avLst/>
                <a:gdLst/>
                <a:ahLst/>
                <a:cxnLst/>
                <a:rect l="l" t="t" r="r" b="b"/>
                <a:pathLst>
                  <a:path w="6670" h="1577" extrusionOk="0">
                    <a:moveTo>
                      <a:pt x="1934" y="1"/>
                    </a:moveTo>
                    <a:cubicBezTo>
                      <a:pt x="1252" y="1"/>
                      <a:pt x="674" y="34"/>
                      <a:pt x="397" y="132"/>
                    </a:cubicBezTo>
                    <a:cubicBezTo>
                      <a:pt x="100" y="231"/>
                      <a:pt x="1" y="1520"/>
                      <a:pt x="273" y="1570"/>
                    </a:cubicBezTo>
                    <a:cubicBezTo>
                      <a:pt x="289" y="1575"/>
                      <a:pt x="304" y="1577"/>
                      <a:pt x="320" y="1577"/>
                    </a:cubicBezTo>
                    <a:cubicBezTo>
                      <a:pt x="634" y="1577"/>
                      <a:pt x="1027" y="669"/>
                      <a:pt x="1736" y="504"/>
                    </a:cubicBezTo>
                    <a:cubicBezTo>
                      <a:pt x="1774" y="495"/>
                      <a:pt x="1812" y="491"/>
                      <a:pt x="1850" y="491"/>
                    </a:cubicBezTo>
                    <a:cubicBezTo>
                      <a:pt x="2342" y="491"/>
                      <a:pt x="2891" y="1175"/>
                      <a:pt x="3397" y="1198"/>
                    </a:cubicBezTo>
                    <a:cubicBezTo>
                      <a:pt x="3439" y="1202"/>
                      <a:pt x="3480" y="1204"/>
                      <a:pt x="3521" y="1204"/>
                    </a:cubicBezTo>
                    <a:cubicBezTo>
                      <a:pt x="4237" y="1204"/>
                      <a:pt x="4844" y="627"/>
                      <a:pt x="5008" y="603"/>
                    </a:cubicBezTo>
                    <a:cubicBezTo>
                      <a:pt x="5603" y="504"/>
                      <a:pt x="6669" y="182"/>
                      <a:pt x="5752" y="157"/>
                    </a:cubicBezTo>
                    <a:cubicBezTo>
                      <a:pt x="5153" y="140"/>
                      <a:pt x="3326" y="1"/>
                      <a:pt x="1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7846447" y="2510481"/>
                <a:ext cx="127500" cy="17117"/>
              </a:xfrm>
              <a:custGeom>
                <a:avLst/>
                <a:gdLst/>
                <a:ahLst/>
                <a:cxnLst/>
                <a:rect l="l" t="t" r="r" b="b"/>
                <a:pathLst>
                  <a:path w="2987" h="401" extrusionOk="0">
                    <a:moveTo>
                      <a:pt x="2282" y="0"/>
                    </a:moveTo>
                    <a:cubicBezTo>
                      <a:pt x="1563" y="0"/>
                      <a:pt x="1" y="372"/>
                      <a:pt x="274" y="397"/>
                    </a:cubicBezTo>
                    <a:cubicBezTo>
                      <a:pt x="349" y="400"/>
                      <a:pt x="425" y="401"/>
                      <a:pt x="499" y="401"/>
                    </a:cubicBezTo>
                    <a:cubicBezTo>
                      <a:pt x="1844" y="401"/>
                      <a:pt x="2986" y="0"/>
                      <a:pt x="2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7893015" y="2444748"/>
                <a:ext cx="104792" cy="38288"/>
              </a:xfrm>
              <a:custGeom>
                <a:avLst/>
                <a:gdLst/>
                <a:ahLst/>
                <a:cxnLst/>
                <a:rect l="l" t="t" r="r" b="b"/>
                <a:pathLst>
                  <a:path w="2455" h="897" extrusionOk="0">
                    <a:moveTo>
                      <a:pt x="1242" y="1"/>
                    </a:moveTo>
                    <a:cubicBezTo>
                      <a:pt x="926" y="1"/>
                      <a:pt x="783" y="59"/>
                      <a:pt x="546" y="78"/>
                    </a:cubicBezTo>
                    <a:cubicBezTo>
                      <a:pt x="224" y="78"/>
                      <a:pt x="1" y="226"/>
                      <a:pt x="273" y="276"/>
                    </a:cubicBezTo>
                    <a:cubicBezTo>
                      <a:pt x="904" y="373"/>
                      <a:pt x="1012" y="897"/>
                      <a:pt x="1295" y="897"/>
                    </a:cubicBezTo>
                    <a:cubicBezTo>
                      <a:pt x="1301" y="897"/>
                      <a:pt x="1308" y="896"/>
                      <a:pt x="1315" y="896"/>
                    </a:cubicBezTo>
                    <a:cubicBezTo>
                      <a:pt x="1438" y="896"/>
                      <a:pt x="1736" y="375"/>
                      <a:pt x="1885" y="350"/>
                    </a:cubicBezTo>
                    <a:cubicBezTo>
                      <a:pt x="2455" y="251"/>
                      <a:pt x="2306" y="103"/>
                      <a:pt x="1662" y="28"/>
                    </a:cubicBezTo>
                    <a:cubicBezTo>
                      <a:pt x="1491" y="9"/>
                      <a:pt x="135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8035876" y="2288911"/>
                <a:ext cx="128994" cy="14513"/>
              </a:xfrm>
              <a:custGeom>
                <a:avLst/>
                <a:gdLst/>
                <a:ahLst/>
                <a:cxnLst/>
                <a:rect l="l" t="t" r="r" b="b"/>
                <a:pathLst>
                  <a:path w="3022" h="340" extrusionOk="0">
                    <a:moveTo>
                      <a:pt x="1969" y="1"/>
                    </a:moveTo>
                    <a:cubicBezTo>
                      <a:pt x="1695" y="1"/>
                      <a:pt x="1408" y="25"/>
                      <a:pt x="1116" y="60"/>
                    </a:cubicBezTo>
                    <a:cubicBezTo>
                      <a:pt x="471" y="134"/>
                      <a:pt x="0" y="258"/>
                      <a:pt x="0" y="258"/>
                    </a:cubicBezTo>
                    <a:cubicBezTo>
                      <a:pt x="335" y="314"/>
                      <a:pt x="484" y="340"/>
                      <a:pt x="612" y="340"/>
                    </a:cubicBezTo>
                    <a:cubicBezTo>
                      <a:pt x="769" y="340"/>
                      <a:pt x="894" y="302"/>
                      <a:pt x="1289" y="233"/>
                    </a:cubicBezTo>
                    <a:cubicBezTo>
                      <a:pt x="1518" y="194"/>
                      <a:pt x="1806" y="185"/>
                      <a:pt x="2077" y="185"/>
                    </a:cubicBezTo>
                    <a:cubicBezTo>
                      <a:pt x="2323" y="185"/>
                      <a:pt x="2555" y="192"/>
                      <a:pt x="2716" y="192"/>
                    </a:cubicBezTo>
                    <a:cubicBezTo>
                      <a:pt x="2936" y="192"/>
                      <a:pt x="3022" y="178"/>
                      <a:pt x="2826" y="109"/>
                    </a:cubicBezTo>
                    <a:cubicBezTo>
                      <a:pt x="2564" y="31"/>
                      <a:pt x="2275" y="1"/>
                      <a:pt x="1969" y="1"/>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8125810" y="2197099"/>
                <a:ext cx="128525" cy="24843"/>
              </a:xfrm>
              <a:custGeom>
                <a:avLst/>
                <a:gdLst/>
                <a:ahLst/>
                <a:cxnLst/>
                <a:rect l="l" t="t" r="r" b="b"/>
                <a:pathLst>
                  <a:path w="3011" h="582" extrusionOk="0">
                    <a:moveTo>
                      <a:pt x="2822" y="0"/>
                    </a:moveTo>
                    <a:cubicBezTo>
                      <a:pt x="2786" y="0"/>
                      <a:pt x="2724" y="9"/>
                      <a:pt x="2628" y="29"/>
                    </a:cubicBezTo>
                    <a:cubicBezTo>
                      <a:pt x="2083" y="138"/>
                      <a:pt x="1556" y="286"/>
                      <a:pt x="1083" y="286"/>
                    </a:cubicBezTo>
                    <a:cubicBezTo>
                      <a:pt x="1019" y="286"/>
                      <a:pt x="955" y="283"/>
                      <a:pt x="893" y="277"/>
                    </a:cubicBezTo>
                    <a:cubicBezTo>
                      <a:pt x="828" y="271"/>
                      <a:pt x="765" y="268"/>
                      <a:pt x="705" y="268"/>
                    </a:cubicBezTo>
                    <a:cubicBezTo>
                      <a:pt x="285" y="268"/>
                      <a:pt x="0" y="401"/>
                      <a:pt x="0" y="401"/>
                    </a:cubicBezTo>
                    <a:cubicBezTo>
                      <a:pt x="347" y="401"/>
                      <a:pt x="719" y="451"/>
                      <a:pt x="1066" y="500"/>
                    </a:cubicBezTo>
                    <a:cubicBezTo>
                      <a:pt x="1365" y="541"/>
                      <a:pt x="1641" y="582"/>
                      <a:pt x="1859" y="582"/>
                    </a:cubicBezTo>
                    <a:cubicBezTo>
                      <a:pt x="2038" y="582"/>
                      <a:pt x="2178" y="554"/>
                      <a:pt x="2256" y="476"/>
                    </a:cubicBezTo>
                    <a:cubicBezTo>
                      <a:pt x="2485" y="247"/>
                      <a:pt x="3011" y="0"/>
                      <a:pt x="2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8259110" y="2064439"/>
                <a:ext cx="120670" cy="32355"/>
              </a:xfrm>
              <a:custGeom>
                <a:avLst/>
                <a:gdLst/>
                <a:ahLst/>
                <a:cxnLst/>
                <a:rect l="l" t="t" r="r" b="b"/>
                <a:pathLst>
                  <a:path w="2827" h="758" extrusionOk="0">
                    <a:moveTo>
                      <a:pt x="1651" y="0"/>
                    </a:moveTo>
                    <a:cubicBezTo>
                      <a:pt x="1046" y="0"/>
                      <a:pt x="325" y="47"/>
                      <a:pt x="199" y="262"/>
                    </a:cubicBezTo>
                    <a:cubicBezTo>
                      <a:pt x="1" y="584"/>
                      <a:pt x="26" y="758"/>
                      <a:pt x="26" y="758"/>
                    </a:cubicBezTo>
                    <a:cubicBezTo>
                      <a:pt x="360" y="609"/>
                      <a:pt x="565" y="603"/>
                      <a:pt x="717" y="603"/>
                    </a:cubicBezTo>
                    <a:cubicBezTo>
                      <a:pt x="731" y="603"/>
                      <a:pt x="744" y="603"/>
                      <a:pt x="757" y="603"/>
                    </a:cubicBezTo>
                    <a:cubicBezTo>
                      <a:pt x="887" y="603"/>
                      <a:pt x="979" y="598"/>
                      <a:pt x="1092" y="485"/>
                    </a:cubicBezTo>
                    <a:cubicBezTo>
                      <a:pt x="1315" y="212"/>
                      <a:pt x="2827" y="39"/>
                      <a:pt x="2257" y="14"/>
                    </a:cubicBezTo>
                    <a:cubicBezTo>
                      <a:pt x="2099" y="7"/>
                      <a:pt x="1883" y="0"/>
                      <a:pt x="1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8013638" y="2128891"/>
                <a:ext cx="39996" cy="28727"/>
              </a:xfrm>
              <a:custGeom>
                <a:avLst/>
                <a:gdLst/>
                <a:ahLst/>
                <a:cxnLst/>
                <a:rect l="l" t="t" r="r" b="b"/>
                <a:pathLst>
                  <a:path w="937" h="673" extrusionOk="0">
                    <a:moveTo>
                      <a:pt x="825" y="0"/>
                    </a:moveTo>
                    <a:cubicBezTo>
                      <a:pt x="791" y="0"/>
                      <a:pt x="741" y="11"/>
                      <a:pt x="670" y="41"/>
                    </a:cubicBezTo>
                    <a:cubicBezTo>
                      <a:pt x="348" y="140"/>
                      <a:pt x="1" y="586"/>
                      <a:pt x="373" y="661"/>
                    </a:cubicBezTo>
                    <a:cubicBezTo>
                      <a:pt x="409" y="668"/>
                      <a:pt x="440" y="672"/>
                      <a:pt x="465" y="672"/>
                    </a:cubicBezTo>
                    <a:cubicBezTo>
                      <a:pt x="684" y="672"/>
                      <a:pt x="560" y="404"/>
                      <a:pt x="893" y="115"/>
                    </a:cubicBezTo>
                    <a:cubicBezTo>
                      <a:pt x="893" y="115"/>
                      <a:pt x="936" y="0"/>
                      <a:pt x="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7837996" y="2288399"/>
                <a:ext cx="64753" cy="13659"/>
              </a:xfrm>
              <a:custGeom>
                <a:avLst/>
                <a:gdLst/>
                <a:ahLst/>
                <a:cxnLst/>
                <a:rect l="l" t="t" r="r" b="b"/>
                <a:pathLst>
                  <a:path w="1517" h="320" extrusionOk="0">
                    <a:moveTo>
                      <a:pt x="1302" y="0"/>
                    </a:moveTo>
                    <a:cubicBezTo>
                      <a:pt x="1135" y="0"/>
                      <a:pt x="883" y="20"/>
                      <a:pt x="720" y="47"/>
                    </a:cubicBezTo>
                    <a:cubicBezTo>
                      <a:pt x="422" y="97"/>
                      <a:pt x="1" y="320"/>
                      <a:pt x="397" y="320"/>
                    </a:cubicBezTo>
                    <a:cubicBezTo>
                      <a:pt x="1017" y="320"/>
                      <a:pt x="1240" y="121"/>
                      <a:pt x="1438" y="47"/>
                    </a:cubicBezTo>
                    <a:cubicBezTo>
                      <a:pt x="1517" y="14"/>
                      <a:pt x="1438"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7657061" y="2450510"/>
                <a:ext cx="85754" cy="17629"/>
              </a:xfrm>
              <a:custGeom>
                <a:avLst/>
                <a:gdLst/>
                <a:ahLst/>
                <a:cxnLst/>
                <a:rect l="l" t="t" r="r" b="b"/>
                <a:pathLst>
                  <a:path w="2009" h="413" extrusionOk="0">
                    <a:moveTo>
                      <a:pt x="726" y="1"/>
                    </a:moveTo>
                    <a:cubicBezTo>
                      <a:pt x="582" y="1"/>
                      <a:pt x="451" y="23"/>
                      <a:pt x="323" y="91"/>
                    </a:cubicBezTo>
                    <a:cubicBezTo>
                      <a:pt x="1" y="290"/>
                      <a:pt x="25" y="339"/>
                      <a:pt x="25" y="339"/>
                    </a:cubicBezTo>
                    <a:cubicBezTo>
                      <a:pt x="113" y="329"/>
                      <a:pt x="187" y="325"/>
                      <a:pt x="249" y="325"/>
                    </a:cubicBezTo>
                    <a:cubicBezTo>
                      <a:pt x="536" y="325"/>
                      <a:pt x="591" y="413"/>
                      <a:pt x="730" y="413"/>
                    </a:cubicBezTo>
                    <a:cubicBezTo>
                      <a:pt x="782" y="413"/>
                      <a:pt x="848" y="400"/>
                      <a:pt x="943" y="364"/>
                    </a:cubicBezTo>
                    <a:cubicBezTo>
                      <a:pt x="1339" y="215"/>
                      <a:pt x="2009" y="116"/>
                      <a:pt x="1488" y="67"/>
                    </a:cubicBezTo>
                    <a:cubicBezTo>
                      <a:pt x="1189" y="52"/>
                      <a:pt x="944" y="1"/>
                      <a:pt x="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7504638" y="2600927"/>
                <a:ext cx="130061" cy="30050"/>
              </a:xfrm>
              <a:custGeom>
                <a:avLst/>
                <a:gdLst/>
                <a:ahLst/>
                <a:cxnLst/>
                <a:rect l="l" t="t" r="r" b="b"/>
                <a:pathLst>
                  <a:path w="3047" h="704" extrusionOk="0">
                    <a:moveTo>
                      <a:pt x="1160" y="1"/>
                    </a:moveTo>
                    <a:cubicBezTo>
                      <a:pt x="1014" y="1"/>
                      <a:pt x="889" y="11"/>
                      <a:pt x="795" y="38"/>
                    </a:cubicBezTo>
                    <a:cubicBezTo>
                      <a:pt x="423" y="137"/>
                      <a:pt x="200" y="212"/>
                      <a:pt x="76" y="509"/>
                    </a:cubicBezTo>
                    <a:cubicBezTo>
                      <a:pt x="21" y="653"/>
                      <a:pt x="0" y="703"/>
                      <a:pt x="10" y="703"/>
                    </a:cubicBezTo>
                    <a:cubicBezTo>
                      <a:pt x="22" y="703"/>
                      <a:pt x="80" y="627"/>
                      <a:pt x="175" y="559"/>
                    </a:cubicBezTo>
                    <a:cubicBezTo>
                      <a:pt x="264" y="470"/>
                      <a:pt x="390" y="394"/>
                      <a:pt x="528" y="394"/>
                    </a:cubicBezTo>
                    <a:cubicBezTo>
                      <a:pt x="583" y="394"/>
                      <a:pt x="639" y="406"/>
                      <a:pt x="696" y="435"/>
                    </a:cubicBezTo>
                    <a:cubicBezTo>
                      <a:pt x="779" y="481"/>
                      <a:pt x="866" y="500"/>
                      <a:pt x="954" y="500"/>
                    </a:cubicBezTo>
                    <a:cubicBezTo>
                      <a:pt x="1101" y="500"/>
                      <a:pt x="1250" y="447"/>
                      <a:pt x="1390" y="385"/>
                    </a:cubicBezTo>
                    <a:cubicBezTo>
                      <a:pt x="1520" y="336"/>
                      <a:pt x="1650" y="288"/>
                      <a:pt x="1773" y="288"/>
                    </a:cubicBezTo>
                    <a:cubicBezTo>
                      <a:pt x="1837" y="288"/>
                      <a:pt x="1900" y="301"/>
                      <a:pt x="1960" y="335"/>
                    </a:cubicBezTo>
                    <a:cubicBezTo>
                      <a:pt x="2032" y="377"/>
                      <a:pt x="2127" y="393"/>
                      <a:pt x="2226" y="393"/>
                    </a:cubicBezTo>
                    <a:cubicBezTo>
                      <a:pt x="2604" y="393"/>
                      <a:pt x="3046" y="152"/>
                      <a:pt x="2555" y="112"/>
                    </a:cubicBezTo>
                    <a:cubicBezTo>
                      <a:pt x="2086" y="76"/>
                      <a:pt x="1550"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7459180" y="2741483"/>
                <a:ext cx="83620" cy="26422"/>
              </a:xfrm>
              <a:custGeom>
                <a:avLst/>
                <a:gdLst/>
                <a:ahLst/>
                <a:cxnLst/>
                <a:rect l="l" t="t" r="r" b="b"/>
                <a:pathLst>
                  <a:path w="1959" h="619" extrusionOk="0">
                    <a:moveTo>
                      <a:pt x="1596" y="1"/>
                    </a:moveTo>
                    <a:cubicBezTo>
                      <a:pt x="1488" y="1"/>
                      <a:pt x="1326" y="13"/>
                      <a:pt x="1092" y="42"/>
                    </a:cubicBezTo>
                    <a:cubicBezTo>
                      <a:pt x="75" y="166"/>
                      <a:pt x="1" y="265"/>
                      <a:pt x="51" y="414"/>
                    </a:cubicBezTo>
                    <a:cubicBezTo>
                      <a:pt x="86" y="566"/>
                      <a:pt x="121" y="619"/>
                      <a:pt x="164" y="619"/>
                    </a:cubicBezTo>
                    <a:cubicBezTo>
                      <a:pt x="212" y="619"/>
                      <a:pt x="270" y="554"/>
                      <a:pt x="348" y="488"/>
                    </a:cubicBezTo>
                    <a:cubicBezTo>
                      <a:pt x="423" y="413"/>
                      <a:pt x="526" y="338"/>
                      <a:pt x="669" y="338"/>
                    </a:cubicBezTo>
                    <a:cubicBezTo>
                      <a:pt x="715" y="338"/>
                      <a:pt x="765" y="346"/>
                      <a:pt x="819" y="364"/>
                    </a:cubicBezTo>
                    <a:cubicBezTo>
                      <a:pt x="1036" y="451"/>
                      <a:pt x="1192" y="491"/>
                      <a:pt x="1308" y="491"/>
                    </a:cubicBezTo>
                    <a:cubicBezTo>
                      <a:pt x="1457" y="491"/>
                      <a:pt x="1543" y="426"/>
                      <a:pt x="1612" y="315"/>
                    </a:cubicBezTo>
                    <a:cubicBezTo>
                      <a:pt x="1727" y="143"/>
                      <a:pt x="1959"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7350124" y="2859502"/>
                <a:ext cx="148800" cy="51521"/>
              </a:xfrm>
              <a:custGeom>
                <a:avLst/>
                <a:gdLst/>
                <a:ahLst/>
                <a:cxnLst/>
                <a:rect l="l" t="t" r="r" b="b"/>
                <a:pathLst>
                  <a:path w="3486" h="1207" extrusionOk="0">
                    <a:moveTo>
                      <a:pt x="364" y="1"/>
                    </a:moveTo>
                    <a:cubicBezTo>
                      <a:pt x="186" y="1"/>
                      <a:pt x="90" y="73"/>
                      <a:pt x="52" y="326"/>
                    </a:cubicBezTo>
                    <a:cubicBezTo>
                      <a:pt x="0" y="665"/>
                      <a:pt x="57" y="798"/>
                      <a:pt x="156" y="798"/>
                    </a:cubicBezTo>
                    <a:cubicBezTo>
                      <a:pt x="245" y="798"/>
                      <a:pt x="368" y="689"/>
                      <a:pt x="474" y="524"/>
                    </a:cubicBezTo>
                    <a:cubicBezTo>
                      <a:pt x="520" y="452"/>
                      <a:pt x="557" y="422"/>
                      <a:pt x="587" y="422"/>
                    </a:cubicBezTo>
                    <a:cubicBezTo>
                      <a:pt x="702" y="422"/>
                      <a:pt x="722" y="864"/>
                      <a:pt x="821" y="1119"/>
                    </a:cubicBezTo>
                    <a:cubicBezTo>
                      <a:pt x="842" y="1180"/>
                      <a:pt x="860" y="1206"/>
                      <a:pt x="878" y="1206"/>
                    </a:cubicBezTo>
                    <a:cubicBezTo>
                      <a:pt x="961" y="1206"/>
                      <a:pt x="1036" y="643"/>
                      <a:pt x="1465" y="500"/>
                    </a:cubicBezTo>
                    <a:cubicBezTo>
                      <a:pt x="2011" y="326"/>
                      <a:pt x="2729" y="202"/>
                      <a:pt x="3349" y="103"/>
                    </a:cubicBezTo>
                    <a:cubicBezTo>
                      <a:pt x="3485" y="82"/>
                      <a:pt x="3480" y="74"/>
                      <a:pt x="3381" y="74"/>
                    </a:cubicBezTo>
                    <a:cubicBezTo>
                      <a:pt x="3247" y="74"/>
                      <a:pt x="2939" y="89"/>
                      <a:pt x="2581" y="103"/>
                    </a:cubicBezTo>
                    <a:cubicBezTo>
                      <a:pt x="2250" y="103"/>
                      <a:pt x="1854" y="114"/>
                      <a:pt x="1530" y="114"/>
                    </a:cubicBezTo>
                    <a:cubicBezTo>
                      <a:pt x="1369" y="114"/>
                      <a:pt x="1226" y="111"/>
                      <a:pt x="1118" y="103"/>
                    </a:cubicBezTo>
                    <a:cubicBezTo>
                      <a:pt x="779" y="67"/>
                      <a:pt x="534"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7250074" y="3014742"/>
                <a:ext cx="148800" cy="58350"/>
              </a:xfrm>
              <a:custGeom>
                <a:avLst/>
                <a:gdLst/>
                <a:ahLst/>
                <a:cxnLst/>
                <a:rect l="l" t="t" r="r" b="b"/>
                <a:pathLst>
                  <a:path w="3486" h="1367" extrusionOk="0">
                    <a:moveTo>
                      <a:pt x="2244" y="0"/>
                    </a:moveTo>
                    <a:cubicBezTo>
                      <a:pt x="2007" y="0"/>
                      <a:pt x="1775" y="18"/>
                      <a:pt x="1628" y="60"/>
                    </a:cubicBezTo>
                    <a:cubicBezTo>
                      <a:pt x="1082" y="209"/>
                      <a:pt x="438" y="36"/>
                      <a:pt x="165" y="457"/>
                    </a:cubicBezTo>
                    <a:cubicBezTo>
                      <a:pt x="1" y="725"/>
                      <a:pt x="27" y="797"/>
                      <a:pt x="134" y="797"/>
                    </a:cubicBezTo>
                    <a:cubicBezTo>
                      <a:pt x="259" y="797"/>
                      <a:pt x="492" y="701"/>
                      <a:pt x="667" y="701"/>
                    </a:cubicBezTo>
                    <a:cubicBezTo>
                      <a:pt x="774" y="701"/>
                      <a:pt x="859" y="737"/>
                      <a:pt x="884" y="854"/>
                    </a:cubicBezTo>
                    <a:cubicBezTo>
                      <a:pt x="917" y="972"/>
                      <a:pt x="979" y="1008"/>
                      <a:pt x="1055" y="1008"/>
                    </a:cubicBezTo>
                    <a:cubicBezTo>
                      <a:pt x="1178" y="1008"/>
                      <a:pt x="1337" y="911"/>
                      <a:pt x="1462" y="911"/>
                    </a:cubicBezTo>
                    <a:cubicBezTo>
                      <a:pt x="1550" y="911"/>
                      <a:pt x="1622" y="960"/>
                      <a:pt x="1653" y="1126"/>
                    </a:cubicBezTo>
                    <a:cubicBezTo>
                      <a:pt x="1683" y="1301"/>
                      <a:pt x="1723" y="1367"/>
                      <a:pt x="1765" y="1367"/>
                    </a:cubicBezTo>
                    <a:cubicBezTo>
                      <a:pt x="1859" y="1367"/>
                      <a:pt x="1965" y="1033"/>
                      <a:pt x="2000" y="879"/>
                    </a:cubicBezTo>
                    <a:cubicBezTo>
                      <a:pt x="2024" y="655"/>
                      <a:pt x="2099" y="432"/>
                      <a:pt x="2917" y="259"/>
                    </a:cubicBezTo>
                    <a:cubicBezTo>
                      <a:pt x="3485" y="117"/>
                      <a:pt x="2844" y="0"/>
                      <a:pt x="2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7335399" y="3129517"/>
                <a:ext cx="484688" cy="158703"/>
              </a:xfrm>
              <a:custGeom>
                <a:avLst/>
                <a:gdLst/>
                <a:ahLst/>
                <a:cxnLst/>
                <a:rect l="l" t="t" r="r" b="b"/>
                <a:pathLst>
                  <a:path w="11355" h="3718" extrusionOk="0">
                    <a:moveTo>
                      <a:pt x="8363" y="1"/>
                    </a:moveTo>
                    <a:cubicBezTo>
                      <a:pt x="7757" y="1"/>
                      <a:pt x="7177" y="301"/>
                      <a:pt x="6867" y="842"/>
                    </a:cubicBezTo>
                    <a:cubicBezTo>
                      <a:pt x="6771" y="746"/>
                      <a:pt x="6644" y="691"/>
                      <a:pt x="6519" y="691"/>
                    </a:cubicBezTo>
                    <a:cubicBezTo>
                      <a:pt x="6451" y="691"/>
                      <a:pt x="6383" y="708"/>
                      <a:pt x="6322" y="743"/>
                    </a:cubicBezTo>
                    <a:cubicBezTo>
                      <a:pt x="6198" y="646"/>
                      <a:pt x="6042" y="596"/>
                      <a:pt x="5882" y="596"/>
                    </a:cubicBezTo>
                    <a:cubicBezTo>
                      <a:pt x="5755" y="596"/>
                      <a:pt x="5625" y="627"/>
                      <a:pt x="5504" y="693"/>
                    </a:cubicBezTo>
                    <a:cubicBezTo>
                      <a:pt x="5256" y="842"/>
                      <a:pt x="5107" y="1115"/>
                      <a:pt x="5132" y="1412"/>
                    </a:cubicBezTo>
                    <a:cubicBezTo>
                      <a:pt x="5058" y="1320"/>
                      <a:pt x="4958" y="1269"/>
                      <a:pt x="4850" y="1269"/>
                    </a:cubicBezTo>
                    <a:cubicBezTo>
                      <a:pt x="4812" y="1269"/>
                      <a:pt x="4774" y="1275"/>
                      <a:pt x="4735" y="1288"/>
                    </a:cubicBezTo>
                    <a:cubicBezTo>
                      <a:pt x="4587" y="1313"/>
                      <a:pt x="4463" y="1412"/>
                      <a:pt x="4413" y="1561"/>
                    </a:cubicBezTo>
                    <a:cubicBezTo>
                      <a:pt x="4008" y="1033"/>
                      <a:pt x="3404" y="742"/>
                      <a:pt x="2785" y="742"/>
                    </a:cubicBezTo>
                    <a:cubicBezTo>
                      <a:pt x="2533" y="742"/>
                      <a:pt x="2278" y="791"/>
                      <a:pt x="2033" y="892"/>
                    </a:cubicBezTo>
                    <a:cubicBezTo>
                      <a:pt x="1166" y="1214"/>
                      <a:pt x="620" y="2057"/>
                      <a:pt x="719" y="2974"/>
                    </a:cubicBezTo>
                    <a:cubicBezTo>
                      <a:pt x="665" y="2962"/>
                      <a:pt x="613" y="2956"/>
                      <a:pt x="562" y="2956"/>
                    </a:cubicBezTo>
                    <a:cubicBezTo>
                      <a:pt x="403" y="2956"/>
                      <a:pt x="262" y="3016"/>
                      <a:pt x="149" y="3147"/>
                    </a:cubicBezTo>
                    <a:cubicBezTo>
                      <a:pt x="25" y="3296"/>
                      <a:pt x="1" y="3544"/>
                      <a:pt x="100" y="3718"/>
                    </a:cubicBezTo>
                    <a:lnTo>
                      <a:pt x="11106" y="3718"/>
                    </a:lnTo>
                    <a:cubicBezTo>
                      <a:pt x="11354" y="2924"/>
                      <a:pt x="10933" y="2081"/>
                      <a:pt x="10164" y="1809"/>
                    </a:cubicBezTo>
                    <a:cubicBezTo>
                      <a:pt x="10164" y="991"/>
                      <a:pt x="9644" y="297"/>
                      <a:pt x="8875" y="74"/>
                    </a:cubicBezTo>
                    <a:cubicBezTo>
                      <a:pt x="8706" y="24"/>
                      <a:pt x="8533" y="1"/>
                      <a:pt x="8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7473992" y="3208823"/>
                <a:ext cx="301655" cy="98432"/>
              </a:xfrm>
              <a:custGeom>
                <a:avLst/>
                <a:gdLst/>
                <a:ahLst/>
                <a:cxnLst/>
                <a:rect l="l" t="t" r="r" b="b"/>
                <a:pathLst>
                  <a:path w="7067" h="2306" extrusionOk="0">
                    <a:moveTo>
                      <a:pt x="1870" y="1"/>
                    </a:moveTo>
                    <a:cubicBezTo>
                      <a:pt x="1760" y="1"/>
                      <a:pt x="1649" y="17"/>
                      <a:pt x="1538" y="50"/>
                    </a:cubicBezTo>
                    <a:cubicBezTo>
                      <a:pt x="1067" y="174"/>
                      <a:pt x="745" y="620"/>
                      <a:pt x="745" y="1116"/>
                    </a:cubicBezTo>
                    <a:cubicBezTo>
                      <a:pt x="274" y="1289"/>
                      <a:pt x="1" y="1810"/>
                      <a:pt x="175" y="2306"/>
                    </a:cubicBezTo>
                    <a:lnTo>
                      <a:pt x="6992" y="2306"/>
                    </a:lnTo>
                    <a:cubicBezTo>
                      <a:pt x="7066" y="2207"/>
                      <a:pt x="7041" y="2058"/>
                      <a:pt x="6967" y="1959"/>
                    </a:cubicBezTo>
                    <a:cubicBezTo>
                      <a:pt x="6894" y="1886"/>
                      <a:pt x="6808" y="1840"/>
                      <a:pt x="6719" y="1840"/>
                    </a:cubicBezTo>
                    <a:cubicBezTo>
                      <a:pt x="6686" y="1840"/>
                      <a:pt x="6653" y="1846"/>
                      <a:pt x="6620" y="1860"/>
                    </a:cubicBezTo>
                    <a:cubicBezTo>
                      <a:pt x="6669" y="1289"/>
                      <a:pt x="6347" y="744"/>
                      <a:pt x="5802" y="546"/>
                    </a:cubicBezTo>
                    <a:cubicBezTo>
                      <a:pt x="5658" y="491"/>
                      <a:pt x="5506" y="464"/>
                      <a:pt x="5354" y="464"/>
                    </a:cubicBezTo>
                    <a:cubicBezTo>
                      <a:pt x="4959" y="464"/>
                      <a:pt x="4565" y="645"/>
                      <a:pt x="4314" y="967"/>
                    </a:cubicBezTo>
                    <a:cubicBezTo>
                      <a:pt x="4290" y="868"/>
                      <a:pt x="4215" y="818"/>
                      <a:pt x="4116" y="794"/>
                    </a:cubicBezTo>
                    <a:cubicBezTo>
                      <a:pt x="4102" y="789"/>
                      <a:pt x="4088" y="787"/>
                      <a:pt x="4073" y="787"/>
                    </a:cubicBezTo>
                    <a:cubicBezTo>
                      <a:pt x="4006" y="787"/>
                      <a:pt x="3929" y="828"/>
                      <a:pt x="3868" y="868"/>
                    </a:cubicBezTo>
                    <a:cubicBezTo>
                      <a:pt x="3893" y="694"/>
                      <a:pt x="3794" y="521"/>
                      <a:pt x="3645" y="422"/>
                    </a:cubicBezTo>
                    <a:cubicBezTo>
                      <a:pt x="3569" y="389"/>
                      <a:pt x="3489" y="371"/>
                      <a:pt x="3410" y="371"/>
                    </a:cubicBezTo>
                    <a:cubicBezTo>
                      <a:pt x="3308" y="371"/>
                      <a:pt x="3208" y="402"/>
                      <a:pt x="3124" y="471"/>
                    </a:cubicBezTo>
                    <a:cubicBezTo>
                      <a:pt x="3085" y="442"/>
                      <a:pt x="3039" y="428"/>
                      <a:pt x="2992" y="428"/>
                    </a:cubicBezTo>
                    <a:cubicBezTo>
                      <a:pt x="2920" y="428"/>
                      <a:pt x="2847" y="461"/>
                      <a:pt x="2802" y="521"/>
                    </a:cubicBezTo>
                    <a:cubicBezTo>
                      <a:pt x="2610" y="194"/>
                      <a:pt x="2253" y="1"/>
                      <a:pt x="1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114256" y="3059005"/>
                <a:ext cx="287868" cy="94846"/>
              </a:xfrm>
              <a:custGeom>
                <a:avLst/>
                <a:gdLst/>
                <a:ahLst/>
                <a:cxnLst/>
                <a:rect l="l" t="t" r="r" b="b"/>
                <a:pathLst>
                  <a:path w="6744" h="2222" extrusionOk="0">
                    <a:moveTo>
                      <a:pt x="4968" y="1"/>
                    </a:moveTo>
                    <a:cubicBezTo>
                      <a:pt x="4611" y="1"/>
                      <a:pt x="4261" y="179"/>
                      <a:pt x="4066" y="511"/>
                    </a:cubicBezTo>
                    <a:cubicBezTo>
                      <a:pt x="4016" y="445"/>
                      <a:pt x="3945" y="412"/>
                      <a:pt x="3866" y="412"/>
                    </a:cubicBezTo>
                    <a:cubicBezTo>
                      <a:pt x="3826" y="412"/>
                      <a:pt x="3785" y="420"/>
                      <a:pt x="3744" y="436"/>
                    </a:cubicBezTo>
                    <a:cubicBezTo>
                      <a:pt x="3677" y="383"/>
                      <a:pt x="3590" y="359"/>
                      <a:pt x="3499" y="359"/>
                    </a:cubicBezTo>
                    <a:cubicBezTo>
                      <a:pt x="3421" y="359"/>
                      <a:pt x="3342" y="377"/>
                      <a:pt x="3273" y="412"/>
                    </a:cubicBezTo>
                    <a:cubicBezTo>
                      <a:pt x="3124" y="511"/>
                      <a:pt x="3025" y="660"/>
                      <a:pt x="3050" y="833"/>
                    </a:cubicBezTo>
                    <a:cubicBezTo>
                      <a:pt x="2989" y="793"/>
                      <a:pt x="2928" y="752"/>
                      <a:pt x="2854" y="752"/>
                    </a:cubicBezTo>
                    <a:cubicBezTo>
                      <a:pt x="2837" y="752"/>
                      <a:pt x="2820" y="754"/>
                      <a:pt x="2802" y="759"/>
                    </a:cubicBezTo>
                    <a:cubicBezTo>
                      <a:pt x="2727" y="784"/>
                      <a:pt x="2653" y="833"/>
                      <a:pt x="2628" y="932"/>
                    </a:cubicBezTo>
                    <a:cubicBezTo>
                      <a:pt x="2382" y="616"/>
                      <a:pt x="2025" y="449"/>
                      <a:pt x="1661" y="449"/>
                    </a:cubicBezTo>
                    <a:cubicBezTo>
                      <a:pt x="1511" y="449"/>
                      <a:pt x="1360" y="478"/>
                      <a:pt x="1215" y="536"/>
                    </a:cubicBezTo>
                    <a:cubicBezTo>
                      <a:pt x="695" y="734"/>
                      <a:pt x="372" y="1230"/>
                      <a:pt x="422" y="1775"/>
                    </a:cubicBezTo>
                    <a:cubicBezTo>
                      <a:pt x="389" y="1762"/>
                      <a:pt x="356" y="1756"/>
                      <a:pt x="323" y="1756"/>
                    </a:cubicBezTo>
                    <a:cubicBezTo>
                      <a:pt x="235" y="1756"/>
                      <a:pt x="154" y="1802"/>
                      <a:pt x="100" y="1874"/>
                    </a:cubicBezTo>
                    <a:cubicBezTo>
                      <a:pt x="25" y="1973"/>
                      <a:pt x="1" y="2097"/>
                      <a:pt x="75" y="2221"/>
                    </a:cubicBezTo>
                    <a:lnTo>
                      <a:pt x="6570" y="2221"/>
                    </a:lnTo>
                    <a:cubicBezTo>
                      <a:pt x="6743" y="1750"/>
                      <a:pt x="6495" y="1230"/>
                      <a:pt x="6024" y="1081"/>
                    </a:cubicBezTo>
                    <a:cubicBezTo>
                      <a:pt x="6024" y="610"/>
                      <a:pt x="5727" y="189"/>
                      <a:pt x="5256" y="40"/>
                    </a:cubicBezTo>
                    <a:cubicBezTo>
                      <a:pt x="5161" y="14"/>
                      <a:pt x="5064" y="1"/>
                      <a:pt x="4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7196806" y="3106212"/>
                <a:ext cx="177783" cy="58222"/>
              </a:xfrm>
              <a:custGeom>
                <a:avLst/>
                <a:gdLst/>
                <a:ahLst/>
                <a:cxnLst/>
                <a:rect l="l" t="t" r="r" b="b"/>
                <a:pathLst>
                  <a:path w="4165" h="1364" extrusionOk="0">
                    <a:moveTo>
                      <a:pt x="1097" y="1"/>
                    </a:moveTo>
                    <a:cubicBezTo>
                      <a:pt x="1036" y="1"/>
                      <a:pt x="976" y="9"/>
                      <a:pt x="917" y="25"/>
                    </a:cubicBezTo>
                    <a:cubicBezTo>
                      <a:pt x="620" y="99"/>
                      <a:pt x="446" y="372"/>
                      <a:pt x="446" y="669"/>
                    </a:cubicBezTo>
                    <a:cubicBezTo>
                      <a:pt x="149" y="768"/>
                      <a:pt x="0" y="1091"/>
                      <a:pt x="99" y="1363"/>
                    </a:cubicBezTo>
                    <a:lnTo>
                      <a:pt x="4140" y="1363"/>
                    </a:lnTo>
                    <a:cubicBezTo>
                      <a:pt x="4165" y="1314"/>
                      <a:pt x="4165" y="1214"/>
                      <a:pt x="4115" y="1165"/>
                    </a:cubicBezTo>
                    <a:cubicBezTo>
                      <a:pt x="4078" y="1109"/>
                      <a:pt x="4027" y="1081"/>
                      <a:pt x="3972" y="1081"/>
                    </a:cubicBezTo>
                    <a:cubicBezTo>
                      <a:pt x="3954" y="1081"/>
                      <a:pt x="3935" y="1084"/>
                      <a:pt x="3917" y="1091"/>
                    </a:cubicBezTo>
                    <a:cubicBezTo>
                      <a:pt x="3942" y="768"/>
                      <a:pt x="3743" y="446"/>
                      <a:pt x="3421" y="322"/>
                    </a:cubicBezTo>
                    <a:cubicBezTo>
                      <a:pt x="3336" y="287"/>
                      <a:pt x="3244" y="269"/>
                      <a:pt x="3153" y="269"/>
                    </a:cubicBezTo>
                    <a:cubicBezTo>
                      <a:pt x="2925" y="269"/>
                      <a:pt x="2695" y="376"/>
                      <a:pt x="2553" y="570"/>
                    </a:cubicBezTo>
                    <a:cubicBezTo>
                      <a:pt x="2529" y="520"/>
                      <a:pt x="2504" y="496"/>
                      <a:pt x="2429" y="471"/>
                    </a:cubicBezTo>
                    <a:cubicBezTo>
                      <a:pt x="2380" y="471"/>
                      <a:pt x="2330" y="471"/>
                      <a:pt x="2281" y="520"/>
                    </a:cubicBezTo>
                    <a:cubicBezTo>
                      <a:pt x="2306" y="421"/>
                      <a:pt x="2256" y="297"/>
                      <a:pt x="2157" y="248"/>
                    </a:cubicBezTo>
                    <a:cubicBezTo>
                      <a:pt x="2119" y="229"/>
                      <a:pt x="2077" y="221"/>
                      <a:pt x="2036" y="221"/>
                    </a:cubicBezTo>
                    <a:cubicBezTo>
                      <a:pt x="1970" y="221"/>
                      <a:pt x="1905" y="242"/>
                      <a:pt x="1859" y="272"/>
                    </a:cubicBezTo>
                    <a:cubicBezTo>
                      <a:pt x="1832" y="263"/>
                      <a:pt x="1805" y="258"/>
                      <a:pt x="1779" y="258"/>
                    </a:cubicBezTo>
                    <a:cubicBezTo>
                      <a:pt x="1734" y="258"/>
                      <a:pt x="1692" y="275"/>
                      <a:pt x="1661" y="322"/>
                    </a:cubicBezTo>
                    <a:cubicBezTo>
                      <a:pt x="1544" y="108"/>
                      <a:pt x="1320" y="1"/>
                      <a:pt x="1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8002028" y="2330613"/>
                <a:ext cx="25398" cy="56088"/>
              </a:xfrm>
              <a:custGeom>
                <a:avLst/>
                <a:gdLst/>
                <a:ahLst/>
                <a:cxnLst/>
                <a:rect l="l" t="t" r="r" b="b"/>
                <a:pathLst>
                  <a:path w="595" h="1314" extrusionOk="0">
                    <a:moveTo>
                      <a:pt x="421" y="0"/>
                    </a:moveTo>
                    <a:cubicBezTo>
                      <a:pt x="372" y="0"/>
                      <a:pt x="322" y="50"/>
                      <a:pt x="273" y="174"/>
                    </a:cubicBezTo>
                    <a:cubicBezTo>
                      <a:pt x="0" y="893"/>
                      <a:pt x="74" y="1314"/>
                      <a:pt x="223" y="1314"/>
                    </a:cubicBezTo>
                    <a:cubicBezTo>
                      <a:pt x="297" y="1314"/>
                      <a:pt x="397" y="1190"/>
                      <a:pt x="446" y="893"/>
                    </a:cubicBezTo>
                    <a:cubicBezTo>
                      <a:pt x="595" y="347"/>
                      <a:pt x="521" y="0"/>
                      <a:pt x="421"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852807" y="2313667"/>
                <a:ext cx="29666" cy="44478"/>
              </a:xfrm>
              <a:custGeom>
                <a:avLst/>
                <a:gdLst/>
                <a:ahLst/>
                <a:cxnLst/>
                <a:rect l="l" t="t" r="r" b="b"/>
                <a:pathLst>
                  <a:path w="695" h="1042" extrusionOk="0">
                    <a:moveTo>
                      <a:pt x="273" y="0"/>
                    </a:moveTo>
                    <a:cubicBezTo>
                      <a:pt x="174" y="0"/>
                      <a:pt x="1" y="471"/>
                      <a:pt x="1" y="471"/>
                    </a:cubicBezTo>
                    <a:cubicBezTo>
                      <a:pt x="1" y="744"/>
                      <a:pt x="1" y="843"/>
                      <a:pt x="50" y="843"/>
                    </a:cubicBezTo>
                    <a:cubicBezTo>
                      <a:pt x="75" y="843"/>
                      <a:pt x="125" y="744"/>
                      <a:pt x="174" y="645"/>
                    </a:cubicBezTo>
                    <a:cubicBezTo>
                      <a:pt x="224" y="546"/>
                      <a:pt x="273" y="447"/>
                      <a:pt x="298" y="447"/>
                    </a:cubicBezTo>
                    <a:cubicBezTo>
                      <a:pt x="323" y="447"/>
                      <a:pt x="348" y="496"/>
                      <a:pt x="348" y="645"/>
                    </a:cubicBezTo>
                    <a:cubicBezTo>
                      <a:pt x="348" y="942"/>
                      <a:pt x="397" y="1042"/>
                      <a:pt x="447" y="1042"/>
                    </a:cubicBezTo>
                    <a:cubicBezTo>
                      <a:pt x="546" y="1042"/>
                      <a:pt x="695" y="695"/>
                      <a:pt x="695" y="273"/>
                    </a:cubicBezTo>
                    <a:cubicBezTo>
                      <a:pt x="695" y="75"/>
                      <a:pt x="670" y="25"/>
                      <a:pt x="645" y="25"/>
                    </a:cubicBezTo>
                    <a:cubicBezTo>
                      <a:pt x="620" y="25"/>
                      <a:pt x="571" y="75"/>
                      <a:pt x="521" y="124"/>
                    </a:cubicBezTo>
                    <a:cubicBezTo>
                      <a:pt x="472" y="174"/>
                      <a:pt x="447" y="224"/>
                      <a:pt x="397" y="224"/>
                    </a:cubicBezTo>
                    <a:cubicBezTo>
                      <a:pt x="373" y="224"/>
                      <a:pt x="348" y="199"/>
                      <a:pt x="348" y="124"/>
                    </a:cubicBezTo>
                    <a:cubicBezTo>
                      <a:pt x="323" y="50"/>
                      <a:pt x="298" y="0"/>
                      <a:pt x="27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8106773" y="2227959"/>
                <a:ext cx="67741" cy="45545"/>
              </a:xfrm>
              <a:custGeom>
                <a:avLst/>
                <a:gdLst/>
                <a:ahLst/>
                <a:cxnLst/>
                <a:rect l="l" t="t" r="r" b="b"/>
                <a:pathLst>
                  <a:path w="1587" h="1067" extrusionOk="0">
                    <a:moveTo>
                      <a:pt x="174" y="1"/>
                    </a:moveTo>
                    <a:cubicBezTo>
                      <a:pt x="149" y="1"/>
                      <a:pt x="124" y="25"/>
                      <a:pt x="99" y="75"/>
                    </a:cubicBezTo>
                    <a:cubicBezTo>
                      <a:pt x="0" y="521"/>
                      <a:pt x="99" y="868"/>
                      <a:pt x="199" y="868"/>
                    </a:cubicBezTo>
                    <a:cubicBezTo>
                      <a:pt x="273" y="868"/>
                      <a:pt x="322" y="769"/>
                      <a:pt x="372" y="546"/>
                    </a:cubicBezTo>
                    <a:cubicBezTo>
                      <a:pt x="397" y="447"/>
                      <a:pt x="422" y="397"/>
                      <a:pt x="446" y="397"/>
                    </a:cubicBezTo>
                    <a:cubicBezTo>
                      <a:pt x="496" y="397"/>
                      <a:pt x="546" y="571"/>
                      <a:pt x="595" y="744"/>
                    </a:cubicBezTo>
                    <a:cubicBezTo>
                      <a:pt x="645" y="893"/>
                      <a:pt x="694" y="1066"/>
                      <a:pt x="769" y="1066"/>
                    </a:cubicBezTo>
                    <a:cubicBezTo>
                      <a:pt x="793" y="1066"/>
                      <a:pt x="843" y="1042"/>
                      <a:pt x="868" y="967"/>
                    </a:cubicBezTo>
                    <a:cubicBezTo>
                      <a:pt x="942" y="819"/>
                      <a:pt x="992" y="769"/>
                      <a:pt x="1066" y="769"/>
                    </a:cubicBezTo>
                    <a:cubicBezTo>
                      <a:pt x="1116" y="769"/>
                      <a:pt x="1165" y="819"/>
                      <a:pt x="1215" y="868"/>
                    </a:cubicBezTo>
                    <a:cubicBezTo>
                      <a:pt x="1240" y="918"/>
                      <a:pt x="1289" y="967"/>
                      <a:pt x="1339" y="967"/>
                    </a:cubicBezTo>
                    <a:cubicBezTo>
                      <a:pt x="1364" y="967"/>
                      <a:pt x="1388" y="943"/>
                      <a:pt x="1388" y="918"/>
                    </a:cubicBezTo>
                    <a:cubicBezTo>
                      <a:pt x="1512" y="719"/>
                      <a:pt x="1587" y="25"/>
                      <a:pt x="1512" y="25"/>
                    </a:cubicBezTo>
                    <a:cubicBezTo>
                      <a:pt x="1488" y="25"/>
                      <a:pt x="1463" y="50"/>
                      <a:pt x="1413" y="124"/>
                    </a:cubicBezTo>
                    <a:cubicBezTo>
                      <a:pt x="1364" y="224"/>
                      <a:pt x="1339" y="273"/>
                      <a:pt x="1289" y="273"/>
                    </a:cubicBezTo>
                    <a:cubicBezTo>
                      <a:pt x="1240" y="273"/>
                      <a:pt x="1190" y="224"/>
                      <a:pt x="1165" y="199"/>
                    </a:cubicBezTo>
                    <a:cubicBezTo>
                      <a:pt x="1116" y="174"/>
                      <a:pt x="1066" y="149"/>
                      <a:pt x="1017" y="149"/>
                    </a:cubicBezTo>
                    <a:cubicBezTo>
                      <a:pt x="967" y="149"/>
                      <a:pt x="917" y="174"/>
                      <a:pt x="868" y="273"/>
                    </a:cubicBezTo>
                    <a:cubicBezTo>
                      <a:pt x="843" y="348"/>
                      <a:pt x="793" y="372"/>
                      <a:pt x="744" y="372"/>
                    </a:cubicBezTo>
                    <a:cubicBezTo>
                      <a:pt x="645" y="372"/>
                      <a:pt x="521" y="273"/>
                      <a:pt x="422" y="199"/>
                    </a:cubicBezTo>
                    <a:cubicBezTo>
                      <a:pt x="322" y="100"/>
                      <a:pt x="223"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8006254" y="2183526"/>
                <a:ext cx="13787" cy="42344"/>
              </a:xfrm>
              <a:custGeom>
                <a:avLst/>
                <a:gdLst/>
                <a:ahLst/>
                <a:cxnLst/>
                <a:rect l="l" t="t" r="r" b="b"/>
                <a:pathLst>
                  <a:path w="323" h="992" extrusionOk="0">
                    <a:moveTo>
                      <a:pt x="223" y="0"/>
                    </a:moveTo>
                    <a:cubicBezTo>
                      <a:pt x="198" y="0"/>
                      <a:pt x="149" y="75"/>
                      <a:pt x="124" y="174"/>
                    </a:cubicBezTo>
                    <a:cubicBezTo>
                      <a:pt x="0" y="670"/>
                      <a:pt x="50" y="992"/>
                      <a:pt x="124" y="992"/>
                    </a:cubicBezTo>
                    <a:cubicBezTo>
                      <a:pt x="174" y="992"/>
                      <a:pt x="223" y="868"/>
                      <a:pt x="273" y="595"/>
                    </a:cubicBezTo>
                    <a:cubicBezTo>
                      <a:pt x="322" y="149"/>
                      <a:pt x="273" y="0"/>
                      <a:pt x="2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8035876" y="2357034"/>
                <a:ext cx="13787" cy="42386"/>
              </a:xfrm>
              <a:custGeom>
                <a:avLst/>
                <a:gdLst/>
                <a:ahLst/>
                <a:cxnLst/>
                <a:rect l="l" t="t" r="r" b="b"/>
                <a:pathLst>
                  <a:path w="323" h="993" extrusionOk="0">
                    <a:moveTo>
                      <a:pt x="174" y="1"/>
                    </a:moveTo>
                    <a:cubicBezTo>
                      <a:pt x="99" y="1"/>
                      <a:pt x="0" y="125"/>
                      <a:pt x="0" y="125"/>
                    </a:cubicBezTo>
                    <a:cubicBezTo>
                      <a:pt x="0" y="670"/>
                      <a:pt x="124" y="992"/>
                      <a:pt x="199" y="992"/>
                    </a:cubicBezTo>
                    <a:cubicBezTo>
                      <a:pt x="273" y="992"/>
                      <a:pt x="323" y="844"/>
                      <a:pt x="323" y="497"/>
                    </a:cubicBezTo>
                    <a:cubicBezTo>
                      <a:pt x="323" y="100"/>
                      <a:pt x="248" y="1"/>
                      <a:pt x="174"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7651768" y="2479791"/>
                <a:ext cx="45545" cy="73034"/>
              </a:xfrm>
              <a:custGeom>
                <a:avLst/>
                <a:gdLst/>
                <a:ahLst/>
                <a:cxnLst/>
                <a:rect l="l" t="t" r="r" b="b"/>
                <a:pathLst>
                  <a:path w="1067" h="1711" extrusionOk="0">
                    <a:moveTo>
                      <a:pt x="992" y="0"/>
                    </a:moveTo>
                    <a:cubicBezTo>
                      <a:pt x="992" y="0"/>
                      <a:pt x="943" y="75"/>
                      <a:pt x="918" y="248"/>
                    </a:cubicBezTo>
                    <a:cubicBezTo>
                      <a:pt x="868" y="447"/>
                      <a:pt x="843" y="496"/>
                      <a:pt x="819" y="496"/>
                    </a:cubicBezTo>
                    <a:cubicBezTo>
                      <a:pt x="794" y="496"/>
                      <a:pt x="769" y="447"/>
                      <a:pt x="769" y="422"/>
                    </a:cubicBezTo>
                    <a:cubicBezTo>
                      <a:pt x="744" y="397"/>
                      <a:pt x="720" y="347"/>
                      <a:pt x="695" y="347"/>
                    </a:cubicBezTo>
                    <a:cubicBezTo>
                      <a:pt x="670" y="347"/>
                      <a:pt x="620" y="397"/>
                      <a:pt x="571" y="571"/>
                    </a:cubicBezTo>
                    <a:cubicBezTo>
                      <a:pt x="546" y="695"/>
                      <a:pt x="496" y="744"/>
                      <a:pt x="472" y="744"/>
                    </a:cubicBezTo>
                    <a:cubicBezTo>
                      <a:pt x="422" y="744"/>
                      <a:pt x="372" y="620"/>
                      <a:pt x="348" y="496"/>
                    </a:cubicBezTo>
                    <a:cubicBezTo>
                      <a:pt x="298" y="397"/>
                      <a:pt x="273" y="273"/>
                      <a:pt x="249" y="273"/>
                    </a:cubicBezTo>
                    <a:cubicBezTo>
                      <a:pt x="224" y="273"/>
                      <a:pt x="199" y="298"/>
                      <a:pt x="199" y="372"/>
                    </a:cubicBezTo>
                    <a:cubicBezTo>
                      <a:pt x="1" y="1289"/>
                      <a:pt x="75" y="1661"/>
                      <a:pt x="174" y="1661"/>
                    </a:cubicBezTo>
                    <a:cubicBezTo>
                      <a:pt x="249" y="1661"/>
                      <a:pt x="348" y="1537"/>
                      <a:pt x="397" y="1289"/>
                    </a:cubicBezTo>
                    <a:cubicBezTo>
                      <a:pt x="397" y="1166"/>
                      <a:pt x="422" y="1141"/>
                      <a:pt x="447" y="1141"/>
                    </a:cubicBezTo>
                    <a:cubicBezTo>
                      <a:pt x="472" y="1141"/>
                      <a:pt x="472" y="1265"/>
                      <a:pt x="496" y="1413"/>
                    </a:cubicBezTo>
                    <a:cubicBezTo>
                      <a:pt x="521" y="1562"/>
                      <a:pt x="546" y="1711"/>
                      <a:pt x="571" y="1711"/>
                    </a:cubicBezTo>
                    <a:cubicBezTo>
                      <a:pt x="596" y="1711"/>
                      <a:pt x="620" y="1637"/>
                      <a:pt x="645" y="1463"/>
                    </a:cubicBezTo>
                    <a:cubicBezTo>
                      <a:pt x="695" y="1265"/>
                      <a:pt x="744" y="1190"/>
                      <a:pt x="769" y="1190"/>
                    </a:cubicBezTo>
                    <a:cubicBezTo>
                      <a:pt x="819" y="1190"/>
                      <a:pt x="843" y="1265"/>
                      <a:pt x="893" y="1339"/>
                    </a:cubicBezTo>
                    <a:cubicBezTo>
                      <a:pt x="918" y="1413"/>
                      <a:pt x="943" y="1488"/>
                      <a:pt x="967" y="1488"/>
                    </a:cubicBezTo>
                    <a:cubicBezTo>
                      <a:pt x="992" y="1488"/>
                      <a:pt x="1017" y="1413"/>
                      <a:pt x="1042" y="1215"/>
                    </a:cubicBezTo>
                    <a:cubicBezTo>
                      <a:pt x="1067" y="595"/>
                      <a:pt x="1067" y="0"/>
                      <a:pt x="992"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7844356" y="2531651"/>
                <a:ext cx="65650" cy="46569"/>
              </a:xfrm>
              <a:custGeom>
                <a:avLst/>
                <a:gdLst/>
                <a:ahLst/>
                <a:cxnLst/>
                <a:rect l="l" t="t" r="r" b="b"/>
                <a:pathLst>
                  <a:path w="1538" h="1091" extrusionOk="0">
                    <a:moveTo>
                      <a:pt x="1190" y="0"/>
                    </a:moveTo>
                    <a:cubicBezTo>
                      <a:pt x="1141" y="0"/>
                      <a:pt x="1091" y="50"/>
                      <a:pt x="1091" y="174"/>
                    </a:cubicBezTo>
                    <a:cubicBezTo>
                      <a:pt x="1066" y="372"/>
                      <a:pt x="967" y="397"/>
                      <a:pt x="843" y="397"/>
                    </a:cubicBezTo>
                    <a:cubicBezTo>
                      <a:pt x="769" y="397"/>
                      <a:pt x="670" y="397"/>
                      <a:pt x="595" y="372"/>
                    </a:cubicBezTo>
                    <a:cubicBezTo>
                      <a:pt x="496" y="347"/>
                      <a:pt x="422" y="347"/>
                      <a:pt x="347" y="347"/>
                    </a:cubicBezTo>
                    <a:cubicBezTo>
                      <a:pt x="273" y="347"/>
                      <a:pt x="199" y="347"/>
                      <a:pt x="174" y="422"/>
                    </a:cubicBezTo>
                    <a:cubicBezTo>
                      <a:pt x="0" y="843"/>
                      <a:pt x="124" y="1091"/>
                      <a:pt x="298" y="1091"/>
                    </a:cubicBezTo>
                    <a:cubicBezTo>
                      <a:pt x="422" y="1091"/>
                      <a:pt x="546" y="992"/>
                      <a:pt x="645" y="793"/>
                    </a:cubicBezTo>
                    <a:cubicBezTo>
                      <a:pt x="694" y="669"/>
                      <a:pt x="719" y="645"/>
                      <a:pt x="769" y="645"/>
                    </a:cubicBezTo>
                    <a:cubicBezTo>
                      <a:pt x="818" y="645"/>
                      <a:pt x="893" y="719"/>
                      <a:pt x="942" y="818"/>
                    </a:cubicBezTo>
                    <a:cubicBezTo>
                      <a:pt x="992" y="893"/>
                      <a:pt x="1066" y="992"/>
                      <a:pt x="1141" y="992"/>
                    </a:cubicBezTo>
                    <a:cubicBezTo>
                      <a:pt x="1190" y="992"/>
                      <a:pt x="1240" y="942"/>
                      <a:pt x="1314" y="843"/>
                    </a:cubicBezTo>
                    <a:cubicBezTo>
                      <a:pt x="1537" y="422"/>
                      <a:pt x="1339" y="0"/>
                      <a:pt x="119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7850715" y="2624744"/>
                <a:ext cx="39185" cy="77303"/>
              </a:xfrm>
              <a:custGeom>
                <a:avLst/>
                <a:gdLst/>
                <a:ahLst/>
                <a:cxnLst/>
                <a:rect l="l" t="t" r="r" b="b"/>
                <a:pathLst>
                  <a:path w="918" h="1811" extrusionOk="0">
                    <a:moveTo>
                      <a:pt x="793" y="1"/>
                    </a:moveTo>
                    <a:cubicBezTo>
                      <a:pt x="769" y="1"/>
                      <a:pt x="719" y="75"/>
                      <a:pt x="694" y="273"/>
                    </a:cubicBezTo>
                    <a:cubicBezTo>
                      <a:pt x="645" y="620"/>
                      <a:pt x="570" y="695"/>
                      <a:pt x="496" y="695"/>
                    </a:cubicBezTo>
                    <a:cubicBezTo>
                      <a:pt x="471" y="695"/>
                      <a:pt x="446" y="695"/>
                      <a:pt x="422" y="670"/>
                    </a:cubicBezTo>
                    <a:lnTo>
                      <a:pt x="347" y="670"/>
                    </a:lnTo>
                    <a:cubicBezTo>
                      <a:pt x="273" y="670"/>
                      <a:pt x="198" y="719"/>
                      <a:pt x="149" y="893"/>
                    </a:cubicBezTo>
                    <a:cubicBezTo>
                      <a:pt x="0" y="1438"/>
                      <a:pt x="50" y="1661"/>
                      <a:pt x="149" y="1661"/>
                    </a:cubicBezTo>
                    <a:cubicBezTo>
                      <a:pt x="223" y="1661"/>
                      <a:pt x="322" y="1538"/>
                      <a:pt x="372" y="1364"/>
                    </a:cubicBezTo>
                    <a:cubicBezTo>
                      <a:pt x="372" y="1290"/>
                      <a:pt x="397" y="1265"/>
                      <a:pt x="422" y="1265"/>
                    </a:cubicBezTo>
                    <a:cubicBezTo>
                      <a:pt x="471" y="1265"/>
                      <a:pt x="545" y="1414"/>
                      <a:pt x="595" y="1538"/>
                    </a:cubicBezTo>
                    <a:cubicBezTo>
                      <a:pt x="669" y="1686"/>
                      <a:pt x="744" y="1810"/>
                      <a:pt x="793" y="1810"/>
                    </a:cubicBezTo>
                    <a:cubicBezTo>
                      <a:pt x="818" y="1810"/>
                      <a:pt x="843" y="1736"/>
                      <a:pt x="868" y="1513"/>
                    </a:cubicBezTo>
                    <a:cubicBezTo>
                      <a:pt x="917" y="819"/>
                      <a:pt x="868" y="1"/>
                      <a:pt x="793"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778751" y="2761245"/>
                <a:ext cx="94206" cy="103725"/>
              </a:xfrm>
              <a:custGeom>
                <a:avLst/>
                <a:gdLst/>
                <a:ahLst/>
                <a:cxnLst/>
                <a:rect l="l" t="t" r="r" b="b"/>
                <a:pathLst>
                  <a:path w="2207" h="2430" extrusionOk="0">
                    <a:moveTo>
                      <a:pt x="670" y="0"/>
                    </a:moveTo>
                    <a:cubicBezTo>
                      <a:pt x="571" y="0"/>
                      <a:pt x="149" y="1463"/>
                      <a:pt x="25" y="1637"/>
                    </a:cubicBezTo>
                    <a:cubicBezTo>
                      <a:pt x="0" y="1686"/>
                      <a:pt x="0" y="1686"/>
                      <a:pt x="25" y="1686"/>
                    </a:cubicBezTo>
                    <a:cubicBezTo>
                      <a:pt x="50" y="1686"/>
                      <a:pt x="124" y="1661"/>
                      <a:pt x="199" y="1637"/>
                    </a:cubicBezTo>
                    <a:cubicBezTo>
                      <a:pt x="298" y="1587"/>
                      <a:pt x="397" y="1562"/>
                      <a:pt x="471" y="1562"/>
                    </a:cubicBezTo>
                    <a:cubicBezTo>
                      <a:pt x="645" y="1562"/>
                      <a:pt x="769" y="1686"/>
                      <a:pt x="620" y="2132"/>
                    </a:cubicBezTo>
                    <a:cubicBezTo>
                      <a:pt x="546" y="2355"/>
                      <a:pt x="546" y="2430"/>
                      <a:pt x="595" y="2430"/>
                    </a:cubicBezTo>
                    <a:cubicBezTo>
                      <a:pt x="695" y="2430"/>
                      <a:pt x="843" y="2256"/>
                      <a:pt x="1017" y="2058"/>
                    </a:cubicBezTo>
                    <a:cubicBezTo>
                      <a:pt x="1190" y="1884"/>
                      <a:pt x="1364" y="1711"/>
                      <a:pt x="1413" y="1711"/>
                    </a:cubicBezTo>
                    <a:cubicBezTo>
                      <a:pt x="1463" y="1711"/>
                      <a:pt x="1463" y="1760"/>
                      <a:pt x="1413" y="1934"/>
                    </a:cubicBezTo>
                    <a:cubicBezTo>
                      <a:pt x="1314" y="2207"/>
                      <a:pt x="1314" y="2331"/>
                      <a:pt x="1364" y="2331"/>
                    </a:cubicBezTo>
                    <a:cubicBezTo>
                      <a:pt x="1513" y="2331"/>
                      <a:pt x="1959" y="1637"/>
                      <a:pt x="2182" y="620"/>
                    </a:cubicBezTo>
                    <a:cubicBezTo>
                      <a:pt x="2207" y="496"/>
                      <a:pt x="2182" y="447"/>
                      <a:pt x="2132" y="447"/>
                    </a:cubicBezTo>
                    <a:cubicBezTo>
                      <a:pt x="2083" y="447"/>
                      <a:pt x="1959" y="571"/>
                      <a:pt x="1810" y="719"/>
                    </a:cubicBezTo>
                    <a:cubicBezTo>
                      <a:pt x="1686" y="843"/>
                      <a:pt x="1562" y="967"/>
                      <a:pt x="1513" y="967"/>
                    </a:cubicBezTo>
                    <a:cubicBezTo>
                      <a:pt x="1488" y="967"/>
                      <a:pt x="1488" y="893"/>
                      <a:pt x="1562" y="670"/>
                    </a:cubicBezTo>
                    <a:cubicBezTo>
                      <a:pt x="1661" y="422"/>
                      <a:pt x="1686" y="347"/>
                      <a:pt x="1637" y="347"/>
                    </a:cubicBezTo>
                    <a:cubicBezTo>
                      <a:pt x="1587" y="347"/>
                      <a:pt x="1488" y="471"/>
                      <a:pt x="1364" y="595"/>
                    </a:cubicBezTo>
                    <a:cubicBezTo>
                      <a:pt x="1265" y="719"/>
                      <a:pt x="1141" y="818"/>
                      <a:pt x="1116" y="818"/>
                    </a:cubicBezTo>
                    <a:cubicBezTo>
                      <a:pt x="1091" y="818"/>
                      <a:pt x="1091" y="794"/>
                      <a:pt x="1116" y="744"/>
                    </a:cubicBezTo>
                    <a:cubicBezTo>
                      <a:pt x="1141" y="670"/>
                      <a:pt x="1141" y="645"/>
                      <a:pt x="1141" y="645"/>
                    </a:cubicBezTo>
                    <a:lnTo>
                      <a:pt x="1141" y="645"/>
                    </a:lnTo>
                    <a:cubicBezTo>
                      <a:pt x="1116" y="645"/>
                      <a:pt x="1042" y="719"/>
                      <a:pt x="967" y="794"/>
                    </a:cubicBezTo>
                    <a:cubicBezTo>
                      <a:pt x="868" y="843"/>
                      <a:pt x="794" y="918"/>
                      <a:pt x="719" y="918"/>
                    </a:cubicBezTo>
                    <a:cubicBezTo>
                      <a:pt x="620" y="918"/>
                      <a:pt x="571" y="794"/>
                      <a:pt x="645" y="372"/>
                    </a:cubicBezTo>
                    <a:cubicBezTo>
                      <a:pt x="695" y="124"/>
                      <a:pt x="695" y="0"/>
                      <a:pt x="670"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7599908" y="2916784"/>
                <a:ext cx="73077" cy="114310"/>
              </a:xfrm>
              <a:custGeom>
                <a:avLst/>
                <a:gdLst/>
                <a:ahLst/>
                <a:cxnLst/>
                <a:rect l="l" t="t" r="r" b="b"/>
                <a:pathLst>
                  <a:path w="1712" h="2678" extrusionOk="0">
                    <a:moveTo>
                      <a:pt x="844" y="0"/>
                    </a:moveTo>
                    <a:cubicBezTo>
                      <a:pt x="819" y="0"/>
                      <a:pt x="769" y="50"/>
                      <a:pt x="720" y="149"/>
                    </a:cubicBezTo>
                    <a:cubicBezTo>
                      <a:pt x="323" y="918"/>
                      <a:pt x="348" y="571"/>
                      <a:pt x="174" y="1091"/>
                    </a:cubicBezTo>
                    <a:cubicBezTo>
                      <a:pt x="26" y="1463"/>
                      <a:pt x="1" y="1587"/>
                      <a:pt x="51" y="1587"/>
                    </a:cubicBezTo>
                    <a:cubicBezTo>
                      <a:pt x="75" y="1587"/>
                      <a:pt x="125" y="1488"/>
                      <a:pt x="199" y="1389"/>
                    </a:cubicBezTo>
                    <a:cubicBezTo>
                      <a:pt x="274" y="1290"/>
                      <a:pt x="373" y="1215"/>
                      <a:pt x="398" y="1215"/>
                    </a:cubicBezTo>
                    <a:cubicBezTo>
                      <a:pt x="447" y="1215"/>
                      <a:pt x="472" y="1290"/>
                      <a:pt x="398" y="1562"/>
                    </a:cubicBezTo>
                    <a:cubicBezTo>
                      <a:pt x="348" y="1884"/>
                      <a:pt x="373" y="1984"/>
                      <a:pt x="447" y="1984"/>
                    </a:cubicBezTo>
                    <a:cubicBezTo>
                      <a:pt x="497" y="1984"/>
                      <a:pt x="596" y="1884"/>
                      <a:pt x="695" y="1810"/>
                    </a:cubicBezTo>
                    <a:cubicBezTo>
                      <a:pt x="794" y="1711"/>
                      <a:pt x="893" y="1637"/>
                      <a:pt x="943" y="1637"/>
                    </a:cubicBezTo>
                    <a:cubicBezTo>
                      <a:pt x="993" y="1637"/>
                      <a:pt x="993" y="1686"/>
                      <a:pt x="968" y="1884"/>
                    </a:cubicBezTo>
                    <a:cubicBezTo>
                      <a:pt x="844" y="2331"/>
                      <a:pt x="869" y="2678"/>
                      <a:pt x="993" y="2678"/>
                    </a:cubicBezTo>
                    <a:cubicBezTo>
                      <a:pt x="1092" y="2678"/>
                      <a:pt x="1265" y="2405"/>
                      <a:pt x="1464" y="1711"/>
                    </a:cubicBezTo>
                    <a:cubicBezTo>
                      <a:pt x="1711" y="819"/>
                      <a:pt x="1637" y="496"/>
                      <a:pt x="1464" y="496"/>
                    </a:cubicBezTo>
                    <a:cubicBezTo>
                      <a:pt x="1340" y="496"/>
                      <a:pt x="1166" y="645"/>
                      <a:pt x="1042" y="918"/>
                    </a:cubicBezTo>
                    <a:cubicBezTo>
                      <a:pt x="1017" y="1017"/>
                      <a:pt x="993" y="1042"/>
                      <a:pt x="968" y="1042"/>
                    </a:cubicBezTo>
                    <a:cubicBezTo>
                      <a:pt x="918" y="1042"/>
                      <a:pt x="918" y="769"/>
                      <a:pt x="918" y="521"/>
                    </a:cubicBezTo>
                    <a:cubicBezTo>
                      <a:pt x="918" y="248"/>
                      <a:pt x="918" y="0"/>
                      <a:pt x="844"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7482486" y="2767605"/>
                <a:ext cx="37051" cy="78327"/>
              </a:xfrm>
              <a:custGeom>
                <a:avLst/>
                <a:gdLst/>
                <a:ahLst/>
                <a:cxnLst/>
                <a:rect l="l" t="t" r="r" b="b"/>
                <a:pathLst>
                  <a:path w="868" h="1835" extrusionOk="0">
                    <a:moveTo>
                      <a:pt x="298" y="0"/>
                    </a:moveTo>
                    <a:cubicBezTo>
                      <a:pt x="223" y="0"/>
                      <a:pt x="124" y="843"/>
                      <a:pt x="25" y="1512"/>
                    </a:cubicBezTo>
                    <a:cubicBezTo>
                      <a:pt x="0" y="1686"/>
                      <a:pt x="0" y="1760"/>
                      <a:pt x="25" y="1760"/>
                    </a:cubicBezTo>
                    <a:cubicBezTo>
                      <a:pt x="75" y="1760"/>
                      <a:pt x="149" y="1611"/>
                      <a:pt x="223" y="1463"/>
                    </a:cubicBezTo>
                    <a:cubicBezTo>
                      <a:pt x="298" y="1314"/>
                      <a:pt x="372" y="1165"/>
                      <a:pt x="422" y="1165"/>
                    </a:cubicBezTo>
                    <a:cubicBezTo>
                      <a:pt x="447" y="1165"/>
                      <a:pt x="447" y="1240"/>
                      <a:pt x="422" y="1438"/>
                    </a:cubicBezTo>
                    <a:cubicBezTo>
                      <a:pt x="397" y="1711"/>
                      <a:pt x="422" y="1835"/>
                      <a:pt x="471" y="1835"/>
                    </a:cubicBezTo>
                    <a:cubicBezTo>
                      <a:pt x="595" y="1835"/>
                      <a:pt x="868" y="1215"/>
                      <a:pt x="868" y="397"/>
                    </a:cubicBezTo>
                    <a:cubicBezTo>
                      <a:pt x="868" y="322"/>
                      <a:pt x="843" y="273"/>
                      <a:pt x="818" y="273"/>
                    </a:cubicBezTo>
                    <a:cubicBezTo>
                      <a:pt x="769" y="273"/>
                      <a:pt x="719" y="322"/>
                      <a:pt x="645" y="372"/>
                    </a:cubicBezTo>
                    <a:cubicBezTo>
                      <a:pt x="595" y="422"/>
                      <a:pt x="521" y="471"/>
                      <a:pt x="471" y="471"/>
                    </a:cubicBezTo>
                    <a:cubicBezTo>
                      <a:pt x="397" y="471"/>
                      <a:pt x="347" y="397"/>
                      <a:pt x="347" y="198"/>
                    </a:cubicBezTo>
                    <a:cubicBezTo>
                      <a:pt x="323" y="50"/>
                      <a:pt x="323" y="0"/>
                      <a:pt x="298"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7512108" y="2632171"/>
                <a:ext cx="56131" cy="98432"/>
              </a:xfrm>
              <a:custGeom>
                <a:avLst/>
                <a:gdLst/>
                <a:ahLst/>
                <a:cxnLst/>
                <a:rect l="l" t="t" r="r" b="b"/>
                <a:pathLst>
                  <a:path w="1315" h="2306" extrusionOk="0">
                    <a:moveTo>
                      <a:pt x="323" y="0"/>
                    </a:moveTo>
                    <a:cubicBezTo>
                      <a:pt x="248" y="0"/>
                      <a:pt x="75" y="620"/>
                      <a:pt x="25" y="1215"/>
                    </a:cubicBezTo>
                    <a:cubicBezTo>
                      <a:pt x="0" y="1512"/>
                      <a:pt x="50" y="1587"/>
                      <a:pt x="124" y="1587"/>
                    </a:cubicBezTo>
                    <a:cubicBezTo>
                      <a:pt x="174" y="1587"/>
                      <a:pt x="224" y="1537"/>
                      <a:pt x="273" y="1512"/>
                    </a:cubicBezTo>
                    <a:cubicBezTo>
                      <a:pt x="347" y="1487"/>
                      <a:pt x="397" y="1438"/>
                      <a:pt x="422" y="1438"/>
                    </a:cubicBezTo>
                    <a:cubicBezTo>
                      <a:pt x="496" y="1438"/>
                      <a:pt x="521" y="1512"/>
                      <a:pt x="496" y="1711"/>
                    </a:cubicBezTo>
                    <a:cubicBezTo>
                      <a:pt x="496" y="1835"/>
                      <a:pt x="496" y="1884"/>
                      <a:pt x="521" y="1884"/>
                    </a:cubicBezTo>
                    <a:cubicBezTo>
                      <a:pt x="546" y="1884"/>
                      <a:pt x="620" y="1760"/>
                      <a:pt x="670" y="1636"/>
                    </a:cubicBezTo>
                    <a:cubicBezTo>
                      <a:pt x="744" y="1512"/>
                      <a:pt x="818" y="1364"/>
                      <a:pt x="868" y="1364"/>
                    </a:cubicBezTo>
                    <a:cubicBezTo>
                      <a:pt x="918" y="1364"/>
                      <a:pt x="942" y="1487"/>
                      <a:pt x="942" y="1810"/>
                    </a:cubicBezTo>
                    <a:cubicBezTo>
                      <a:pt x="918" y="2157"/>
                      <a:pt x="918" y="2306"/>
                      <a:pt x="918" y="2306"/>
                    </a:cubicBezTo>
                    <a:cubicBezTo>
                      <a:pt x="942" y="2306"/>
                      <a:pt x="1042" y="1413"/>
                      <a:pt x="1289" y="446"/>
                    </a:cubicBezTo>
                    <a:cubicBezTo>
                      <a:pt x="1314" y="347"/>
                      <a:pt x="1314" y="322"/>
                      <a:pt x="1314" y="322"/>
                    </a:cubicBezTo>
                    <a:lnTo>
                      <a:pt x="1314" y="322"/>
                    </a:lnTo>
                    <a:cubicBezTo>
                      <a:pt x="1289" y="322"/>
                      <a:pt x="1240" y="446"/>
                      <a:pt x="1166" y="570"/>
                    </a:cubicBezTo>
                    <a:cubicBezTo>
                      <a:pt x="1091" y="694"/>
                      <a:pt x="992" y="843"/>
                      <a:pt x="942" y="843"/>
                    </a:cubicBezTo>
                    <a:cubicBezTo>
                      <a:pt x="918" y="843"/>
                      <a:pt x="893" y="769"/>
                      <a:pt x="893" y="620"/>
                    </a:cubicBezTo>
                    <a:cubicBezTo>
                      <a:pt x="893" y="471"/>
                      <a:pt x="868" y="422"/>
                      <a:pt x="818" y="422"/>
                    </a:cubicBezTo>
                    <a:cubicBezTo>
                      <a:pt x="794" y="422"/>
                      <a:pt x="719" y="496"/>
                      <a:pt x="670" y="595"/>
                    </a:cubicBezTo>
                    <a:cubicBezTo>
                      <a:pt x="595" y="669"/>
                      <a:pt x="546" y="744"/>
                      <a:pt x="496" y="744"/>
                    </a:cubicBezTo>
                    <a:cubicBezTo>
                      <a:pt x="447" y="744"/>
                      <a:pt x="397" y="669"/>
                      <a:pt x="397" y="422"/>
                    </a:cubicBezTo>
                    <a:cubicBezTo>
                      <a:pt x="397" y="124"/>
                      <a:pt x="372" y="0"/>
                      <a:pt x="323" y="0"/>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7720531" y="2940046"/>
                <a:ext cx="41319" cy="82595"/>
              </a:xfrm>
              <a:custGeom>
                <a:avLst/>
                <a:gdLst/>
                <a:ahLst/>
                <a:cxnLst/>
                <a:rect l="l" t="t" r="r" b="b"/>
                <a:pathLst>
                  <a:path w="968" h="1935" extrusionOk="0">
                    <a:moveTo>
                      <a:pt x="819" y="1"/>
                    </a:moveTo>
                    <a:cubicBezTo>
                      <a:pt x="646" y="1"/>
                      <a:pt x="323" y="472"/>
                      <a:pt x="175" y="794"/>
                    </a:cubicBezTo>
                    <a:cubicBezTo>
                      <a:pt x="26" y="1042"/>
                      <a:pt x="1" y="1116"/>
                      <a:pt x="51" y="1116"/>
                    </a:cubicBezTo>
                    <a:cubicBezTo>
                      <a:pt x="75" y="1116"/>
                      <a:pt x="150" y="1067"/>
                      <a:pt x="224" y="1017"/>
                    </a:cubicBezTo>
                    <a:cubicBezTo>
                      <a:pt x="298" y="968"/>
                      <a:pt x="373" y="893"/>
                      <a:pt x="422" y="893"/>
                    </a:cubicBezTo>
                    <a:cubicBezTo>
                      <a:pt x="497" y="893"/>
                      <a:pt x="522" y="992"/>
                      <a:pt x="422" y="1290"/>
                    </a:cubicBezTo>
                    <a:cubicBezTo>
                      <a:pt x="323" y="1587"/>
                      <a:pt x="298" y="1662"/>
                      <a:pt x="323" y="1662"/>
                    </a:cubicBezTo>
                    <a:cubicBezTo>
                      <a:pt x="348" y="1662"/>
                      <a:pt x="398" y="1612"/>
                      <a:pt x="447" y="1538"/>
                    </a:cubicBezTo>
                    <a:cubicBezTo>
                      <a:pt x="497" y="1488"/>
                      <a:pt x="571" y="1414"/>
                      <a:pt x="646" y="1414"/>
                    </a:cubicBezTo>
                    <a:cubicBezTo>
                      <a:pt x="720" y="1414"/>
                      <a:pt x="769" y="1488"/>
                      <a:pt x="819" y="1662"/>
                    </a:cubicBezTo>
                    <a:cubicBezTo>
                      <a:pt x="844" y="1860"/>
                      <a:pt x="893" y="1934"/>
                      <a:pt x="893" y="1934"/>
                    </a:cubicBezTo>
                    <a:cubicBezTo>
                      <a:pt x="968" y="1934"/>
                      <a:pt x="968" y="1141"/>
                      <a:pt x="968" y="422"/>
                    </a:cubicBezTo>
                    <a:cubicBezTo>
                      <a:pt x="968" y="100"/>
                      <a:pt x="918" y="1"/>
                      <a:pt x="81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7361862" y="2931595"/>
                <a:ext cx="16946" cy="61424"/>
              </a:xfrm>
              <a:custGeom>
                <a:avLst/>
                <a:gdLst/>
                <a:ahLst/>
                <a:cxnLst/>
                <a:rect l="l" t="t" r="r" b="b"/>
                <a:pathLst>
                  <a:path w="397" h="1439" extrusionOk="0">
                    <a:moveTo>
                      <a:pt x="149" y="1"/>
                    </a:moveTo>
                    <a:cubicBezTo>
                      <a:pt x="99" y="1"/>
                      <a:pt x="75" y="25"/>
                      <a:pt x="75" y="100"/>
                    </a:cubicBezTo>
                    <a:cubicBezTo>
                      <a:pt x="0" y="967"/>
                      <a:pt x="99" y="1438"/>
                      <a:pt x="223" y="1438"/>
                    </a:cubicBezTo>
                    <a:cubicBezTo>
                      <a:pt x="273" y="1438"/>
                      <a:pt x="347" y="1290"/>
                      <a:pt x="372" y="967"/>
                    </a:cubicBezTo>
                    <a:cubicBezTo>
                      <a:pt x="397" y="298"/>
                      <a:pt x="223" y="1"/>
                      <a:pt x="149" y="1"/>
                    </a:cubicBezTo>
                    <a:close/>
                  </a:path>
                </a:pathLst>
              </a:custGeom>
              <a:solidFill>
                <a:srgbClr val="FFFFFF">
                  <a:alpha val="5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5" name="Google Shape;905;p42"/>
          <p:cNvGrpSpPr/>
          <p:nvPr/>
        </p:nvGrpSpPr>
        <p:grpSpPr>
          <a:xfrm>
            <a:off x="-2105721" y="3316081"/>
            <a:ext cx="5196850" cy="1939397"/>
            <a:chOff x="-1847471" y="3395431"/>
            <a:chExt cx="5196850" cy="1939397"/>
          </a:xfrm>
        </p:grpSpPr>
        <p:grpSp>
          <p:nvGrpSpPr>
            <p:cNvPr id="906" name="Google Shape;906;p42"/>
            <p:cNvGrpSpPr/>
            <p:nvPr/>
          </p:nvGrpSpPr>
          <p:grpSpPr>
            <a:xfrm>
              <a:off x="-990501" y="3395431"/>
              <a:ext cx="3069086" cy="1208593"/>
              <a:chOff x="6510800" y="2195375"/>
              <a:chExt cx="1360350" cy="535700"/>
            </a:xfrm>
          </p:grpSpPr>
          <p:sp>
            <p:nvSpPr>
              <p:cNvPr id="907" name="Google Shape;907;p42"/>
              <p:cNvSpPr/>
              <p:nvPr/>
            </p:nvSpPr>
            <p:spPr>
              <a:xfrm>
                <a:off x="6510800" y="2520950"/>
                <a:ext cx="1360350" cy="210125"/>
              </a:xfrm>
              <a:custGeom>
                <a:avLst/>
                <a:gdLst/>
                <a:ahLst/>
                <a:cxnLst/>
                <a:rect l="l" t="t" r="r" b="b"/>
                <a:pathLst>
                  <a:path w="54414" h="8405" extrusionOk="0">
                    <a:moveTo>
                      <a:pt x="8081" y="1"/>
                    </a:moveTo>
                    <a:cubicBezTo>
                      <a:pt x="3942" y="1"/>
                      <a:pt x="2058" y="1339"/>
                      <a:pt x="5107" y="2058"/>
                    </a:cubicBezTo>
                    <a:cubicBezTo>
                      <a:pt x="5950" y="2256"/>
                      <a:pt x="7164" y="2405"/>
                      <a:pt x="8800" y="2480"/>
                    </a:cubicBezTo>
                    <a:cubicBezTo>
                      <a:pt x="16436" y="2777"/>
                      <a:pt x="15097" y="4289"/>
                      <a:pt x="10585" y="4289"/>
                    </a:cubicBezTo>
                    <a:cubicBezTo>
                      <a:pt x="6098" y="4289"/>
                      <a:pt x="0" y="5454"/>
                      <a:pt x="6668" y="5454"/>
                    </a:cubicBezTo>
                    <a:cubicBezTo>
                      <a:pt x="13337" y="5454"/>
                      <a:pt x="16931" y="5826"/>
                      <a:pt x="15171" y="6669"/>
                    </a:cubicBezTo>
                    <a:cubicBezTo>
                      <a:pt x="13436" y="7537"/>
                      <a:pt x="13709" y="8404"/>
                      <a:pt x="32747" y="8404"/>
                    </a:cubicBezTo>
                    <a:cubicBezTo>
                      <a:pt x="51761" y="8404"/>
                      <a:pt x="54413" y="5777"/>
                      <a:pt x="44299" y="5454"/>
                    </a:cubicBezTo>
                    <a:cubicBezTo>
                      <a:pt x="34160" y="5107"/>
                      <a:pt x="47522" y="4066"/>
                      <a:pt x="42638" y="3967"/>
                    </a:cubicBezTo>
                    <a:cubicBezTo>
                      <a:pt x="37779" y="3868"/>
                      <a:pt x="40605" y="2876"/>
                      <a:pt x="44844" y="2480"/>
                    </a:cubicBezTo>
                    <a:cubicBezTo>
                      <a:pt x="46034" y="2356"/>
                      <a:pt x="47125" y="2132"/>
                      <a:pt x="47869" y="1835"/>
                    </a:cubicBezTo>
                    <a:cubicBezTo>
                      <a:pt x="49802" y="1067"/>
                      <a:pt x="49356" y="1"/>
                      <a:pt x="4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562225" y="2520950"/>
                <a:ext cx="1193650" cy="94725"/>
              </a:xfrm>
              <a:custGeom>
                <a:avLst/>
                <a:gdLst/>
                <a:ahLst/>
                <a:cxnLst/>
                <a:rect l="l" t="t" r="r" b="b"/>
                <a:pathLst>
                  <a:path w="47746" h="3789" extrusionOk="0">
                    <a:moveTo>
                      <a:pt x="6024" y="1"/>
                    </a:moveTo>
                    <a:cubicBezTo>
                      <a:pt x="1885" y="1"/>
                      <a:pt x="1" y="1339"/>
                      <a:pt x="3050" y="2058"/>
                    </a:cubicBezTo>
                    <a:cubicBezTo>
                      <a:pt x="4597" y="1201"/>
                      <a:pt x="5149" y="988"/>
                      <a:pt x="6540" y="988"/>
                    </a:cubicBezTo>
                    <a:cubicBezTo>
                      <a:pt x="6999" y="988"/>
                      <a:pt x="7549" y="1011"/>
                      <a:pt x="8256" y="1042"/>
                    </a:cubicBezTo>
                    <a:cubicBezTo>
                      <a:pt x="11577" y="1190"/>
                      <a:pt x="9321" y="1785"/>
                      <a:pt x="12916" y="2033"/>
                    </a:cubicBezTo>
                    <a:cubicBezTo>
                      <a:pt x="13234" y="2055"/>
                      <a:pt x="13500" y="2065"/>
                      <a:pt x="13722" y="2065"/>
                    </a:cubicBezTo>
                    <a:cubicBezTo>
                      <a:pt x="15999" y="2065"/>
                      <a:pt x="13821" y="1013"/>
                      <a:pt x="17998" y="967"/>
                    </a:cubicBezTo>
                    <a:cubicBezTo>
                      <a:pt x="18049" y="967"/>
                      <a:pt x="18099" y="967"/>
                      <a:pt x="18148" y="967"/>
                    </a:cubicBezTo>
                    <a:cubicBezTo>
                      <a:pt x="22440" y="967"/>
                      <a:pt x="16150" y="2035"/>
                      <a:pt x="21518" y="2182"/>
                    </a:cubicBezTo>
                    <a:cubicBezTo>
                      <a:pt x="21953" y="2194"/>
                      <a:pt x="22326" y="2199"/>
                      <a:pt x="22649" y="2199"/>
                    </a:cubicBezTo>
                    <a:cubicBezTo>
                      <a:pt x="26352" y="2199"/>
                      <a:pt x="23258" y="1466"/>
                      <a:pt x="27591" y="1215"/>
                    </a:cubicBezTo>
                    <a:cubicBezTo>
                      <a:pt x="28081" y="1190"/>
                      <a:pt x="28442" y="1178"/>
                      <a:pt x="28703" y="1178"/>
                    </a:cubicBezTo>
                    <a:cubicBezTo>
                      <a:pt x="30963" y="1178"/>
                      <a:pt x="25698" y="2049"/>
                      <a:pt x="31632" y="2182"/>
                    </a:cubicBezTo>
                    <a:cubicBezTo>
                      <a:pt x="37682" y="2317"/>
                      <a:pt x="32467" y="3789"/>
                      <a:pt x="33938" y="3789"/>
                    </a:cubicBezTo>
                    <a:cubicBezTo>
                      <a:pt x="34083" y="3789"/>
                      <a:pt x="34292" y="3775"/>
                      <a:pt x="34582" y="3744"/>
                    </a:cubicBezTo>
                    <a:cubicBezTo>
                      <a:pt x="36914" y="3507"/>
                      <a:pt x="39151" y="1348"/>
                      <a:pt x="42762" y="1348"/>
                    </a:cubicBezTo>
                    <a:cubicBezTo>
                      <a:pt x="43682" y="1348"/>
                      <a:pt x="44690" y="1488"/>
                      <a:pt x="45812" y="1835"/>
                    </a:cubicBezTo>
                    <a:cubicBezTo>
                      <a:pt x="47745" y="1067"/>
                      <a:pt x="47299" y="1"/>
                      <a:pt x="39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866525" y="2195375"/>
                <a:ext cx="567700" cy="325600"/>
              </a:xfrm>
              <a:custGeom>
                <a:avLst/>
                <a:gdLst/>
                <a:ahLst/>
                <a:cxnLst/>
                <a:rect l="l" t="t" r="r" b="b"/>
                <a:pathLst>
                  <a:path w="22708" h="13024" extrusionOk="0">
                    <a:moveTo>
                      <a:pt x="13197" y="0"/>
                    </a:moveTo>
                    <a:cubicBezTo>
                      <a:pt x="12578" y="0"/>
                      <a:pt x="11877" y="27"/>
                      <a:pt x="11081" y="83"/>
                    </a:cubicBezTo>
                    <a:cubicBezTo>
                      <a:pt x="2727" y="678"/>
                      <a:pt x="5826" y="2042"/>
                      <a:pt x="3744" y="3727"/>
                    </a:cubicBezTo>
                    <a:cubicBezTo>
                      <a:pt x="1636" y="5438"/>
                      <a:pt x="0" y="9082"/>
                      <a:pt x="174" y="13024"/>
                    </a:cubicBezTo>
                    <a:lnTo>
                      <a:pt x="22708" y="13024"/>
                    </a:lnTo>
                    <a:cubicBezTo>
                      <a:pt x="22708" y="13024"/>
                      <a:pt x="22534" y="9008"/>
                      <a:pt x="21270" y="6231"/>
                    </a:cubicBezTo>
                    <a:cubicBezTo>
                      <a:pt x="20898" y="5413"/>
                      <a:pt x="20427" y="4694"/>
                      <a:pt x="19857" y="4248"/>
                    </a:cubicBezTo>
                    <a:cubicBezTo>
                      <a:pt x="17546" y="2408"/>
                      <a:pt x="19093" y="0"/>
                      <a:pt x="1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980900" y="2272700"/>
                <a:ext cx="453325" cy="248275"/>
              </a:xfrm>
              <a:custGeom>
                <a:avLst/>
                <a:gdLst/>
                <a:ahLst/>
                <a:cxnLst/>
                <a:rect l="l" t="t" r="r" b="b"/>
                <a:pathLst>
                  <a:path w="18133" h="9931" extrusionOk="0">
                    <a:moveTo>
                      <a:pt x="10612" y="0"/>
                    </a:moveTo>
                    <a:cubicBezTo>
                      <a:pt x="10001" y="0"/>
                      <a:pt x="9754" y="307"/>
                      <a:pt x="9952" y="858"/>
                    </a:cubicBezTo>
                    <a:cubicBezTo>
                      <a:pt x="10578" y="2558"/>
                      <a:pt x="9939" y="3658"/>
                      <a:pt x="8353" y="3658"/>
                    </a:cubicBezTo>
                    <a:cubicBezTo>
                      <a:pt x="7927" y="3658"/>
                      <a:pt x="7434" y="3579"/>
                      <a:pt x="6878" y="3411"/>
                    </a:cubicBezTo>
                    <a:cubicBezTo>
                      <a:pt x="6402" y="3273"/>
                      <a:pt x="5976" y="3213"/>
                      <a:pt x="5605" y="3213"/>
                    </a:cubicBezTo>
                    <a:cubicBezTo>
                      <a:pt x="3911" y="3213"/>
                      <a:pt x="3366" y="4459"/>
                      <a:pt x="4424" y="5171"/>
                    </a:cubicBezTo>
                    <a:cubicBezTo>
                      <a:pt x="3867" y="5079"/>
                      <a:pt x="3405" y="5036"/>
                      <a:pt x="3022" y="5036"/>
                    </a:cubicBezTo>
                    <a:cubicBezTo>
                      <a:pt x="1" y="5036"/>
                      <a:pt x="1981" y="7708"/>
                      <a:pt x="1871" y="9931"/>
                    </a:cubicBezTo>
                    <a:lnTo>
                      <a:pt x="18133" y="9931"/>
                    </a:lnTo>
                    <a:cubicBezTo>
                      <a:pt x="18133" y="9931"/>
                      <a:pt x="18058" y="8121"/>
                      <a:pt x="17612" y="6113"/>
                    </a:cubicBezTo>
                    <a:cubicBezTo>
                      <a:pt x="17414" y="5121"/>
                      <a:pt x="17116" y="4055"/>
                      <a:pt x="16695" y="3163"/>
                    </a:cubicBezTo>
                    <a:cubicBezTo>
                      <a:pt x="13856" y="939"/>
                      <a:pt x="11680" y="0"/>
                      <a:pt x="10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7087150" y="2372225"/>
                <a:ext cx="347075" cy="148750"/>
              </a:xfrm>
              <a:custGeom>
                <a:avLst/>
                <a:gdLst/>
                <a:ahLst/>
                <a:cxnLst/>
                <a:rect l="l" t="t" r="r" b="b"/>
                <a:pathLst>
                  <a:path w="13883" h="5950" extrusionOk="0">
                    <a:moveTo>
                      <a:pt x="8478" y="0"/>
                    </a:moveTo>
                    <a:cubicBezTo>
                      <a:pt x="7388" y="0"/>
                      <a:pt x="6594" y="421"/>
                      <a:pt x="6322" y="1264"/>
                    </a:cubicBezTo>
                    <a:cubicBezTo>
                      <a:pt x="6074" y="2008"/>
                      <a:pt x="5355" y="2157"/>
                      <a:pt x="4512" y="2157"/>
                    </a:cubicBezTo>
                    <a:cubicBezTo>
                      <a:pt x="4239" y="2157"/>
                      <a:pt x="3942" y="2157"/>
                      <a:pt x="3644" y="2132"/>
                    </a:cubicBezTo>
                    <a:cubicBezTo>
                      <a:pt x="3347" y="2107"/>
                      <a:pt x="3050" y="2107"/>
                      <a:pt x="2752" y="2107"/>
                    </a:cubicBezTo>
                    <a:cubicBezTo>
                      <a:pt x="1240" y="2107"/>
                      <a:pt x="0" y="2553"/>
                      <a:pt x="992" y="5950"/>
                    </a:cubicBezTo>
                    <a:lnTo>
                      <a:pt x="13883" y="5950"/>
                    </a:lnTo>
                    <a:cubicBezTo>
                      <a:pt x="13883" y="5950"/>
                      <a:pt x="13808" y="4140"/>
                      <a:pt x="13362" y="2132"/>
                    </a:cubicBezTo>
                    <a:cubicBezTo>
                      <a:pt x="11701" y="719"/>
                      <a:pt x="9867" y="0"/>
                      <a:pt x="8478" y="0"/>
                    </a:cubicBez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7231550" y="2473850"/>
                <a:ext cx="241725" cy="63850"/>
              </a:xfrm>
              <a:custGeom>
                <a:avLst/>
                <a:gdLst/>
                <a:ahLst/>
                <a:cxnLst/>
                <a:rect l="l" t="t" r="r" b="b"/>
                <a:pathLst>
                  <a:path w="9669" h="2554" extrusionOk="0">
                    <a:moveTo>
                      <a:pt x="4934" y="1"/>
                    </a:moveTo>
                    <a:cubicBezTo>
                      <a:pt x="4165" y="1"/>
                      <a:pt x="3644" y="174"/>
                      <a:pt x="3050" y="670"/>
                    </a:cubicBezTo>
                    <a:cubicBezTo>
                      <a:pt x="2058" y="1488"/>
                      <a:pt x="571" y="620"/>
                      <a:pt x="0" y="2554"/>
                    </a:cubicBezTo>
                    <a:lnTo>
                      <a:pt x="9668" y="2554"/>
                    </a:lnTo>
                    <a:cubicBezTo>
                      <a:pt x="9668" y="2554"/>
                      <a:pt x="9049" y="620"/>
                      <a:pt x="6917" y="248"/>
                    </a:cubicBezTo>
                    <a:cubicBezTo>
                      <a:pt x="6099" y="100"/>
                      <a:pt x="5454" y="1"/>
                      <a:pt x="4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324500" y="2473850"/>
                <a:ext cx="148775" cy="63850"/>
              </a:xfrm>
              <a:custGeom>
                <a:avLst/>
                <a:gdLst/>
                <a:ahLst/>
                <a:cxnLst/>
                <a:rect l="l" t="t" r="r" b="b"/>
                <a:pathLst>
                  <a:path w="5951" h="2554" extrusionOk="0">
                    <a:moveTo>
                      <a:pt x="1216" y="1"/>
                    </a:moveTo>
                    <a:cubicBezTo>
                      <a:pt x="397" y="546"/>
                      <a:pt x="1" y="1414"/>
                      <a:pt x="274" y="2554"/>
                    </a:cubicBezTo>
                    <a:lnTo>
                      <a:pt x="5950" y="2554"/>
                    </a:lnTo>
                    <a:cubicBezTo>
                      <a:pt x="5950" y="2554"/>
                      <a:pt x="5331" y="620"/>
                      <a:pt x="3199" y="248"/>
                    </a:cubicBezTo>
                    <a:cubicBezTo>
                      <a:pt x="2381" y="100"/>
                      <a:pt x="1736" y="1"/>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240225" y="2281725"/>
                <a:ext cx="84925" cy="38450"/>
              </a:xfrm>
              <a:custGeom>
                <a:avLst/>
                <a:gdLst/>
                <a:ahLst/>
                <a:cxnLst/>
                <a:rect l="l" t="t" r="r" b="b"/>
                <a:pathLst>
                  <a:path w="3397" h="1538" extrusionOk="0">
                    <a:moveTo>
                      <a:pt x="1166" y="1"/>
                    </a:moveTo>
                    <a:lnTo>
                      <a:pt x="0" y="75"/>
                    </a:lnTo>
                    <a:lnTo>
                      <a:pt x="3397" y="1538"/>
                    </a:lnTo>
                    <a:lnTo>
                      <a:pt x="1166"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307150" y="2299700"/>
                <a:ext cx="65725" cy="42175"/>
              </a:xfrm>
              <a:custGeom>
                <a:avLst/>
                <a:gdLst/>
                <a:ahLst/>
                <a:cxnLst/>
                <a:rect l="l" t="t" r="r" b="b"/>
                <a:pathLst>
                  <a:path w="2629" h="1687" extrusionOk="0">
                    <a:moveTo>
                      <a:pt x="1" y="1"/>
                    </a:moveTo>
                    <a:lnTo>
                      <a:pt x="2628" y="1686"/>
                    </a:lnTo>
                    <a:lnTo>
                      <a:pt x="2628" y="1686"/>
                    </a:lnTo>
                    <a:lnTo>
                      <a:pt x="1017" y="323"/>
                    </a:lnTo>
                    <a:lnTo>
                      <a:pt x="1"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087150" y="2361050"/>
                <a:ext cx="39075" cy="12425"/>
              </a:xfrm>
              <a:custGeom>
                <a:avLst/>
                <a:gdLst/>
                <a:ahLst/>
                <a:cxnLst/>
                <a:rect l="l" t="t" r="r" b="b"/>
                <a:pathLst>
                  <a:path w="1563" h="497" extrusionOk="0">
                    <a:moveTo>
                      <a:pt x="744" y="1"/>
                    </a:moveTo>
                    <a:lnTo>
                      <a:pt x="0" y="497"/>
                    </a:lnTo>
                    <a:lnTo>
                      <a:pt x="0" y="497"/>
                    </a:lnTo>
                    <a:lnTo>
                      <a:pt x="1562" y="150"/>
                    </a:lnTo>
                    <a:lnTo>
                      <a:pt x="744" y="1"/>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120000" y="2362925"/>
                <a:ext cx="44650" cy="10550"/>
              </a:xfrm>
              <a:custGeom>
                <a:avLst/>
                <a:gdLst/>
                <a:ahLst/>
                <a:cxnLst/>
                <a:rect l="l" t="t" r="r" b="b"/>
                <a:pathLst>
                  <a:path w="1786" h="422" extrusionOk="0">
                    <a:moveTo>
                      <a:pt x="967" y="0"/>
                    </a:moveTo>
                    <a:lnTo>
                      <a:pt x="4" y="420"/>
                    </a:lnTo>
                    <a:lnTo>
                      <a:pt x="4" y="420"/>
                    </a:lnTo>
                    <a:cubicBezTo>
                      <a:pt x="137" y="368"/>
                      <a:pt x="1785" y="199"/>
                      <a:pt x="1785" y="199"/>
                    </a:cubicBezTo>
                    <a:lnTo>
                      <a:pt x="967" y="0"/>
                    </a:lnTo>
                    <a:close/>
                    <a:moveTo>
                      <a:pt x="4" y="420"/>
                    </a:moveTo>
                    <a:lnTo>
                      <a:pt x="4" y="420"/>
                    </a:lnTo>
                    <a:cubicBezTo>
                      <a:pt x="3" y="421"/>
                      <a:pt x="1" y="421"/>
                      <a:pt x="0" y="422"/>
                    </a:cubicBezTo>
                    <a:lnTo>
                      <a:pt x="4" y="420"/>
                    </a:lnTo>
                    <a:close/>
                  </a:path>
                </a:pathLst>
              </a:custGeom>
              <a:solidFill>
                <a:srgbClr val="191919">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42"/>
            <p:cNvSpPr/>
            <p:nvPr/>
          </p:nvSpPr>
          <p:spPr>
            <a:xfrm>
              <a:off x="-1847471" y="4624138"/>
              <a:ext cx="5196850" cy="710690"/>
            </a:xfrm>
            <a:custGeom>
              <a:avLst/>
              <a:gdLst/>
              <a:ahLst/>
              <a:cxnLst/>
              <a:rect l="l" t="t" r="r" b="b"/>
              <a:pathLst>
                <a:path w="61554" h="8418" extrusionOk="0">
                  <a:moveTo>
                    <a:pt x="7660" y="1"/>
                  </a:moveTo>
                  <a:cubicBezTo>
                    <a:pt x="2281" y="1"/>
                    <a:pt x="0" y="1117"/>
                    <a:pt x="4314" y="1885"/>
                  </a:cubicBezTo>
                  <a:cubicBezTo>
                    <a:pt x="4909" y="1984"/>
                    <a:pt x="5628" y="2083"/>
                    <a:pt x="6495" y="2182"/>
                  </a:cubicBezTo>
                  <a:cubicBezTo>
                    <a:pt x="13585" y="2901"/>
                    <a:pt x="1165" y="4885"/>
                    <a:pt x="10412" y="5033"/>
                  </a:cubicBezTo>
                  <a:cubicBezTo>
                    <a:pt x="19659" y="5182"/>
                    <a:pt x="33194" y="5628"/>
                    <a:pt x="28583" y="6793"/>
                  </a:cubicBezTo>
                  <a:cubicBezTo>
                    <a:pt x="24700" y="7801"/>
                    <a:pt x="27640" y="8417"/>
                    <a:pt x="38531" y="8417"/>
                  </a:cubicBezTo>
                  <a:cubicBezTo>
                    <a:pt x="40504" y="8417"/>
                    <a:pt x="42739" y="8397"/>
                    <a:pt x="45241" y="8355"/>
                  </a:cubicBezTo>
                  <a:cubicBezTo>
                    <a:pt x="61553" y="8058"/>
                    <a:pt x="46630" y="6446"/>
                    <a:pt x="51935" y="6149"/>
                  </a:cubicBezTo>
                  <a:cubicBezTo>
                    <a:pt x="57215" y="5851"/>
                    <a:pt x="55926" y="4612"/>
                    <a:pt x="49555" y="4190"/>
                  </a:cubicBezTo>
                  <a:cubicBezTo>
                    <a:pt x="43184" y="3794"/>
                    <a:pt x="43506" y="2678"/>
                    <a:pt x="50125" y="2257"/>
                  </a:cubicBezTo>
                  <a:cubicBezTo>
                    <a:pt x="52083" y="2133"/>
                    <a:pt x="53249" y="1885"/>
                    <a:pt x="53843" y="1588"/>
                  </a:cubicBezTo>
                  <a:cubicBezTo>
                    <a:pt x="55281" y="893"/>
                    <a:pt x="53323" y="1"/>
                    <a:pt x="50646" y="1"/>
                  </a:cubicBezTo>
                  <a:cubicBezTo>
                    <a:pt x="49381" y="9"/>
                    <a:pt x="44184" y="12"/>
                    <a:pt x="37816" y="12"/>
                  </a:cubicBezTo>
                  <a:cubicBezTo>
                    <a:pt x="25079" y="12"/>
                    <a:pt x="7660" y="1"/>
                    <a:pt x="7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2"/>
          <p:cNvGrpSpPr/>
          <p:nvPr/>
        </p:nvGrpSpPr>
        <p:grpSpPr>
          <a:xfrm>
            <a:off x="7033207" y="916881"/>
            <a:ext cx="1977073" cy="487050"/>
            <a:chOff x="6633877" y="996946"/>
            <a:chExt cx="1977073" cy="487050"/>
          </a:xfrm>
        </p:grpSpPr>
        <p:grpSp>
          <p:nvGrpSpPr>
            <p:cNvPr id="920" name="Google Shape;920;p42"/>
            <p:cNvGrpSpPr/>
            <p:nvPr/>
          </p:nvGrpSpPr>
          <p:grpSpPr>
            <a:xfrm>
              <a:off x="6633877" y="1203513"/>
              <a:ext cx="1977073" cy="280482"/>
              <a:chOff x="1159972" y="4577532"/>
              <a:chExt cx="5935373" cy="842036"/>
            </a:xfrm>
          </p:grpSpPr>
          <p:sp>
            <p:nvSpPr>
              <p:cNvPr id="921" name="Google Shape;921;p42"/>
              <p:cNvSpPr/>
              <p:nvPr/>
            </p:nvSpPr>
            <p:spPr>
              <a:xfrm>
                <a:off x="1159972" y="4577532"/>
                <a:ext cx="5935373" cy="842036"/>
              </a:xfrm>
              <a:custGeom>
                <a:avLst/>
                <a:gdLst/>
                <a:ahLst/>
                <a:cxnLst/>
                <a:rect l="l" t="t" r="r" b="b"/>
                <a:pathLst>
                  <a:path w="60414" h="8571" extrusionOk="0">
                    <a:moveTo>
                      <a:pt x="38973" y="1"/>
                    </a:moveTo>
                    <a:cubicBezTo>
                      <a:pt x="23739" y="1"/>
                      <a:pt x="5901" y="1134"/>
                      <a:pt x="5901" y="1134"/>
                    </a:cubicBezTo>
                    <a:cubicBezTo>
                      <a:pt x="3819" y="1381"/>
                      <a:pt x="1" y="2051"/>
                      <a:pt x="4587" y="2918"/>
                    </a:cubicBezTo>
                    <a:cubicBezTo>
                      <a:pt x="4959" y="2993"/>
                      <a:pt x="5232" y="3067"/>
                      <a:pt x="5430" y="3117"/>
                    </a:cubicBezTo>
                    <a:cubicBezTo>
                      <a:pt x="7463" y="3761"/>
                      <a:pt x="869" y="3935"/>
                      <a:pt x="4587" y="4207"/>
                    </a:cubicBezTo>
                    <a:cubicBezTo>
                      <a:pt x="8578" y="4474"/>
                      <a:pt x="3530" y="5424"/>
                      <a:pt x="7865" y="5424"/>
                    </a:cubicBezTo>
                    <a:cubicBezTo>
                      <a:pt x="7973" y="5424"/>
                      <a:pt x="8086" y="5423"/>
                      <a:pt x="8206" y="5422"/>
                    </a:cubicBezTo>
                    <a:cubicBezTo>
                      <a:pt x="9279" y="5411"/>
                      <a:pt x="10343" y="5404"/>
                      <a:pt x="11322" y="5404"/>
                    </a:cubicBezTo>
                    <a:cubicBezTo>
                      <a:pt x="14869" y="5404"/>
                      <a:pt x="17294" y="5499"/>
                      <a:pt x="14924" y="5868"/>
                    </a:cubicBezTo>
                    <a:cubicBezTo>
                      <a:pt x="11179" y="6431"/>
                      <a:pt x="11383" y="6903"/>
                      <a:pt x="15216" y="6903"/>
                    </a:cubicBezTo>
                    <a:cubicBezTo>
                      <a:pt x="16279" y="6903"/>
                      <a:pt x="17622" y="6866"/>
                      <a:pt x="19238" y="6786"/>
                    </a:cubicBezTo>
                    <a:cubicBezTo>
                      <a:pt x="20460" y="6724"/>
                      <a:pt x="21455" y="6698"/>
                      <a:pt x="22259" y="6698"/>
                    </a:cubicBezTo>
                    <a:cubicBezTo>
                      <a:pt x="26979" y="6698"/>
                      <a:pt x="25080" y="7618"/>
                      <a:pt x="23725" y="7852"/>
                    </a:cubicBezTo>
                    <a:cubicBezTo>
                      <a:pt x="21196" y="8323"/>
                      <a:pt x="23675" y="8570"/>
                      <a:pt x="32699" y="8570"/>
                    </a:cubicBezTo>
                    <a:cubicBezTo>
                      <a:pt x="41796" y="8570"/>
                      <a:pt x="45069" y="7579"/>
                      <a:pt x="39268" y="7157"/>
                    </a:cubicBezTo>
                    <a:cubicBezTo>
                      <a:pt x="34278" y="6774"/>
                      <a:pt x="37506" y="6408"/>
                      <a:pt x="42356" y="6408"/>
                    </a:cubicBezTo>
                    <a:cubicBezTo>
                      <a:pt x="43144" y="6408"/>
                      <a:pt x="43975" y="6418"/>
                      <a:pt x="44821" y="6439"/>
                    </a:cubicBezTo>
                    <a:cubicBezTo>
                      <a:pt x="45363" y="6450"/>
                      <a:pt x="45939" y="6455"/>
                      <a:pt x="46533" y="6455"/>
                    </a:cubicBezTo>
                    <a:cubicBezTo>
                      <a:pt x="52535" y="6455"/>
                      <a:pt x="60311" y="5890"/>
                      <a:pt x="52505" y="4852"/>
                    </a:cubicBezTo>
                    <a:cubicBezTo>
                      <a:pt x="46142" y="4006"/>
                      <a:pt x="47365" y="3897"/>
                      <a:pt x="49959" y="3897"/>
                    </a:cubicBezTo>
                    <a:cubicBezTo>
                      <a:pt x="50862" y="3897"/>
                      <a:pt x="51930" y="3910"/>
                      <a:pt x="52902" y="3910"/>
                    </a:cubicBezTo>
                    <a:cubicBezTo>
                      <a:pt x="56670" y="3910"/>
                      <a:pt x="55976" y="2894"/>
                      <a:pt x="53249" y="2571"/>
                    </a:cubicBezTo>
                    <a:cubicBezTo>
                      <a:pt x="52406" y="2472"/>
                      <a:pt x="53224" y="2274"/>
                      <a:pt x="54290" y="2051"/>
                    </a:cubicBezTo>
                    <a:cubicBezTo>
                      <a:pt x="56720" y="1555"/>
                      <a:pt x="60413" y="811"/>
                      <a:pt x="49456" y="241"/>
                    </a:cubicBezTo>
                    <a:cubicBezTo>
                      <a:pt x="46324" y="70"/>
                      <a:pt x="42727" y="1"/>
                      <a:pt x="3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1159972" y="4577532"/>
                <a:ext cx="5935373" cy="518033"/>
              </a:xfrm>
              <a:custGeom>
                <a:avLst/>
                <a:gdLst/>
                <a:ahLst/>
                <a:cxnLst/>
                <a:rect l="l" t="t" r="r" b="b"/>
                <a:pathLst>
                  <a:path w="60414" h="5273" extrusionOk="0">
                    <a:moveTo>
                      <a:pt x="38973" y="1"/>
                    </a:moveTo>
                    <a:cubicBezTo>
                      <a:pt x="23739" y="1"/>
                      <a:pt x="5901" y="1134"/>
                      <a:pt x="5901" y="1134"/>
                    </a:cubicBezTo>
                    <a:cubicBezTo>
                      <a:pt x="3819" y="1381"/>
                      <a:pt x="1" y="2051"/>
                      <a:pt x="4587" y="2918"/>
                    </a:cubicBezTo>
                    <a:cubicBezTo>
                      <a:pt x="4959" y="2993"/>
                      <a:pt x="5232" y="3067"/>
                      <a:pt x="5430" y="3117"/>
                    </a:cubicBezTo>
                    <a:cubicBezTo>
                      <a:pt x="7314" y="3142"/>
                      <a:pt x="7364" y="3513"/>
                      <a:pt x="6694" y="3885"/>
                    </a:cubicBezTo>
                    <a:cubicBezTo>
                      <a:pt x="5901" y="4307"/>
                      <a:pt x="7785" y="4133"/>
                      <a:pt x="11726" y="4406"/>
                    </a:cubicBezTo>
                    <a:cubicBezTo>
                      <a:pt x="12180" y="4434"/>
                      <a:pt x="12655" y="4446"/>
                      <a:pt x="13140" y="4446"/>
                    </a:cubicBezTo>
                    <a:cubicBezTo>
                      <a:pt x="14351" y="4446"/>
                      <a:pt x="15618" y="4370"/>
                      <a:pt x="16734" y="4282"/>
                    </a:cubicBezTo>
                    <a:cubicBezTo>
                      <a:pt x="17809" y="4212"/>
                      <a:pt x="18735" y="4142"/>
                      <a:pt x="19324" y="4142"/>
                    </a:cubicBezTo>
                    <a:cubicBezTo>
                      <a:pt x="19983" y="4142"/>
                      <a:pt x="20217" y="4230"/>
                      <a:pt x="19758" y="4505"/>
                    </a:cubicBezTo>
                    <a:cubicBezTo>
                      <a:pt x="18714" y="5125"/>
                      <a:pt x="19541" y="5213"/>
                      <a:pt x="20948" y="5213"/>
                    </a:cubicBezTo>
                    <a:cubicBezTo>
                      <a:pt x="21511" y="5213"/>
                      <a:pt x="22166" y="5199"/>
                      <a:pt x="22832" y="5199"/>
                    </a:cubicBezTo>
                    <a:cubicBezTo>
                      <a:pt x="24090" y="5199"/>
                      <a:pt x="25628" y="5177"/>
                      <a:pt x="27417" y="5177"/>
                    </a:cubicBezTo>
                    <a:cubicBezTo>
                      <a:pt x="28909" y="5177"/>
                      <a:pt x="30576" y="5192"/>
                      <a:pt x="32401" y="5249"/>
                    </a:cubicBezTo>
                    <a:cubicBezTo>
                      <a:pt x="32839" y="5265"/>
                      <a:pt x="33212" y="5272"/>
                      <a:pt x="33531" y="5272"/>
                    </a:cubicBezTo>
                    <a:cubicBezTo>
                      <a:pt x="36157" y="5272"/>
                      <a:pt x="35187" y="4773"/>
                      <a:pt x="37508" y="4530"/>
                    </a:cubicBezTo>
                    <a:cubicBezTo>
                      <a:pt x="37949" y="4480"/>
                      <a:pt x="38423" y="4462"/>
                      <a:pt x="38909" y="4462"/>
                    </a:cubicBezTo>
                    <a:cubicBezTo>
                      <a:pt x="39625" y="4462"/>
                      <a:pt x="40369" y="4500"/>
                      <a:pt x="41077" y="4530"/>
                    </a:cubicBezTo>
                    <a:cubicBezTo>
                      <a:pt x="41759" y="4572"/>
                      <a:pt x="42409" y="4610"/>
                      <a:pt x="42984" y="4610"/>
                    </a:cubicBezTo>
                    <a:cubicBezTo>
                      <a:pt x="43746" y="4610"/>
                      <a:pt x="44375" y="4543"/>
                      <a:pt x="44771" y="4331"/>
                    </a:cubicBezTo>
                    <a:cubicBezTo>
                      <a:pt x="45936" y="3712"/>
                      <a:pt x="41449" y="2423"/>
                      <a:pt x="46283" y="2348"/>
                    </a:cubicBezTo>
                    <a:cubicBezTo>
                      <a:pt x="51117" y="2299"/>
                      <a:pt x="49134" y="1753"/>
                      <a:pt x="50374" y="1753"/>
                    </a:cubicBezTo>
                    <a:cubicBezTo>
                      <a:pt x="51068" y="1753"/>
                      <a:pt x="52852" y="1927"/>
                      <a:pt x="54290" y="2051"/>
                    </a:cubicBezTo>
                    <a:cubicBezTo>
                      <a:pt x="56720" y="1555"/>
                      <a:pt x="60413" y="811"/>
                      <a:pt x="49456" y="241"/>
                    </a:cubicBezTo>
                    <a:cubicBezTo>
                      <a:pt x="46324" y="70"/>
                      <a:pt x="42727" y="1"/>
                      <a:pt x="38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42"/>
            <p:cNvGrpSpPr/>
            <p:nvPr/>
          </p:nvGrpSpPr>
          <p:grpSpPr>
            <a:xfrm>
              <a:off x="7210336" y="996946"/>
              <a:ext cx="887592" cy="352934"/>
              <a:chOff x="3135143" y="4119825"/>
              <a:chExt cx="2209039" cy="878382"/>
            </a:xfrm>
          </p:grpSpPr>
          <p:sp>
            <p:nvSpPr>
              <p:cNvPr id="924" name="Google Shape;924;p42"/>
              <p:cNvSpPr/>
              <p:nvPr/>
            </p:nvSpPr>
            <p:spPr>
              <a:xfrm>
                <a:off x="3135143" y="4119825"/>
                <a:ext cx="2209039" cy="841840"/>
              </a:xfrm>
              <a:custGeom>
                <a:avLst/>
                <a:gdLst/>
                <a:ahLst/>
                <a:cxnLst/>
                <a:rect l="l" t="t" r="r" b="b"/>
                <a:pathLst>
                  <a:path w="22485" h="8569" extrusionOk="0">
                    <a:moveTo>
                      <a:pt x="8499" y="0"/>
                    </a:moveTo>
                    <a:cubicBezTo>
                      <a:pt x="8168" y="0"/>
                      <a:pt x="7831" y="70"/>
                      <a:pt x="7512" y="215"/>
                    </a:cubicBezTo>
                    <a:cubicBezTo>
                      <a:pt x="6470" y="686"/>
                      <a:pt x="5925" y="1801"/>
                      <a:pt x="6198" y="2917"/>
                    </a:cubicBezTo>
                    <a:cubicBezTo>
                      <a:pt x="6062" y="2896"/>
                      <a:pt x="5926" y="2886"/>
                      <a:pt x="5791" y="2886"/>
                    </a:cubicBezTo>
                    <a:cubicBezTo>
                      <a:pt x="5131" y="2886"/>
                      <a:pt x="4481" y="3130"/>
                      <a:pt x="3967" y="3561"/>
                    </a:cubicBezTo>
                    <a:cubicBezTo>
                      <a:pt x="3347" y="4082"/>
                      <a:pt x="3000" y="4851"/>
                      <a:pt x="2975" y="5644"/>
                    </a:cubicBezTo>
                    <a:cubicBezTo>
                      <a:pt x="2782" y="5590"/>
                      <a:pt x="2585" y="5563"/>
                      <a:pt x="2389" y="5563"/>
                    </a:cubicBezTo>
                    <a:cubicBezTo>
                      <a:pt x="1778" y="5563"/>
                      <a:pt x="1176" y="5819"/>
                      <a:pt x="744" y="6288"/>
                    </a:cubicBezTo>
                    <a:cubicBezTo>
                      <a:pt x="174" y="6908"/>
                      <a:pt x="0" y="7776"/>
                      <a:pt x="298" y="8569"/>
                    </a:cubicBezTo>
                    <a:lnTo>
                      <a:pt x="22014" y="8569"/>
                    </a:lnTo>
                    <a:cubicBezTo>
                      <a:pt x="22485" y="7875"/>
                      <a:pt x="22485" y="6958"/>
                      <a:pt x="22063" y="6239"/>
                    </a:cubicBezTo>
                    <a:cubicBezTo>
                      <a:pt x="21662" y="5593"/>
                      <a:pt x="20982" y="5207"/>
                      <a:pt x="20236" y="5207"/>
                    </a:cubicBezTo>
                    <a:cubicBezTo>
                      <a:pt x="20152" y="5207"/>
                      <a:pt x="20067" y="5212"/>
                      <a:pt x="19981" y="5222"/>
                    </a:cubicBezTo>
                    <a:cubicBezTo>
                      <a:pt x="20278" y="4776"/>
                      <a:pt x="20229" y="4181"/>
                      <a:pt x="19857" y="3809"/>
                    </a:cubicBezTo>
                    <a:cubicBezTo>
                      <a:pt x="19635" y="3588"/>
                      <a:pt x="19335" y="3472"/>
                      <a:pt x="19034" y="3472"/>
                    </a:cubicBezTo>
                    <a:cubicBezTo>
                      <a:pt x="18829" y="3472"/>
                      <a:pt x="18624" y="3526"/>
                      <a:pt x="18444" y="3636"/>
                    </a:cubicBezTo>
                    <a:cubicBezTo>
                      <a:pt x="18593" y="3413"/>
                      <a:pt x="18593" y="3115"/>
                      <a:pt x="18444" y="2867"/>
                    </a:cubicBezTo>
                    <a:cubicBezTo>
                      <a:pt x="18308" y="2640"/>
                      <a:pt x="18067" y="2517"/>
                      <a:pt x="17818" y="2517"/>
                    </a:cubicBezTo>
                    <a:cubicBezTo>
                      <a:pt x="17796" y="2517"/>
                      <a:pt x="17773" y="2518"/>
                      <a:pt x="17750" y="2520"/>
                    </a:cubicBezTo>
                    <a:cubicBezTo>
                      <a:pt x="17948" y="2099"/>
                      <a:pt x="17898" y="1578"/>
                      <a:pt x="17626" y="1206"/>
                    </a:cubicBezTo>
                    <a:cubicBezTo>
                      <a:pt x="17388" y="910"/>
                      <a:pt x="17025" y="755"/>
                      <a:pt x="16661" y="755"/>
                    </a:cubicBezTo>
                    <a:cubicBezTo>
                      <a:pt x="16569" y="755"/>
                      <a:pt x="16476" y="765"/>
                      <a:pt x="16386" y="785"/>
                    </a:cubicBezTo>
                    <a:cubicBezTo>
                      <a:pt x="15954" y="899"/>
                      <a:pt x="15627" y="1221"/>
                      <a:pt x="15499" y="1637"/>
                    </a:cubicBezTo>
                    <a:lnTo>
                      <a:pt x="15499" y="1637"/>
                    </a:lnTo>
                    <a:cubicBezTo>
                      <a:pt x="15572" y="1279"/>
                      <a:pt x="15465" y="932"/>
                      <a:pt x="15196" y="686"/>
                    </a:cubicBezTo>
                    <a:cubicBezTo>
                      <a:pt x="15009" y="498"/>
                      <a:pt x="14751" y="405"/>
                      <a:pt x="14496" y="405"/>
                    </a:cubicBezTo>
                    <a:cubicBezTo>
                      <a:pt x="14379" y="405"/>
                      <a:pt x="14264" y="424"/>
                      <a:pt x="14155" y="463"/>
                    </a:cubicBezTo>
                    <a:cubicBezTo>
                      <a:pt x="13783" y="587"/>
                      <a:pt x="13511" y="934"/>
                      <a:pt x="13461" y="1306"/>
                    </a:cubicBezTo>
                    <a:cubicBezTo>
                      <a:pt x="13436" y="859"/>
                      <a:pt x="13089" y="488"/>
                      <a:pt x="12643" y="413"/>
                    </a:cubicBezTo>
                    <a:cubicBezTo>
                      <a:pt x="12590" y="404"/>
                      <a:pt x="12537" y="400"/>
                      <a:pt x="12485" y="400"/>
                    </a:cubicBezTo>
                    <a:cubicBezTo>
                      <a:pt x="12095" y="400"/>
                      <a:pt x="11730" y="637"/>
                      <a:pt x="11577" y="1008"/>
                    </a:cubicBezTo>
                    <a:cubicBezTo>
                      <a:pt x="11416" y="847"/>
                      <a:pt x="11205" y="766"/>
                      <a:pt x="10995" y="766"/>
                    </a:cubicBezTo>
                    <a:cubicBezTo>
                      <a:pt x="10784" y="766"/>
                      <a:pt x="10573" y="847"/>
                      <a:pt x="10412" y="1008"/>
                    </a:cubicBezTo>
                    <a:cubicBezTo>
                      <a:pt x="9965" y="356"/>
                      <a:pt x="9245" y="0"/>
                      <a:pt x="8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3371318" y="4508861"/>
                <a:ext cx="1286027" cy="489346"/>
              </a:xfrm>
              <a:custGeom>
                <a:avLst/>
                <a:gdLst/>
                <a:ahLst/>
                <a:cxnLst/>
                <a:rect l="l" t="t" r="r" b="b"/>
                <a:pathLst>
                  <a:path w="13090" h="4981" extrusionOk="0">
                    <a:moveTo>
                      <a:pt x="8168" y="0"/>
                    </a:moveTo>
                    <a:cubicBezTo>
                      <a:pt x="7730" y="0"/>
                      <a:pt x="7301" y="212"/>
                      <a:pt x="7041" y="593"/>
                    </a:cubicBezTo>
                    <a:cubicBezTo>
                      <a:pt x="6942" y="494"/>
                      <a:pt x="6818" y="444"/>
                      <a:pt x="6694" y="444"/>
                    </a:cubicBezTo>
                    <a:cubicBezTo>
                      <a:pt x="6570" y="444"/>
                      <a:pt x="6446" y="494"/>
                      <a:pt x="6347" y="593"/>
                    </a:cubicBezTo>
                    <a:cubicBezTo>
                      <a:pt x="6261" y="377"/>
                      <a:pt x="6062" y="237"/>
                      <a:pt x="5832" y="237"/>
                    </a:cubicBezTo>
                    <a:cubicBezTo>
                      <a:pt x="5797" y="237"/>
                      <a:pt x="5763" y="240"/>
                      <a:pt x="5727" y="246"/>
                    </a:cubicBezTo>
                    <a:cubicBezTo>
                      <a:pt x="5479" y="271"/>
                      <a:pt x="5281" y="494"/>
                      <a:pt x="5256" y="767"/>
                    </a:cubicBezTo>
                    <a:cubicBezTo>
                      <a:pt x="5232" y="543"/>
                      <a:pt x="5083" y="345"/>
                      <a:pt x="4860" y="271"/>
                    </a:cubicBezTo>
                    <a:cubicBezTo>
                      <a:pt x="4798" y="248"/>
                      <a:pt x="4732" y="237"/>
                      <a:pt x="4665" y="237"/>
                    </a:cubicBezTo>
                    <a:cubicBezTo>
                      <a:pt x="4515" y="237"/>
                      <a:pt x="4360" y="292"/>
                      <a:pt x="4240" y="395"/>
                    </a:cubicBezTo>
                    <a:cubicBezTo>
                      <a:pt x="4111" y="545"/>
                      <a:pt x="4038" y="733"/>
                      <a:pt x="4069" y="925"/>
                    </a:cubicBezTo>
                    <a:lnTo>
                      <a:pt x="4069" y="925"/>
                    </a:lnTo>
                    <a:cubicBezTo>
                      <a:pt x="3997" y="694"/>
                      <a:pt x="3813" y="513"/>
                      <a:pt x="3571" y="469"/>
                    </a:cubicBezTo>
                    <a:cubicBezTo>
                      <a:pt x="3510" y="453"/>
                      <a:pt x="3450" y="445"/>
                      <a:pt x="3391" y="445"/>
                    </a:cubicBezTo>
                    <a:cubicBezTo>
                      <a:pt x="3182" y="445"/>
                      <a:pt x="2987" y="543"/>
                      <a:pt x="2852" y="717"/>
                    </a:cubicBezTo>
                    <a:cubicBezTo>
                      <a:pt x="2678" y="915"/>
                      <a:pt x="2653" y="1213"/>
                      <a:pt x="2777" y="1461"/>
                    </a:cubicBezTo>
                    <a:cubicBezTo>
                      <a:pt x="2604" y="1461"/>
                      <a:pt x="2455" y="1535"/>
                      <a:pt x="2381" y="1659"/>
                    </a:cubicBezTo>
                    <a:cubicBezTo>
                      <a:pt x="2282" y="1808"/>
                      <a:pt x="2282" y="1981"/>
                      <a:pt x="2356" y="2130"/>
                    </a:cubicBezTo>
                    <a:cubicBezTo>
                      <a:pt x="2248" y="2054"/>
                      <a:pt x="2120" y="2016"/>
                      <a:pt x="1992" y="2016"/>
                    </a:cubicBezTo>
                    <a:cubicBezTo>
                      <a:pt x="1828" y="2016"/>
                      <a:pt x="1663" y="2079"/>
                      <a:pt x="1538" y="2204"/>
                    </a:cubicBezTo>
                    <a:cubicBezTo>
                      <a:pt x="1315" y="2427"/>
                      <a:pt x="1290" y="2775"/>
                      <a:pt x="1464" y="3047"/>
                    </a:cubicBezTo>
                    <a:cubicBezTo>
                      <a:pt x="1408" y="3038"/>
                      <a:pt x="1352" y="3034"/>
                      <a:pt x="1296" y="3034"/>
                    </a:cubicBezTo>
                    <a:cubicBezTo>
                      <a:pt x="884" y="3034"/>
                      <a:pt x="489" y="3271"/>
                      <a:pt x="249" y="3642"/>
                    </a:cubicBezTo>
                    <a:cubicBezTo>
                      <a:pt x="1" y="4039"/>
                      <a:pt x="26" y="4584"/>
                      <a:pt x="298" y="4981"/>
                    </a:cubicBezTo>
                    <a:lnTo>
                      <a:pt x="12916" y="4981"/>
                    </a:lnTo>
                    <a:cubicBezTo>
                      <a:pt x="13090" y="4535"/>
                      <a:pt x="12991" y="4014"/>
                      <a:pt x="12668" y="3667"/>
                    </a:cubicBezTo>
                    <a:cubicBezTo>
                      <a:pt x="12429" y="3391"/>
                      <a:pt x="12081" y="3238"/>
                      <a:pt x="11735" y="3238"/>
                    </a:cubicBezTo>
                    <a:cubicBezTo>
                      <a:pt x="11615" y="3238"/>
                      <a:pt x="11495" y="3257"/>
                      <a:pt x="11379" y="3295"/>
                    </a:cubicBezTo>
                    <a:cubicBezTo>
                      <a:pt x="11355" y="2824"/>
                      <a:pt x="11156" y="2378"/>
                      <a:pt x="10784" y="2080"/>
                    </a:cubicBezTo>
                    <a:cubicBezTo>
                      <a:pt x="10486" y="1804"/>
                      <a:pt x="10097" y="1673"/>
                      <a:pt x="9695" y="1673"/>
                    </a:cubicBezTo>
                    <a:cubicBezTo>
                      <a:pt x="9629" y="1673"/>
                      <a:pt x="9562" y="1677"/>
                      <a:pt x="9495" y="1684"/>
                    </a:cubicBezTo>
                    <a:cubicBezTo>
                      <a:pt x="9644" y="1064"/>
                      <a:pt x="9322" y="395"/>
                      <a:pt x="8727" y="122"/>
                    </a:cubicBezTo>
                    <a:cubicBezTo>
                      <a:pt x="8548" y="40"/>
                      <a:pt x="8357" y="0"/>
                      <a:pt x="8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475;p38">
            <a:extLst>
              <a:ext uri="{FF2B5EF4-FFF2-40B4-BE49-F238E27FC236}">
                <a16:creationId xmlns:a16="http://schemas.microsoft.com/office/drawing/2014/main" id="{F76AA72F-8EF8-4422-6B5D-DFC298436BDF}"/>
              </a:ext>
            </a:extLst>
          </p:cNvPr>
          <p:cNvGrpSpPr/>
          <p:nvPr/>
        </p:nvGrpSpPr>
        <p:grpSpPr>
          <a:xfrm>
            <a:off x="-227270" y="4365117"/>
            <a:ext cx="1340101" cy="818826"/>
            <a:chOff x="-283687" y="3995013"/>
            <a:chExt cx="1993828" cy="1217972"/>
          </a:xfrm>
        </p:grpSpPr>
        <p:sp>
          <p:nvSpPr>
            <p:cNvPr id="43" name="Google Shape;476;p38">
              <a:extLst>
                <a:ext uri="{FF2B5EF4-FFF2-40B4-BE49-F238E27FC236}">
                  <a16:creationId xmlns:a16="http://schemas.microsoft.com/office/drawing/2014/main" id="{40059F20-D4A8-85FB-C380-B522709E718D}"/>
                </a:ext>
              </a:extLst>
            </p:cNvPr>
            <p:cNvSpPr/>
            <p:nvPr/>
          </p:nvSpPr>
          <p:spPr>
            <a:xfrm>
              <a:off x="-283687" y="3995013"/>
              <a:ext cx="1993828" cy="1217972"/>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p38">
              <a:extLst>
                <a:ext uri="{FF2B5EF4-FFF2-40B4-BE49-F238E27FC236}">
                  <a16:creationId xmlns:a16="http://schemas.microsoft.com/office/drawing/2014/main" id="{6EDF2B3B-1929-9900-00D2-A9B5827670BE}"/>
                </a:ext>
              </a:extLst>
            </p:cNvPr>
            <p:cNvSpPr/>
            <p:nvPr/>
          </p:nvSpPr>
          <p:spPr>
            <a:xfrm>
              <a:off x="-234700" y="4124925"/>
              <a:ext cx="1781151" cy="1088054"/>
            </a:xfrm>
            <a:custGeom>
              <a:avLst/>
              <a:gdLst/>
              <a:ahLst/>
              <a:cxnLst/>
              <a:rect l="l" t="t" r="r" b="b"/>
              <a:pathLst>
                <a:path w="9272" h="5664" extrusionOk="0">
                  <a:moveTo>
                    <a:pt x="2423" y="0"/>
                  </a:moveTo>
                  <a:cubicBezTo>
                    <a:pt x="2078" y="0"/>
                    <a:pt x="1744" y="152"/>
                    <a:pt x="1513" y="419"/>
                  </a:cubicBezTo>
                  <a:cubicBezTo>
                    <a:pt x="1190" y="791"/>
                    <a:pt x="1116" y="1337"/>
                    <a:pt x="1364" y="1758"/>
                  </a:cubicBezTo>
                  <a:cubicBezTo>
                    <a:pt x="1237" y="1684"/>
                    <a:pt x="1097" y="1646"/>
                    <a:pt x="958" y="1646"/>
                  </a:cubicBezTo>
                  <a:cubicBezTo>
                    <a:pt x="772" y="1646"/>
                    <a:pt x="589" y="1715"/>
                    <a:pt x="447" y="1857"/>
                  </a:cubicBezTo>
                  <a:cubicBezTo>
                    <a:pt x="199" y="2080"/>
                    <a:pt x="174" y="2477"/>
                    <a:pt x="348" y="2750"/>
                  </a:cubicBezTo>
                  <a:cubicBezTo>
                    <a:pt x="50" y="3345"/>
                    <a:pt x="1" y="4039"/>
                    <a:pt x="248" y="4634"/>
                  </a:cubicBezTo>
                  <a:cubicBezTo>
                    <a:pt x="372" y="4931"/>
                    <a:pt x="546" y="5204"/>
                    <a:pt x="769" y="5402"/>
                  </a:cubicBezTo>
                  <a:cubicBezTo>
                    <a:pt x="2036" y="5576"/>
                    <a:pt x="3308" y="5663"/>
                    <a:pt x="4580" y="5663"/>
                  </a:cubicBezTo>
                  <a:cubicBezTo>
                    <a:pt x="6022" y="5663"/>
                    <a:pt x="7465" y="5552"/>
                    <a:pt x="8900" y="5328"/>
                  </a:cubicBezTo>
                  <a:cubicBezTo>
                    <a:pt x="9148" y="5129"/>
                    <a:pt x="9272" y="4807"/>
                    <a:pt x="9247" y="4485"/>
                  </a:cubicBezTo>
                  <a:cubicBezTo>
                    <a:pt x="9222" y="4088"/>
                    <a:pt x="8974" y="3741"/>
                    <a:pt x="8603" y="3592"/>
                  </a:cubicBezTo>
                  <a:cubicBezTo>
                    <a:pt x="8627" y="3419"/>
                    <a:pt x="8553" y="3221"/>
                    <a:pt x="8404" y="3121"/>
                  </a:cubicBezTo>
                  <a:cubicBezTo>
                    <a:pt x="8325" y="3068"/>
                    <a:pt x="8231" y="3044"/>
                    <a:pt x="8138" y="3044"/>
                  </a:cubicBezTo>
                  <a:cubicBezTo>
                    <a:pt x="8057" y="3044"/>
                    <a:pt x="7977" y="3062"/>
                    <a:pt x="7908" y="3097"/>
                  </a:cubicBezTo>
                  <a:cubicBezTo>
                    <a:pt x="8355" y="2526"/>
                    <a:pt x="8404" y="1758"/>
                    <a:pt x="8057" y="1138"/>
                  </a:cubicBezTo>
                  <a:cubicBezTo>
                    <a:pt x="7754" y="532"/>
                    <a:pt x="7122" y="167"/>
                    <a:pt x="6450" y="167"/>
                  </a:cubicBezTo>
                  <a:cubicBezTo>
                    <a:pt x="6407" y="167"/>
                    <a:pt x="6365" y="168"/>
                    <a:pt x="6322" y="171"/>
                  </a:cubicBezTo>
                  <a:cubicBezTo>
                    <a:pt x="5628" y="221"/>
                    <a:pt x="4983" y="692"/>
                    <a:pt x="4735" y="1361"/>
                  </a:cubicBezTo>
                  <a:cubicBezTo>
                    <a:pt x="4760" y="1064"/>
                    <a:pt x="4562" y="816"/>
                    <a:pt x="4264" y="766"/>
                  </a:cubicBezTo>
                  <a:cubicBezTo>
                    <a:pt x="4233" y="761"/>
                    <a:pt x="4201" y="758"/>
                    <a:pt x="4170" y="758"/>
                  </a:cubicBezTo>
                  <a:cubicBezTo>
                    <a:pt x="3926" y="758"/>
                    <a:pt x="3686" y="922"/>
                    <a:pt x="3620" y="1163"/>
                  </a:cubicBezTo>
                  <a:cubicBezTo>
                    <a:pt x="3595" y="667"/>
                    <a:pt x="3298" y="221"/>
                    <a:pt x="2827" y="72"/>
                  </a:cubicBezTo>
                  <a:cubicBezTo>
                    <a:pt x="2694" y="23"/>
                    <a:pt x="2558" y="0"/>
                    <a:pt x="2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2045;p65">
            <a:extLst>
              <a:ext uri="{FF2B5EF4-FFF2-40B4-BE49-F238E27FC236}">
                <a16:creationId xmlns:a16="http://schemas.microsoft.com/office/drawing/2014/main" id="{013D0B60-8693-2530-D6B7-FD9B91D38692}"/>
              </a:ext>
            </a:extLst>
          </p:cNvPr>
          <p:cNvSpPr/>
          <p:nvPr/>
        </p:nvSpPr>
        <p:spPr>
          <a:xfrm>
            <a:off x="1456660" y="203508"/>
            <a:ext cx="5619165" cy="615200"/>
          </a:xfrm>
          <a:prstGeom prst="roundRect">
            <a:avLst>
              <a:gd name="adj" fmla="val 9575"/>
            </a:avLst>
          </a:prstGeom>
          <a:noFill/>
          <a:ln w="19050" cap="flat" cmpd="sng">
            <a:solidFill>
              <a:schemeClr val="bg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9" name="Google Shape;2298;p42">
            <a:extLst>
              <a:ext uri="{FF2B5EF4-FFF2-40B4-BE49-F238E27FC236}">
                <a16:creationId xmlns:a16="http://schemas.microsoft.com/office/drawing/2014/main" id="{45F83499-CDA1-3671-DC13-9324AC0290FA}"/>
              </a:ext>
            </a:extLst>
          </p:cNvPr>
          <p:cNvGrpSpPr/>
          <p:nvPr/>
        </p:nvGrpSpPr>
        <p:grpSpPr>
          <a:xfrm rot="-900018" flipH="1">
            <a:off x="8166706" y="3548094"/>
            <a:ext cx="814565" cy="1364694"/>
            <a:chOff x="6118750" y="720925"/>
            <a:chExt cx="386175" cy="762650"/>
          </a:xfrm>
        </p:grpSpPr>
        <p:sp>
          <p:nvSpPr>
            <p:cNvPr id="710" name="Google Shape;2299;p42">
              <a:extLst>
                <a:ext uri="{FF2B5EF4-FFF2-40B4-BE49-F238E27FC236}">
                  <a16:creationId xmlns:a16="http://schemas.microsoft.com/office/drawing/2014/main" id="{50A583B7-8297-7961-B568-CED5D7A3FF99}"/>
                </a:ext>
              </a:extLst>
            </p:cNvPr>
            <p:cNvSpPr/>
            <p:nvPr/>
          </p:nvSpPr>
          <p:spPr>
            <a:xfrm>
              <a:off x="6332450" y="994200"/>
              <a:ext cx="172475" cy="252100"/>
            </a:xfrm>
            <a:custGeom>
              <a:avLst/>
              <a:gdLst/>
              <a:ahLst/>
              <a:cxnLst/>
              <a:rect l="l" t="t" r="r" b="b"/>
              <a:pathLst>
                <a:path w="6899" h="10084" extrusionOk="0">
                  <a:moveTo>
                    <a:pt x="5412" y="1"/>
                  </a:moveTo>
                  <a:lnTo>
                    <a:pt x="5412" y="1"/>
                  </a:lnTo>
                  <a:cubicBezTo>
                    <a:pt x="5441" y="1086"/>
                    <a:pt x="5082" y="2158"/>
                    <a:pt x="4532" y="3093"/>
                  </a:cubicBezTo>
                  <a:cubicBezTo>
                    <a:pt x="3983" y="4029"/>
                    <a:pt x="3247" y="4842"/>
                    <a:pt x="2470" y="5600"/>
                  </a:cubicBezTo>
                  <a:cubicBezTo>
                    <a:pt x="1839" y="6216"/>
                    <a:pt x="1170" y="6811"/>
                    <a:pt x="704" y="7560"/>
                  </a:cubicBezTo>
                  <a:cubicBezTo>
                    <a:pt x="239" y="8309"/>
                    <a:pt x="1" y="9259"/>
                    <a:pt x="314" y="10083"/>
                  </a:cubicBezTo>
                  <a:cubicBezTo>
                    <a:pt x="1163" y="9234"/>
                    <a:pt x="2225" y="8596"/>
                    <a:pt x="3268" y="8002"/>
                  </a:cubicBezTo>
                  <a:cubicBezTo>
                    <a:pt x="4311" y="7407"/>
                    <a:pt x="5358" y="6737"/>
                    <a:pt x="6036" y="5745"/>
                  </a:cubicBezTo>
                  <a:cubicBezTo>
                    <a:pt x="6633" y="4865"/>
                    <a:pt x="6899" y="3802"/>
                    <a:pt x="6782" y="2746"/>
                  </a:cubicBezTo>
                  <a:cubicBezTo>
                    <a:pt x="6665" y="1700"/>
                    <a:pt x="6185" y="714"/>
                    <a:pt x="5412" y="1"/>
                  </a:cubicBezTo>
                  <a:close/>
                </a:path>
              </a:pathLst>
            </a:custGeom>
            <a:solidFill>
              <a:schemeClr val="accent1"/>
            </a:solidFill>
            <a:ln>
              <a:noFill/>
            </a:ln>
          </p:spPr>
          <p:txBody>
            <a:bodyPr spcFirstLastPara="1" wrap="square" lIns="91425" tIns="91425" rIns="91425" bIns="91425" anchor="ctr" anchorCtr="0">
              <a:noAutofit/>
            </a:bodyPr>
            <a:lstStyle/>
            <a:p>
              <a:pPr defTabSz="914378"/>
              <a:endParaRPr>
                <a:ea typeface="+mn-ea"/>
              </a:endParaRPr>
            </a:p>
          </p:txBody>
        </p:sp>
        <p:sp>
          <p:nvSpPr>
            <p:cNvPr id="711" name="Google Shape;2300;p42">
              <a:extLst>
                <a:ext uri="{FF2B5EF4-FFF2-40B4-BE49-F238E27FC236}">
                  <a16:creationId xmlns:a16="http://schemas.microsoft.com/office/drawing/2014/main" id="{A700982E-D87B-5F4A-60BA-F117CCB8CAE8}"/>
                </a:ext>
              </a:extLst>
            </p:cNvPr>
            <p:cNvSpPr/>
            <p:nvPr/>
          </p:nvSpPr>
          <p:spPr>
            <a:xfrm>
              <a:off x="6338225" y="994200"/>
              <a:ext cx="136750" cy="252050"/>
            </a:xfrm>
            <a:custGeom>
              <a:avLst/>
              <a:gdLst/>
              <a:ahLst/>
              <a:cxnLst/>
              <a:rect l="l" t="t" r="r" b="b"/>
              <a:pathLst>
                <a:path w="5470" h="10082" extrusionOk="0">
                  <a:moveTo>
                    <a:pt x="5181" y="1"/>
                  </a:moveTo>
                  <a:cubicBezTo>
                    <a:pt x="5182" y="50"/>
                    <a:pt x="5180" y="98"/>
                    <a:pt x="5180" y="147"/>
                  </a:cubicBezTo>
                  <a:cubicBezTo>
                    <a:pt x="5284" y="589"/>
                    <a:pt x="5319" y="1044"/>
                    <a:pt x="5280" y="1498"/>
                  </a:cubicBezTo>
                  <a:cubicBezTo>
                    <a:pt x="5205" y="2340"/>
                    <a:pt x="4864" y="3129"/>
                    <a:pt x="4405" y="3832"/>
                  </a:cubicBezTo>
                  <a:cubicBezTo>
                    <a:pt x="3476" y="5250"/>
                    <a:pt x="2129" y="6319"/>
                    <a:pt x="1110" y="7665"/>
                  </a:cubicBezTo>
                  <a:cubicBezTo>
                    <a:pt x="621" y="8312"/>
                    <a:pt x="213" y="9025"/>
                    <a:pt x="1" y="9810"/>
                  </a:cubicBezTo>
                  <a:cubicBezTo>
                    <a:pt x="22" y="9902"/>
                    <a:pt x="50" y="9993"/>
                    <a:pt x="83" y="10082"/>
                  </a:cubicBezTo>
                  <a:cubicBezTo>
                    <a:pt x="431" y="8418"/>
                    <a:pt x="1683" y="7144"/>
                    <a:pt x="2815" y="5957"/>
                  </a:cubicBezTo>
                  <a:cubicBezTo>
                    <a:pt x="3951" y="4765"/>
                    <a:pt x="5157" y="3430"/>
                    <a:pt x="5396" y="1733"/>
                  </a:cubicBezTo>
                  <a:cubicBezTo>
                    <a:pt x="5469" y="1200"/>
                    <a:pt x="5445" y="659"/>
                    <a:pt x="5323" y="137"/>
                  </a:cubicBezTo>
                  <a:cubicBezTo>
                    <a:pt x="5277" y="90"/>
                    <a:pt x="5230" y="45"/>
                    <a:pt x="5181"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ea typeface="+mn-ea"/>
              </a:endParaRPr>
            </a:p>
          </p:txBody>
        </p:sp>
        <p:sp>
          <p:nvSpPr>
            <p:cNvPr id="712" name="Google Shape;2301;p42">
              <a:extLst>
                <a:ext uri="{FF2B5EF4-FFF2-40B4-BE49-F238E27FC236}">
                  <a16:creationId xmlns:a16="http://schemas.microsoft.com/office/drawing/2014/main" id="{B6B2E81E-FF0B-3DD8-29B6-F5B45D4298F3}"/>
                </a:ext>
              </a:extLst>
            </p:cNvPr>
            <p:cNvSpPr/>
            <p:nvPr/>
          </p:nvSpPr>
          <p:spPr>
            <a:xfrm>
              <a:off x="6158250" y="1014300"/>
              <a:ext cx="176025" cy="167550"/>
            </a:xfrm>
            <a:custGeom>
              <a:avLst/>
              <a:gdLst/>
              <a:ahLst/>
              <a:cxnLst/>
              <a:rect l="l" t="t" r="r" b="b"/>
              <a:pathLst>
                <a:path w="7041" h="6702" extrusionOk="0">
                  <a:moveTo>
                    <a:pt x="455" y="0"/>
                  </a:moveTo>
                  <a:lnTo>
                    <a:pt x="455" y="0"/>
                  </a:lnTo>
                  <a:cubicBezTo>
                    <a:pt x="114" y="1246"/>
                    <a:pt x="0" y="2654"/>
                    <a:pt x="686" y="3749"/>
                  </a:cubicBezTo>
                  <a:cubicBezTo>
                    <a:pt x="1306" y="4737"/>
                    <a:pt x="2446" y="5268"/>
                    <a:pt x="3559" y="5620"/>
                  </a:cubicBezTo>
                  <a:cubicBezTo>
                    <a:pt x="4673" y="5971"/>
                    <a:pt x="5991" y="6079"/>
                    <a:pt x="6979" y="6702"/>
                  </a:cubicBezTo>
                  <a:cubicBezTo>
                    <a:pt x="7040" y="6070"/>
                    <a:pt x="6761" y="5440"/>
                    <a:pt x="6343" y="4963"/>
                  </a:cubicBezTo>
                  <a:cubicBezTo>
                    <a:pt x="5925" y="4485"/>
                    <a:pt x="5379" y="4140"/>
                    <a:pt x="4823" y="3832"/>
                  </a:cubicBezTo>
                  <a:cubicBezTo>
                    <a:pt x="3950" y="3348"/>
                    <a:pt x="3030" y="2935"/>
                    <a:pt x="2219" y="2349"/>
                  </a:cubicBezTo>
                  <a:cubicBezTo>
                    <a:pt x="1408" y="1765"/>
                    <a:pt x="696" y="972"/>
                    <a:pt x="455" y="0"/>
                  </a:cubicBezTo>
                  <a:close/>
                </a:path>
              </a:pathLst>
            </a:custGeom>
            <a:solidFill>
              <a:schemeClr val="accent1"/>
            </a:solidFill>
            <a:ln>
              <a:noFill/>
            </a:ln>
          </p:spPr>
          <p:txBody>
            <a:bodyPr spcFirstLastPara="1" wrap="square" lIns="91425" tIns="91425" rIns="91425" bIns="91425" anchor="ctr" anchorCtr="0">
              <a:noAutofit/>
            </a:bodyPr>
            <a:lstStyle/>
            <a:p>
              <a:pPr defTabSz="914378"/>
              <a:endParaRPr>
                <a:ea typeface="+mn-ea"/>
              </a:endParaRPr>
            </a:p>
          </p:txBody>
        </p:sp>
        <p:sp>
          <p:nvSpPr>
            <p:cNvPr id="713" name="Google Shape;2302;p42">
              <a:extLst>
                <a:ext uri="{FF2B5EF4-FFF2-40B4-BE49-F238E27FC236}">
                  <a16:creationId xmlns:a16="http://schemas.microsoft.com/office/drawing/2014/main" id="{F12634C9-E199-CABA-D545-99E8A312D330}"/>
                </a:ext>
              </a:extLst>
            </p:cNvPr>
            <p:cNvSpPr/>
            <p:nvPr/>
          </p:nvSpPr>
          <p:spPr>
            <a:xfrm>
              <a:off x="6168325" y="1014300"/>
              <a:ext cx="164450" cy="159875"/>
            </a:xfrm>
            <a:custGeom>
              <a:avLst/>
              <a:gdLst/>
              <a:ahLst/>
              <a:cxnLst/>
              <a:rect l="l" t="t" r="r" b="b"/>
              <a:pathLst>
                <a:path w="6578" h="6395" extrusionOk="0">
                  <a:moveTo>
                    <a:pt x="52" y="0"/>
                  </a:moveTo>
                  <a:cubicBezTo>
                    <a:pt x="34" y="65"/>
                    <a:pt x="18" y="131"/>
                    <a:pt x="1" y="196"/>
                  </a:cubicBezTo>
                  <a:cubicBezTo>
                    <a:pt x="101" y="1091"/>
                    <a:pt x="479" y="1958"/>
                    <a:pt x="1080" y="2631"/>
                  </a:cubicBezTo>
                  <a:cubicBezTo>
                    <a:pt x="2127" y="3805"/>
                    <a:pt x="3722" y="4090"/>
                    <a:pt x="5037" y="4844"/>
                  </a:cubicBezTo>
                  <a:cubicBezTo>
                    <a:pt x="5675" y="5208"/>
                    <a:pt x="6272" y="5720"/>
                    <a:pt x="6577" y="6395"/>
                  </a:cubicBezTo>
                  <a:cubicBezTo>
                    <a:pt x="6567" y="6248"/>
                    <a:pt x="6541" y="6103"/>
                    <a:pt x="6500" y="5964"/>
                  </a:cubicBezTo>
                  <a:cubicBezTo>
                    <a:pt x="6253" y="5584"/>
                    <a:pt x="5917" y="5260"/>
                    <a:pt x="5545" y="4997"/>
                  </a:cubicBezTo>
                  <a:cubicBezTo>
                    <a:pt x="4908" y="4548"/>
                    <a:pt x="4175" y="4264"/>
                    <a:pt x="3460" y="3964"/>
                  </a:cubicBezTo>
                  <a:cubicBezTo>
                    <a:pt x="2750" y="3667"/>
                    <a:pt x="2028" y="3340"/>
                    <a:pt x="1456" y="2812"/>
                  </a:cubicBezTo>
                  <a:cubicBezTo>
                    <a:pt x="958" y="2352"/>
                    <a:pt x="585" y="1767"/>
                    <a:pt x="358" y="1128"/>
                  </a:cubicBezTo>
                  <a:cubicBezTo>
                    <a:pt x="270" y="880"/>
                    <a:pt x="207" y="625"/>
                    <a:pt x="167" y="363"/>
                  </a:cubicBezTo>
                  <a:cubicBezTo>
                    <a:pt x="121" y="246"/>
                    <a:pt x="82" y="124"/>
                    <a:pt x="52" y="0"/>
                  </a:cubicBezTo>
                  <a:close/>
                </a:path>
              </a:pathLst>
            </a:custGeom>
            <a:solidFill>
              <a:schemeClr val="lt2"/>
            </a:solidFill>
            <a:ln>
              <a:noFill/>
            </a:ln>
          </p:spPr>
          <p:txBody>
            <a:bodyPr spcFirstLastPara="1" wrap="square" lIns="91425" tIns="91425" rIns="91425" bIns="91425" anchor="ctr" anchorCtr="0">
              <a:noAutofit/>
            </a:bodyPr>
            <a:lstStyle/>
            <a:p>
              <a:pPr defTabSz="914378"/>
              <a:endParaRPr>
                <a:ea typeface="+mn-ea"/>
              </a:endParaRPr>
            </a:p>
          </p:txBody>
        </p:sp>
        <p:sp>
          <p:nvSpPr>
            <p:cNvPr id="714" name="Google Shape;2303;p42">
              <a:extLst>
                <a:ext uri="{FF2B5EF4-FFF2-40B4-BE49-F238E27FC236}">
                  <a16:creationId xmlns:a16="http://schemas.microsoft.com/office/drawing/2014/main" id="{57B82EA9-748B-0FA4-83A2-78638F349507}"/>
                </a:ext>
              </a:extLst>
            </p:cNvPr>
            <p:cNvSpPr/>
            <p:nvPr/>
          </p:nvSpPr>
          <p:spPr>
            <a:xfrm>
              <a:off x="6285025" y="926725"/>
              <a:ext cx="60950" cy="556850"/>
            </a:xfrm>
            <a:custGeom>
              <a:avLst/>
              <a:gdLst/>
              <a:ahLst/>
              <a:cxnLst/>
              <a:rect l="l" t="t" r="r" b="b"/>
              <a:pathLst>
                <a:path w="2438" h="22274" extrusionOk="0">
                  <a:moveTo>
                    <a:pt x="327" y="1"/>
                  </a:moveTo>
                  <a:cubicBezTo>
                    <a:pt x="312" y="1"/>
                    <a:pt x="296" y="2"/>
                    <a:pt x="279" y="5"/>
                  </a:cubicBezTo>
                  <a:cubicBezTo>
                    <a:pt x="144" y="28"/>
                    <a:pt x="1" y="186"/>
                    <a:pt x="47" y="334"/>
                  </a:cubicBezTo>
                  <a:cubicBezTo>
                    <a:pt x="1737" y="5786"/>
                    <a:pt x="2199" y="11545"/>
                    <a:pt x="1400" y="17198"/>
                  </a:cubicBezTo>
                  <a:cubicBezTo>
                    <a:pt x="1177" y="18782"/>
                    <a:pt x="854" y="20349"/>
                    <a:pt x="434" y="21891"/>
                  </a:cubicBezTo>
                  <a:cubicBezTo>
                    <a:pt x="373" y="22113"/>
                    <a:pt x="563" y="22273"/>
                    <a:pt x="736" y="22273"/>
                  </a:cubicBezTo>
                  <a:cubicBezTo>
                    <a:pt x="838" y="22273"/>
                    <a:pt x="934" y="22218"/>
                    <a:pt x="969" y="22087"/>
                  </a:cubicBezTo>
                  <a:cubicBezTo>
                    <a:pt x="1731" y="19297"/>
                    <a:pt x="2180" y="16430"/>
                    <a:pt x="2310" y="13541"/>
                  </a:cubicBezTo>
                  <a:cubicBezTo>
                    <a:pt x="2437" y="10671"/>
                    <a:pt x="2251" y="7795"/>
                    <a:pt x="1753" y="4967"/>
                  </a:cubicBezTo>
                  <a:cubicBezTo>
                    <a:pt x="1472" y="3369"/>
                    <a:pt x="1088" y="1789"/>
                    <a:pt x="608" y="239"/>
                  </a:cubicBezTo>
                  <a:cubicBezTo>
                    <a:pt x="566" y="107"/>
                    <a:pt x="468" y="1"/>
                    <a:pt x="327" y="1"/>
                  </a:cubicBezTo>
                  <a:close/>
                </a:path>
              </a:pathLst>
            </a:custGeom>
            <a:solidFill>
              <a:schemeClr val="accent1"/>
            </a:solidFill>
            <a:ln>
              <a:noFill/>
            </a:ln>
          </p:spPr>
          <p:txBody>
            <a:bodyPr spcFirstLastPara="1" wrap="square" lIns="91425" tIns="91425" rIns="91425" bIns="91425" anchor="ctr" anchorCtr="0">
              <a:noAutofit/>
            </a:bodyPr>
            <a:lstStyle/>
            <a:p>
              <a:pPr defTabSz="914378"/>
              <a:endParaRPr>
                <a:ea typeface="+mn-ea"/>
              </a:endParaRPr>
            </a:p>
          </p:txBody>
        </p:sp>
        <p:sp>
          <p:nvSpPr>
            <p:cNvPr id="715" name="Google Shape;2304;p42">
              <a:extLst>
                <a:ext uri="{FF2B5EF4-FFF2-40B4-BE49-F238E27FC236}">
                  <a16:creationId xmlns:a16="http://schemas.microsoft.com/office/drawing/2014/main" id="{5CDA2AA2-01E2-6CE9-4ED7-474B00222369}"/>
                </a:ext>
              </a:extLst>
            </p:cNvPr>
            <p:cNvSpPr/>
            <p:nvPr/>
          </p:nvSpPr>
          <p:spPr>
            <a:xfrm>
              <a:off x="6209775" y="720925"/>
              <a:ext cx="77425" cy="90375"/>
            </a:xfrm>
            <a:custGeom>
              <a:avLst/>
              <a:gdLst/>
              <a:ahLst/>
              <a:cxnLst/>
              <a:rect l="l" t="t" r="r" b="b"/>
              <a:pathLst>
                <a:path w="3097" h="3615" extrusionOk="0">
                  <a:moveTo>
                    <a:pt x="1154" y="0"/>
                  </a:moveTo>
                  <a:cubicBezTo>
                    <a:pt x="532" y="481"/>
                    <a:pt x="132" y="1152"/>
                    <a:pt x="66" y="1824"/>
                  </a:cubicBezTo>
                  <a:cubicBezTo>
                    <a:pt x="0" y="2494"/>
                    <a:pt x="271" y="3154"/>
                    <a:pt x="801" y="3615"/>
                  </a:cubicBezTo>
                  <a:cubicBezTo>
                    <a:pt x="1451" y="3388"/>
                    <a:pt x="2227" y="3039"/>
                    <a:pt x="2906" y="2915"/>
                  </a:cubicBezTo>
                  <a:cubicBezTo>
                    <a:pt x="3016" y="2331"/>
                    <a:pt x="3097" y="1712"/>
                    <a:pt x="2813" y="1203"/>
                  </a:cubicBezTo>
                  <a:cubicBezTo>
                    <a:pt x="2494" y="629"/>
                    <a:pt x="1830" y="291"/>
                    <a:pt x="1154"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16" name="Google Shape;2305;p42">
              <a:extLst>
                <a:ext uri="{FF2B5EF4-FFF2-40B4-BE49-F238E27FC236}">
                  <a16:creationId xmlns:a16="http://schemas.microsoft.com/office/drawing/2014/main" id="{E93C48D9-51E0-84D0-1AF8-DD628C443C6D}"/>
                </a:ext>
              </a:extLst>
            </p:cNvPr>
            <p:cNvSpPr/>
            <p:nvPr/>
          </p:nvSpPr>
          <p:spPr>
            <a:xfrm>
              <a:off x="6236600" y="721100"/>
              <a:ext cx="18700" cy="73775"/>
            </a:xfrm>
            <a:custGeom>
              <a:avLst/>
              <a:gdLst/>
              <a:ahLst/>
              <a:cxnLst/>
              <a:rect l="l" t="t" r="r" b="b"/>
              <a:pathLst>
                <a:path w="748" h="2951" extrusionOk="0">
                  <a:moveTo>
                    <a:pt x="52" y="0"/>
                  </a:moveTo>
                  <a:cubicBezTo>
                    <a:pt x="33" y="13"/>
                    <a:pt x="18" y="28"/>
                    <a:pt x="0" y="42"/>
                  </a:cubicBezTo>
                  <a:cubicBezTo>
                    <a:pt x="31" y="764"/>
                    <a:pt x="151" y="1480"/>
                    <a:pt x="358" y="2173"/>
                  </a:cubicBezTo>
                  <a:cubicBezTo>
                    <a:pt x="434" y="2425"/>
                    <a:pt x="521" y="2674"/>
                    <a:pt x="620" y="2920"/>
                  </a:cubicBezTo>
                  <a:cubicBezTo>
                    <a:pt x="629" y="2942"/>
                    <a:pt x="650" y="2951"/>
                    <a:pt x="672" y="2951"/>
                  </a:cubicBezTo>
                  <a:cubicBezTo>
                    <a:pt x="709" y="2951"/>
                    <a:pt x="748" y="2926"/>
                    <a:pt x="734" y="2892"/>
                  </a:cubicBezTo>
                  <a:cubicBezTo>
                    <a:pt x="386" y="2032"/>
                    <a:pt x="181" y="1124"/>
                    <a:pt x="124" y="198"/>
                  </a:cubicBezTo>
                  <a:cubicBezTo>
                    <a:pt x="120" y="142"/>
                    <a:pt x="120" y="85"/>
                    <a:pt x="117" y="29"/>
                  </a:cubicBezTo>
                  <a:lnTo>
                    <a:pt x="52" y="0"/>
                  </a:ln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17" name="Google Shape;2306;p42">
              <a:extLst>
                <a:ext uri="{FF2B5EF4-FFF2-40B4-BE49-F238E27FC236}">
                  <a16:creationId xmlns:a16="http://schemas.microsoft.com/office/drawing/2014/main" id="{EF9DE682-84E3-F139-B5AD-4751E342B140}"/>
                </a:ext>
              </a:extLst>
            </p:cNvPr>
            <p:cNvSpPr/>
            <p:nvPr/>
          </p:nvSpPr>
          <p:spPr>
            <a:xfrm>
              <a:off x="6144150" y="775975"/>
              <a:ext cx="84625" cy="81350"/>
            </a:xfrm>
            <a:custGeom>
              <a:avLst/>
              <a:gdLst/>
              <a:ahLst/>
              <a:cxnLst/>
              <a:rect l="l" t="t" r="r" b="b"/>
              <a:pathLst>
                <a:path w="3385" h="3254" extrusionOk="0">
                  <a:moveTo>
                    <a:pt x="1545" y="1"/>
                  </a:moveTo>
                  <a:cubicBezTo>
                    <a:pt x="1101" y="1"/>
                    <a:pt x="629" y="121"/>
                    <a:pt x="167" y="261"/>
                  </a:cubicBezTo>
                  <a:cubicBezTo>
                    <a:pt x="0" y="1028"/>
                    <a:pt x="125" y="1800"/>
                    <a:pt x="506" y="2356"/>
                  </a:cubicBezTo>
                  <a:cubicBezTo>
                    <a:pt x="887" y="2911"/>
                    <a:pt x="1519" y="3242"/>
                    <a:pt x="2222" y="3254"/>
                  </a:cubicBezTo>
                  <a:cubicBezTo>
                    <a:pt x="2573" y="2663"/>
                    <a:pt x="2945" y="1898"/>
                    <a:pt x="3384" y="1365"/>
                  </a:cubicBezTo>
                  <a:cubicBezTo>
                    <a:pt x="3093" y="847"/>
                    <a:pt x="2757" y="322"/>
                    <a:pt x="2212" y="114"/>
                  </a:cubicBezTo>
                  <a:cubicBezTo>
                    <a:pt x="2001" y="34"/>
                    <a:pt x="1777" y="1"/>
                    <a:pt x="1545" y="1"/>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18" name="Google Shape;2307;p42">
              <a:extLst>
                <a:ext uri="{FF2B5EF4-FFF2-40B4-BE49-F238E27FC236}">
                  <a16:creationId xmlns:a16="http://schemas.microsoft.com/office/drawing/2014/main" id="{0F8D661C-8967-F13E-FD20-595FBECA2AF6}"/>
                </a:ext>
              </a:extLst>
            </p:cNvPr>
            <p:cNvSpPr/>
            <p:nvPr/>
          </p:nvSpPr>
          <p:spPr>
            <a:xfrm>
              <a:off x="6147600" y="782550"/>
              <a:ext cx="61025" cy="47450"/>
            </a:xfrm>
            <a:custGeom>
              <a:avLst/>
              <a:gdLst/>
              <a:ahLst/>
              <a:cxnLst/>
              <a:rect l="l" t="t" r="r" b="b"/>
              <a:pathLst>
                <a:path w="2441" h="1898" extrusionOk="0">
                  <a:moveTo>
                    <a:pt x="81" y="0"/>
                  </a:moveTo>
                  <a:lnTo>
                    <a:pt x="12" y="20"/>
                  </a:lnTo>
                  <a:cubicBezTo>
                    <a:pt x="7" y="42"/>
                    <a:pt x="5" y="64"/>
                    <a:pt x="0" y="85"/>
                  </a:cubicBezTo>
                  <a:cubicBezTo>
                    <a:pt x="487" y="619"/>
                    <a:pt x="1039" y="1091"/>
                    <a:pt x="1643" y="1488"/>
                  </a:cubicBezTo>
                  <a:cubicBezTo>
                    <a:pt x="1863" y="1632"/>
                    <a:pt x="2091" y="1767"/>
                    <a:pt x="2325" y="1892"/>
                  </a:cubicBezTo>
                  <a:cubicBezTo>
                    <a:pt x="2332" y="1895"/>
                    <a:pt x="2339" y="1897"/>
                    <a:pt x="2346" y="1897"/>
                  </a:cubicBezTo>
                  <a:cubicBezTo>
                    <a:pt x="2394" y="1897"/>
                    <a:pt x="2440" y="1822"/>
                    <a:pt x="2394" y="1797"/>
                  </a:cubicBezTo>
                  <a:cubicBezTo>
                    <a:pt x="1576" y="1362"/>
                    <a:pt x="834" y="798"/>
                    <a:pt x="195" y="127"/>
                  </a:cubicBezTo>
                  <a:cubicBezTo>
                    <a:pt x="157" y="85"/>
                    <a:pt x="119" y="42"/>
                    <a:pt x="81"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19" name="Google Shape;2308;p42">
              <a:extLst>
                <a:ext uri="{FF2B5EF4-FFF2-40B4-BE49-F238E27FC236}">
                  <a16:creationId xmlns:a16="http://schemas.microsoft.com/office/drawing/2014/main" id="{6DC02CCD-4AB2-B92E-E99D-8E6C4297DF89}"/>
                </a:ext>
              </a:extLst>
            </p:cNvPr>
            <p:cNvSpPr/>
            <p:nvPr/>
          </p:nvSpPr>
          <p:spPr>
            <a:xfrm>
              <a:off x="6118750" y="849975"/>
              <a:ext cx="87475" cy="74225"/>
            </a:xfrm>
            <a:custGeom>
              <a:avLst/>
              <a:gdLst/>
              <a:ahLst/>
              <a:cxnLst/>
              <a:rect l="l" t="t" r="r" b="b"/>
              <a:pathLst>
                <a:path w="3499" h="2969" extrusionOk="0">
                  <a:moveTo>
                    <a:pt x="1966" y="1"/>
                  </a:moveTo>
                  <a:cubicBezTo>
                    <a:pt x="1799" y="1"/>
                    <a:pt x="1634" y="24"/>
                    <a:pt x="1473" y="80"/>
                  </a:cubicBezTo>
                  <a:cubicBezTo>
                    <a:pt x="851" y="295"/>
                    <a:pt x="404" y="891"/>
                    <a:pt x="1" y="1506"/>
                  </a:cubicBezTo>
                  <a:cubicBezTo>
                    <a:pt x="365" y="2202"/>
                    <a:pt x="958" y="2713"/>
                    <a:pt x="1606" y="2894"/>
                  </a:cubicBezTo>
                  <a:cubicBezTo>
                    <a:pt x="1785" y="2944"/>
                    <a:pt x="1967" y="2968"/>
                    <a:pt x="2149" y="2968"/>
                  </a:cubicBezTo>
                  <a:cubicBezTo>
                    <a:pt x="2628" y="2968"/>
                    <a:pt x="3103" y="2800"/>
                    <a:pt x="3499" y="2479"/>
                  </a:cubicBezTo>
                  <a:cubicBezTo>
                    <a:pt x="3389" y="1801"/>
                    <a:pt x="3179" y="976"/>
                    <a:pt x="3175" y="287"/>
                  </a:cubicBezTo>
                  <a:cubicBezTo>
                    <a:pt x="2781" y="138"/>
                    <a:pt x="2369" y="1"/>
                    <a:pt x="1966" y="1"/>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0" name="Google Shape;2309;p42">
              <a:extLst>
                <a:ext uri="{FF2B5EF4-FFF2-40B4-BE49-F238E27FC236}">
                  <a16:creationId xmlns:a16="http://schemas.microsoft.com/office/drawing/2014/main" id="{0B7918FC-8492-992A-AC6F-5C5EE4B4BFB4}"/>
                </a:ext>
              </a:extLst>
            </p:cNvPr>
            <p:cNvSpPr/>
            <p:nvPr/>
          </p:nvSpPr>
          <p:spPr>
            <a:xfrm>
              <a:off x="6118775" y="884075"/>
              <a:ext cx="75800" cy="7625"/>
            </a:xfrm>
            <a:custGeom>
              <a:avLst/>
              <a:gdLst/>
              <a:ahLst/>
              <a:cxnLst/>
              <a:rect l="l" t="t" r="r" b="b"/>
              <a:pathLst>
                <a:path w="3032" h="305" extrusionOk="0">
                  <a:moveTo>
                    <a:pt x="2976" y="1"/>
                  </a:moveTo>
                  <a:cubicBezTo>
                    <a:pt x="2973" y="1"/>
                    <a:pt x="2970" y="1"/>
                    <a:pt x="2967" y="2"/>
                  </a:cubicBezTo>
                  <a:cubicBezTo>
                    <a:pt x="2378" y="127"/>
                    <a:pt x="1778" y="189"/>
                    <a:pt x="1177" y="189"/>
                  </a:cubicBezTo>
                  <a:cubicBezTo>
                    <a:pt x="854" y="189"/>
                    <a:pt x="531" y="171"/>
                    <a:pt x="209" y="135"/>
                  </a:cubicBezTo>
                  <a:cubicBezTo>
                    <a:pt x="153" y="128"/>
                    <a:pt x="97" y="120"/>
                    <a:pt x="40" y="112"/>
                  </a:cubicBezTo>
                  <a:cubicBezTo>
                    <a:pt x="27" y="131"/>
                    <a:pt x="14" y="151"/>
                    <a:pt x="1" y="171"/>
                  </a:cubicBezTo>
                  <a:cubicBezTo>
                    <a:pt x="11" y="190"/>
                    <a:pt x="22" y="208"/>
                    <a:pt x="33" y="229"/>
                  </a:cubicBezTo>
                  <a:cubicBezTo>
                    <a:pt x="414" y="279"/>
                    <a:pt x="798" y="304"/>
                    <a:pt x="1182" y="304"/>
                  </a:cubicBezTo>
                  <a:cubicBezTo>
                    <a:pt x="1520" y="304"/>
                    <a:pt x="1857" y="285"/>
                    <a:pt x="2194" y="246"/>
                  </a:cubicBezTo>
                  <a:cubicBezTo>
                    <a:pt x="2455" y="216"/>
                    <a:pt x="2716" y="173"/>
                    <a:pt x="2976" y="118"/>
                  </a:cubicBezTo>
                  <a:cubicBezTo>
                    <a:pt x="3031" y="106"/>
                    <a:pt x="3028" y="1"/>
                    <a:pt x="2976" y="1"/>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1" name="Google Shape;2310;p42">
              <a:extLst>
                <a:ext uri="{FF2B5EF4-FFF2-40B4-BE49-F238E27FC236}">
                  <a16:creationId xmlns:a16="http://schemas.microsoft.com/office/drawing/2014/main" id="{C6527551-484D-D6E8-F0FF-C551ACEA89F0}"/>
                </a:ext>
              </a:extLst>
            </p:cNvPr>
            <p:cNvSpPr/>
            <p:nvPr/>
          </p:nvSpPr>
          <p:spPr>
            <a:xfrm>
              <a:off x="6160500" y="912800"/>
              <a:ext cx="85850" cy="80200"/>
            </a:xfrm>
            <a:custGeom>
              <a:avLst/>
              <a:gdLst/>
              <a:ahLst/>
              <a:cxnLst/>
              <a:rect l="l" t="t" r="r" b="b"/>
              <a:pathLst>
                <a:path w="3434" h="3208" extrusionOk="0">
                  <a:moveTo>
                    <a:pt x="1774" y="1"/>
                  </a:moveTo>
                  <a:cubicBezTo>
                    <a:pt x="1213" y="197"/>
                    <a:pt x="638" y="437"/>
                    <a:pt x="338" y="938"/>
                  </a:cubicBezTo>
                  <a:cubicBezTo>
                    <a:pt x="1" y="1500"/>
                    <a:pt x="41" y="2245"/>
                    <a:pt x="127" y="2976"/>
                  </a:cubicBezTo>
                  <a:cubicBezTo>
                    <a:pt x="504" y="3130"/>
                    <a:pt x="895" y="3208"/>
                    <a:pt x="1271" y="3208"/>
                  </a:cubicBezTo>
                  <a:cubicBezTo>
                    <a:pt x="1619" y="3208"/>
                    <a:pt x="1954" y="3141"/>
                    <a:pt x="2249" y="3007"/>
                  </a:cubicBezTo>
                  <a:cubicBezTo>
                    <a:pt x="2864" y="2727"/>
                    <a:pt x="3300" y="2163"/>
                    <a:pt x="3433" y="1473"/>
                  </a:cubicBezTo>
                  <a:cubicBezTo>
                    <a:pt x="2912" y="1023"/>
                    <a:pt x="2222" y="526"/>
                    <a:pt x="1774" y="1"/>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2" name="Google Shape;2311;p42">
              <a:extLst>
                <a:ext uri="{FF2B5EF4-FFF2-40B4-BE49-F238E27FC236}">
                  <a16:creationId xmlns:a16="http://schemas.microsoft.com/office/drawing/2014/main" id="{705795CE-5FA1-6C46-230D-94E1054EC754}"/>
                </a:ext>
              </a:extLst>
            </p:cNvPr>
            <p:cNvSpPr/>
            <p:nvPr/>
          </p:nvSpPr>
          <p:spPr>
            <a:xfrm>
              <a:off x="6164000" y="936450"/>
              <a:ext cx="57025" cy="51875"/>
            </a:xfrm>
            <a:custGeom>
              <a:avLst/>
              <a:gdLst/>
              <a:ahLst/>
              <a:cxnLst/>
              <a:rect l="l" t="t" r="r" b="b"/>
              <a:pathLst>
                <a:path w="2281" h="2075" extrusionOk="0">
                  <a:moveTo>
                    <a:pt x="2199" y="0"/>
                  </a:moveTo>
                  <a:cubicBezTo>
                    <a:pt x="2189" y="0"/>
                    <a:pt x="2179" y="5"/>
                    <a:pt x="2171" y="15"/>
                  </a:cubicBezTo>
                  <a:cubicBezTo>
                    <a:pt x="1600" y="744"/>
                    <a:pt x="916" y="1377"/>
                    <a:pt x="144" y="1889"/>
                  </a:cubicBezTo>
                  <a:cubicBezTo>
                    <a:pt x="96" y="1921"/>
                    <a:pt x="47" y="1949"/>
                    <a:pt x="0" y="1979"/>
                  </a:cubicBezTo>
                  <a:cubicBezTo>
                    <a:pt x="3" y="2004"/>
                    <a:pt x="6" y="2027"/>
                    <a:pt x="9" y="2051"/>
                  </a:cubicBezTo>
                  <a:cubicBezTo>
                    <a:pt x="29" y="2060"/>
                    <a:pt x="49" y="2065"/>
                    <a:pt x="69" y="2074"/>
                  </a:cubicBezTo>
                  <a:cubicBezTo>
                    <a:pt x="680" y="1687"/>
                    <a:pt x="1240" y="1225"/>
                    <a:pt x="1736" y="699"/>
                  </a:cubicBezTo>
                  <a:cubicBezTo>
                    <a:pt x="1917" y="507"/>
                    <a:pt x="2088" y="308"/>
                    <a:pt x="2252" y="98"/>
                  </a:cubicBezTo>
                  <a:cubicBezTo>
                    <a:pt x="2281" y="61"/>
                    <a:pt x="2237" y="0"/>
                    <a:pt x="2199"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3" name="Google Shape;2312;p42">
              <a:extLst>
                <a:ext uri="{FF2B5EF4-FFF2-40B4-BE49-F238E27FC236}">
                  <a16:creationId xmlns:a16="http://schemas.microsoft.com/office/drawing/2014/main" id="{90D3FA53-271E-E458-A5BB-D60B02CA40E9}"/>
                </a:ext>
              </a:extLst>
            </p:cNvPr>
            <p:cNvSpPr/>
            <p:nvPr/>
          </p:nvSpPr>
          <p:spPr>
            <a:xfrm>
              <a:off x="6231075" y="951125"/>
              <a:ext cx="79450" cy="83475"/>
            </a:xfrm>
            <a:custGeom>
              <a:avLst/>
              <a:gdLst/>
              <a:ahLst/>
              <a:cxnLst/>
              <a:rect l="l" t="t" r="r" b="b"/>
              <a:pathLst>
                <a:path w="3178" h="3339" extrusionOk="0">
                  <a:moveTo>
                    <a:pt x="592" y="0"/>
                  </a:moveTo>
                  <a:cubicBezTo>
                    <a:pt x="287" y="511"/>
                    <a:pt x="0" y="1065"/>
                    <a:pt x="94" y="1641"/>
                  </a:cubicBezTo>
                  <a:cubicBezTo>
                    <a:pt x="197" y="2289"/>
                    <a:pt x="705" y="2835"/>
                    <a:pt x="1242" y="3338"/>
                  </a:cubicBezTo>
                  <a:cubicBezTo>
                    <a:pt x="1991" y="3100"/>
                    <a:pt x="2596" y="2605"/>
                    <a:pt x="2888" y="1998"/>
                  </a:cubicBezTo>
                  <a:cubicBezTo>
                    <a:pt x="3178" y="1389"/>
                    <a:pt x="3149" y="676"/>
                    <a:pt x="2807" y="62"/>
                  </a:cubicBezTo>
                  <a:cubicBezTo>
                    <a:pt x="2759" y="62"/>
                    <a:pt x="2711" y="61"/>
                    <a:pt x="2661" y="61"/>
                  </a:cubicBezTo>
                  <a:cubicBezTo>
                    <a:pt x="2356" y="61"/>
                    <a:pt x="2026" y="71"/>
                    <a:pt x="1696" y="71"/>
                  </a:cubicBezTo>
                  <a:cubicBezTo>
                    <a:pt x="1313" y="71"/>
                    <a:pt x="931" y="58"/>
                    <a:pt x="592"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4" name="Google Shape;2313;p42">
              <a:extLst>
                <a:ext uri="{FF2B5EF4-FFF2-40B4-BE49-F238E27FC236}">
                  <a16:creationId xmlns:a16="http://schemas.microsoft.com/office/drawing/2014/main" id="{F15B24D2-2024-6B40-A62E-82706CEE515B}"/>
                </a:ext>
              </a:extLst>
            </p:cNvPr>
            <p:cNvSpPr/>
            <p:nvPr/>
          </p:nvSpPr>
          <p:spPr>
            <a:xfrm>
              <a:off x="6261525" y="959900"/>
              <a:ext cx="13150" cy="74775"/>
            </a:xfrm>
            <a:custGeom>
              <a:avLst/>
              <a:gdLst/>
              <a:ahLst/>
              <a:cxnLst/>
              <a:rect l="l" t="t" r="r" b="b"/>
              <a:pathLst>
                <a:path w="526" h="2991" extrusionOk="0">
                  <a:moveTo>
                    <a:pt x="448" y="0"/>
                  </a:moveTo>
                  <a:cubicBezTo>
                    <a:pt x="422" y="0"/>
                    <a:pt x="399" y="13"/>
                    <a:pt x="400" y="40"/>
                  </a:cubicBezTo>
                  <a:cubicBezTo>
                    <a:pt x="431" y="965"/>
                    <a:pt x="315" y="1891"/>
                    <a:pt x="52" y="2779"/>
                  </a:cubicBezTo>
                  <a:cubicBezTo>
                    <a:pt x="37" y="2834"/>
                    <a:pt x="17" y="2887"/>
                    <a:pt x="1" y="2941"/>
                  </a:cubicBezTo>
                  <a:cubicBezTo>
                    <a:pt x="18" y="2957"/>
                    <a:pt x="35" y="2973"/>
                    <a:pt x="52" y="2990"/>
                  </a:cubicBezTo>
                  <a:cubicBezTo>
                    <a:pt x="73" y="2983"/>
                    <a:pt x="93" y="2976"/>
                    <a:pt x="114" y="2969"/>
                  </a:cubicBezTo>
                  <a:cubicBezTo>
                    <a:pt x="332" y="2280"/>
                    <a:pt x="464" y="1565"/>
                    <a:pt x="507" y="843"/>
                  </a:cubicBezTo>
                  <a:cubicBezTo>
                    <a:pt x="523" y="581"/>
                    <a:pt x="526" y="317"/>
                    <a:pt x="516" y="53"/>
                  </a:cubicBezTo>
                  <a:cubicBezTo>
                    <a:pt x="515" y="19"/>
                    <a:pt x="479" y="0"/>
                    <a:pt x="448"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5" name="Google Shape;2314;p42">
              <a:extLst>
                <a:ext uri="{FF2B5EF4-FFF2-40B4-BE49-F238E27FC236}">
                  <a16:creationId xmlns:a16="http://schemas.microsoft.com/office/drawing/2014/main" id="{283691CC-5BD7-8A49-DB91-2897DDACD5CD}"/>
                </a:ext>
              </a:extLst>
            </p:cNvPr>
            <p:cNvSpPr/>
            <p:nvPr/>
          </p:nvSpPr>
          <p:spPr>
            <a:xfrm>
              <a:off x="6301850" y="919700"/>
              <a:ext cx="80275" cy="87950"/>
            </a:xfrm>
            <a:custGeom>
              <a:avLst/>
              <a:gdLst/>
              <a:ahLst/>
              <a:cxnLst/>
              <a:rect l="l" t="t" r="r" b="b"/>
              <a:pathLst>
                <a:path w="3211" h="3518" extrusionOk="0">
                  <a:moveTo>
                    <a:pt x="1738" y="0"/>
                  </a:moveTo>
                  <a:cubicBezTo>
                    <a:pt x="1205" y="435"/>
                    <a:pt x="596" y="1029"/>
                    <a:pt x="1" y="1377"/>
                  </a:cubicBezTo>
                  <a:cubicBezTo>
                    <a:pt x="97" y="1965"/>
                    <a:pt x="233" y="2573"/>
                    <a:pt x="674" y="2955"/>
                  </a:cubicBezTo>
                  <a:cubicBezTo>
                    <a:pt x="1170" y="3385"/>
                    <a:pt x="1909" y="3474"/>
                    <a:pt x="2645" y="3518"/>
                  </a:cubicBezTo>
                  <a:cubicBezTo>
                    <a:pt x="3064" y="2853"/>
                    <a:pt x="3211" y="2084"/>
                    <a:pt x="3043" y="1432"/>
                  </a:cubicBezTo>
                  <a:cubicBezTo>
                    <a:pt x="2875" y="780"/>
                    <a:pt x="2394" y="251"/>
                    <a:pt x="1738"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6" name="Google Shape;2315;p42">
              <a:extLst>
                <a:ext uri="{FF2B5EF4-FFF2-40B4-BE49-F238E27FC236}">
                  <a16:creationId xmlns:a16="http://schemas.microsoft.com/office/drawing/2014/main" id="{1CC8E9AB-D107-9CB7-CC23-6CBB2A7BBE5D}"/>
                </a:ext>
              </a:extLst>
            </p:cNvPr>
            <p:cNvSpPr/>
            <p:nvPr/>
          </p:nvSpPr>
          <p:spPr>
            <a:xfrm>
              <a:off x="6327025" y="943125"/>
              <a:ext cx="42400" cy="64125"/>
            </a:xfrm>
            <a:custGeom>
              <a:avLst/>
              <a:gdLst/>
              <a:ahLst/>
              <a:cxnLst/>
              <a:rect l="l" t="t" r="r" b="b"/>
              <a:pathLst>
                <a:path w="1696" h="2565" extrusionOk="0">
                  <a:moveTo>
                    <a:pt x="92" y="0"/>
                  </a:moveTo>
                  <a:cubicBezTo>
                    <a:pt x="49" y="0"/>
                    <a:pt x="1" y="46"/>
                    <a:pt x="31" y="81"/>
                  </a:cubicBezTo>
                  <a:cubicBezTo>
                    <a:pt x="651" y="770"/>
                    <a:pt x="1156" y="1553"/>
                    <a:pt x="1526" y="2403"/>
                  </a:cubicBezTo>
                  <a:cubicBezTo>
                    <a:pt x="1549" y="2454"/>
                    <a:pt x="1569" y="2507"/>
                    <a:pt x="1591" y="2560"/>
                  </a:cubicBezTo>
                  <a:lnTo>
                    <a:pt x="1663" y="2565"/>
                  </a:lnTo>
                  <a:cubicBezTo>
                    <a:pt x="1674" y="2548"/>
                    <a:pt x="1684" y="2527"/>
                    <a:pt x="1696" y="2509"/>
                  </a:cubicBezTo>
                  <a:cubicBezTo>
                    <a:pt x="1420" y="1840"/>
                    <a:pt x="1063" y="1209"/>
                    <a:pt x="632" y="629"/>
                  </a:cubicBezTo>
                  <a:cubicBezTo>
                    <a:pt x="473" y="417"/>
                    <a:pt x="305" y="211"/>
                    <a:pt x="129" y="16"/>
                  </a:cubicBezTo>
                  <a:cubicBezTo>
                    <a:pt x="119" y="5"/>
                    <a:pt x="106" y="0"/>
                    <a:pt x="92"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7" name="Google Shape;2316;p42">
              <a:extLst>
                <a:ext uri="{FF2B5EF4-FFF2-40B4-BE49-F238E27FC236}">
                  <a16:creationId xmlns:a16="http://schemas.microsoft.com/office/drawing/2014/main" id="{52366FB6-E775-6226-80FC-E50E560FD915}"/>
                </a:ext>
              </a:extLst>
            </p:cNvPr>
            <p:cNvSpPr/>
            <p:nvPr/>
          </p:nvSpPr>
          <p:spPr>
            <a:xfrm>
              <a:off x="6346700" y="863075"/>
              <a:ext cx="85050" cy="76775"/>
            </a:xfrm>
            <a:custGeom>
              <a:avLst/>
              <a:gdLst/>
              <a:ahLst/>
              <a:cxnLst/>
              <a:rect l="l" t="t" r="r" b="b"/>
              <a:pathLst>
                <a:path w="3402" h="3071" extrusionOk="0">
                  <a:moveTo>
                    <a:pt x="1168" y="0"/>
                  </a:moveTo>
                  <a:cubicBezTo>
                    <a:pt x="928" y="0"/>
                    <a:pt x="685" y="41"/>
                    <a:pt x="447" y="123"/>
                  </a:cubicBezTo>
                  <a:cubicBezTo>
                    <a:pt x="318" y="799"/>
                    <a:pt x="233" y="1645"/>
                    <a:pt x="0" y="2294"/>
                  </a:cubicBezTo>
                  <a:cubicBezTo>
                    <a:pt x="451" y="2683"/>
                    <a:pt x="947" y="3062"/>
                    <a:pt x="1530" y="3070"/>
                  </a:cubicBezTo>
                  <a:cubicBezTo>
                    <a:pt x="1538" y="3071"/>
                    <a:pt x="1546" y="3071"/>
                    <a:pt x="1554" y="3071"/>
                  </a:cubicBezTo>
                  <a:cubicBezTo>
                    <a:pt x="2202" y="3071"/>
                    <a:pt x="2819" y="2669"/>
                    <a:pt x="3401" y="2234"/>
                  </a:cubicBezTo>
                  <a:cubicBezTo>
                    <a:pt x="3295" y="1456"/>
                    <a:pt x="2915" y="772"/>
                    <a:pt x="2367" y="381"/>
                  </a:cubicBezTo>
                  <a:cubicBezTo>
                    <a:pt x="2015" y="130"/>
                    <a:pt x="1598" y="0"/>
                    <a:pt x="1168"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8" name="Google Shape;2317;p42">
              <a:extLst>
                <a:ext uri="{FF2B5EF4-FFF2-40B4-BE49-F238E27FC236}">
                  <a16:creationId xmlns:a16="http://schemas.microsoft.com/office/drawing/2014/main" id="{ED558AC9-26CD-0CB1-A065-F8E8B276D7DE}"/>
                </a:ext>
              </a:extLst>
            </p:cNvPr>
            <p:cNvSpPr/>
            <p:nvPr/>
          </p:nvSpPr>
          <p:spPr>
            <a:xfrm>
              <a:off x="6359350" y="894025"/>
              <a:ext cx="72575" cy="25275"/>
            </a:xfrm>
            <a:custGeom>
              <a:avLst/>
              <a:gdLst/>
              <a:ahLst/>
              <a:cxnLst/>
              <a:rect l="l" t="t" r="r" b="b"/>
              <a:pathLst>
                <a:path w="2903" h="1011" extrusionOk="0">
                  <a:moveTo>
                    <a:pt x="84" y="1"/>
                  </a:moveTo>
                  <a:cubicBezTo>
                    <a:pt x="29" y="1"/>
                    <a:pt x="0" y="105"/>
                    <a:pt x="58" y="113"/>
                  </a:cubicBezTo>
                  <a:cubicBezTo>
                    <a:pt x="975" y="242"/>
                    <a:pt x="1865" y="519"/>
                    <a:pt x="2694" y="931"/>
                  </a:cubicBezTo>
                  <a:cubicBezTo>
                    <a:pt x="2745" y="957"/>
                    <a:pt x="2795" y="986"/>
                    <a:pt x="2845" y="1010"/>
                  </a:cubicBezTo>
                  <a:lnTo>
                    <a:pt x="2902" y="969"/>
                  </a:lnTo>
                  <a:cubicBezTo>
                    <a:pt x="2900" y="947"/>
                    <a:pt x="2895" y="925"/>
                    <a:pt x="2892" y="904"/>
                  </a:cubicBezTo>
                  <a:cubicBezTo>
                    <a:pt x="2251" y="568"/>
                    <a:pt x="1572" y="314"/>
                    <a:pt x="869" y="148"/>
                  </a:cubicBezTo>
                  <a:cubicBezTo>
                    <a:pt x="612" y="86"/>
                    <a:pt x="353" y="37"/>
                    <a:pt x="90" y="1"/>
                  </a:cubicBezTo>
                  <a:cubicBezTo>
                    <a:pt x="88" y="1"/>
                    <a:pt x="86" y="1"/>
                    <a:pt x="84" y="1"/>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29" name="Google Shape;2318;p42">
              <a:extLst>
                <a:ext uri="{FF2B5EF4-FFF2-40B4-BE49-F238E27FC236}">
                  <a16:creationId xmlns:a16="http://schemas.microsoft.com/office/drawing/2014/main" id="{F251B91A-DA30-4F13-7C82-2D72AE9BCF18}"/>
                </a:ext>
              </a:extLst>
            </p:cNvPr>
            <p:cNvSpPr/>
            <p:nvPr/>
          </p:nvSpPr>
          <p:spPr>
            <a:xfrm>
              <a:off x="6333025" y="791000"/>
              <a:ext cx="90550" cy="74850"/>
            </a:xfrm>
            <a:custGeom>
              <a:avLst/>
              <a:gdLst/>
              <a:ahLst/>
              <a:cxnLst/>
              <a:rect l="l" t="t" r="r" b="b"/>
              <a:pathLst>
                <a:path w="3622" h="2994" extrusionOk="0">
                  <a:moveTo>
                    <a:pt x="1801" y="0"/>
                  </a:moveTo>
                  <a:cubicBezTo>
                    <a:pt x="1746" y="0"/>
                    <a:pt x="1691" y="2"/>
                    <a:pt x="1637" y="7"/>
                  </a:cubicBezTo>
                  <a:cubicBezTo>
                    <a:pt x="965" y="58"/>
                    <a:pt x="362" y="440"/>
                    <a:pt x="1" y="1043"/>
                  </a:cubicBezTo>
                  <a:cubicBezTo>
                    <a:pt x="336" y="1643"/>
                    <a:pt x="816" y="2346"/>
                    <a:pt x="1055" y="2993"/>
                  </a:cubicBezTo>
                  <a:cubicBezTo>
                    <a:pt x="1100" y="2994"/>
                    <a:pt x="1146" y="2994"/>
                    <a:pt x="1191" y="2994"/>
                  </a:cubicBezTo>
                  <a:cubicBezTo>
                    <a:pt x="1743" y="2994"/>
                    <a:pt x="2308" y="2944"/>
                    <a:pt x="2726" y="2604"/>
                  </a:cubicBezTo>
                  <a:cubicBezTo>
                    <a:pt x="3235" y="2189"/>
                    <a:pt x="3452" y="1478"/>
                    <a:pt x="3621" y="760"/>
                  </a:cubicBezTo>
                  <a:cubicBezTo>
                    <a:pt x="3087" y="275"/>
                    <a:pt x="2426" y="0"/>
                    <a:pt x="1801"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30" name="Google Shape;2319;p42">
              <a:extLst>
                <a:ext uri="{FF2B5EF4-FFF2-40B4-BE49-F238E27FC236}">
                  <a16:creationId xmlns:a16="http://schemas.microsoft.com/office/drawing/2014/main" id="{AB920FDF-EA25-5A97-1BF1-4CE8E353FB29}"/>
                </a:ext>
              </a:extLst>
            </p:cNvPr>
            <p:cNvSpPr/>
            <p:nvPr/>
          </p:nvSpPr>
          <p:spPr>
            <a:xfrm>
              <a:off x="6352700" y="808275"/>
              <a:ext cx="70575" cy="30575"/>
            </a:xfrm>
            <a:custGeom>
              <a:avLst/>
              <a:gdLst/>
              <a:ahLst/>
              <a:cxnLst/>
              <a:rect l="l" t="t" r="r" b="b"/>
              <a:pathLst>
                <a:path w="2823" h="1223" extrusionOk="0">
                  <a:moveTo>
                    <a:pt x="2774" y="0"/>
                  </a:moveTo>
                  <a:cubicBezTo>
                    <a:pt x="2066" y="155"/>
                    <a:pt x="1383" y="398"/>
                    <a:pt x="736" y="722"/>
                  </a:cubicBezTo>
                  <a:cubicBezTo>
                    <a:pt x="501" y="840"/>
                    <a:pt x="271" y="969"/>
                    <a:pt x="46" y="1110"/>
                  </a:cubicBezTo>
                  <a:cubicBezTo>
                    <a:pt x="1" y="1137"/>
                    <a:pt x="31" y="1223"/>
                    <a:pt x="74" y="1223"/>
                  </a:cubicBezTo>
                  <a:cubicBezTo>
                    <a:pt x="80" y="1223"/>
                    <a:pt x="87" y="1221"/>
                    <a:pt x="93" y="1217"/>
                  </a:cubicBezTo>
                  <a:cubicBezTo>
                    <a:pt x="880" y="726"/>
                    <a:pt x="1739" y="366"/>
                    <a:pt x="2639" y="148"/>
                  </a:cubicBezTo>
                  <a:cubicBezTo>
                    <a:pt x="2695" y="135"/>
                    <a:pt x="2751" y="125"/>
                    <a:pt x="2805" y="112"/>
                  </a:cubicBezTo>
                  <a:cubicBezTo>
                    <a:pt x="2811" y="89"/>
                    <a:pt x="2817" y="66"/>
                    <a:pt x="2823" y="43"/>
                  </a:cubicBezTo>
                  <a:cubicBezTo>
                    <a:pt x="2807" y="29"/>
                    <a:pt x="2790" y="15"/>
                    <a:pt x="2774"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31" name="Google Shape;2320;p42">
              <a:extLst>
                <a:ext uri="{FF2B5EF4-FFF2-40B4-BE49-F238E27FC236}">
                  <a16:creationId xmlns:a16="http://schemas.microsoft.com/office/drawing/2014/main" id="{BD51177E-259C-6E65-A3B6-85B404537C05}"/>
                </a:ext>
              </a:extLst>
            </p:cNvPr>
            <p:cNvSpPr/>
            <p:nvPr/>
          </p:nvSpPr>
          <p:spPr>
            <a:xfrm>
              <a:off x="6279725" y="731725"/>
              <a:ext cx="83150" cy="84075"/>
            </a:xfrm>
            <a:custGeom>
              <a:avLst/>
              <a:gdLst/>
              <a:ahLst/>
              <a:cxnLst/>
              <a:rect l="l" t="t" r="r" b="b"/>
              <a:pathLst>
                <a:path w="3326" h="3363" extrusionOk="0">
                  <a:moveTo>
                    <a:pt x="2573" y="0"/>
                  </a:moveTo>
                  <a:cubicBezTo>
                    <a:pt x="1837" y="0"/>
                    <a:pt x="1151" y="254"/>
                    <a:pt x="698" y="700"/>
                  </a:cubicBezTo>
                  <a:cubicBezTo>
                    <a:pt x="217" y="1172"/>
                    <a:pt x="0" y="1853"/>
                    <a:pt x="109" y="2546"/>
                  </a:cubicBezTo>
                  <a:cubicBezTo>
                    <a:pt x="754" y="2791"/>
                    <a:pt x="1572" y="3022"/>
                    <a:pt x="2171" y="3362"/>
                  </a:cubicBezTo>
                  <a:cubicBezTo>
                    <a:pt x="2632" y="2986"/>
                    <a:pt x="3091" y="2563"/>
                    <a:pt x="3200" y="1990"/>
                  </a:cubicBezTo>
                  <a:cubicBezTo>
                    <a:pt x="3325" y="1346"/>
                    <a:pt x="3034" y="660"/>
                    <a:pt x="2702" y="3"/>
                  </a:cubicBezTo>
                  <a:cubicBezTo>
                    <a:pt x="2659" y="1"/>
                    <a:pt x="2616" y="0"/>
                    <a:pt x="2573" y="0"/>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32" name="Google Shape;2321;p42">
              <a:extLst>
                <a:ext uri="{FF2B5EF4-FFF2-40B4-BE49-F238E27FC236}">
                  <a16:creationId xmlns:a16="http://schemas.microsoft.com/office/drawing/2014/main" id="{8E438116-B387-F0AE-97B3-582804C64B62}"/>
                </a:ext>
              </a:extLst>
            </p:cNvPr>
            <p:cNvSpPr/>
            <p:nvPr/>
          </p:nvSpPr>
          <p:spPr>
            <a:xfrm>
              <a:off x="6310275" y="731450"/>
              <a:ext cx="37175" cy="67025"/>
            </a:xfrm>
            <a:custGeom>
              <a:avLst/>
              <a:gdLst/>
              <a:ahLst/>
              <a:cxnLst/>
              <a:rect l="l" t="t" r="r" b="b"/>
              <a:pathLst>
                <a:path w="1487" h="2681" extrusionOk="0">
                  <a:moveTo>
                    <a:pt x="1389" y="1"/>
                  </a:moveTo>
                  <a:cubicBezTo>
                    <a:pt x="947" y="574"/>
                    <a:pt x="579" y="1198"/>
                    <a:pt x="292" y="1862"/>
                  </a:cubicBezTo>
                  <a:cubicBezTo>
                    <a:pt x="187" y="2105"/>
                    <a:pt x="94" y="2351"/>
                    <a:pt x="12" y="2604"/>
                  </a:cubicBezTo>
                  <a:cubicBezTo>
                    <a:pt x="1" y="2643"/>
                    <a:pt x="46" y="2680"/>
                    <a:pt x="81" y="2680"/>
                  </a:cubicBezTo>
                  <a:cubicBezTo>
                    <a:pt x="97" y="2680"/>
                    <a:pt x="111" y="2673"/>
                    <a:pt x="117" y="2654"/>
                  </a:cubicBezTo>
                  <a:cubicBezTo>
                    <a:pt x="404" y="1775"/>
                    <a:pt x="830" y="945"/>
                    <a:pt x="1381" y="200"/>
                  </a:cubicBezTo>
                  <a:cubicBezTo>
                    <a:pt x="1414" y="155"/>
                    <a:pt x="1450" y="110"/>
                    <a:pt x="1486" y="66"/>
                  </a:cubicBezTo>
                  <a:cubicBezTo>
                    <a:pt x="1475" y="44"/>
                    <a:pt x="1465" y="22"/>
                    <a:pt x="1453" y="1"/>
                  </a:cubicBezTo>
                  <a:close/>
                </a:path>
              </a:pathLst>
            </a:custGeom>
            <a:solidFill>
              <a:srgbClr val="FFB205"/>
            </a:solidFill>
            <a:ln>
              <a:noFill/>
            </a:ln>
          </p:spPr>
          <p:txBody>
            <a:bodyPr spcFirstLastPara="1" wrap="square" lIns="91425" tIns="91425" rIns="91425" bIns="91425" anchor="ctr" anchorCtr="0">
              <a:noAutofit/>
            </a:bodyPr>
            <a:lstStyle/>
            <a:p>
              <a:pPr defTabSz="914378"/>
              <a:endParaRPr>
                <a:ea typeface="+mn-ea"/>
              </a:endParaRPr>
            </a:p>
          </p:txBody>
        </p:sp>
        <p:sp>
          <p:nvSpPr>
            <p:cNvPr id="733" name="Google Shape;2322;p42">
              <a:extLst>
                <a:ext uri="{FF2B5EF4-FFF2-40B4-BE49-F238E27FC236}">
                  <a16:creationId xmlns:a16="http://schemas.microsoft.com/office/drawing/2014/main" id="{9F2D76E0-B5FD-9A72-238F-BA49D2E50F62}"/>
                </a:ext>
              </a:extLst>
            </p:cNvPr>
            <p:cNvSpPr/>
            <p:nvPr/>
          </p:nvSpPr>
          <p:spPr>
            <a:xfrm>
              <a:off x="6180175" y="785375"/>
              <a:ext cx="195150" cy="180475"/>
            </a:xfrm>
            <a:custGeom>
              <a:avLst/>
              <a:gdLst/>
              <a:ahLst/>
              <a:cxnLst/>
              <a:rect l="l" t="t" r="r" b="b"/>
              <a:pathLst>
                <a:path w="7806" h="7219" extrusionOk="0">
                  <a:moveTo>
                    <a:pt x="4061" y="1"/>
                  </a:moveTo>
                  <a:cubicBezTo>
                    <a:pt x="3729" y="1"/>
                    <a:pt x="3389" y="42"/>
                    <a:pt x="3047" y="127"/>
                  </a:cubicBezTo>
                  <a:cubicBezTo>
                    <a:pt x="1121" y="603"/>
                    <a:pt x="0" y="2743"/>
                    <a:pt x="477" y="4669"/>
                  </a:cubicBezTo>
                  <a:cubicBezTo>
                    <a:pt x="873" y="6270"/>
                    <a:pt x="2250" y="7219"/>
                    <a:pt x="3810" y="7219"/>
                  </a:cubicBezTo>
                  <a:cubicBezTo>
                    <a:pt x="4126" y="7219"/>
                    <a:pt x="4450" y="7180"/>
                    <a:pt x="4774" y="7100"/>
                  </a:cubicBezTo>
                  <a:cubicBezTo>
                    <a:pt x="6700" y="6623"/>
                    <a:pt x="7805" y="4398"/>
                    <a:pt x="7329" y="2472"/>
                  </a:cubicBezTo>
                  <a:cubicBezTo>
                    <a:pt x="6936" y="888"/>
                    <a:pt x="5595" y="1"/>
                    <a:pt x="4061" y="1"/>
                  </a:cubicBezTo>
                  <a:close/>
                </a:path>
              </a:pathLst>
            </a:custGeom>
            <a:solidFill>
              <a:schemeClr val="accent4"/>
            </a:solidFill>
            <a:ln>
              <a:noFill/>
            </a:ln>
          </p:spPr>
          <p:txBody>
            <a:bodyPr spcFirstLastPara="1" wrap="square" lIns="91425" tIns="91425" rIns="91425" bIns="91425" anchor="ctr" anchorCtr="0">
              <a:noAutofit/>
            </a:bodyPr>
            <a:lstStyle/>
            <a:p>
              <a:pPr defTabSz="914378"/>
              <a:endParaRPr>
                <a:ea typeface="+mn-ea"/>
              </a:endParaRPr>
            </a:p>
          </p:txBody>
        </p:sp>
        <p:sp>
          <p:nvSpPr>
            <p:cNvPr id="734" name="Google Shape;2323;p42">
              <a:extLst>
                <a:ext uri="{FF2B5EF4-FFF2-40B4-BE49-F238E27FC236}">
                  <a16:creationId xmlns:a16="http://schemas.microsoft.com/office/drawing/2014/main" id="{12867DD3-C73A-4EC5-7B94-347C6359B1DC}"/>
                </a:ext>
              </a:extLst>
            </p:cNvPr>
            <p:cNvSpPr/>
            <p:nvPr/>
          </p:nvSpPr>
          <p:spPr>
            <a:xfrm>
              <a:off x="6189350" y="785375"/>
              <a:ext cx="176325" cy="180275"/>
            </a:xfrm>
            <a:custGeom>
              <a:avLst/>
              <a:gdLst/>
              <a:ahLst/>
              <a:cxnLst/>
              <a:rect l="l" t="t" r="r" b="b"/>
              <a:pathLst>
                <a:path w="7053" h="7211" extrusionOk="0">
                  <a:moveTo>
                    <a:pt x="5040" y="255"/>
                  </a:moveTo>
                  <a:cubicBezTo>
                    <a:pt x="5205" y="527"/>
                    <a:pt x="5357" y="806"/>
                    <a:pt x="5501" y="1090"/>
                  </a:cubicBezTo>
                  <a:cubicBezTo>
                    <a:pt x="5221" y="1248"/>
                    <a:pt x="4934" y="1396"/>
                    <a:pt x="4641" y="1530"/>
                  </a:cubicBezTo>
                  <a:cubicBezTo>
                    <a:pt x="4558" y="1355"/>
                    <a:pt x="4471" y="1180"/>
                    <a:pt x="4379" y="1008"/>
                  </a:cubicBezTo>
                  <a:cubicBezTo>
                    <a:pt x="4317" y="895"/>
                    <a:pt x="4252" y="781"/>
                    <a:pt x="4186" y="669"/>
                  </a:cubicBezTo>
                  <a:cubicBezTo>
                    <a:pt x="4476" y="540"/>
                    <a:pt x="4760" y="403"/>
                    <a:pt x="5040" y="255"/>
                  </a:cubicBezTo>
                  <a:close/>
                  <a:moveTo>
                    <a:pt x="4099" y="708"/>
                  </a:moveTo>
                  <a:cubicBezTo>
                    <a:pt x="4262" y="989"/>
                    <a:pt x="4416" y="1276"/>
                    <a:pt x="4558" y="1571"/>
                  </a:cubicBezTo>
                  <a:cubicBezTo>
                    <a:pt x="4377" y="1652"/>
                    <a:pt x="4195" y="1733"/>
                    <a:pt x="4011" y="1807"/>
                  </a:cubicBezTo>
                  <a:cubicBezTo>
                    <a:pt x="3895" y="1853"/>
                    <a:pt x="3777" y="1898"/>
                    <a:pt x="3660" y="1942"/>
                  </a:cubicBezTo>
                  <a:cubicBezTo>
                    <a:pt x="3555" y="1714"/>
                    <a:pt x="3443" y="1490"/>
                    <a:pt x="3325" y="1269"/>
                  </a:cubicBezTo>
                  <a:cubicBezTo>
                    <a:pt x="3287" y="1198"/>
                    <a:pt x="3245" y="1129"/>
                    <a:pt x="3206" y="1058"/>
                  </a:cubicBezTo>
                  <a:cubicBezTo>
                    <a:pt x="3508" y="952"/>
                    <a:pt x="3806" y="834"/>
                    <a:pt x="4099" y="708"/>
                  </a:cubicBezTo>
                  <a:close/>
                  <a:moveTo>
                    <a:pt x="3116" y="1088"/>
                  </a:moveTo>
                  <a:cubicBezTo>
                    <a:pt x="3280" y="1377"/>
                    <a:pt x="3432" y="1673"/>
                    <a:pt x="3571" y="1974"/>
                  </a:cubicBezTo>
                  <a:cubicBezTo>
                    <a:pt x="3264" y="2084"/>
                    <a:pt x="2954" y="2183"/>
                    <a:pt x="2638" y="2269"/>
                  </a:cubicBezTo>
                  <a:cubicBezTo>
                    <a:pt x="2523" y="2020"/>
                    <a:pt x="2401" y="1773"/>
                    <a:pt x="2271" y="1530"/>
                  </a:cubicBezTo>
                  <a:cubicBezTo>
                    <a:pt x="2241" y="1476"/>
                    <a:pt x="2209" y="1421"/>
                    <a:pt x="2179" y="1367"/>
                  </a:cubicBezTo>
                  <a:cubicBezTo>
                    <a:pt x="2495" y="1285"/>
                    <a:pt x="2806" y="1192"/>
                    <a:pt x="3116" y="1088"/>
                  </a:cubicBezTo>
                  <a:close/>
                  <a:moveTo>
                    <a:pt x="5544" y="1173"/>
                  </a:moveTo>
                  <a:cubicBezTo>
                    <a:pt x="5685" y="1459"/>
                    <a:pt x="5817" y="1747"/>
                    <a:pt x="5936" y="2043"/>
                  </a:cubicBezTo>
                  <a:cubicBezTo>
                    <a:pt x="5652" y="2209"/>
                    <a:pt x="5362" y="2364"/>
                    <a:pt x="5065" y="2509"/>
                  </a:cubicBezTo>
                  <a:cubicBezTo>
                    <a:pt x="4950" y="2206"/>
                    <a:pt x="4821" y="1909"/>
                    <a:pt x="4683" y="1617"/>
                  </a:cubicBezTo>
                  <a:cubicBezTo>
                    <a:pt x="4904" y="1513"/>
                    <a:pt x="5123" y="1406"/>
                    <a:pt x="5337" y="1289"/>
                  </a:cubicBezTo>
                  <a:cubicBezTo>
                    <a:pt x="5406" y="1252"/>
                    <a:pt x="5474" y="1212"/>
                    <a:pt x="5542" y="1173"/>
                  </a:cubicBezTo>
                  <a:close/>
                  <a:moveTo>
                    <a:pt x="2087" y="1390"/>
                  </a:moveTo>
                  <a:cubicBezTo>
                    <a:pt x="2252" y="1685"/>
                    <a:pt x="2404" y="1987"/>
                    <a:pt x="2545" y="2295"/>
                  </a:cubicBezTo>
                  <a:cubicBezTo>
                    <a:pt x="2226" y="2380"/>
                    <a:pt x="1903" y="2453"/>
                    <a:pt x="1578" y="2515"/>
                  </a:cubicBezTo>
                  <a:cubicBezTo>
                    <a:pt x="1466" y="2269"/>
                    <a:pt x="1345" y="2028"/>
                    <a:pt x="1217" y="1792"/>
                  </a:cubicBezTo>
                  <a:cubicBezTo>
                    <a:pt x="1182" y="1726"/>
                    <a:pt x="1144" y="1660"/>
                    <a:pt x="1107" y="1594"/>
                  </a:cubicBezTo>
                  <a:cubicBezTo>
                    <a:pt x="1414" y="1543"/>
                    <a:pt x="1718" y="1482"/>
                    <a:pt x="2021" y="1407"/>
                  </a:cubicBezTo>
                  <a:cubicBezTo>
                    <a:pt x="2043" y="1403"/>
                    <a:pt x="2064" y="1396"/>
                    <a:pt x="2087" y="1390"/>
                  </a:cubicBezTo>
                  <a:close/>
                  <a:moveTo>
                    <a:pt x="4598" y="1657"/>
                  </a:moveTo>
                  <a:cubicBezTo>
                    <a:pt x="4703" y="1881"/>
                    <a:pt x="4803" y="2104"/>
                    <a:pt x="4895" y="2335"/>
                  </a:cubicBezTo>
                  <a:cubicBezTo>
                    <a:pt x="4924" y="2407"/>
                    <a:pt x="4951" y="2479"/>
                    <a:pt x="4979" y="2551"/>
                  </a:cubicBezTo>
                  <a:cubicBezTo>
                    <a:pt x="4746" y="2661"/>
                    <a:pt x="4511" y="2765"/>
                    <a:pt x="4273" y="2861"/>
                  </a:cubicBezTo>
                  <a:cubicBezTo>
                    <a:pt x="4207" y="2888"/>
                    <a:pt x="4139" y="2912"/>
                    <a:pt x="4073" y="2938"/>
                  </a:cubicBezTo>
                  <a:cubicBezTo>
                    <a:pt x="3960" y="2628"/>
                    <a:pt x="3836" y="2324"/>
                    <a:pt x="3700" y="2026"/>
                  </a:cubicBezTo>
                  <a:cubicBezTo>
                    <a:pt x="4004" y="1914"/>
                    <a:pt x="4304" y="1792"/>
                    <a:pt x="4598" y="1657"/>
                  </a:cubicBezTo>
                  <a:close/>
                  <a:moveTo>
                    <a:pt x="3610" y="2059"/>
                  </a:moveTo>
                  <a:cubicBezTo>
                    <a:pt x="3691" y="2236"/>
                    <a:pt x="3769" y="2414"/>
                    <a:pt x="3843" y="2595"/>
                  </a:cubicBezTo>
                  <a:cubicBezTo>
                    <a:pt x="3894" y="2720"/>
                    <a:pt x="3941" y="2845"/>
                    <a:pt x="3987" y="2970"/>
                  </a:cubicBezTo>
                  <a:cubicBezTo>
                    <a:pt x="3678" y="3086"/>
                    <a:pt x="3366" y="3189"/>
                    <a:pt x="3050" y="3281"/>
                  </a:cubicBezTo>
                  <a:cubicBezTo>
                    <a:pt x="2938" y="2969"/>
                    <a:pt x="2813" y="2662"/>
                    <a:pt x="2677" y="2358"/>
                  </a:cubicBezTo>
                  <a:lnTo>
                    <a:pt x="2677" y="2358"/>
                  </a:lnTo>
                  <a:cubicBezTo>
                    <a:pt x="2991" y="2271"/>
                    <a:pt x="3303" y="2170"/>
                    <a:pt x="3610" y="2059"/>
                  </a:cubicBezTo>
                  <a:close/>
                  <a:moveTo>
                    <a:pt x="5972" y="2132"/>
                  </a:moveTo>
                  <a:cubicBezTo>
                    <a:pt x="6091" y="2430"/>
                    <a:pt x="6198" y="2733"/>
                    <a:pt x="6293" y="3040"/>
                  </a:cubicBezTo>
                  <a:cubicBezTo>
                    <a:pt x="6003" y="3212"/>
                    <a:pt x="5707" y="3373"/>
                    <a:pt x="5405" y="3522"/>
                  </a:cubicBezTo>
                  <a:cubicBezTo>
                    <a:pt x="5313" y="3209"/>
                    <a:pt x="5211" y="2901"/>
                    <a:pt x="5098" y="2595"/>
                  </a:cubicBezTo>
                  <a:cubicBezTo>
                    <a:pt x="5266" y="2515"/>
                    <a:pt x="5432" y="2432"/>
                    <a:pt x="5597" y="2343"/>
                  </a:cubicBezTo>
                  <a:lnTo>
                    <a:pt x="5598" y="2341"/>
                  </a:lnTo>
                  <a:cubicBezTo>
                    <a:pt x="5725" y="2274"/>
                    <a:pt x="5850" y="2203"/>
                    <a:pt x="5972" y="2132"/>
                  </a:cubicBezTo>
                  <a:close/>
                  <a:moveTo>
                    <a:pt x="2585" y="2381"/>
                  </a:moveTo>
                  <a:cubicBezTo>
                    <a:pt x="2657" y="2539"/>
                    <a:pt x="2724" y="2697"/>
                    <a:pt x="2789" y="2856"/>
                  </a:cubicBezTo>
                  <a:cubicBezTo>
                    <a:pt x="2849" y="3006"/>
                    <a:pt x="2905" y="3155"/>
                    <a:pt x="2960" y="3306"/>
                  </a:cubicBezTo>
                  <a:cubicBezTo>
                    <a:pt x="2641" y="3396"/>
                    <a:pt x="2319" y="3473"/>
                    <a:pt x="1995" y="3538"/>
                  </a:cubicBezTo>
                  <a:cubicBezTo>
                    <a:pt x="1882" y="3222"/>
                    <a:pt x="1756" y="2909"/>
                    <a:pt x="1618" y="2602"/>
                  </a:cubicBezTo>
                  <a:cubicBezTo>
                    <a:pt x="1840" y="2561"/>
                    <a:pt x="2063" y="2515"/>
                    <a:pt x="2281" y="2460"/>
                  </a:cubicBezTo>
                  <a:cubicBezTo>
                    <a:pt x="2383" y="2436"/>
                    <a:pt x="2485" y="2409"/>
                    <a:pt x="2585" y="2381"/>
                  </a:cubicBezTo>
                  <a:close/>
                  <a:moveTo>
                    <a:pt x="1523" y="2621"/>
                  </a:moveTo>
                  <a:cubicBezTo>
                    <a:pt x="1598" y="2785"/>
                    <a:pt x="1669" y="2950"/>
                    <a:pt x="1737" y="3118"/>
                  </a:cubicBezTo>
                  <a:cubicBezTo>
                    <a:pt x="1796" y="3262"/>
                    <a:pt x="1850" y="3409"/>
                    <a:pt x="1903" y="3557"/>
                  </a:cubicBezTo>
                  <a:cubicBezTo>
                    <a:pt x="1648" y="3605"/>
                    <a:pt x="1390" y="3647"/>
                    <a:pt x="1131" y="3682"/>
                  </a:cubicBezTo>
                  <a:cubicBezTo>
                    <a:pt x="1057" y="3690"/>
                    <a:pt x="982" y="3697"/>
                    <a:pt x="909" y="3706"/>
                  </a:cubicBezTo>
                  <a:cubicBezTo>
                    <a:pt x="790" y="3386"/>
                    <a:pt x="659" y="3070"/>
                    <a:pt x="517" y="2760"/>
                  </a:cubicBezTo>
                  <a:lnTo>
                    <a:pt x="519" y="2760"/>
                  </a:lnTo>
                  <a:cubicBezTo>
                    <a:pt x="854" y="2727"/>
                    <a:pt x="1190" y="2680"/>
                    <a:pt x="1523" y="2621"/>
                  </a:cubicBezTo>
                  <a:close/>
                  <a:moveTo>
                    <a:pt x="5012" y="2637"/>
                  </a:moveTo>
                  <a:cubicBezTo>
                    <a:pt x="5126" y="2942"/>
                    <a:pt x="5228" y="3251"/>
                    <a:pt x="5319" y="3565"/>
                  </a:cubicBezTo>
                  <a:cubicBezTo>
                    <a:pt x="5060" y="3690"/>
                    <a:pt x="4799" y="3806"/>
                    <a:pt x="4532" y="3914"/>
                  </a:cubicBezTo>
                  <a:cubicBezTo>
                    <a:pt x="4489" y="3931"/>
                    <a:pt x="4446" y="3947"/>
                    <a:pt x="4402" y="3964"/>
                  </a:cubicBezTo>
                  <a:cubicBezTo>
                    <a:pt x="4316" y="3649"/>
                    <a:pt x="4215" y="3336"/>
                    <a:pt x="4105" y="3027"/>
                  </a:cubicBezTo>
                  <a:cubicBezTo>
                    <a:pt x="4412" y="2908"/>
                    <a:pt x="4714" y="2777"/>
                    <a:pt x="5012" y="2637"/>
                  </a:cubicBezTo>
                  <a:close/>
                  <a:moveTo>
                    <a:pt x="4017" y="3059"/>
                  </a:moveTo>
                  <a:cubicBezTo>
                    <a:pt x="4128" y="3367"/>
                    <a:pt x="4227" y="3682"/>
                    <a:pt x="4313" y="3999"/>
                  </a:cubicBezTo>
                  <a:cubicBezTo>
                    <a:pt x="4004" y="4116"/>
                    <a:pt x="3690" y="4224"/>
                    <a:pt x="3373" y="4317"/>
                  </a:cubicBezTo>
                  <a:cubicBezTo>
                    <a:pt x="3288" y="3997"/>
                    <a:pt x="3191" y="3682"/>
                    <a:pt x="3081" y="3369"/>
                  </a:cubicBezTo>
                  <a:cubicBezTo>
                    <a:pt x="3397" y="3277"/>
                    <a:pt x="3709" y="3174"/>
                    <a:pt x="4017" y="3059"/>
                  </a:cubicBezTo>
                  <a:close/>
                  <a:moveTo>
                    <a:pt x="6322" y="3133"/>
                  </a:moveTo>
                  <a:cubicBezTo>
                    <a:pt x="6416" y="3446"/>
                    <a:pt x="6500" y="3763"/>
                    <a:pt x="6571" y="4083"/>
                  </a:cubicBezTo>
                  <a:cubicBezTo>
                    <a:pt x="6276" y="4260"/>
                    <a:pt x="5973" y="4425"/>
                    <a:pt x="5663" y="4577"/>
                  </a:cubicBezTo>
                  <a:cubicBezTo>
                    <a:pt x="5629" y="4406"/>
                    <a:pt x="5591" y="4234"/>
                    <a:pt x="5550" y="4065"/>
                  </a:cubicBezTo>
                  <a:cubicBezTo>
                    <a:pt x="5514" y="3914"/>
                    <a:pt x="5474" y="3765"/>
                    <a:pt x="5432" y="3615"/>
                  </a:cubicBezTo>
                  <a:cubicBezTo>
                    <a:pt x="5575" y="3544"/>
                    <a:pt x="5719" y="3472"/>
                    <a:pt x="5860" y="3396"/>
                  </a:cubicBezTo>
                  <a:cubicBezTo>
                    <a:pt x="6016" y="3311"/>
                    <a:pt x="6170" y="3224"/>
                    <a:pt x="6322" y="3133"/>
                  </a:cubicBezTo>
                  <a:close/>
                  <a:moveTo>
                    <a:pt x="2991" y="3396"/>
                  </a:moveTo>
                  <a:cubicBezTo>
                    <a:pt x="3100" y="3707"/>
                    <a:pt x="3198" y="4023"/>
                    <a:pt x="3284" y="4342"/>
                  </a:cubicBezTo>
                  <a:cubicBezTo>
                    <a:pt x="2965" y="4433"/>
                    <a:pt x="2645" y="4512"/>
                    <a:pt x="2321" y="4578"/>
                  </a:cubicBezTo>
                  <a:cubicBezTo>
                    <a:pt x="2235" y="4258"/>
                    <a:pt x="2137" y="3941"/>
                    <a:pt x="2028" y="3628"/>
                  </a:cubicBezTo>
                  <a:cubicBezTo>
                    <a:pt x="2199" y="3593"/>
                    <a:pt x="2371" y="3555"/>
                    <a:pt x="2542" y="3514"/>
                  </a:cubicBezTo>
                  <a:lnTo>
                    <a:pt x="2543" y="3515"/>
                  </a:lnTo>
                  <a:cubicBezTo>
                    <a:pt x="2693" y="3479"/>
                    <a:pt x="2842" y="3438"/>
                    <a:pt x="2991" y="3396"/>
                  </a:cubicBezTo>
                  <a:close/>
                  <a:moveTo>
                    <a:pt x="1933" y="3646"/>
                  </a:moveTo>
                  <a:cubicBezTo>
                    <a:pt x="2044" y="3958"/>
                    <a:pt x="2143" y="4276"/>
                    <a:pt x="2229" y="4597"/>
                  </a:cubicBezTo>
                  <a:cubicBezTo>
                    <a:pt x="1952" y="4652"/>
                    <a:pt x="1672" y="4697"/>
                    <a:pt x="1391" y="4735"/>
                  </a:cubicBezTo>
                  <a:cubicBezTo>
                    <a:pt x="1342" y="4741"/>
                    <a:pt x="1293" y="4745"/>
                    <a:pt x="1245" y="4751"/>
                  </a:cubicBezTo>
                  <a:cubicBezTo>
                    <a:pt x="1154" y="4429"/>
                    <a:pt x="1054" y="4112"/>
                    <a:pt x="940" y="3798"/>
                  </a:cubicBezTo>
                  <a:lnTo>
                    <a:pt x="942" y="3798"/>
                  </a:lnTo>
                  <a:cubicBezTo>
                    <a:pt x="1275" y="3760"/>
                    <a:pt x="1605" y="3707"/>
                    <a:pt x="1933" y="3646"/>
                  </a:cubicBezTo>
                  <a:close/>
                  <a:moveTo>
                    <a:pt x="5344" y="3656"/>
                  </a:moveTo>
                  <a:cubicBezTo>
                    <a:pt x="5433" y="3974"/>
                    <a:pt x="5509" y="4296"/>
                    <a:pt x="5575" y="4620"/>
                  </a:cubicBezTo>
                  <a:lnTo>
                    <a:pt x="5577" y="4620"/>
                  </a:lnTo>
                  <a:cubicBezTo>
                    <a:pt x="5320" y="4743"/>
                    <a:pt x="5059" y="4860"/>
                    <a:pt x="4795" y="4966"/>
                  </a:cubicBezTo>
                  <a:cubicBezTo>
                    <a:pt x="4745" y="4986"/>
                    <a:pt x="4694" y="5005"/>
                    <a:pt x="4646" y="5023"/>
                  </a:cubicBezTo>
                  <a:cubicBezTo>
                    <a:pt x="4603" y="4789"/>
                    <a:pt x="4554" y="4557"/>
                    <a:pt x="4496" y="4324"/>
                  </a:cubicBezTo>
                  <a:cubicBezTo>
                    <a:pt x="4475" y="4234"/>
                    <a:pt x="4450" y="4145"/>
                    <a:pt x="4427" y="4055"/>
                  </a:cubicBezTo>
                  <a:cubicBezTo>
                    <a:pt x="4737" y="3934"/>
                    <a:pt x="5043" y="3801"/>
                    <a:pt x="5344" y="3656"/>
                  </a:cubicBezTo>
                  <a:close/>
                  <a:moveTo>
                    <a:pt x="4339" y="4090"/>
                  </a:moveTo>
                  <a:cubicBezTo>
                    <a:pt x="4425" y="4410"/>
                    <a:pt x="4496" y="4733"/>
                    <a:pt x="4555" y="5059"/>
                  </a:cubicBezTo>
                  <a:cubicBezTo>
                    <a:pt x="4244" y="5177"/>
                    <a:pt x="3930" y="5284"/>
                    <a:pt x="3610" y="5378"/>
                  </a:cubicBezTo>
                  <a:cubicBezTo>
                    <a:pt x="3562" y="5112"/>
                    <a:pt x="3506" y="4848"/>
                    <a:pt x="3443" y="4586"/>
                  </a:cubicBezTo>
                  <a:cubicBezTo>
                    <a:pt x="3429" y="4527"/>
                    <a:pt x="3412" y="4466"/>
                    <a:pt x="3396" y="4406"/>
                  </a:cubicBezTo>
                  <a:cubicBezTo>
                    <a:pt x="3714" y="4313"/>
                    <a:pt x="4029" y="4208"/>
                    <a:pt x="4339" y="4090"/>
                  </a:cubicBezTo>
                  <a:close/>
                  <a:moveTo>
                    <a:pt x="3308" y="4432"/>
                  </a:moveTo>
                  <a:cubicBezTo>
                    <a:pt x="3390" y="4753"/>
                    <a:pt x="3460" y="5076"/>
                    <a:pt x="3518" y="5403"/>
                  </a:cubicBezTo>
                  <a:cubicBezTo>
                    <a:pt x="3201" y="5492"/>
                    <a:pt x="2881" y="5571"/>
                    <a:pt x="2556" y="5636"/>
                  </a:cubicBezTo>
                  <a:cubicBezTo>
                    <a:pt x="2509" y="5372"/>
                    <a:pt x="2453" y="5108"/>
                    <a:pt x="2390" y="4847"/>
                  </a:cubicBezTo>
                  <a:cubicBezTo>
                    <a:pt x="2375" y="4788"/>
                    <a:pt x="2360" y="4729"/>
                    <a:pt x="2344" y="4670"/>
                  </a:cubicBezTo>
                  <a:cubicBezTo>
                    <a:pt x="2497" y="4639"/>
                    <a:pt x="2651" y="4604"/>
                    <a:pt x="2803" y="4568"/>
                  </a:cubicBezTo>
                  <a:cubicBezTo>
                    <a:pt x="2972" y="4527"/>
                    <a:pt x="3140" y="4481"/>
                    <a:pt x="3308" y="4432"/>
                  </a:cubicBezTo>
                  <a:close/>
                  <a:moveTo>
                    <a:pt x="2253" y="4687"/>
                  </a:moveTo>
                  <a:cubicBezTo>
                    <a:pt x="2337" y="5007"/>
                    <a:pt x="2406" y="5330"/>
                    <a:pt x="2463" y="5656"/>
                  </a:cubicBezTo>
                  <a:cubicBezTo>
                    <a:pt x="2195" y="5708"/>
                    <a:pt x="1923" y="5752"/>
                    <a:pt x="1652" y="5788"/>
                  </a:cubicBezTo>
                  <a:cubicBezTo>
                    <a:pt x="1598" y="5795"/>
                    <a:pt x="1542" y="5800"/>
                    <a:pt x="1486" y="5805"/>
                  </a:cubicBezTo>
                  <a:cubicBezTo>
                    <a:pt x="1443" y="5573"/>
                    <a:pt x="1394" y="5339"/>
                    <a:pt x="1338" y="5106"/>
                  </a:cubicBezTo>
                  <a:cubicBezTo>
                    <a:pt x="1315" y="5019"/>
                    <a:pt x="1292" y="4930"/>
                    <a:pt x="1268" y="4842"/>
                  </a:cubicBezTo>
                  <a:cubicBezTo>
                    <a:pt x="1598" y="4804"/>
                    <a:pt x="1926" y="4752"/>
                    <a:pt x="2253" y="4687"/>
                  </a:cubicBezTo>
                  <a:close/>
                  <a:moveTo>
                    <a:pt x="5596" y="4715"/>
                  </a:moveTo>
                  <a:cubicBezTo>
                    <a:pt x="5643" y="4967"/>
                    <a:pt x="5683" y="5221"/>
                    <a:pt x="5716" y="5477"/>
                  </a:cubicBezTo>
                  <a:lnTo>
                    <a:pt x="5718" y="5477"/>
                  </a:lnTo>
                  <a:cubicBezTo>
                    <a:pt x="5728" y="5557"/>
                    <a:pt x="5735" y="5637"/>
                    <a:pt x="5743" y="5718"/>
                  </a:cubicBezTo>
                  <a:cubicBezTo>
                    <a:pt x="5517" y="5825"/>
                    <a:pt x="5287" y="5926"/>
                    <a:pt x="5055" y="6019"/>
                  </a:cubicBezTo>
                  <a:cubicBezTo>
                    <a:pt x="4970" y="6054"/>
                    <a:pt x="4885" y="6085"/>
                    <a:pt x="4799" y="6118"/>
                  </a:cubicBezTo>
                  <a:cubicBezTo>
                    <a:pt x="4768" y="5784"/>
                    <a:pt x="4723" y="5449"/>
                    <a:pt x="4664" y="5118"/>
                  </a:cubicBezTo>
                  <a:cubicBezTo>
                    <a:pt x="4980" y="4996"/>
                    <a:pt x="5290" y="4861"/>
                    <a:pt x="5596" y="4715"/>
                  </a:cubicBezTo>
                  <a:close/>
                  <a:moveTo>
                    <a:pt x="4574" y="5152"/>
                  </a:moveTo>
                  <a:cubicBezTo>
                    <a:pt x="4607" y="5348"/>
                    <a:pt x="4638" y="5541"/>
                    <a:pt x="4663" y="5738"/>
                  </a:cubicBezTo>
                  <a:lnTo>
                    <a:pt x="4664" y="5736"/>
                  </a:lnTo>
                  <a:cubicBezTo>
                    <a:pt x="4681" y="5876"/>
                    <a:pt x="4697" y="6013"/>
                    <a:pt x="4710" y="6153"/>
                  </a:cubicBezTo>
                  <a:cubicBezTo>
                    <a:pt x="4396" y="6269"/>
                    <a:pt x="4077" y="6372"/>
                    <a:pt x="3754" y="6463"/>
                  </a:cubicBezTo>
                  <a:cubicBezTo>
                    <a:pt x="3724" y="6130"/>
                    <a:pt x="3681" y="5798"/>
                    <a:pt x="3625" y="5468"/>
                  </a:cubicBezTo>
                  <a:cubicBezTo>
                    <a:pt x="3945" y="5375"/>
                    <a:pt x="4261" y="5270"/>
                    <a:pt x="4574" y="5152"/>
                  </a:cubicBezTo>
                  <a:close/>
                  <a:moveTo>
                    <a:pt x="3535" y="5495"/>
                  </a:moveTo>
                  <a:cubicBezTo>
                    <a:pt x="3562" y="5663"/>
                    <a:pt x="3588" y="5830"/>
                    <a:pt x="3610" y="5998"/>
                  </a:cubicBezTo>
                  <a:lnTo>
                    <a:pt x="3611" y="5998"/>
                  </a:lnTo>
                  <a:cubicBezTo>
                    <a:pt x="3633" y="6161"/>
                    <a:pt x="3650" y="6323"/>
                    <a:pt x="3664" y="6488"/>
                  </a:cubicBezTo>
                  <a:cubicBezTo>
                    <a:pt x="3346" y="6574"/>
                    <a:pt x="3024" y="6652"/>
                    <a:pt x="2700" y="6714"/>
                  </a:cubicBezTo>
                  <a:cubicBezTo>
                    <a:pt x="2670" y="6384"/>
                    <a:pt x="2628" y="6056"/>
                    <a:pt x="2572" y="5729"/>
                  </a:cubicBezTo>
                  <a:cubicBezTo>
                    <a:pt x="2737" y="5696"/>
                    <a:pt x="2902" y="5660"/>
                    <a:pt x="3064" y="5620"/>
                  </a:cubicBezTo>
                  <a:cubicBezTo>
                    <a:pt x="3222" y="5581"/>
                    <a:pt x="3379" y="5540"/>
                    <a:pt x="3535" y="5495"/>
                  </a:cubicBezTo>
                  <a:close/>
                  <a:moveTo>
                    <a:pt x="3658" y="1"/>
                  </a:moveTo>
                  <a:cubicBezTo>
                    <a:pt x="3795" y="206"/>
                    <a:pt x="3925" y="414"/>
                    <a:pt x="4052" y="626"/>
                  </a:cubicBezTo>
                  <a:cubicBezTo>
                    <a:pt x="3951" y="669"/>
                    <a:pt x="3851" y="713"/>
                    <a:pt x="3750" y="753"/>
                  </a:cubicBezTo>
                  <a:cubicBezTo>
                    <a:pt x="3555" y="832"/>
                    <a:pt x="3357" y="905"/>
                    <a:pt x="3158" y="974"/>
                  </a:cubicBezTo>
                  <a:cubicBezTo>
                    <a:pt x="2994" y="688"/>
                    <a:pt x="2820" y="410"/>
                    <a:pt x="2634" y="139"/>
                  </a:cubicBezTo>
                  <a:cubicBezTo>
                    <a:pt x="2602" y="147"/>
                    <a:pt x="2571" y="157"/>
                    <a:pt x="2539" y="166"/>
                  </a:cubicBezTo>
                  <a:cubicBezTo>
                    <a:pt x="2726" y="438"/>
                    <a:pt x="2902" y="718"/>
                    <a:pt x="3067" y="1005"/>
                  </a:cubicBezTo>
                  <a:cubicBezTo>
                    <a:pt x="2759" y="1109"/>
                    <a:pt x="2447" y="1202"/>
                    <a:pt x="2132" y="1282"/>
                  </a:cubicBezTo>
                  <a:cubicBezTo>
                    <a:pt x="1991" y="1035"/>
                    <a:pt x="1843" y="794"/>
                    <a:pt x="1687" y="558"/>
                  </a:cubicBezTo>
                  <a:cubicBezTo>
                    <a:pt x="1661" y="573"/>
                    <a:pt x="1635" y="593"/>
                    <a:pt x="1609" y="611"/>
                  </a:cubicBezTo>
                  <a:cubicBezTo>
                    <a:pt x="1760" y="839"/>
                    <a:pt x="1902" y="1070"/>
                    <a:pt x="2037" y="1305"/>
                  </a:cubicBezTo>
                  <a:cubicBezTo>
                    <a:pt x="1714" y="1386"/>
                    <a:pt x="1388" y="1453"/>
                    <a:pt x="1058" y="1507"/>
                  </a:cubicBezTo>
                  <a:cubicBezTo>
                    <a:pt x="1009" y="1421"/>
                    <a:pt x="958" y="1337"/>
                    <a:pt x="906" y="1252"/>
                  </a:cubicBezTo>
                  <a:cubicBezTo>
                    <a:pt x="885" y="1278"/>
                    <a:pt x="864" y="1304"/>
                    <a:pt x="843" y="1331"/>
                  </a:cubicBezTo>
                  <a:cubicBezTo>
                    <a:pt x="882" y="1396"/>
                    <a:pt x="920" y="1459"/>
                    <a:pt x="959" y="1525"/>
                  </a:cubicBezTo>
                  <a:cubicBezTo>
                    <a:pt x="863" y="1539"/>
                    <a:pt x="767" y="1553"/>
                    <a:pt x="672" y="1566"/>
                  </a:cubicBezTo>
                  <a:cubicBezTo>
                    <a:pt x="649" y="1599"/>
                    <a:pt x="628" y="1634"/>
                    <a:pt x="606" y="1668"/>
                  </a:cubicBezTo>
                  <a:cubicBezTo>
                    <a:pt x="741" y="1650"/>
                    <a:pt x="874" y="1632"/>
                    <a:pt x="1009" y="1611"/>
                  </a:cubicBezTo>
                  <a:cubicBezTo>
                    <a:pt x="1180" y="1911"/>
                    <a:pt x="1337" y="2218"/>
                    <a:pt x="1481" y="2532"/>
                  </a:cubicBezTo>
                  <a:cubicBezTo>
                    <a:pt x="1278" y="2568"/>
                    <a:pt x="1074" y="2602"/>
                    <a:pt x="870" y="2628"/>
                  </a:cubicBezTo>
                  <a:cubicBezTo>
                    <a:pt x="738" y="2645"/>
                    <a:pt x="608" y="2660"/>
                    <a:pt x="476" y="2671"/>
                  </a:cubicBezTo>
                  <a:cubicBezTo>
                    <a:pt x="415" y="2544"/>
                    <a:pt x="352" y="2417"/>
                    <a:pt x="288" y="2291"/>
                  </a:cubicBezTo>
                  <a:cubicBezTo>
                    <a:pt x="272" y="2330"/>
                    <a:pt x="257" y="2370"/>
                    <a:pt x="243" y="2409"/>
                  </a:cubicBezTo>
                  <a:cubicBezTo>
                    <a:pt x="288" y="2499"/>
                    <a:pt x="332" y="2589"/>
                    <a:pt x="377" y="2681"/>
                  </a:cubicBezTo>
                  <a:cubicBezTo>
                    <a:pt x="300" y="2688"/>
                    <a:pt x="224" y="2693"/>
                    <a:pt x="148" y="2700"/>
                  </a:cubicBezTo>
                  <a:cubicBezTo>
                    <a:pt x="140" y="2732"/>
                    <a:pt x="133" y="2763"/>
                    <a:pt x="124" y="2795"/>
                  </a:cubicBezTo>
                  <a:cubicBezTo>
                    <a:pt x="222" y="2788"/>
                    <a:pt x="319" y="2780"/>
                    <a:pt x="417" y="2772"/>
                  </a:cubicBezTo>
                  <a:cubicBezTo>
                    <a:pt x="510" y="2973"/>
                    <a:pt x="600" y="3175"/>
                    <a:pt x="682" y="3380"/>
                  </a:cubicBezTo>
                  <a:cubicBezTo>
                    <a:pt x="728" y="3492"/>
                    <a:pt x="771" y="3604"/>
                    <a:pt x="813" y="3717"/>
                  </a:cubicBezTo>
                  <a:cubicBezTo>
                    <a:pt x="543" y="3745"/>
                    <a:pt x="272" y="3765"/>
                    <a:pt x="1" y="3775"/>
                  </a:cubicBezTo>
                  <a:cubicBezTo>
                    <a:pt x="1" y="3806"/>
                    <a:pt x="2" y="3838"/>
                    <a:pt x="3" y="3868"/>
                  </a:cubicBezTo>
                  <a:cubicBezTo>
                    <a:pt x="285" y="3858"/>
                    <a:pt x="566" y="3838"/>
                    <a:pt x="846" y="3809"/>
                  </a:cubicBezTo>
                  <a:cubicBezTo>
                    <a:pt x="959" y="4122"/>
                    <a:pt x="1060" y="4441"/>
                    <a:pt x="1149" y="4762"/>
                  </a:cubicBezTo>
                  <a:cubicBezTo>
                    <a:pt x="819" y="4798"/>
                    <a:pt x="486" y="4821"/>
                    <a:pt x="154" y="4831"/>
                  </a:cubicBezTo>
                  <a:cubicBezTo>
                    <a:pt x="164" y="4863"/>
                    <a:pt x="174" y="4893"/>
                    <a:pt x="184" y="4924"/>
                  </a:cubicBezTo>
                  <a:cubicBezTo>
                    <a:pt x="514" y="4914"/>
                    <a:pt x="846" y="4893"/>
                    <a:pt x="1174" y="4855"/>
                  </a:cubicBezTo>
                  <a:cubicBezTo>
                    <a:pt x="1259" y="5174"/>
                    <a:pt x="1331" y="5494"/>
                    <a:pt x="1391" y="5818"/>
                  </a:cubicBezTo>
                  <a:cubicBezTo>
                    <a:pt x="1153" y="5844"/>
                    <a:pt x="912" y="5863"/>
                    <a:pt x="672" y="5874"/>
                  </a:cubicBezTo>
                  <a:cubicBezTo>
                    <a:pt x="694" y="5904"/>
                    <a:pt x="717" y="5936"/>
                    <a:pt x="741" y="5965"/>
                  </a:cubicBezTo>
                  <a:cubicBezTo>
                    <a:pt x="963" y="5952"/>
                    <a:pt x="1186" y="5934"/>
                    <a:pt x="1408" y="5910"/>
                  </a:cubicBezTo>
                  <a:cubicBezTo>
                    <a:pt x="1444" y="6112"/>
                    <a:pt x="1477" y="6316"/>
                    <a:pt x="1504" y="6520"/>
                  </a:cubicBezTo>
                  <a:cubicBezTo>
                    <a:pt x="1510" y="6569"/>
                    <a:pt x="1514" y="6619"/>
                    <a:pt x="1520" y="6668"/>
                  </a:cubicBezTo>
                  <a:cubicBezTo>
                    <a:pt x="1553" y="6689"/>
                    <a:pt x="1586" y="6709"/>
                    <a:pt x="1619" y="6729"/>
                  </a:cubicBezTo>
                  <a:cubicBezTo>
                    <a:pt x="1589" y="6452"/>
                    <a:pt x="1552" y="6174"/>
                    <a:pt x="1503" y="5900"/>
                  </a:cubicBezTo>
                  <a:cubicBezTo>
                    <a:pt x="1830" y="5861"/>
                    <a:pt x="2156" y="5811"/>
                    <a:pt x="2479" y="5748"/>
                  </a:cubicBezTo>
                  <a:cubicBezTo>
                    <a:pt x="2509" y="5917"/>
                    <a:pt x="2535" y="6088"/>
                    <a:pt x="2558" y="6259"/>
                  </a:cubicBezTo>
                  <a:cubicBezTo>
                    <a:pt x="2578" y="6417"/>
                    <a:pt x="2595" y="6573"/>
                    <a:pt x="2608" y="6731"/>
                  </a:cubicBezTo>
                  <a:cubicBezTo>
                    <a:pt x="2378" y="6774"/>
                    <a:pt x="2146" y="6811"/>
                    <a:pt x="1913" y="6841"/>
                  </a:cubicBezTo>
                  <a:cubicBezTo>
                    <a:pt x="1888" y="6844"/>
                    <a:pt x="1863" y="6847"/>
                    <a:pt x="1839" y="6850"/>
                  </a:cubicBezTo>
                  <a:cubicBezTo>
                    <a:pt x="1889" y="6874"/>
                    <a:pt x="1941" y="6899"/>
                    <a:pt x="1994" y="6922"/>
                  </a:cubicBezTo>
                  <a:cubicBezTo>
                    <a:pt x="2202" y="6894"/>
                    <a:pt x="2408" y="6863"/>
                    <a:pt x="2615" y="6826"/>
                  </a:cubicBezTo>
                  <a:cubicBezTo>
                    <a:pt x="2624" y="6927"/>
                    <a:pt x="2631" y="7029"/>
                    <a:pt x="2637" y="7131"/>
                  </a:cubicBezTo>
                  <a:cubicBezTo>
                    <a:pt x="2668" y="7138"/>
                    <a:pt x="2700" y="7144"/>
                    <a:pt x="2733" y="7151"/>
                  </a:cubicBezTo>
                  <a:cubicBezTo>
                    <a:pt x="2726" y="7037"/>
                    <a:pt x="2718" y="6922"/>
                    <a:pt x="2708" y="6807"/>
                  </a:cubicBezTo>
                  <a:cubicBezTo>
                    <a:pt x="2915" y="6767"/>
                    <a:pt x="3122" y="6724"/>
                    <a:pt x="3325" y="6673"/>
                  </a:cubicBezTo>
                  <a:cubicBezTo>
                    <a:pt x="3440" y="6646"/>
                    <a:pt x="3555" y="6616"/>
                    <a:pt x="3670" y="6584"/>
                  </a:cubicBezTo>
                  <a:cubicBezTo>
                    <a:pt x="3687" y="6793"/>
                    <a:pt x="3699" y="7002"/>
                    <a:pt x="3706" y="7210"/>
                  </a:cubicBezTo>
                  <a:cubicBezTo>
                    <a:pt x="3737" y="7209"/>
                    <a:pt x="3769" y="7206"/>
                    <a:pt x="3800" y="7203"/>
                  </a:cubicBezTo>
                  <a:cubicBezTo>
                    <a:pt x="3793" y="6988"/>
                    <a:pt x="3780" y="6772"/>
                    <a:pt x="3763" y="6559"/>
                  </a:cubicBezTo>
                  <a:cubicBezTo>
                    <a:pt x="4086" y="6468"/>
                    <a:pt x="4405" y="6365"/>
                    <a:pt x="4719" y="6249"/>
                  </a:cubicBezTo>
                  <a:cubicBezTo>
                    <a:pt x="4740" y="6496"/>
                    <a:pt x="4755" y="6742"/>
                    <a:pt x="4760" y="6991"/>
                  </a:cubicBezTo>
                  <a:cubicBezTo>
                    <a:pt x="4792" y="6979"/>
                    <a:pt x="4822" y="6965"/>
                    <a:pt x="4854" y="6952"/>
                  </a:cubicBezTo>
                  <a:cubicBezTo>
                    <a:pt x="4845" y="6706"/>
                    <a:pt x="4831" y="6461"/>
                    <a:pt x="4809" y="6216"/>
                  </a:cubicBezTo>
                  <a:cubicBezTo>
                    <a:pt x="5129" y="6095"/>
                    <a:pt x="5445" y="5962"/>
                    <a:pt x="5755" y="5817"/>
                  </a:cubicBezTo>
                  <a:cubicBezTo>
                    <a:pt x="5772" y="5995"/>
                    <a:pt x="5785" y="6173"/>
                    <a:pt x="5796" y="6351"/>
                  </a:cubicBezTo>
                  <a:cubicBezTo>
                    <a:pt x="5827" y="6323"/>
                    <a:pt x="5855" y="6295"/>
                    <a:pt x="5885" y="6266"/>
                  </a:cubicBezTo>
                  <a:cubicBezTo>
                    <a:pt x="5875" y="6101"/>
                    <a:pt x="5862" y="5937"/>
                    <a:pt x="5845" y="5774"/>
                  </a:cubicBezTo>
                  <a:cubicBezTo>
                    <a:pt x="6026" y="5686"/>
                    <a:pt x="6205" y="5597"/>
                    <a:pt x="6382" y="5503"/>
                  </a:cubicBezTo>
                  <a:cubicBezTo>
                    <a:pt x="6435" y="5474"/>
                    <a:pt x="6487" y="5444"/>
                    <a:pt x="6538" y="5414"/>
                  </a:cubicBezTo>
                  <a:cubicBezTo>
                    <a:pt x="6567" y="5363"/>
                    <a:pt x="6596" y="5310"/>
                    <a:pt x="6622" y="5259"/>
                  </a:cubicBezTo>
                  <a:lnTo>
                    <a:pt x="6622" y="5259"/>
                  </a:lnTo>
                  <a:cubicBezTo>
                    <a:pt x="6365" y="5406"/>
                    <a:pt x="6102" y="5544"/>
                    <a:pt x="5835" y="5675"/>
                  </a:cubicBezTo>
                  <a:cubicBezTo>
                    <a:pt x="5798" y="5339"/>
                    <a:pt x="5746" y="5005"/>
                    <a:pt x="5682" y="4673"/>
                  </a:cubicBezTo>
                  <a:cubicBezTo>
                    <a:pt x="5828" y="4601"/>
                    <a:pt x="5974" y="4527"/>
                    <a:pt x="6119" y="4449"/>
                  </a:cubicBezTo>
                  <a:cubicBezTo>
                    <a:pt x="6279" y="4363"/>
                    <a:pt x="6435" y="4273"/>
                    <a:pt x="6591" y="4179"/>
                  </a:cubicBezTo>
                  <a:cubicBezTo>
                    <a:pt x="6650" y="4455"/>
                    <a:pt x="6699" y="4730"/>
                    <a:pt x="6738" y="5009"/>
                  </a:cubicBezTo>
                  <a:cubicBezTo>
                    <a:pt x="6762" y="4951"/>
                    <a:pt x="6785" y="4896"/>
                    <a:pt x="6807" y="4838"/>
                  </a:cubicBezTo>
                  <a:cubicBezTo>
                    <a:pt x="6769" y="4600"/>
                    <a:pt x="6728" y="4363"/>
                    <a:pt x="6676" y="4128"/>
                  </a:cubicBezTo>
                  <a:cubicBezTo>
                    <a:pt x="6798" y="4053"/>
                    <a:pt x="6919" y="3977"/>
                    <a:pt x="7039" y="3900"/>
                  </a:cubicBezTo>
                  <a:cubicBezTo>
                    <a:pt x="7043" y="3859"/>
                    <a:pt x="7049" y="3819"/>
                    <a:pt x="7052" y="3779"/>
                  </a:cubicBezTo>
                  <a:lnTo>
                    <a:pt x="7052" y="3779"/>
                  </a:lnTo>
                  <a:cubicBezTo>
                    <a:pt x="6921" y="3865"/>
                    <a:pt x="6789" y="3950"/>
                    <a:pt x="6655" y="4032"/>
                  </a:cubicBezTo>
                  <a:cubicBezTo>
                    <a:pt x="6637" y="3956"/>
                    <a:pt x="6622" y="3880"/>
                    <a:pt x="6603" y="3803"/>
                  </a:cubicBezTo>
                  <a:cubicBezTo>
                    <a:pt x="6544" y="3561"/>
                    <a:pt x="6477" y="3320"/>
                    <a:pt x="6403" y="3082"/>
                  </a:cubicBezTo>
                  <a:cubicBezTo>
                    <a:pt x="6609" y="2957"/>
                    <a:pt x="6810" y="2828"/>
                    <a:pt x="7008" y="2693"/>
                  </a:cubicBezTo>
                  <a:cubicBezTo>
                    <a:pt x="7002" y="2658"/>
                    <a:pt x="6995" y="2625"/>
                    <a:pt x="6987" y="2592"/>
                  </a:cubicBezTo>
                  <a:cubicBezTo>
                    <a:pt x="6788" y="2730"/>
                    <a:pt x="6583" y="2864"/>
                    <a:pt x="6376" y="2990"/>
                  </a:cubicBezTo>
                  <a:cubicBezTo>
                    <a:pt x="6280" y="2684"/>
                    <a:pt x="6171" y="2381"/>
                    <a:pt x="6053" y="2084"/>
                  </a:cubicBezTo>
                  <a:cubicBezTo>
                    <a:pt x="6261" y="1960"/>
                    <a:pt x="6465" y="1830"/>
                    <a:pt x="6666" y="1695"/>
                  </a:cubicBezTo>
                  <a:cubicBezTo>
                    <a:pt x="6652" y="1667"/>
                    <a:pt x="6637" y="1640"/>
                    <a:pt x="6622" y="1612"/>
                  </a:cubicBezTo>
                  <a:cubicBezTo>
                    <a:pt x="6424" y="1746"/>
                    <a:pt x="6221" y="1872"/>
                    <a:pt x="6017" y="1995"/>
                  </a:cubicBezTo>
                  <a:cubicBezTo>
                    <a:pt x="5897" y="1701"/>
                    <a:pt x="5768" y="1410"/>
                    <a:pt x="5627" y="1126"/>
                  </a:cubicBezTo>
                  <a:cubicBezTo>
                    <a:pt x="5766" y="1045"/>
                    <a:pt x="5904" y="962"/>
                    <a:pt x="6040" y="878"/>
                  </a:cubicBezTo>
                  <a:cubicBezTo>
                    <a:pt x="6017" y="855"/>
                    <a:pt x="5993" y="833"/>
                    <a:pt x="5967" y="812"/>
                  </a:cubicBezTo>
                  <a:cubicBezTo>
                    <a:pt x="5841" y="890"/>
                    <a:pt x="5713" y="968"/>
                    <a:pt x="5584" y="1041"/>
                  </a:cubicBezTo>
                  <a:cubicBezTo>
                    <a:pt x="5534" y="944"/>
                    <a:pt x="5484" y="845"/>
                    <a:pt x="5432" y="747"/>
                  </a:cubicBezTo>
                  <a:cubicBezTo>
                    <a:pt x="5352" y="599"/>
                    <a:pt x="5267" y="454"/>
                    <a:pt x="5181" y="309"/>
                  </a:cubicBezTo>
                  <a:cubicBezTo>
                    <a:pt x="5096" y="272"/>
                    <a:pt x="5012" y="238"/>
                    <a:pt x="4924" y="206"/>
                  </a:cubicBezTo>
                  <a:cubicBezTo>
                    <a:pt x="4667" y="342"/>
                    <a:pt x="4406" y="470"/>
                    <a:pt x="4140" y="588"/>
                  </a:cubicBezTo>
                  <a:cubicBezTo>
                    <a:pt x="4023" y="388"/>
                    <a:pt x="3901" y="193"/>
                    <a:pt x="3772" y="1"/>
                  </a:cubicBezTo>
                  <a:close/>
                </a:path>
              </a:pathLst>
            </a:custGeom>
            <a:solidFill>
              <a:schemeClr val="accent5"/>
            </a:solidFill>
            <a:ln>
              <a:noFill/>
            </a:ln>
          </p:spPr>
          <p:txBody>
            <a:bodyPr spcFirstLastPara="1" wrap="square" lIns="91425" tIns="91425" rIns="91425" bIns="91425" anchor="ctr" anchorCtr="0">
              <a:noAutofit/>
            </a:bodyPr>
            <a:lstStyle/>
            <a:p>
              <a:pPr defTabSz="914378"/>
              <a:endParaRPr>
                <a:ea typeface="+mn-ea"/>
              </a:endParaRPr>
            </a:p>
          </p:txBody>
        </p:sp>
        <p:sp>
          <p:nvSpPr>
            <p:cNvPr id="735" name="Google Shape;2324;p42">
              <a:extLst>
                <a:ext uri="{FF2B5EF4-FFF2-40B4-BE49-F238E27FC236}">
                  <a16:creationId xmlns:a16="http://schemas.microsoft.com/office/drawing/2014/main" id="{1D970BB1-AE43-F252-7342-0D0B72D7F1A0}"/>
                </a:ext>
              </a:extLst>
            </p:cNvPr>
            <p:cNvSpPr/>
            <p:nvPr/>
          </p:nvSpPr>
          <p:spPr>
            <a:xfrm>
              <a:off x="6199050" y="800975"/>
              <a:ext cx="75525" cy="69375"/>
            </a:xfrm>
            <a:custGeom>
              <a:avLst/>
              <a:gdLst/>
              <a:ahLst/>
              <a:cxnLst/>
              <a:rect l="l" t="t" r="r" b="b"/>
              <a:pathLst>
                <a:path w="3021" h="2775" extrusionOk="0">
                  <a:moveTo>
                    <a:pt x="2325" y="1"/>
                  </a:moveTo>
                  <a:cubicBezTo>
                    <a:pt x="2237" y="1"/>
                    <a:pt x="2149" y="12"/>
                    <a:pt x="2064" y="30"/>
                  </a:cubicBezTo>
                  <a:cubicBezTo>
                    <a:pt x="1488" y="144"/>
                    <a:pt x="990" y="532"/>
                    <a:pt x="656" y="1014"/>
                  </a:cubicBezTo>
                  <a:cubicBezTo>
                    <a:pt x="441" y="1325"/>
                    <a:pt x="288" y="1674"/>
                    <a:pt x="179" y="2036"/>
                  </a:cubicBezTo>
                  <a:cubicBezTo>
                    <a:pt x="125" y="2214"/>
                    <a:pt x="77" y="2397"/>
                    <a:pt x="33" y="2578"/>
                  </a:cubicBezTo>
                  <a:cubicBezTo>
                    <a:pt x="1" y="2713"/>
                    <a:pt x="59" y="2774"/>
                    <a:pt x="147" y="2774"/>
                  </a:cubicBezTo>
                  <a:cubicBezTo>
                    <a:pt x="200" y="2774"/>
                    <a:pt x="263" y="2753"/>
                    <a:pt x="324" y="2713"/>
                  </a:cubicBezTo>
                  <a:lnTo>
                    <a:pt x="1406" y="2014"/>
                  </a:lnTo>
                  <a:cubicBezTo>
                    <a:pt x="1739" y="1800"/>
                    <a:pt x="2072" y="1585"/>
                    <a:pt x="2395" y="1356"/>
                  </a:cubicBezTo>
                  <a:cubicBezTo>
                    <a:pt x="2567" y="1232"/>
                    <a:pt x="2742" y="1102"/>
                    <a:pt x="2857" y="922"/>
                  </a:cubicBezTo>
                  <a:cubicBezTo>
                    <a:pt x="2973" y="744"/>
                    <a:pt x="3021" y="508"/>
                    <a:pt x="2926" y="317"/>
                  </a:cubicBezTo>
                  <a:cubicBezTo>
                    <a:pt x="2854" y="170"/>
                    <a:pt x="2706" y="70"/>
                    <a:pt x="2549" y="28"/>
                  </a:cubicBezTo>
                  <a:cubicBezTo>
                    <a:pt x="2476" y="9"/>
                    <a:pt x="2401" y="1"/>
                    <a:pt x="2325" y="1"/>
                  </a:cubicBezTo>
                  <a:close/>
                </a:path>
              </a:pathLst>
            </a:custGeom>
            <a:solidFill>
              <a:srgbClr val="FFFFFF">
                <a:alpha val="26820"/>
              </a:srgbClr>
            </a:solidFill>
            <a:ln>
              <a:noFill/>
            </a:ln>
          </p:spPr>
          <p:txBody>
            <a:bodyPr spcFirstLastPara="1" wrap="square" lIns="91425" tIns="91425" rIns="91425" bIns="91425" anchor="ctr" anchorCtr="0">
              <a:noAutofit/>
            </a:bodyPr>
            <a:lstStyle/>
            <a:p>
              <a:pPr defTabSz="914378"/>
              <a:endParaRPr>
                <a:ea typeface="+mn-ea"/>
              </a:endParaRPr>
            </a:p>
          </p:txBody>
        </p:sp>
      </p:grpSp>
      <p:grpSp>
        <p:nvGrpSpPr>
          <p:cNvPr id="736" name="Google Shape;1167;p26">
            <a:extLst>
              <a:ext uri="{FF2B5EF4-FFF2-40B4-BE49-F238E27FC236}">
                <a16:creationId xmlns:a16="http://schemas.microsoft.com/office/drawing/2014/main" id="{059B5CC0-F4E5-9A17-32DE-BFD48A83B94B}"/>
              </a:ext>
            </a:extLst>
          </p:cNvPr>
          <p:cNvGrpSpPr/>
          <p:nvPr/>
        </p:nvGrpSpPr>
        <p:grpSpPr>
          <a:xfrm>
            <a:off x="7919653" y="2160979"/>
            <a:ext cx="654195" cy="635660"/>
            <a:chOff x="1860550" y="3536650"/>
            <a:chExt cx="477375" cy="463850"/>
          </a:xfrm>
        </p:grpSpPr>
        <p:sp>
          <p:nvSpPr>
            <p:cNvPr id="737" name="Google Shape;1168;p26">
              <a:extLst>
                <a:ext uri="{FF2B5EF4-FFF2-40B4-BE49-F238E27FC236}">
                  <a16:creationId xmlns:a16="http://schemas.microsoft.com/office/drawing/2014/main" id="{C2F966FE-4652-D57C-BF1A-DB90E3ECF612}"/>
                </a:ext>
              </a:extLst>
            </p:cNvPr>
            <p:cNvSpPr/>
            <p:nvPr/>
          </p:nvSpPr>
          <p:spPr>
            <a:xfrm>
              <a:off x="2118775" y="3668275"/>
              <a:ext cx="219150" cy="80675"/>
            </a:xfrm>
            <a:custGeom>
              <a:avLst/>
              <a:gdLst/>
              <a:ahLst/>
              <a:cxnLst/>
              <a:rect l="l" t="t" r="r" b="b"/>
              <a:pathLst>
                <a:path w="8766" h="3227" extrusionOk="0">
                  <a:moveTo>
                    <a:pt x="8708" y="0"/>
                  </a:moveTo>
                  <a:cubicBezTo>
                    <a:pt x="5558" y="348"/>
                    <a:pt x="2545" y="1480"/>
                    <a:pt x="0" y="3226"/>
                  </a:cubicBezTo>
                  <a:cubicBezTo>
                    <a:pt x="2717" y="1761"/>
                    <a:pt x="5760" y="999"/>
                    <a:pt x="8765" y="992"/>
                  </a:cubicBezTo>
                  <a:lnTo>
                    <a:pt x="8708" y="0"/>
                  </a:lnTo>
                  <a:close/>
                </a:path>
              </a:pathLst>
            </a:custGeom>
            <a:solidFill>
              <a:schemeClr val="accent3"/>
            </a:solidFill>
            <a:ln>
              <a:noFill/>
            </a:ln>
          </p:spPr>
          <p:txBody>
            <a:bodyPr spcFirstLastPara="1" wrap="square" lIns="91425" tIns="91425" rIns="91425" bIns="91425" anchor="ctr" anchorCtr="0">
              <a:noAutofit/>
            </a:bodyPr>
            <a:lstStyle/>
            <a:p>
              <a:pPr defTabSz="914378"/>
              <a:endParaRPr>
                <a:ea typeface="+mn-ea"/>
              </a:endParaRPr>
            </a:p>
          </p:txBody>
        </p:sp>
        <p:sp>
          <p:nvSpPr>
            <p:cNvPr id="738" name="Google Shape;1169;p26">
              <a:extLst>
                <a:ext uri="{FF2B5EF4-FFF2-40B4-BE49-F238E27FC236}">
                  <a16:creationId xmlns:a16="http://schemas.microsoft.com/office/drawing/2014/main" id="{29AC8823-4DE4-D430-15C8-9C4785B7C676}"/>
                </a:ext>
              </a:extLst>
            </p:cNvPr>
            <p:cNvSpPr/>
            <p:nvPr/>
          </p:nvSpPr>
          <p:spPr>
            <a:xfrm>
              <a:off x="1860550" y="3762875"/>
              <a:ext cx="205225" cy="69450"/>
            </a:xfrm>
            <a:custGeom>
              <a:avLst/>
              <a:gdLst/>
              <a:ahLst/>
              <a:cxnLst/>
              <a:rect l="l" t="t" r="r" b="b"/>
              <a:pathLst>
                <a:path w="8209" h="2778" extrusionOk="0">
                  <a:moveTo>
                    <a:pt x="8208" y="1"/>
                  </a:moveTo>
                  <a:cubicBezTo>
                    <a:pt x="5414" y="62"/>
                    <a:pt x="2602" y="704"/>
                    <a:pt x="0" y="1900"/>
                  </a:cubicBezTo>
                  <a:lnTo>
                    <a:pt x="467" y="2777"/>
                  </a:lnTo>
                  <a:cubicBezTo>
                    <a:pt x="2791" y="1352"/>
                    <a:pt x="5442" y="392"/>
                    <a:pt x="8208" y="1"/>
                  </a:cubicBezTo>
                  <a:close/>
                </a:path>
              </a:pathLst>
            </a:custGeom>
            <a:solidFill>
              <a:schemeClr val="accent3"/>
            </a:solidFill>
            <a:ln>
              <a:noFill/>
            </a:ln>
          </p:spPr>
          <p:txBody>
            <a:bodyPr spcFirstLastPara="1" wrap="square" lIns="91425" tIns="91425" rIns="91425" bIns="91425" anchor="ctr" anchorCtr="0">
              <a:noAutofit/>
            </a:bodyPr>
            <a:lstStyle/>
            <a:p>
              <a:pPr defTabSz="914378"/>
              <a:endParaRPr>
                <a:ea typeface="+mn-ea"/>
              </a:endParaRPr>
            </a:p>
          </p:txBody>
        </p:sp>
        <p:sp>
          <p:nvSpPr>
            <p:cNvPr id="739" name="Google Shape;1170;p26">
              <a:extLst>
                <a:ext uri="{FF2B5EF4-FFF2-40B4-BE49-F238E27FC236}">
                  <a16:creationId xmlns:a16="http://schemas.microsoft.com/office/drawing/2014/main" id="{04B34F1B-C9E4-E1C8-59CC-8E3EF6940968}"/>
                </a:ext>
              </a:extLst>
            </p:cNvPr>
            <p:cNvSpPr/>
            <p:nvPr/>
          </p:nvSpPr>
          <p:spPr>
            <a:xfrm>
              <a:off x="1952750" y="3536650"/>
              <a:ext cx="128100" cy="192275"/>
            </a:xfrm>
            <a:custGeom>
              <a:avLst/>
              <a:gdLst/>
              <a:ahLst/>
              <a:cxnLst/>
              <a:rect l="l" t="t" r="r" b="b"/>
              <a:pathLst>
                <a:path w="5124" h="7691" extrusionOk="0">
                  <a:moveTo>
                    <a:pt x="751" y="1"/>
                  </a:moveTo>
                  <a:lnTo>
                    <a:pt x="0" y="651"/>
                  </a:lnTo>
                  <a:cubicBezTo>
                    <a:pt x="2032" y="2743"/>
                    <a:pt x="3757" y="5113"/>
                    <a:pt x="5123" y="7691"/>
                  </a:cubicBezTo>
                  <a:cubicBezTo>
                    <a:pt x="4035" y="4933"/>
                    <a:pt x="2565" y="2344"/>
                    <a:pt x="751" y="1"/>
                  </a:cubicBezTo>
                  <a:close/>
                </a:path>
              </a:pathLst>
            </a:custGeom>
            <a:solidFill>
              <a:schemeClr val="accent3"/>
            </a:solidFill>
            <a:ln>
              <a:noFill/>
            </a:ln>
          </p:spPr>
          <p:txBody>
            <a:bodyPr spcFirstLastPara="1" wrap="square" lIns="91425" tIns="91425" rIns="91425" bIns="91425" anchor="ctr" anchorCtr="0">
              <a:noAutofit/>
            </a:bodyPr>
            <a:lstStyle/>
            <a:p>
              <a:pPr defTabSz="914378"/>
              <a:endParaRPr>
                <a:ea typeface="+mn-ea"/>
              </a:endParaRPr>
            </a:p>
          </p:txBody>
        </p:sp>
        <p:sp>
          <p:nvSpPr>
            <p:cNvPr id="740" name="Google Shape;1171;p26">
              <a:extLst>
                <a:ext uri="{FF2B5EF4-FFF2-40B4-BE49-F238E27FC236}">
                  <a16:creationId xmlns:a16="http://schemas.microsoft.com/office/drawing/2014/main" id="{5E214EBE-B44A-CDF7-6496-485E3942AEDA}"/>
                </a:ext>
              </a:extLst>
            </p:cNvPr>
            <p:cNvSpPr/>
            <p:nvPr/>
          </p:nvSpPr>
          <p:spPr>
            <a:xfrm>
              <a:off x="2102600" y="3788600"/>
              <a:ext cx="37225" cy="211900"/>
            </a:xfrm>
            <a:custGeom>
              <a:avLst/>
              <a:gdLst/>
              <a:ahLst/>
              <a:cxnLst/>
              <a:rect l="l" t="t" r="r" b="b"/>
              <a:pathLst>
                <a:path w="1489" h="8476" extrusionOk="0">
                  <a:moveTo>
                    <a:pt x="0" y="0"/>
                  </a:moveTo>
                  <a:lnTo>
                    <a:pt x="0" y="0"/>
                  </a:lnTo>
                  <a:cubicBezTo>
                    <a:pt x="693" y="2763"/>
                    <a:pt x="815" y="5633"/>
                    <a:pt x="383" y="8381"/>
                  </a:cubicBezTo>
                  <a:lnTo>
                    <a:pt x="1372" y="8475"/>
                  </a:lnTo>
                  <a:cubicBezTo>
                    <a:pt x="1488" y="5562"/>
                    <a:pt x="1009" y="2664"/>
                    <a:pt x="0" y="0"/>
                  </a:cubicBezTo>
                  <a:close/>
                </a:path>
              </a:pathLst>
            </a:custGeom>
            <a:solidFill>
              <a:schemeClr val="accent3"/>
            </a:solidFill>
            <a:ln>
              <a:noFill/>
            </a:ln>
          </p:spPr>
          <p:txBody>
            <a:bodyPr spcFirstLastPara="1" wrap="square" lIns="91425" tIns="91425" rIns="91425" bIns="91425" anchor="ctr" anchorCtr="0">
              <a:noAutofit/>
            </a:bodyPr>
            <a:lstStyle/>
            <a:p>
              <a:pPr defTabSz="914378"/>
              <a:endParaRPr>
                <a:ea typeface="+mn-ea"/>
              </a:endParaRPr>
            </a:p>
          </p:txBody>
        </p:sp>
        <p:sp>
          <p:nvSpPr>
            <p:cNvPr id="741" name="Google Shape;1172;p26">
              <a:extLst>
                <a:ext uri="{FF2B5EF4-FFF2-40B4-BE49-F238E27FC236}">
                  <a16:creationId xmlns:a16="http://schemas.microsoft.com/office/drawing/2014/main" id="{BE4F34CB-1578-4AD1-631E-E416930CA54D}"/>
                </a:ext>
              </a:extLst>
            </p:cNvPr>
            <p:cNvSpPr/>
            <p:nvPr/>
          </p:nvSpPr>
          <p:spPr>
            <a:xfrm>
              <a:off x="2144000" y="3784000"/>
              <a:ext cx="88150" cy="44025"/>
            </a:xfrm>
            <a:custGeom>
              <a:avLst/>
              <a:gdLst/>
              <a:ahLst/>
              <a:cxnLst/>
              <a:rect l="l" t="t" r="r" b="b"/>
              <a:pathLst>
                <a:path w="3526" h="1761" extrusionOk="0">
                  <a:moveTo>
                    <a:pt x="282" y="0"/>
                  </a:moveTo>
                  <a:cubicBezTo>
                    <a:pt x="188" y="0"/>
                    <a:pt x="94" y="3"/>
                    <a:pt x="0" y="8"/>
                  </a:cubicBezTo>
                  <a:cubicBezTo>
                    <a:pt x="1162" y="275"/>
                    <a:pt x="2177" y="922"/>
                    <a:pt x="2863" y="1760"/>
                  </a:cubicBezTo>
                  <a:lnTo>
                    <a:pt x="3526" y="1021"/>
                  </a:lnTo>
                  <a:cubicBezTo>
                    <a:pt x="2538" y="341"/>
                    <a:pt x="1388" y="0"/>
                    <a:pt x="282" y="0"/>
                  </a:cubicBezTo>
                  <a:close/>
                </a:path>
              </a:pathLst>
            </a:custGeom>
            <a:solidFill>
              <a:schemeClr val="accent3"/>
            </a:solidFill>
            <a:ln>
              <a:noFill/>
            </a:ln>
          </p:spPr>
          <p:txBody>
            <a:bodyPr spcFirstLastPara="1" wrap="square" lIns="91425" tIns="91425" rIns="91425" bIns="91425" anchor="ctr" anchorCtr="0">
              <a:noAutofit/>
            </a:bodyPr>
            <a:lstStyle/>
            <a:p>
              <a:pPr defTabSz="914378"/>
              <a:endParaRPr>
                <a:ea typeface="+mn-ea"/>
              </a:endParaRPr>
            </a:p>
          </p:txBody>
        </p:sp>
        <p:sp>
          <p:nvSpPr>
            <p:cNvPr id="742" name="Google Shape;1173;p26">
              <a:extLst>
                <a:ext uri="{FF2B5EF4-FFF2-40B4-BE49-F238E27FC236}">
                  <a16:creationId xmlns:a16="http://schemas.microsoft.com/office/drawing/2014/main" id="{D47B9194-8EF1-D1EC-0CFD-1929F91E364C}"/>
                </a:ext>
              </a:extLst>
            </p:cNvPr>
            <p:cNvSpPr/>
            <p:nvPr/>
          </p:nvSpPr>
          <p:spPr>
            <a:xfrm>
              <a:off x="2105400" y="3593900"/>
              <a:ext cx="61800" cy="94300"/>
            </a:xfrm>
            <a:custGeom>
              <a:avLst/>
              <a:gdLst/>
              <a:ahLst/>
              <a:cxnLst/>
              <a:rect l="l" t="t" r="r" b="b"/>
              <a:pathLst>
                <a:path w="2472" h="3772" extrusionOk="0">
                  <a:moveTo>
                    <a:pt x="1742" y="1"/>
                  </a:moveTo>
                  <a:cubicBezTo>
                    <a:pt x="916" y="1129"/>
                    <a:pt x="323" y="2412"/>
                    <a:pt x="0" y="3772"/>
                  </a:cubicBezTo>
                  <a:cubicBezTo>
                    <a:pt x="608" y="2585"/>
                    <a:pt x="1448" y="1532"/>
                    <a:pt x="2471" y="677"/>
                  </a:cubicBezTo>
                  <a:lnTo>
                    <a:pt x="1742" y="1"/>
                  </a:lnTo>
                  <a:close/>
                </a:path>
              </a:pathLst>
            </a:custGeom>
            <a:solidFill>
              <a:schemeClr val="accent3"/>
            </a:solidFill>
            <a:ln>
              <a:noFill/>
            </a:ln>
          </p:spPr>
          <p:txBody>
            <a:bodyPr spcFirstLastPara="1" wrap="square" lIns="91425" tIns="91425" rIns="91425" bIns="91425" anchor="ctr" anchorCtr="0">
              <a:noAutofit/>
            </a:bodyPr>
            <a:lstStyle/>
            <a:p>
              <a:pPr defTabSz="914378"/>
              <a:endParaRPr>
                <a:ea typeface="+mn-ea"/>
              </a:endParaRPr>
            </a:p>
          </p:txBody>
        </p:sp>
        <p:sp>
          <p:nvSpPr>
            <p:cNvPr id="743" name="Google Shape;1174;p26">
              <a:extLst>
                <a:ext uri="{FF2B5EF4-FFF2-40B4-BE49-F238E27FC236}">
                  <a16:creationId xmlns:a16="http://schemas.microsoft.com/office/drawing/2014/main" id="{A35FEA7C-20F9-BC98-6BCF-9F0D0696A916}"/>
                </a:ext>
              </a:extLst>
            </p:cNvPr>
            <p:cNvSpPr/>
            <p:nvPr/>
          </p:nvSpPr>
          <p:spPr>
            <a:xfrm>
              <a:off x="1935850" y="3673650"/>
              <a:ext cx="95525" cy="33400"/>
            </a:xfrm>
            <a:custGeom>
              <a:avLst/>
              <a:gdLst/>
              <a:ahLst/>
              <a:cxnLst/>
              <a:rect l="l" t="t" r="r" b="b"/>
              <a:pathLst>
                <a:path w="3821" h="1336" extrusionOk="0">
                  <a:moveTo>
                    <a:pt x="0" y="1"/>
                  </a:moveTo>
                  <a:lnTo>
                    <a:pt x="51" y="992"/>
                  </a:lnTo>
                  <a:cubicBezTo>
                    <a:pt x="458" y="916"/>
                    <a:pt x="879" y="877"/>
                    <a:pt x="1305" y="877"/>
                  </a:cubicBezTo>
                  <a:cubicBezTo>
                    <a:pt x="2142" y="877"/>
                    <a:pt x="3000" y="1027"/>
                    <a:pt x="3820" y="1335"/>
                  </a:cubicBezTo>
                  <a:cubicBezTo>
                    <a:pt x="2738" y="578"/>
                    <a:pt x="1409" y="95"/>
                    <a:pt x="0" y="1"/>
                  </a:cubicBezTo>
                  <a:close/>
                </a:path>
              </a:pathLst>
            </a:custGeom>
            <a:solidFill>
              <a:schemeClr val="accent3"/>
            </a:solidFill>
            <a:ln>
              <a:noFill/>
            </a:ln>
          </p:spPr>
          <p:txBody>
            <a:bodyPr spcFirstLastPara="1" wrap="square" lIns="91425" tIns="91425" rIns="91425" bIns="91425" anchor="ctr" anchorCtr="0">
              <a:noAutofit/>
            </a:bodyPr>
            <a:lstStyle/>
            <a:p>
              <a:pPr defTabSz="914378"/>
              <a:endParaRPr>
                <a:ea typeface="+mn-ea"/>
              </a:endParaRPr>
            </a:p>
          </p:txBody>
        </p:sp>
        <p:sp>
          <p:nvSpPr>
            <p:cNvPr id="744" name="Google Shape;1175;p26">
              <a:extLst>
                <a:ext uri="{FF2B5EF4-FFF2-40B4-BE49-F238E27FC236}">
                  <a16:creationId xmlns:a16="http://schemas.microsoft.com/office/drawing/2014/main" id="{EDAD2840-C6B1-DEAE-35E5-E7D94E1EB1C1}"/>
                </a:ext>
              </a:extLst>
            </p:cNvPr>
            <p:cNvSpPr/>
            <p:nvPr/>
          </p:nvSpPr>
          <p:spPr>
            <a:xfrm>
              <a:off x="1988500" y="3801150"/>
              <a:ext cx="66175" cy="68150"/>
            </a:xfrm>
            <a:custGeom>
              <a:avLst/>
              <a:gdLst/>
              <a:ahLst/>
              <a:cxnLst/>
              <a:rect l="l" t="t" r="r" b="b"/>
              <a:pathLst>
                <a:path w="2647" h="2726" extrusionOk="0">
                  <a:moveTo>
                    <a:pt x="2647" y="1"/>
                  </a:moveTo>
                  <a:lnTo>
                    <a:pt x="2647" y="1"/>
                  </a:lnTo>
                  <a:cubicBezTo>
                    <a:pt x="1648" y="576"/>
                    <a:pt x="753" y="1315"/>
                    <a:pt x="1" y="2188"/>
                  </a:cubicBezTo>
                  <a:lnTo>
                    <a:pt x="836" y="2726"/>
                  </a:lnTo>
                  <a:cubicBezTo>
                    <a:pt x="1281" y="1721"/>
                    <a:pt x="1894" y="800"/>
                    <a:pt x="2647" y="1"/>
                  </a:cubicBezTo>
                  <a:close/>
                </a:path>
              </a:pathLst>
            </a:custGeom>
            <a:solidFill>
              <a:schemeClr val="accent3"/>
            </a:solidFill>
            <a:ln>
              <a:noFill/>
            </a:ln>
          </p:spPr>
          <p:txBody>
            <a:bodyPr spcFirstLastPara="1" wrap="square" lIns="91425" tIns="91425" rIns="91425" bIns="91425" anchor="ctr" anchorCtr="0">
              <a:noAutofit/>
            </a:bodyPr>
            <a:lstStyle/>
            <a:p>
              <a:pPr defTabSz="914378"/>
              <a:endParaRPr>
                <a:ea typeface="+mn-ea"/>
              </a:endParaRPr>
            </a:p>
          </p:txBody>
        </p:sp>
      </p:grpSp>
      <p:grpSp>
        <p:nvGrpSpPr>
          <p:cNvPr id="745" name="Group 5">
            <a:extLst>
              <a:ext uri="{FF2B5EF4-FFF2-40B4-BE49-F238E27FC236}">
                <a16:creationId xmlns:a16="http://schemas.microsoft.com/office/drawing/2014/main" id="{21B8AEDF-A5F4-048F-B0DC-1D678760DC88}"/>
              </a:ext>
            </a:extLst>
          </p:cNvPr>
          <p:cNvGrpSpPr/>
          <p:nvPr/>
        </p:nvGrpSpPr>
        <p:grpSpPr>
          <a:xfrm>
            <a:off x="475512" y="1388457"/>
            <a:ext cx="5381304" cy="3292132"/>
            <a:chOff x="0" y="0"/>
            <a:chExt cx="2816250" cy="2167467"/>
          </a:xfrm>
        </p:grpSpPr>
        <p:sp>
          <p:nvSpPr>
            <p:cNvPr id="746" name="Freeform 6">
              <a:extLst>
                <a:ext uri="{FF2B5EF4-FFF2-40B4-BE49-F238E27FC236}">
                  <a16:creationId xmlns:a16="http://schemas.microsoft.com/office/drawing/2014/main" id="{9534E743-9059-12BC-B4EF-0EDDB510B85A}"/>
                </a:ext>
              </a:extLst>
            </p:cNvPr>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747" name="TextBox 7">
              <a:extLst>
                <a:ext uri="{FF2B5EF4-FFF2-40B4-BE49-F238E27FC236}">
                  <a16:creationId xmlns:a16="http://schemas.microsoft.com/office/drawing/2014/main" id="{91C986A2-CF25-A65F-948D-72A0E020A55C}"/>
                </a:ext>
              </a:extLst>
            </p:cNvPr>
            <p:cNvSpPr txBox="1"/>
            <p:nvPr/>
          </p:nvSpPr>
          <p:spPr>
            <a:xfrm>
              <a:off x="0" y="-28575"/>
              <a:ext cx="812800" cy="841375"/>
            </a:xfrm>
            <a:prstGeom prst="rect">
              <a:avLst/>
            </a:prstGeom>
          </p:spPr>
          <p:txBody>
            <a:bodyPr lIns="25400" tIns="25400" rIns="25400" bIns="25400" rtlCol="0" anchor="ctr"/>
            <a:lstStyle/>
            <a:p>
              <a:pPr algn="ctr" defTabSz="457189">
                <a:lnSpc>
                  <a:spcPts val="1121"/>
                </a:lnSpc>
                <a:buClrTx/>
              </a:pPr>
              <a:endParaRPr sz="900" kern="1200">
                <a:solidFill>
                  <a:prstClr val="black"/>
                </a:solidFill>
                <a:latin typeface="Calibri"/>
                <a:ea typeface="+mn-ea"/>
              </a:endParaRPr>
            </a:p>
          </p:txBody>
        </p:sp>
      </p:grpSp>
      <p:grpSp>
        <p:nvGrpSpPr>
          <p:cNvPr id="748" name="Group 8">
            <a:extLst>
              <a:ext uri="{FF2B5EF4-FFF2-40B4-BE49-F238E27FC236}">
                <a16:creationId xmlns:a16="http://schemas.microsoft.com/office/drawing/2014/main" id="{54DDE989-6FCD-5B01-CAE2-C824F1AEE6AA}"/>
              </a:ext>
            </a:extLst>
          </p:cNvPr>
          <p:cNvGrpSpPr/>
          <p:nvPr/>
        </p:nvGrpSpPr>
        <p:grpSpPr>
          <a:xfrm>
            <a:off x="669660" y="1567350"/>
            <a:ext cx="3107063" cy="579337"/>
            <a:chOff x="0" y="0"/>
            <a:chExt cx="2036904" cy="248046"/>
          </a:xfrm>
        </p:grpSpPr>
        <p:sp>
          <p:nvSpPr>
            <p:cNvPr id="749" name="Freeform 9">
              <a:extLst>
                <a:ext uri="{FF2B5EF4-FFF2-40B4-BE49-F238E27FC236}">
                  <a16:creationId xmlns:a16="http://schemas.microsoft.com/office/drawing/2014/main" id="{2B326EC6-7D89-A95D-4944-4F032AEDA52F}"/>
                </a:ext>
              </a:extLst>
            </p:cNvPr>
            <p:cNvSpPr/>
            <p:nvPr/>
          </p:nvSpPr>
          <p:spPr>
            <a:xfrm>
              <a:off x="0" y="0"/>
              <a:ext cx="2036904" cy="248046"/>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rgbClr val="F9705A"/>
            </a:solidFill>
          </p:spPr>
        </p:sp>
        <p:sp>
          <p:nvSpPr>
            <p:cNvPr id="750" name="TextBox 10">
              <a:extLst>
                <a:ext uri="{FF2B5EF4-FFF2-40B4-BE49-F238E27FC236}">
                  <a16:creationId xmlns:a16="http://schemas.microsoft.com/office/drawing/2014/main" id="{0921DCF0-124B-708E-B756-5F62B6C61F8F}"/>
                </a:ext>
              </a:extLst>
            </p:cNvPr>
            <p:cNvSpPr txBox="1"/>
            <p:nvPr/>
          </p:nvSpPr>
          <p:spPr>
            <a:xfrm>
              <a:off x="0" y="-28575"/>
              <a:ext cx="812800" cy="841375"/>
            </a:xfrm>
            <a:prstGeom prst="rect">
              <a:avLst/>
            </a:prstGeom>
          </p:spPr>
          <p:txBody>
            <a:bodyPr lIns="25400" tIns="25400" rIns="25400" bIns="25400" rtlCol="0" anchor="ctr"/>
            <a:lstStyle/>
            <a:p>
              <a:pPr algn="ctr" defTabSz="457189">
                <a:lnSpc>
                  <a:spcPts val="1121"/>
                </a:lnSpc>
                <a:buClrTx/>
              </a:pPr>
              <a:endParaRPr sz="900" kern="1200">
                <a:solidFill>
                  <a:prstClr val="black"/>
                </a:solidFill>
                <a:latin typeface="Calibri"/>
                <a:ea typeface="+mn-ea"/>
              </a:endParaRPr>
            </a:p>
          </p:txBody>
        </p:sp>
      </p:grpSp>
      <p:grpSp>
        <p:nvGrpSpPr>
          <p:cNvPr id="751" name="Group 11">
            <a:extLst>
              <a:ext uri="{FF2B5EF4-FFF2-40B4-BE49-F238E27FC236}">
                <a16:creationId xmlns:a16="http://schemas.microsoft.com/office/drawing/2014/main" id="{9E3157AB-12BD-9C1F-6BF9-EF0EF9466F5E}"/>
              </a:ext>
            </a:extLst>
          </p:cNvPr>
          <p:cNvGrpSpPr/>
          <p:nvPr/>
        </p:nvGrpSpPr>
        <p:grpSpPr>
          <a:xfrm>
            <a:off x="6104394" y="1388457"/>
            <a:ext cx="2066566" cy="3292132"/>
            <a:chOff x="0" y="0"/>
            <a:chExt cx="1302441" cy="2167467"/>
          </a:xfrm>
        </p:grpSpPr>
        <p:sp>
          <p:nvSpPr>
            <p:cNvPr id="752" name="Freeform 12">
              <a:extLst>
                <a:ext uri="{FF2B5EF4-FFF2-40B4-BE49-F238E27FC236}">
                  <a16:creationId xmlns:a16="http://schemas.microsoft.com/office/drawing/2014/main" id="{D2E79FB9-2B81-E798-DA04-C0E8703E815F}"/>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753" name="TextBox 13">
              <a:extLst>
                <a:ext uri="{FF2B5EF4-FFF2-40B4-BE49-F238E27FC236}">
                  <a16:creationId xmlns:a16="http://schemas.microsoft.com/office/drawing/2014/main" id="{FC93E2EE-8B45-DA73-66CD-FCA9E2E560A1}"/>
                </a:ext>
              </a:extLst>
            </p:cNvPr>
            <p:cNvSpPr txBox="1"/>
            <p:nvPr/>
          </p:nvSpPr>
          <p:spPr>
            <a:xfrm>
              <a:off x="0" y="-28575"/>
              <a:ext cx="812800" cy="841375"/>
            </a:xfrm>
            <a:prstGeom prst="rect">
              <a:avLst/>
            </a:prstGeom>
          </p:spPr>
          <p:txBody>
            <a:bodyPr lIns="25400" tIns="25400" rIns="25400" bIns="25400" rtlCol="0" anchor="ctr"/>
            <a:lstStyle/>
            <a:p>
              <a:pPr algn="ctr" defTabSz="457189">
                <a:lnSpc>
                  <a:spcPts val="1121"/>
                </a:lnSpc>
                <a:buClrTx/>
              </a:pPr>
              <a:endParaRPr sz="900" kern="1200">
                <a:solidFill>
                  <a:prstClr val="black"/>
                </a:solidFill>
                <a:latin typeface="Calibri"/>
                <a:ea typeface="+mn-ea"/>
              </a:endParaRPr>
            </a:p>
          </p:txBody>
        </p:sp>
      </p:grpSp>
      <p:sp>
        <p:nvSpPr>
          <p:cNvPr id="754" name="Freeform 14">
            <a:extLst>
              <a:ext uri="{FF2B5EF4-FFF2-40B4-BE49-F238E27FC236}">
                <a16:creationId xmlns:a16="http://schemas.microsoft.com/office/drawing/2014/main" id="{392893C4-224A-5173-0BB2-C3FD9D72090A}"/>
              </a:ext>
            </a:extLst>
          </p:cNvPr>
          <p:cNvSpPr/>
          <p:nvPr/>
        </p:nvSpPr>
        <p:spPr>
          <a:xfrm>
            <a:off x="958426" y="976941"/>
            <a:ext cx="1289658" cy="547007"/>
          </a:xfrm>
          <a:custGeom>
            <a:avLst/>
            <a:gdLst/>
            <a:ahLst/>
            <a:cxnLst/>
            <a:rect l="l" t="t" r="r" b="b"/>
            <a:pathLst>
              <a:path w="5982082" h="2431314">
                <a:moveTo>
                  <a:pt x="0" y="0"/>
                </a:moveTo>
                <a:lnTo>
                  <a:pt x="5982082" y="0"/>
                </a:lnTo>
                <a:lnTo>
                  <a:pt x="5982082" y="2431314"/>
                </a:lnTo>
                <a:lnTo>
                  <a:pt x="0" y="24313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55" name="Freeform 16">
            <a:extLst>
              <a:ext uri="{FF2B5EF4-FFF2-40B4-BE49-F238E27FC236}">
                <a16:creationId xmlns:a16="http://schemas.microsoft.com/office/drawing/2014/main" id="{41ACFE77-2D7C-56AD-9BDC-70B9AF245BA0}"/>
              </a:ext>
            </a:extLst>
          </p:cNvPr>
          <p:cNvSpPr/>
          <p:nvPr/>
        </p:nvSpPr>
        <p:spPr>
          <a:xfrm>
            <a:off x="5769274" y="2208732"/>
            <a:ext cx="3152034" cy="4378732"/>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56" name="Freeform 17">
            <a:extLst>
              <a:ext uri="{FF2B5EF4-FFF2-40B4-BE49-F238E27FC236}">
                <a16:creationId xmlns:a16="http://schemas.microsoft.com/office/drawing/2014/main" id="{2EF1B132-A29A-1BD2-9C1B-3360E3F7B7D3}"/>
              </a:ext>
            </a:extLst>
          </p:cNvPr>
          <p:cNvSpPr/>
          <p:nvPr/>
        </p:nvSpPr>
        <p:spPr>
          <a:xfrm flipH="1">
            <a:off x="4556161" y="4258908"/>
            <a:ext cx="1947317" cy="757634"/>
          </a:xfrm>
          <a:custGeom>
            <a:avLst/>
            <a:gdLst/>
            <a:ahLst/>
            <a:cxnLst/>
            <a:rect l="l" t="t" r="r" b="b"/>
            <a:pathLst>
              <a:path w="4659849" h="1893915">
                <a:moveTo>
                  <a:pt x="4659849" y="0"/>
                </a:moveTo>
                <a:lnTo>
                  <a:pt x="0" y="0"/>
                </a:lnTo>
                <a:lnTo>
                  <a:pt x="0" y="1893915"/>
                </a:lnTo>
                <a:lnTo>
                  <a:pt x="4659849" y="1893915"/>
                </a:lnTo>
                <a:lnTo>
                  <a:pt x="465984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60" name="Freeform 18">
            <a:extLst>
              <a:ext uri="{FF2B5EF4-FFF2-40B4-BE49-F238E27FC236}">
                <a16:creationId xmlns:a16="http://schemas.microsoft.com/office/drawing/2014/main" id="{7016748F-37A0-DE2E-9FD0-96267C9BD868}"/>
              </a:ext>
            </a:extLst>
          </p:cNvPr>
          <p:cNvSpPr/>
          <p:nvPr/>
        </p:nvSpPr>
        <p:spPr>
          <a:xfrm>
            <a:off x="5340858" y="1130811"/>
            <a:ext cx="1277480" cy="1321396"/>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61" name="TextBox 19">
            <a:extLst>
              <a:ext uri="{FF2B5EF4-FFF2-40B4-BE49-F238E27FC236}">
                <a16:creationId xmlns:a16="http://schemas.microsoft.com/office/drawing/2014/main" id="{A6CDCB26-3ABF-E9B4-6A64-292C396429BE}"/>
              </a:ext>
            </a:extLst>
          </p:cNvPr>
          <p:cNvSpPr txBox="1"/>
          <p:nvPr/>
        </p:nvSpPr>
        <p:spPr>
          <a:xfrm>
            <a:off x="735609" y="2381972"/>
            <a:ext cx="4446784" cy="6647974"/>
          </a:xfrm>
          <a:prstGeom prst="rect">
            <a:avLst/>
          </a:prstGeom>
        </p:spPr>
        <p:txBody>
          <a:bodyPr wrap="square" lIns="0" tIns="0" rIns="0" bIns="0" rtlCol="0" anchor="t">
            <a:spAutoFit/>
          </a:bodyPr>
          <a:lstStyle/>
          <a:p>
            <a:pPr algn="just"/>
            <a:r>
              <a:rPr lang="vi-VN" sz="2400" i="1">
                <a:latin typeface="Times New Roman" panose="02020603050405020304" pitchFamily="18" charset="0"/>
                <a:cs typeface="Times New Roman" panose="02020603050405020304" pitchFamily="18" charset="0"/>
              </a:rPr>
              <a:t>Có một câu tục ngữ gồm 4 từ liên quan đến nội dung bài học đang bị ẩn</a:t>
            </a:r>
            <a:r>
              <a:rPr lang="en-US" sz="2400" i="1">
                <a:latin typeface="Times New Roman" panose="02020603050405020304" pitchFamily="18" charset="0"/>
                <a:cs typeface="Times New Roman" panose="02020603050405020304" pitchFamily="18" charset="0"/>
              </a:rPr>
              <a:t> sau ô cửa bí mật</a:t>
            </a:r>
            <a:r>
              <a:rPr lang="vi-VN" sz="2400" i="1">
                <a:latin typeface="Times New Roman" panose="02020603050405020304" pitchFamily="18" charset="0"/>
                <a:cs typeface="Times New Roman" panose="02020603050405020304" pitchFamily="18" charset="0"/>
              </a:rPr>
              <a:t>. Hs phải trả lời các câu hỏi để giải mã câu tục ngữ</a:t>
            </a:r>
            <a:r>
              <a:rPr lang="en-US" sz="2400" i="1">
                <a:latin typeface="Times New Roman" panose="02020603050405020304" pitchFamily="18" charset="0"/>
                <a:cs typeface="Times New Roman" panose="02020603050405020304" pitchFamily="18" charset="0"/>
              </a:rPr>
              <a:t> đó.</a:t>
            </a:r>
            <a:endParaRPr lang="en-US" sz="2400">
              <a:latin typeface="Times New Roman" panose="02020603050405020304" pitchFamily="18" charset="0"/>
              <a:cs typeface="Times New Roman" panose="02020603050405020304" pitchFamily="18" charset="0"/>
            </a:endParaRPr>
          </a:p>
          <a:p>
            <a:pPr algn="just" defTabSz="914378"/>
            <a:endParaRPr lang="en-US" sz="5400">
              <a:solidFill>
                <a:srgbClr val="232357">
                  <a:lumMod val="50000"/>
                </a:srgbClr>
              </a:solidFill>
              <a:latin typeface="Times New Roman" panose="02020603050405020304" pitchFamily="18" charset="0"/>
              <a:ea typeface="+mn-ea"/>
              <a:cs typeface="Times New Roman" panose="02020603050405020304" pitchFamily="18" charset="0"/>
            </a:endParaRPr>
          </a:p>
          <a:p>
            <a:pPr algn="just" defTabSz="457189">
              <a:buClrTx/>
            </a:pPr>
            <a:endParaRPr lang="en-US" sz="25800" kern="1200">
              <a:solidFill>
                <a:srgbClr val="232357">
                  <a:lumMod val="50000"/>
                </a:srgbClr>
              </a:solidFill>
              <a:latin typeface="Times New Roman" panose="02020603050405020304" pitchFamily="18" charset="0"/>
              <a:ea typeface="+mn-ea"/>
              <a:cs typeface="Times New Roman" panose="02020603050405020304" pitchFamily="18" charset="0"/>
            </a:endParaRPr>
          </a:p>
        </p:txBody>
      </p:sp>
      <p:sp>
        <p:nvSpPr>
          <p:cNvPr id="962" name="TextBox 20">
            <a:extLst>
              <a:ext uri="{FF2B5EF4-FFF2-40B4-BE49-F238E27FC236}">
                <a16:creationId xmlns:a16="http://schemas.microsoft.com/office/drawing/2014/main" id="{D2A53A49-B6D9-FB5D-D390-35566B1AD848}"/>
              </a:ext>
            </a:extLst>
          </p:cNvPr>
          <p:cNvSpPr txBox="1"/>
          <p:nvPr/>
        </p:nvSpPr>
        <p:spPr>
          <a:xfrm>
            <a:off x="163329" y="1719467"/>
            <a:ext cx="3613394" cy="371897"/>
          </a:xfrm>
          <a:prstGeom prst="rect">
            <a:avLst/>
          </a:prstGeom>
        </p:spPr>
        <p:txBody>
          <a:bodyPr wrap="square" lIns="0" tIns="0" rIns="0" bIns="0" rtlCol="0" anchor="t">
            <a:spAutoFit/>
          </a:bodyPr>
          <a:lstStyle/>
          <a:p>
            <a:pPr algn="ctr" defTabSz="457189">
              <a:lnSpc>
                <a:spcPts val="2867"/>
              </a:lnSpc>
              <a:spcBef>
                <a:spcPct val="0"/>
              </a:spcBef>
              <a:buClrTx/>
            </a:pPr>
            <a:r>
              <a:rPr lang="en-US" sz="2800" b="1" kern="1200">
                <a:solidFill>
                  <a:srgbClr val="FFEEC8"/>
                </a:solidFill>
                <a:latin typeface="Times New Roman" panose="02020603050405020304" pitchFamily="18" charset="0"/>
                <a:ea typeface="+mn-ea"/>
                <a:cs typeface="Times New Roman" panose="02020603050405020304" pitchFamily="18" charset="0"/>
              </a:rPr>
              <a:t>Ô cửa bí mật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anim calcmode="lin" valueType="num">
                                      <p:cBhvr additive="base">
                                        <p:cTn id="7" dur="500" fill="hold"/>
                                        <p:tgtEl>
                                          <p:spTgt spid="755"/>
                                        </p:tgtEl>
                                        <p:attrNameLst>
                                          <p:attrName>ppt_x</p:attrName>
                                        </p:attrNameLst>
                                      </p:cBhvr>
                                      <p:tavLst>
                                        <p:tav tm="0">
                                          <p:val>
                                            <p:strVal val="#ppt_x"/>
                                          </p:val>
                                        </p:tav>
                                        <p:tav tm="100000">
                                          <p:val>
                                            <p:strVal val="#ppt_x"/>
                                          </p:val>
                                        </p:tav>
                                      </p:tavLst>
                                    </p:anim>
                                    <p:anim calcmode="lin" valueType="num">
                                      <p:cBhvr additive="base">
                                        <p:cTn id="8" dur="500" fill="hold"/>
                                        <p:tgtEl>
                                          <p:spTgt spid="7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4"/>
                                        </p:tgtEl>
                                        <p:attrNameLst>
                                          <p:attrName>style.visibility</p:attrName>
                                        </p:attrNameLst>
                                      </p:cBhvr>
                                      <p:to>
                                        <p:strVal val="visible"/>
                                      </p:to>
                                    </p:set>
                                    <p:anim calcmode="lin" valueType="num">
                                      <p:cBhvr additive="base">
                                        <p:cTn id="11" dur="500" fill="hold"/>
                                        <p:tgtEl>
                                          <p:spTgt spid="754"/>
                                        </p:tgtEl>
                                        <p:attrNameLst>
                                          <p:attrName>ppt_x</p:attrName>
                                        </p:attrNameLst>
                                      </p:cBhvr>
                                      <p:tavLst>
                                        <p:tav tm="0">
                                          <p:val>
                                            <p:strVal val="#ppt_x"/>
                                          </p:val>
                                        </p:tav>
                                        <p:tav tm="100000">
                                          <p:val>
                                            <p:strVal val="#ppt_x"/>
                                          </p:val>
                                        </p:tav>
                                      </p:tavLst>
                                    </p:anim>
                                    <p:anim calcmode="lin" valueType="num">
                                      <p:cBhvr additive="base">
                                        <p:cTn id="12" dur="500" fill="hold"/>
                                        <p:tgtEl>
                                          <p:spTgt spid="7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62"/>
                                        </p:tgtEl>
                                        <p:attrNameLst>
                                          <p:attrName>style.visibility</p:attrName>
                                        </p:attrNameLst>
                                      </p:cBhvr>
                                      <p:to>
                                        <p:strVal val="visible"/>
                                      </p:to>
                                    </p:set>
                                    <p:anim calcmode="lin" valueType="num">
                                      <p:cBhvr additive="base">
                                        <p:cTn id="15" dur="500" fill="hold"/>
                                        <p:tgtEl>
                                          <p:spTgt spid="962"/>
                                        </p:tgtEl>
                                        <p:attrNameLst>
                                          <p:attrName>ppt_x</p:attrName>
                                        </p:attrNameLst>
                                      </p:cBhvr>
                                      <p:tavLst>
                                        <p:tav tm="0">
                                          <p:val>
                                            <p:strVal val="#ppt_x"/>
                                          </p:val>
                                        </p:tav>
                                        <p:tav tm="100000">
                                          <p:val>
                                            <p:strVal val="#ppt_x"/>
                                          </p:val>
                                        </p:tav>
                                      </p:tavLst>
                                    </p:anim>
                                    <p:anim calcmode="lin" valueType="num">
                                      <p:cBhvr additive="base">
                                        <p:cTn id="16" dur="500" fill="hold"/>
                                        <p:tgtEl>
                                          <p:spTgt spid="96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48"/>
                                        </p:tgtEl>
                                        <p:attrNameLst>
                                          <p:attrName>style.visibility</p:attrName>
                                        </p:attrNameLst>
                                      </p:cBhvr>
                                      <p:to>
                                        <p:strVal val="visible"/>
                                      </p:to>
                                    </p:set>
                                    <p:anim calcmode="lin" valueType="num">
                                      <p:cBhvr additive="base">
                                        <p:cTn id="19" dur="500" fill="hold"/>
                                        <p:tgtEl>
                                          <p:spTgt spid="748"/>
                                        </p:tgtEl>
                                        <p:attrNameLst>
                                          <p:attrName>ppt_x</p:attrName>
                                        </p:attrNameLst>
                                      </p:cBhvr>
                                      <p:tavLst>
                                        <p:tav tm="0">
                                          <p:val>
                                            <p:strVal val="#ppt_x"/>
                                          </p:val>
                                        </p:tav>
                                        <p:tav tm="100000">
                                          <p:val>
                                            <p:strVal val="#ppt_x"/>
                                          </p:val>
                                        </p:tav>
                                      </p:tavLst>
                                    </p:anim>
                                    <p:anim calcmode="lin" valueType="num">
                                      <p:cBhvr additive="base">
                                        <p:cTn id="20" dur="500" fill="hold"/>
                                        <p:tgtEl>
                                          <p:spTgt spid="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483;p39">
            <a:extLst>
              <a:ext uri="{FF2B5EF4-FFF2-40B4-BE49-F238E27FC236}">
                <a16:creationId xmlns:a16="http://schemas.microsoft.com/office/drawing/2014/main" id="{AB6948F7-D544-F31C-0342-2FE3A6B4B4DC}"/>
              </a:ext>
            </a:extLst>
          </p:cNvPr>
          <p:cNvSpPr txBox="1">
            <a:spLocks noGrp="1"/>
          </p:cNvSpPr>
          <p:nvPr>
            <p:ph type="title"/>
          </p:nvPr>
        </p:nvSpPr>
        <p:spPr>
          <a:xfrm>
            <a:off x="3164250" y="897588"/>
            <a:ext cx="1941150" cy="143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Times New Roman" panose="02020603050405020304" pitchFamily="18" charset="0"/>
                <a:cs typeface="Times New Roman" panose="02020603050405020304" pitchFamily="18" charset="0"/>
              </a:rPr>
              <a:t>lánh</a:t>
            </a:r>
            <a:endParaRPr sz="5400" b="1">
              <a:latin typeface="Times New Roman" panose="02020603050405020304" pitchFamily="18" charset="0"/>
              <a:cs typeface="Times New Roman" panose="02020603050405020304" pitchFamily="18" charset="0"/>
            </a:endParaRPr>
          </a:p>
        </p:txBody>
      </p:sp>
      <p:sp>
        <p:nvSpPr>
          <p:cNvPr id="9" name="Google Shape;483;p39">
            <a:extLst>
              <a:ext uri="{FF2B5EF4-FFF2-40B4-BE49-F238E27FC236}">
                <a16:creationId xmlns:a16="http://schemas.microsoft.com/office/drawing/2014/main" id="{F519DA5B-88D3-84CA-49E0-BD70225DDE58}"/>
              </a:ext>
            </a:extLst>
          </p:cNvPr>
          <p:cNvSpPr txBox="1">
            <a:spLocks/>
          </p:cNvSpPr>
          <p:nvPr/>
        </p:nvSpPr>
        <p:spPr>
          <a:xfrm>
            <a:off x="5755050" y="2571750"/>
            <a:ext cx="1941150" cy="1432500"/>
          </a:xfrm>
          <a:prstGeom prst="rect">
            <a:avLst/>
          </a:prstGeom>
        </p:spPr>
        <p:txBody>
          <a:bodyPr spcFirstLastPara="1" vert="horz" wrap="square" lIns="91425" tIns="91425" rIns="91425" bIns="91425"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buClrTx/>
              <a:buFontTx/>
            </a:pPr>
            <a:r>
              <a:rPr lang="en-US" sz="5400" b="1">
                <a:latin typeface="Times New Roman" panose="02020603050405020304" pitchFamily="18" charset="0"/>
                <a:cs typeface="Times New Roman" panose="02020603050405020304" pitchFamily="18" charset="0"/>
              </a:rPr>
              <a:t>đục</a:t>
            </a:r>
          </a:p>
        </p:txBody>
      </p:sp>
      <p:sp>
        <p:nvSpPr>
          <p:cNvPr id="10" name="Google Shape;483;p39">
            <a:extLst>
              <a:ext uri="{FF2B5EF4-FFF2-40B4-BE49-F238E27FC236}">
                <a16:creationId xmlns:a16="http://schemas.microsoft.com/office/drawing/2014/main" id="{AC370C51-72F8-ED54-5049-FACC7FF87DF0}"/>
              </a:ext>
            </a:extLst>
          </p:cNvPr>
          <p:cNvSpPr txBox="1">
            <a:spLocks/>
          </p:cNvSpPr>
          <p:nvPr/>
        </p:nvSpPr>
        <p:spPr>
          <a:xfrm>
            <a:off x="5755050" y="897588"/>
            <a:ext cx="1941150" cy="1432500"/>
          </a:xfrm>
          <a:prstGeom prst="rect">
            <a:avLst/>
          </a:prstGeom>
        </p:spPr>
        <p:txBody>
          <a:bodyPr spcFirstLastPara="1" vert="horz" wrap="square" lIns="91425" tIns="91425" rIns="91425" bIns="91425"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buClrTx/>
              <a:buFontTx/>
            </a:pPr>
            <a:r>
              <a:rPr lang="en-US" sz="5400" b="1">
                <a:latin typeface="Times New Roman" panose="02020603050405020304" pitchFamily="18" charset="0"/>
                <a:cs typeface="Times New Roman" panose="02020603050405020304" pitchFamily="18" charset="0"/>
              </a:rPr>
              <a:t>trong</a:t>
            </a:r>
          </a:p>
        </p:txBody>
      </p:sp>
      <p:sp>
        <p:nvSpPr>
          <p:cNvPr id="11" name="Google Shape;483;p39">
            <a:extLst>
              <a:ext uri="{FF2B5EF4-FFF2-40B4-BE49-F238E27FC236}">
                <a16:creationId xmlns:a16="http://schemas.microsoft.com/office/drawing/2014/main" id="{B7F713CF-FFFE-9FDD-6CE4-BB52CEDE00A1}"/>
              </a:ext>
            </a:extLst>
          </p:cNvPr>
          <p:cNvSpPr txBox="1">
            <a:spLocks/>
          </p:cNvSpPr>
          <p:nvPr/>
        </p:nvSpPr>
        <p:spPr>
          <a:xfrm>
            <a:off x="3164250" y="2571750"/>
            <a:ext cx="1941150" cy="1432500"/>
          </a:xfrm>
          <a:prstGeom prst="rect">
            <a:avLst/>
          </a:prstGeom>
        </p:spPr>
        <p:txBody>
          <a:bodyPr spcFirstLastPara="1" vert="horz" wrap="square" lIns="91425" tIns="91425" rIns="91425" bIns="91425"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buClrTx/>
              <a:buFontTx/>
            </a:pPr>
            <a:r>
              <a:rPr lang="en-US" sz="5400" b="1">
                <a:latin typeface="Times New Roman" panose="02020603050405020304" pitchFamily="18" charset="0"/>
                <a:cs typeface="Times New Roman" panose="02020603050405020304" pitchFamily="18" charset="0"/>
              </a:rPr>
              <a:t>về</a:t>
            </a:r>
          </a:p>
        </p:txBody>
      </p:sp>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452"/>
            <a:ext cx="9143996" cy="5142595"/>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0863" y="824500"/>
            <a:ext cx="2414225" cy="1682642"/>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8874" y="824500"/>
            <a:ext cx="2409653" cy="1691787"/>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6298" y="2562891"/>
            <a:ext cx="2395936" cy="1668925"/>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3449" y="2578673"/>
            <a:ext cx="2382218" cy="1668925"/>
          </a:xfrm>
          <a:prstGeom prst="rect">
            <a:avLst/>
          </a:prstGeom>
        </p:spPr>
      </p:pic>
      <p:pic>
        <p:nvPicPr>
          <p:cNvPr id="40" name="1a">
            <a:hlinkClick r:id="rId9"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5435" y="820182"/>
            <a:ext cx="2409653" cy="1734220"/>
          </a:xfrm>
          <a:prstGeom prst="rect">
            <a:avLst/>
          </a:prstGeom>
        </p:spPr>
      </p:pic>
      <p:pic>
        <p:nvPicPr>
          <p:cNvPr id="41" name="2a">
            <a:hlinkClick r:id="rId11"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4625" y="821656"/>
            <a:ext cx="2403902" cy="1728803"/>
          </a:xfrm>
          <a:prstGeom prst="rect">
            <a:avLst/>
          </a:prstGeom>
        </p:spPr>
      </p:pic>
      <p:pic>
        <p:nvPicPr>
          <p:cNvPr id="42" name="3a">
            <a:hlinkClick r:id="rId13"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05441" y="2567292"/>
            <a:ext cx="2382218" cy="1718471"/>
          </a:xfrm>
          <a:prstGeom prst="rect">
            <a:avLst/>
          </a:prstGeom>
        </p:spPr>
      </p:pic>
      <p:pic>
        <p:nvPicPr>
          <p:cNvPr id="43" name="4a">
            <a:hlinkClick r:id="rId15"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45573" y="2573237"/>
            <a:ext cx="2380094" cy="1731393"/>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59008">
            <a:off x="8684875" y="2142858"/>
            <a:ext cx="181384" cy="147147"/>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770510">
            <a:off x="1376536" y="1870144"/>
            <a:ext cx="722936" cy="692573"/>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57569" y="3701194"/>
            <a:ext cx="379718" cy="379718"/>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85805" y="108462"/>
            <a:ext cx="651482" cy="483182"/>
          </a:xfrm>
          <a:prstGeom prst="rect">
            <a:avLst/>
          </a:prstGeom>
        </p:spPr>
      </p:pic>
      <p:pic>
        <p:nvPicPr>
          <p:cNvPr id="4" name="Picture 3">
            <a:hlinkClick r:id="" action="ppaction://noaction"/>
            <a:extLst>
              <a:ext uri="{FF2B5EF4-FFF2-40B4-BE49-F238E27FC236}">
                <a16:creationId xmlns:a16="http://schemas.microsoft.com/office/drawing/2014/main" id="{490A87E2-6F22-4B14-A9C6-16CD95B0AB62}"/>
              </a:ext>
            </a:extLst>
          </p:cNvPr>
          <p:cNvPicPr>
            <a:picLocks noChangeAspect="1"/>
          </p:cNvPicPr>
          <p:nvPr/>
        </p:nvPicPr>
        <p:blipFill rotWithShape="1">
          <a:blip r:embed="rId21">
            <a:extLst>
              <a:ext uri="{28A0092B-C50C-407E-A947-70E740481C1C}">
                <a14:useLocalDpi xmlns:a14="http://schemas.microsoft.com/office/drawing/2010/main" val="0"/>
              </a:ext>
            </a:extLst>
          </a:blip>
          <a:srcRect t="10052" b="11202"/>
          <a:stretch/>
        </p:blipFill>
        <p:spPr>
          <a:xfrm>
            <a:off x="5584984" y="4664869"/>
            <a:ext cx="1129685" cy="418624"/>
          </a:xfrm>
          <a:prstGeom prst="rect">
            <a:avLst/>
          </a:prstGeom>
        </p:spPr>
      </p:pic>
      <p:sp>
        <p:nvSpPr>
          <p:cNvPr id="2" name="Rectangle: Rounded Corners 1">
            <a:hlinkClick r:id="rId22" action="ppaction://hlinksldjump"/>
            <a:extLst>
              <a:ext uri="{FF2B5EF4-FFF2-40B4-BE49-F238E27FC236}">
                <a16:creationId xmlns:a16="http://schemas.microsoft.com/office/drawing/2014/main" id="{D96EE69B-5FE2-9E77-F3E8-870C57717BAF}"/>
              </a:ext>
            </a:extLst>
          </p:cNvPr>
          <p:cNvSpPr/>
          <p:nvPr/>
        </p:nvSpPr>
        <p:spPr>
          <a:xfrm>
            <a:off x="7197859" y="71110"/>
            <a:ext cx="1811670" cy="41685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Từ khóa</a:t>
            </a:r>
          </a:p>
        </p:txBody>
      </p:sp>
      <p:sp>
        <p:nvSpPr>
          <p:cNvPr id="12" name="Rectangle: Rounded Corners 11">
            <a:hlinkClick r:id="rId23" action="ppaction://hlinksldjump"/>
            <a:extLst>
              <a:ext uri="{FF2B5EF4-FFF2-40B4-BE49-F238E27FC236}">
                <a16:creationId xmlns:a16="http://schemas.microsoft.com/office/drawing/2014/main" id="{AFB43B06-B375-6F57-519E-C7E6F0DA6C13}"/>
              </a:ext>
            </a:extLst>
          </p:cNvPr>
          <p:cNvSpPr/>
          <p:nvPr/>
        </p:nvSpPr>
        <p:spPr>
          <a:xfrm>
            <a:off x="7625494" y="4653766"/>
            <a:ext cx="1453029" cy="4186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Hình thành kt</a:t>
            </a:r>
          </a:p>
        </p:txBody>
      </p:sp>
    </p:spTree>
    <p:extLst>
      <p:ext uri="{BB962C8B-B14F-4D97-AF65-F5344CB8AC3E}">
        <p14:creationId xmlns:p14="http://schemas.microsoft.com/office/powerpoint/2010/main" val="2534002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4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0"/>
                                        </p:tgtEl>
                                      </p:cBhvr>
                                    </p:animEffect>
                                    <p:set>
                                      <p:cBhvr>
                                        <p:cTn id="3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4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0" restart="whenNotActive" fill="hold" evtFilter="cancelBubble" nodeType="interactiveSeq">
                <p:stCondLst>
                  <p:cond evt="onClick" delay="0">
                    <p:tgtEl>
                      <p:spTgt spid="5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4"/>
                                        </p:tgtEl>
                                        <p:attrNameLst>
                                          <p:attrName>r</p:attrName>
                                        </p:attrNameLst>
                                      </p:cBhvr>
                                    </p:animRot>
                                    <p:animRot by="-240000">
                                      <p:cBhvr>
                                        <p:cTn id="70" dur="200" fill="hold">
                                          <p:stCondLst>
                                            <p:cond delay="200"/>
                                          </p:stCondLst>
                                        </p:cTn>
                                        <p:tgtEl>
                                          <p:spTgt spid="4"/>
                                        </p:tgtEl>
                                        <p:attrNameLst>
                                          <p:attrName>r</p:attrName>
                                        </p:attrNameLst>
                                      </p:cBhvr>
                                    </p:animRot>
                                    <p:animRot by="240000">
                                      <p:cBhvr>
                                        <p:cTn id="71" dur="200" fill="hold">
                                          <p:stCondLst>
                                            <p:cond delay="400"/>
                                          </p:stCondLst>
                                        </p:cTn>
                                        <p:tgtEl>
                                          <p:spTgt spid="4"/>
                                        </p:tgtEl>
                                        <p:attrNameLst>
                                          <p:attrName>r</p:attrName>
                                        </p:attrNameLst>
                                      </p:cBhvr>
                                    </p:animRot>
                                    <p:animRot by="-240000">
                                      <p:cBhvr>
                                        <p:cTn id="72" dur="200" fill="hold">
                                          <p:stCondLst>
                                            <p:cond delay="600"/>
                                          </p:stCondLst>
                                        </p:cTn>
                                        <p:tgtEl>
                                          <p:spTgt spid="4"/>
                                        </p:tgtEl>
                                        <p:attrNameLst>
                                          <p:attrName>r</p:attrName>
                                        </p:attrNameLst>
                                      </p:cBhvr>
                                    </p:animRot>
                                    <p:animRot by="120000">
                                      <p:cBhvr>
                                        <p:cTn id="73"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42A397-0AAD-8E30-4E64-2DD8911BEAA3}"/>
              </a:ext>
            </a:extLst>
          </p:cNvPr>
          <p:cNvPicPr>
            <a:picLocks noChangeAspect="1"/>
          </p:cNvPicPr>
          <p:nvPr/>
        </p:nvPicPr>
        <p:blipFill>
          <a:blip r:embed="rId3"/>
          <a:stretch>
            <a:fillRect/>
          </a:stretch>
        </p:blipFill>
        <p:spPr>
          <a:xfrm>
            <a:off x="0" y="1255"/>
            <a:ext cx="9144000" cy="5140990"/>
          </a:xfrm>
          <a:prstGeom prst="rect">
            <a:avLst/>
          </a:prstGeom>
        </p:spPr>
      </p:pic>
      <p:sp>
        <p:nvSpPr>
          <p:cNvPr id="4" name="Snip Diagonal Corner Rectangle 3"/>
          <p:cNvSpPr/>
          <p:nvPr/>
        </p:nvSpPr>
        <p:spPr>
          <a:xfrm>
            <a:off x="1451207" y="618743"/>
            <a:ext cx="6464808" cy="1814968"/>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a:solidFill>
                  <a:schemeClr val="tx1"/>
                </a:solidFill>
                <a:latin typeface="+mj-lt"/>
              </a:rPr>
              <a:t>Câu 1: Sắp xếp các kí tự sau thành một từ có nghĩa: n/ô/s/n/ơ/c</a:t>
            </a:r>
            <a:endParaRPr lang="en-US" sz="3200">
              <a:solidFill>
                <a:schemeClr val="tx1"/>
              </a:solidFill>
              <a:latin typeface="+mj-lt"/>
            </a:endParaRPr>
          </a:p>
        </p:txBody>
      </p:sp>
      <p:sp>
        <p:nvSpPr>
          <p:cNvPr id="5" name="Snip Diagonal Corner Rectangle 4"/>
          <p:cNvSpPr/>
          <p:nvPr/>
        </p:nvSpPr>
        <p:spPr>
          <a:xfrm>
            <a:off x="1574651" y="2571750"/>
            <a:ext cx="6217920" cy="873386"/>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mn-cs"/>
                <a:sym typeface="Arial"/>
              </a:rPr>
              <a:t>Côn</a:t>
            </a:r>
            <a:r>
              <a:rPr kumimoji="0" lang="en-US" sz="2800" b="1" i="0" u="none" strike="noStrike" kern="0" cap="none" spc="0" normalizeH="0" noProof="0">
                <a:ln>
                  <a:noFill/>
                </a:ln>
                <a:solidFill>
                  <a:prstClr val="white"/>
                </a:solidFill>
                <a:effectLst/>
                <a:uLnTx/>
                <a:uFillTx/>
                <a:latin typeface="Times New Roman" panose="02020603050405020304" pitchFamily="18" charset="0"/>
                <a:ea typeface="+mn-ea"/>
                <a:cs typeface="+mn-cs"/>
                <a:sym typeface="Arial"/>
              </a:rPr>
              <a:t> Sơn</a:t>
            </a:r>
            <a:endParaRPr kumimoji="0" lang="en-US" sz="2800" b="1" i="0" u="none" strike="noStrike" kern="0" cap="none" spc="0" normalizeH="0" baseline="0" noProof="0">
              <a:ln>
                <a:noFill/>
              </a:ln>
              <a:solidFill>
                <a:prstClr val="white"/>
              </a:solidFill>
              <a:effectLst/>
              <a:uLnTx/>
              <a:uFillTx/>
              <a:latin typeface="Calibri Light" panose="020F0302020204030204"/>
              <a:ea typeface="+mn-ea"/>
              <a:cs typeface="+mn-cs"/>
              <a:sym typeface="Arial"/>
            </a:endParaRPr>
          </a:p>
        </p:txBody>
      </p:sp>
      <p:sp>
        <p:nvSpPr>
          <p:cNvPr id="6" name="Pentagon 5">
            <a:hlinkClick r:id="rId4" action="ppaction://hlinksldjump"/>
          </p:cNvPr>
          <p:cNvSpPr/>
          <p:nvPr/>
        </p:nvSpPr>
        <p:spPr>
          <a:xfrm flipH="1">
            <a:off x="7542724" y="4539010"/>
            <a:ext cx="1499616" cy="566928"/>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Quay lại </a:t>
            </a:r>
          </a:p>
        </p:txBody>
      </p:sp>
    </p:spTree>
    <p:extLst>
      <p:ext uri="{BB962C8B-B14F-4D97-AF65-F5344CB8AC3E}">
        <p14:creationId xmlns:p14="http://schemas.microsoft.com/office/powerpoint/2010/main" val="23141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815264-D28F-AC98-2A4D-F55DBEA86CD8}"/>
              </a:ext>
            </a:extLst>
          </p:cNvPr>
          <p:cNvPicPr>
            <a:picLocks noChangeAspect="1"/>
          </p:cNvPicPr>
          <p:nvPr/>
        </p:nvPicPr>
        <p:blipFill>
          <a:blip r:embed="rId3"/>
          <a:stretch>
            <a:fillRect/>
          </a:stretch>
        </p:blipFill>
        <p:spPr>
          <a:xfrm>
            <a:off x="0" y="1255"/>
            <a:ext cx="9144000" cy="5140990"/>
          </a:xfrm>
          <a:prstGeom prst="rect">
            <a:avLst/>
          </a:prstGeom>
        </p:spPr>
      </p:pic>
      <p:sp>
        <p:nvSpPr>
          <p:cNvPr id="4" name="Snip Diagonal Corner Rectangle 3"/>
          <p:cNvSpPr/>
          <p:nvPr/>
        </p:nvSpPr>
        <p:spPr>
          <a:xfrm>
            <a:off x="1478101" y="679883"/>
            <a:ext cx="6464808" cy="1783918"/>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a:solidFill>
                  <a:schemeClr val="tx1"/>
                </a:solidFill>
                <a:latin typeface="+mj-lt"/>
              </a:rPr>
              <a:t>Câu 2:</a:t>
            </a:r>
            <a:endParaRPr lang="en-US" sz="2400">
              <a:solidFill>
                <a:schemeClr val="tx1"/>
              </a:solidFill>
              <a:latin typeface="+mj-lt"/>
            </a:endParaRPr>
          </a:p>
          <a:p>
            <a:r>
              <a:rPr lang="vi-VN" sz="2400" i="1">
                <a:solidFill>
                  <a:schemeClr val="tx1"/>
                </a:solidFill>
                <a:latin typeface="+mj-lt"/>
              </a:rPr>
              <a:t>Muốn cho nước mạnh dân giàu</a:t>
            </a:r>
            <a:endParaRPr lang="en-US" sz="2400">
              <a:solidFill>
                <a:schemeClr val="tx1"/>
              </a:solidFill>
              <a:latin typeface="+mj-lt"/>
            </a:endParaRPr>
          </a:p>
          <a:p>
            <a:r>
              <a:rPr lang="vi-VN" sz="2400" i="1">
                <a:solidFill>
                  <a:schemeClr val="tx1"/>
                </a:solidFill>
                <a:latin typeface="+mj-lt"/>
              </a:rPr>
              <a:t>Tâu vua xin chém bảy đầu mọt dân,</a:t>
            </a:r>
            <a:endParaRPr lang="en-US" sz="2400">
              <a:solidFill>
                <a:schemeClr val="tx1"/>
              </a:solidFill>
              <a:latin typeface="+mj-lt"/>
            </a:endParaRPr>
          </a:p>
          <a:p>
            <a:r>
              <a:rPr lang="vi-VN" sz="2400" i="1">
                <a:solidFill>
                  <a:schemeClr val="tx1"/>
                </a:solidFill>
                <a:latin typeface="+mj-lt"/>
              </a:rPr>
              <a:t>Mũ cao áo rộng không cần,</a:t>
            </a:r>
            <a:endParaRPr lang="en-US" sz="2400">
              <a:solidFill>
                <a:schemeClr val="tx1"/>
              </a:solidFill>
              <a:latin typeface="+mj-lt"/>
            </a:endParaRPr>
          </a:p>
          <a:p>
            <a:r>
              <a:rPr lang="vi-VN" sz="2400" i="1">
                <a:solidFill>
                  <a:schemeClr val="tx1"/>
                </a:solidFill>
                <a:latin typeface="+mj-lt"/>
              </a:rPr>
              <a:t>Lui về ẩn chốn lâm sơn một mình - Là ai?</a:t>
            </a:r>
            <a:endParaRPr lang="en-US" sz="2400">
              <a:solidFill>
                <a:schemeClr val="tx1"/>
              </a:solidFill>
              <a:latin typeface="+mj-lt"/>
            </a:endParaRPr>
          </a:p>
        </p:txBody>
      </p:sp>
      <p:sp>
        <p:nvSpPr>
          <p:cNvPr id="5" name="Snip Diagonal Corner Rectangle 4"/>
          <p:cNvSpPr/>
          <p:nvPr/>
        </p:nvSpPr>
        <p:spPr>
          <a:xfrm>
            <a:off x="1601545" y="2679699"/>
            <a:ext cx="6217920" cy="72509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a:solidFill>
                  <a:prstClr val="white"/>
                </a:solidFill>
                <a:latin typeface="Times New Roman" panose="02020603050405020304" pitchFamily="18" charset="0"/>
              </a:rPr>
              <a:t>Chu Văn An</a:t>
            </a:r>
            <a:endParaRPr kumimoji="0" lang="en-US" sz="6000" b="1" i="0" u="none" strike="noStrike" kern="0" cap="none" spc="0" normalizeH="0" baseline="0" noProof="0">
              <a:ln>
                <a:noFill/>
              </a:ln>
              <a:solidFill>
                <a:prstClr val="white"/>
              </a:solidFill>
              <a:effectLst/>
              <a:uLnTx/>
              <a:uFillTx/>
              <a:latin typeface="Calibri Light" panose="020F0302020204030204"/>
              <a:ea typeface="+mn-ea"/>
              <a:cs typeface="+mn-cs"/>
              <a:sym typeface="Arial"/>
            </a:endParaRPr>
          </a:p>
        </p:txBody>
      </p:sp>
      <p:sp>
        <p:nvSpPr>
          <p:cNvPr id="3" name="Pentagon 5">
            <a:hlinkClick r:id="rId4" action="ppaction://hlinksldjump"/>
            <a:extLst>
              <a:ext uri="{FF2B5EF4-FFF2-40B4-BE49-F238E27FC236}">
                <a16:creationId xmlns:a16="http://schemas.microsoft.com/office/drawing/2014/main" id="{C3C00FC6-F4B5-64A1-C935-E921EB81F044}"/>
              </a:ext>
            </a:extLst>
          </p:cNvPr>
          <p:cNvSpPr/>
          <p:nvPr/>
        </p:nvSpPr>
        <p:spPr>
          <a:xfrm flipH="1">
            <a:off x="7542724" y="4539010"/>
            <a:ext cx="1499616" cy="566928"/>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Quay lại </a:t>
            </a:r>
          </a:p>
        </p:txBody>
      </p:sp>
    </p:spTree>
    <p:extLst>
      <p:ext uri="{BB962C8B-B14F-4D97-AF65-F5344CB8AC3E}">
        <p14:creationId xmlns:p14="http://schemas.microsoft.com/office/powerpoint/2010/main" val="22169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EB3E58-F044-98EE-8A5A-41A62A1087C8}"/>
              </a:ext>
            </a:extLst>
          </p:cNvPr>
          <p:cNvPicPr>
            <a:picLocks noChangeAspect="1"/>
          </p:cNvPicPr>
          <p:nvPr/>
        </p:nvPicPr>
        <p:blipFill>
          <a:blip r:embed="rId3"/>
          <a:stretch>
            <a:fillRect/>
          </a:stretch>
        </p:blipFill>
        <p:spPr>
          <a:xfrm>
            <a:off x="0" y="1255"/>
            <a:ext cx="9144000" cy="5140990"/>
          </a:xfrm>
          <a:prstGeom prst="rect">
            <a:avLst/>
          </a:prstGeom>
        </p:spPr>
      </p:pic>
      <p:sp>
        <p:nvSpPr>
          <p:cNvPr id="4" name="Snip Diagonal Corner Rectangle 3"/>
          <p:cNvSpPr/>
          <p:nvPr/>
        </p:nvSpPr>
        <p:spPr>
          <a:xfrm>
            <a:off x="1322363" y="706778"/>
            <a:ext cx="6714675" cy="146304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a:solidFill>
                  <a:schemeClr val="tx1"/>
                </a:solidFill>
                <a:latin typeface="+mj-lt"/>
              </a:rPr>
              <a:t>Câu 3: Đây là triều đại kéo dài nhất trong lịch sử Việt Nam (360 năm)</a:t>
            </a:r>
            <a:endParaRPr lang="en-US" sz="3200">
              <a:solidFill>
                <a:schemeClr val="tx1"/>
              </a:solidFill>
              <a:latin typeface="+mj-lt"/>
            </a:endParaRPr>
          </a:p>
        </p:txBody>
      </p:sp>
      <p:sp>
        <p:nvSpPr>
          <p:cNvPr id="5" name="Snip Diagonal Corner Rectangle 4"/>
          <p:cNvSpPr/>
          <p:nvPr/>
        </p:nvSpPr>
        <p:spPr>
          <a:xfrm>
            <a:off x="1695674" y="2302406"/>
            <a:ext cx="6217920" cy="1129284"/>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prstClr val="white"/>
                </a:solidFill>
                <a:effectLst/>
                <a:uLnTx/>
                <a:uFillTx/>
                <a:latin typeface="Times New Roman" panose="02020603050405020304" pitchFamily="18" charset="0"/>
                <a:ea typeface="+mn-ea"/>
                <a:cs typeface="+mn-cs"/>
                <a:sym typeface="Arial"/>
              </a:rPr>
              <a:t>Hậu</a:t>
            </a:r>
            <a:r>
              <a:rPr kumimoji="0" lang="en-US" sz="3600" b="1" i="0" u="none" strike="noStrike" kern="0" cap="none" spc="0" normalizeH="0" noProof="0">
                <a:ln>
                  <a:noFill/>
                </a:ln>
                <a:solidFill>
                  <a:prstClr val="white"/>
                </a:solidFill>
                <a:effectLst/>
                <a:uLnTx/>
                <a:uFillTx/>
                <a:latin typeface="Times New Roman" panose="02020603050405020304" pitchFamily="18" charset="0"/>
                <a:ea typeface="+mn-ea"/>
                <a:cs typeface="+mn-cs"/>
                <a:sym typeface="Arial"/>
              </a:rPr>
              <a:t> Lê</a:t>
            </a:r>
            <a:endParaRPr kumimoji="0" lang="en-US" sz="3600" b="1" i="0" u="none" strike="noStrike" kern="0" cap="none" spc="0" normalizeH="0" baseline="0" noProof="0">
              <a:ln>
                <a:noFill/>
              </a:ln>
              <a:solidFill>
                <a:prstClr val="white"/>
              </a:solidFill>
              <a:effectLst/>
              <a:uLnTx/>
              <a:uFillTx/>
              <a:latin typeface="Calibri Light" panose="020F0302020204030204"/>
              <a:ea typeface="+mn-ea"/>
              <a:cs typeface="+mn-cs"/>
              <a:sym typeface="Arial"/>
            </a:endParaRPr>
          </a:p>
        </p:txBody>
      </p:sp>
      <p:sp>
        <p:nvSpPr>
          <p:cNvPr id="3" name="Pentagon 5">
            <a:hlinkClick r:id="rId4" action="ppaction://hlinksldjump"/>
            <a:extLst>
              <a:ext uri="{FF2B5EF4-FFF2-40B4-BE49-F238E27FC236}">
                <a16:creationId xmlns:a16="http://schemas.microsoft.com/office/drawing/2014/main" id="{5C6FE6AA-0740-D184-529A-50F587287DBD}"/>
              </a:ext>
            </a:extLst>
          </p:cNvPr>
          <p:cNvSpPr/>
          <p:nvPr/>
        </p:nvSpPr>
        <p:spPr>
          <a:xfrm flipH="1">
            <a:off x="7542724" y="4539010"/>
            <a:ext cx="1499616" cy="566928"/>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Quay lại </a:t>
            </a:r>
          </a:p>
        </p:txBody>
      </p:sp>
    </p:spTree>
    <p:extLst>
      <p:ext uri="{BB962C8B-B14F-4D97-AF65-F5344CB8AC3E}">
        <p14:creationId xmlns:p14="http://schemas.microsoft.com/office/powerpoint/2010/main" val="33099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CED173-719E-9058-A01B-B2ACCC11244E}"/>
              </a:ext>
            </a:extLst>
          </p:cNvPr>
          <p:cNvPicPr>
            <a:picLocks noChangeAspect="1"/>
          </p:cNvPicPr>
          <p:nvPr/>
        </p:nvPicPr>
        <p:blipFill>
          <a:blip r:embed="rId3"/>
          <a:stretch>
            <a:fillRect/>
          </a:stretch>
        </p:blipFill>
        <p:spPr>
          <a:xfrm>
            <a:off x="0" y="1255"/>
            <a:ext cx="9144000" cy="5140990"/>
          </a:xfrm>
          <a:prstGeom prst="rect">
            <a:avLst/>
          </a:prstGeom>
        </p:spPr>
      </p:pic>
      <p:sp>
        <p:nvSpPr>
          <p:cNvPr id="4" name="Snip Diagonal Corner Rectangle 3"/>
          <p:cNvSpPr/>
          <p:nvPr/>
        </p:nvSpPr>
        <p:spPr>
          <a:xfrm>
            <a:off x="1422400" y="647700"/>
            <a:ext cx="6668427" cy="192405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i="1">
                <a:solidFill>
                  <a:schemeClr val="tx1"/>
                </a:solidFill>
                <a:latin typeface="+mj-lt"/>
              </a:rPr>
              <a:t>Câu 4: Những con người, những nhân vật nổi tiếng, kiệt xuất, có cống hiến lớn lao cho nền văn hóa dân tộc, được lịch sử, dân tộc biết đến, ghi nhận và đánh giá cao; đại diện, biểu trưng cho một nền văn hóa dân tộc được gọi là gì?</a:t>
            </a:r>
            <a:endParaRPr lang="en-US" sz="2400">
              <a:solidFill>
                <a:schemeClr val="tx1"/>
              </a:solidFill>
              <a:latin typeface="+mj-lt"/>
            </a:endParaRPr>
          </a:p>
        </p:txBody>
      </p:sp>
      <p:sp>
        <p:nvSpPr>
          <p:cNvPr id="5" name="Snip Diagonal Corner Rectangle 4"/>
          <p:cNvSpPr/>
          <p:nvPr/>
        </p:nvSpPr>
        <p:spPr>
          <a:xfrm>
            <a:off x="1749463" y="2730499"/>
            <a:ext cx="6217920" cy="826471"/>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prstClr val="white"/>
                </a:solidFill>
                <a:effectLst/>
                <a:uLnTx/>
                <a:uFillTx/>
                <a:latin typeface="Times New Roman" panose="02020603050405020304" pitchFamily="18" charset="0"/>
                <a:ea typeface="+mn-ea"/>
                <a:cs typeface="+mn-cs"/>
                <a:sym typeface="Arial"/>
              </a:rPr>
              <a:t>Danh nhân</a:t>
            </a:r>
            <a:r>
              <a:rPr kumimoji="0" lang="en-US" sz="3600" b="1" i="0" u="none" strike="noStrike" kern="0" cap="none" spc="0" normalizeH="0" noProof="0">
                <a:ln>
                  <a:noFill/>
                </a:ln>
                <a:solidFill>
                  <a:prstClr val="white"/>
                </a:solidFill>
                <a:effectLst/>
                <a:uLnTx/>
                <a:uFillTx/>
                <a:latin typeface="Times New Roman" panose="02020603050405020304" pitchFamily="18" charset="0"/>
                <a:ea typeface="+mn-ea"/>
                <a:cs typeface="+mn-cs"/>
                <a:sym typeface="Arial"/>
              </a:rPr>
              <a:t> văn hóa thế giới</a:t>
            </a:r>
            <a:endParaRPr kumimoji="0" lang="en-US" sz="3600" b="1" i="0" u="none" strike="noStrike" kern="0" cap="none" spc="0" normalizeH="0" baseline="0" noProof="0">
              <a:ln>
                <a:noFill/>
              </a:ln>
              <a:solidFill>
                <a:prstClr val="white"/>
              </a:solidFill>
              <a:effectLst/>
              <a:uLnTx/>
              <a:uFillTx/>
              <a:latin typeface="Calibri Light" panose="020F0302020204030204"/>
              <a:ea typeface="+mn-ea"/>
              <a:cs typeface="+mn-cs"/>
              <a:sym typeface="Arial"/>
            </a:endParaRPr>
          </a:p>
        </p:txBody>
      </p:sp>
      <p:sp>
        <p:nvSpPr>
          <p:cNvPr id="3" name="Pentagon 5">
            <a:hlinkClick r:id="rId4" action="ppaction://hlinksldjump"/>
            <a:extLst>
              <a:ext uri="{FF2B5EF4-FFF2-40B4-BE49-F238E27FC236}">
                <a16:creationId xmlns:a16="http://schemas.microsoft.com/office/drawing/2014/main" id="{536E74B2-8094-4EB7-7E03-94C43D458CA0}"/>
              </a:ext>
            </a:extLst>
          </p:cNvPr>
          <p:cNvSpPr/>
          <p:nvPr/>
        </p:nvSpPr>
        <p:spPr>
          <a:xfrm flipH="1">
            <a:off x="7542724" y="4539010"/>
            <a:ext cx="1499616" cy="566928"/>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Quay lại </a:t>
            </a:r>
          </a:p>
        </p:txBody>
      </p:sp>
    </p:spTree>
    <p:extLst>
      <p:ext uri="{BB962C8B-B14F-4D97-AF65-F5344CB8AC3E}">
        <p14:creationId xmlns:p14="http://schemas.microsoft.com/office/powerpoint/2010/main" val="41327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op 10 South American Waterfalls by Slidesgo">
  <a:themeElements>
    <a:clrScheme name="Simple Light">
      <a:dk1>
        <a:srgbClr val="191919"/>
      </a:dk1>
      <a:lt1>
        <a:srgbClr val="FFFFFF"/>
      </a:lt1>
      <a:dk2>
        <a:srgbClr val="595959"/>
      </a:dk2>
      <a:lt2>
        <a:srgbClr val="EEEEEE"/>
      </a:lt2>
      <a:accent1>
        <a:srgbClr val="747584"/>
      </a:accent1>
      <a:accent2>
        <a:srgbClr val="67CEF4"/>
      </a:accent2>
      <a:accent3>
        <a:srgbClr val="48B2D5"/>
      </a:accent3>
      <a:accent4>
        <a:srgbClr val="174A25"/>
      </a:accent4>
      <a:accent5>
        <a:srgbClr val="25733F"/>
      </a:accent5>
      <a:accent6>
        <a:srgbClr val="45B787"/>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558</Words>
  <Application>Microsoft Office PowerPoint</Application>
  <PresentationFormat>On-screen Show (16:9)</PresentationFormat>
  <Paragraphs>65</Paragraphs>
  <Slides>19</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Times New Roman</vt:lpstr>
      <vt:lpstr>Calibri Light</vt:lpstr>
      <vt:lpstr>Calibri</vt:lpstr>
      <vt:lpstr>Francois One</vt:lpstr>
      <vt:lpstr>Arial</vt:lpstr>
      <vt:lpstr>Bebas Neue</vt:lpstr>
      <vt:lpstr>Nunito Sans</vt:lpstr>
      <vt:lpstr>Poppins</vt:lpstr>
      <vt:lpstr>Top 10 South American Waterfalls by Slidesgo</vt:lpstr>
      <vt:lpstr>Office Theme</vt:lpstr>
      <vt:lpstr>3_Office Theme</vt:lpstr>
      <vt:lpstr>Bài ca Côn Sơn</vt:lpstr>
      <vt:lpstr>Hoạt động mở đầu</vt:lpstr>
      <vt:lpstr>Chuẩn bị đọc</vt:lpstr>
      <vt:lpstr>I. Chuẩn bị đọc</vt:lpstr>
      <vt:lpstr>lánh</vt:lpstr>
      <vt:lpstr>PowerPoint Presentation</vt:lpstr>
      <vt:lpstr>PowerPoint Presentation</vt:lpstr>
      <vt:lpstr>PowerPoint Presentation</vt:lpstr>
      <vt:lpstr>PowerPoint Presentation</vt:lpstr>
      <vt:lpstr>PowerPoint Presentation</vt:lpstr>
      <vt:lpstr>I. Chuẩn bị đọc</vt:lpstr>
      <vt:lpstr>Hình thành kiến thức</vt:lpstr>
      <vt:lpstr>Trải nghiệm cùng văn bản</vt:lpstr>
      <vt:lpstr>I. Chuẩn bị đọc</vt:lpstr>
      <vt:lpstr>I. Chuẩn bị đọc</vt:lpstr>
      <vt:lpstr>Suy ngẫm và phản hồi</vt:lpstr>
      <vt:lpstr>Tìm hiểu về biện pháp tu từ</vt:lpstr>
      <vt:lpstr>1. Tìm hiểu về biện pháp tu từ</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ca Côn Sơn</dc:title>
  <cp:lastModifiedBy>Admin</cp:lastModifiedBy>
  <cp:revision>6</cp:revision>
  <dcterms:modified xsi:type="dcterms:W3CDTF">2025-02-14T02:37:04Z</dcterms:modified>
</cp:coreProperties>
</file>