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706" r:id="rId3"/>
  </p:sldMasterIdLst>
  <p:notesMasterIdLst>
    <p:notesMasterId r:id="rId21"/>
  </p:notesMasterIdLst>
  <p:sldIdLst>
    <p:sldId id="256" r:id="rId4"/>
    <p:sldId id="854" r:id="rId5"/>
    <p:sldId id="853" r:id="rId6"/>
    <p:sldId id="858" r:id="rId7"/>
    <p:sldId id="859" r:id="rId8"/>
    <p:sldId id="861" r:id="rId9"/>
    <p:sldId id="857" r:id="rId10"/>
    <p:sldId id="860" r:id="rId11"/>
    <p:sldId id="851" r:id="rId12"/>
    <p:sldId id="855" r:id="rId13"/>
    <p:sldId id="2007577579" r:id="rId14"/>
    <p:sldId id="2007577581" r:id="rId15"/>
    <p:sldId id="2007577582" r:id="rId16"/>
    <p:sldId id="2007577585" r:id="rId17"/>
    <p:sldId id="2007577583" r:id="rId18"/>
    <p:sldId id="261" r:id="rId19"/>
    <p:sldId id="2007577584" r:id="rId20"/>
  </p:sldIdLst>
  <p:sldSz cx="9144000" cy="5143500" type="screen16x9"/>
  <p:notesSz cx="6858000" cy="9144000"/>
  <p:embeddedFontLs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
      <p:font typeface="Fira Sans Extra Condensed" panose="020B0604020202020204" charset="0"/>
      <p:regular r:id="rId28"/>
      <p:bold r:id="rId29"/>
    </p:embeddedFont>
    <p:embeddedFont>
      <p:font typeface="Nunito Sans" panose="020B0604020202020204" charset="0"/>
      <p:regular r:id="rId30"/>
      <p:bold r:id="rId31"/>
      <p:italic r:id="rId32"/>
      <p:boldItalic r:id="rId33"/>
    </p:embeddedFont>
    <p:embeddedFont>
      <p:font typeface="Bebas Neue" panose="020B0604020202020204" charset="0"/>
      <p:regular r:id="rId34"/>
    </p:embeddedFont>
    <p:embeddedFont>
      <p:font typeface="SimSun" panose="02010600030101010101" pitchFamily="2" charset="-122"/>
      <p:regular r:id="rId35"/>
    </p:embeddedFont>
    <p:embeddedFont>
      <p:font typeface="Poppins" panose="020B0604020202020204" charset="0"/>
      <p:regular r:id="rId36"/>
      <p:bold r:id="rId37"/>
      <p:italic r:id="rId38"/>
      <p:boldItalic r:id="rId39"/>
    </p:embeddedFont>
    <p:embeddedFont>
      <p:font typeface="SimSun" panose="02010600030101010101" pitchFamily="2" charset="-122"/>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787"/>
    <a:srgbClr val="EEEEEE"/>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FB31EC-7192-43BE-A425-8D2940E49484}">
  <a:tblStyle styleId="{14FB31EC-7192-43BE-A425-8D2940E494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4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41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0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38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7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2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73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14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33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70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55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34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7CEF4">
            <a:alpha val="24650"/>
          </a:srgbClr>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96950" y="405650"/>
            <a:ext cx="6350100" cy="2717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12305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Nunito Sans"/>
                <a:ea typeface="Nunito Sans"/>
                <a:cs typeface="Nunito Sans"/>
                <a:sym typeface="Nunito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22397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98515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260133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99147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965917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2466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433116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253667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22737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185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67CEF4">
            <a:alpha val="24650"/>
          </a:srgbClr>
        </a:solidFill>
        <a:effectLst/>
      </p:bgPr>
    </p:bg>
    <p:spTree>
      <p:nvGrpSpPr>
        <p:cNvPr id="1" name="Shape 11"/>
        <p:cNvGrpSpPr/>
        <p:nvPr/>
      </p:nvGrpSpPr>
      <p:grpSpPr>
        <a:xfrm>
          <a:off x="0" y="0"/>
          <a:ext cx="0" cy="0"/>
          <a:chOff x="0" y="0"/>
          <a:chExt cx="0" cy="0"/>
        </a:xfrm>
      </p:grpSpPr>
      <p:sp>
        <p:nvSpPr>
          <p:cNvPr id="12" name="Google Shape;12;p3"/>
          <p:cNvSpPr/>
          <p:nvPr/>
        </p:nvSpPr>
        <p:spPr>
          <a:xfrm>
            <a:off x="553609" y="183562"/>
            <a:ext cx="3955831" cy="1505271"/>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2281500" y="2107449"/>
            <a:ext cx="4581000" cy="150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911252" y="1119788"/>
            <a:ext cx="1321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a:spLocks noGrp="1"/>
          </p:cNvSpPr>
          <p:nvPr>
            <p:ph type="subTitle" idx="1"/>
          </p:nvPr>
        </p:nvSpPr>
        <p:spPr>
          <a:xfrm>
            <a:off x="2283300" y="3601812"/>
            <a:ext cx="45774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2635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696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49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0507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538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347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79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4007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2756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315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13225" y="1307100"/>
            <a:ext cx="7717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p:nvPr/>
        </p:nvSpPr>
        <p:spPr>
          <a:xfrm>
            <a:off x="-235750" y="303825"/>
            <a:ext cx="2851067" cy="1084899"/>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p:nvPr/>
        </p:nvSpPr>
        <p:spPr>
          <a:xfrm>
            <a:off x="6785625" y="2096075"/>
            <a:ext cx="2851067" cy="1084899"/>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67CEF4">
            <a:alpha val="24650"/>
          </a:srgbClr>
        </a:solidFill>
        <a:effectLst/>
      </p:bgPr>
    </p:bg>
    <p:spTree>
      <p:nvGrpSpPr>
        <p:cNvPr id="1" name="Shape 67"/>
        <p:cNvGrpSpPr/>
        <p:nvPr/>
      </p:nvGrpSpPr>
      <p:grpSpPr>
        <a:xfrm>
          <a:off x="0" y="0"/>
          <a:ext cx="0" cy="0"/>
          <a:chOff x="0" y="0"/>
          <a:chExt cx="0" cy="0"/>
        </a:xfrm>
      </p:grpSpPr>
      <p:sp>
        <p:nvSpPr>
          <p:cNvPr id="68" name="Google Shape;68;p15"/>
          <p:cNvSpPr/>
          <p:nvPr/>
        </p:nvSpPr>
        <p:spPr>
          <a:xfrm>
            <a:off x="553609" y="183562"/>
            <a:ext cx="3955831" cy="1505271"/>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2281500" y="2107449"/>
            <a:ext cx="4581000" cy="150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 name="Google Shape;70;p15"/>
          <p:cNvSpPr txBox="1">
            <a:spLocks noGrp="1"/>
          </p:cNvSpPr>
          <p:nvPr>
            <p:ph type="title" idx="2" hasCustomPrompt="1"/>
          </p:nvPr>
        </p:nvSpPr>
        <p:spPr>
          <a:xfrm>
            <a:off x="3911265" y="1107763"/>
            <a:ext cx="1321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1" name="Google Shape;71;p15"/>
          <p:cNvSpPr txBox="1">
            <a:spLocks noGrp="1"/>
          </p:cNvSpPr>
          <p:nvPr>
            <p:ph type="subTitle" idx="1"/>
          </p:nvPr>
        </p:nvSpPr>
        <p:spPr>
          <a:xfrm>
            <a:off x="2283300" y="3601812"/>
            <a:ext cx="45774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n columns">
  <p:cSld name="CUSTOM_7_1">
    <p:spTree>
      <p:nvGrpSpPr>
        <p:cNvPr id="1" name="Shape 157"/>
        <p:cNvGrpSpPr/>
        <p:nvPr/>
      </p:nvGrpSpPr>
      <p:grpSpPr>
        <a:xfrm>
          <a:off x="0" y="0"/>
          <a:ext cx="0" cy="0"/>
          <a:chOff x="0" y="0"/>
          <a:chExt cx="0" cy="0"/>
        </a:xfrm>
      </p:grpSpPr>
      <p:grpSp>
        <p:nvGrpSpPr>
          <p:cNvPr id="2" name="Google Shape;432;p37">
            <a:extLst>
              <a:ext uri="{FF2B5EF4-FFF2-40B4-BE49-F238E27FC236}">
                <a16:creationId xmlns:a16="http://schemas.microsoft.com/office/drawing/2014/main" id="{5412A8C0-0D6A-055F-1E92-FECB12833CE8}"/>
              </a:ext>
            </a:extLst>
          </p:cNvPr>
          <p:cNvGrpSpPr/>
          <p:nvPr userDrawn="1"/>
        </p:nvGrpSpPr>
        <p:grpSpPr>
          <a:xfrm>
            <a:off x="8230721" y="1490881"/>
            <a:ext cx="1149519" cy="3521328"/>
            <a:chOff x="1201200" y="3190600"/>
            <a:chExt cx="402225" cy="1232138"/>
          </a:xfrm>
        </p:grpSpPr>
        <p:sp>
          <p:nvSpPr>
            <p:cNvPr id="3" name="Google Shape;433;p37">
              <a:extLst>
                <a:ext uri="{FF2B5EF4-FFF2-40B4-BE49-F238E27FC236}">
                  <a16:creationId xmlns:a16="http://schemas.microsoft.com/office/drawing/2014/main" id="{904FAACE-B89D-0527-21C9-D25F423B6AEE}"/>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34;p37">
              <a:extLst>
                <a:ext uri="{FF2B5EF4-FFF2-40B4-BE49-F238E27FC236}">
                  <a16:creationId xmlns:a16="http://schemas.microsoft.com/office/drawing/2014/main" id="{F8AA4BC9-B8D6-2503-064D-573F105107AB}"/>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35;p37">
              <a:extLst>
                <a:ext uri="{FF2B5EF4-FFF2-40B4-BE49-F238E27FC236}">
                  <a16:creationId xmlns:a16="http://schemas.microsoft.com/office/drawing/2014/main" id="{5E54A6A6-04B7-FD4C-69AB-DDEDF13AE3C4}"/>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6;p37">
              <a:extLst>
                <a:ext uri="{FF2B5EF4-FFF2-40B4-BE49-F238E27FC236}">
                  <a16:creationId xmlns:a16="http://schemas.microsoft.com/office/drawing/2014/main" id="{F324A228-91AB-ED26-84C4-1D37EAE50054}"/>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7;p37">
              <a:extLst>
                <a:ext uri="{FF2B5EF4-FFF2-40B4-BE49-F238E27FC236}">
                  <a16:creationId xmlns:a16="http://schemas.microsoft.com/office/drawing/2014/main" id="{28BC6500-0674-9024-0C0E-023CD9C61DD7}"/>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8;p37">
              <a:extLst>
                <a:ext uri="{FF2B5EF4-FFF2-40B4-BE49-F238E27FC236}">
                  <a16:creationId xmlns:a16="http://schemas.microsoft.com/office/drawing/2014/main" id="{B5A82317-D30D-F1F0-5474-4E2B98CF22D6}"/>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39;p37">
              <a:extLst>
                <a:ext uri="{FF2B5EF4-FFF2-40B4-BE49-F238E27FC236}">
                  <a16:creationId xmlns:a16="http://schemas.microsoft.com/office/drawing/2014/main" id="{C964592F-B42A-4B82-F4C6-99577F51AA2B}"/>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27"/>
          <p:cNvSpPr/>
          <p:nvPr/>
        </p:nvSpPr>
        <p:spPr>
          <a:xfrm>
            <a:off x="4990874" y="107251"/>
            <a:ext cx="3589114" cy="1365728"/>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0" name="Google Shape;160;p27"/>
          <p:cNvSpPr txBox="1">
            <a:spLocks noGrp="1"/>
          </p:cNvSpPr>
          <p:nvPr>
            <p:ph type="subTitle" idx="1"/>
          </p:nvPr>
        </p:nvSpPr>
        <p:spPr>
          <a:xfrm>
            <a:off x="1024736"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 name="Google Shape;161;p27"/>
          <p:cNvSpPr txBox="1">
            <a:spLocks noGrp="1"/>
          </p:cNvSpPr>
          <p:nvPr>
            <p:ph type="subTitle" idx="2"/>
          </p:nvPr>
        </p:nvSpPr>
        <p:spPr>
          <a:xfrm>
            <a:off x="2428940"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 name="Google Shape;162;p27"/>
          <p:cNvSpPr txBox="1">
            <a:spLocks noGrp="1"/>
          </p:cNvSpPr>
          <p:nvPr>
            <p:ph type="subTitle" idx="3"/>
          </p:nvPr>
        </p:nvSpPr>
        <p:spPr>
          <a:xfrm>
            <a:off x="1024736"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3" name="Google Shape;163;p27"/>
          <p:cNvSpPr txBox="1">
            <a:spLocks noGrp="1"/>
          </p:cNvSpPr>
          <p:nvPr>
            <p:ph type="subTitle" idx="4"/>
          </p:nvPr>
        </p:nvSpPr>
        <p:spPr>
          <a:xfrm>
            <a:off x="2428940"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4" name="Google Shape;164;p27"/>
          <p:cNvSpPr txBox="1">
            <a:spLocks noGrp="1"/>
          </p:cNvSpPr>
          <p:nvPr>
            <p:ph type="subTitle" idx="5"/>
          </p:nvPr>
        </p:nvSpPr>
        <p:spPr>
          <a:xfrm>
            <a:off x="3827661"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27"/>
          <p:cNvSpPr txBox="1">
            <a:spLocks noGrp="1"/>
          </p:cNvSpPr>
          <p:nvPr>
            <p:ph type="subTitle" idx="6"/>
          </p:nvPr>
        </p:nvSpPr>
        <p:spPr>
          <a:xfrm>
            <a:off x="3827661"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 name="Google Shape;166;p27"/>
          <p:cNvSpPr txBox="1">
            <a:spLocks noGrp="1"/>
          </p:cNvSpPr>
          <p:nvPr>
            <p:ph type="subTitle" idx="7"/>
          </p:nvPr>
        </p:nvSpPr>
        <p:spPr>
          <a:xfrm>
            <a:off x="1027659"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7" name="Google Shape;167;p27"/>
          <p:cNvSpPr txBox="1">
            <a:spLocks noGrp="1"/>
          </p:cNvSpPr>
          <p:nvPr>
            <p:ph type="subTitle" idx="8"/>
          </p:nvPr>
        </p:nvSpPr>
        <p:spPr>
          <a:xfrm>
            <a:off x="2431863"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8" name="Google Shape;168;p27"/>
          <p:cNvSpPr txBox="1">
            <a:spLocks noGrp="1"/>
          </p:cNvSpPr>
          <p:nvPr>
            <p:ph type="subTitle" idx="9"/>
          </p:nvPr>
        </p:nvSpPr>
        <p:spPr>
          <a:xfrm>
            <a:off x="3830584"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9" name="Google Shape;169;p27"/>
          <p:cNvSpPr txBox="1">
            <a:spLocks noGrp="1"/>
          </p:cNvSpPr>
          <p:nvPr>
            <p:ph type="subTitle" idx="13"/>
          </p:nvPr>
        </p:nvSpPr>
        <p:spPr>
          <a:xfrm>
            <a:off x="1027659"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 name="Google Shape;170;p27"/>
          <p:cNvSpPr txBox="1">
            <a:spLocks noGrp="1"/>
          </p:cNvSpPr>
          <p:nvPr>
            <p:ph type="subTitle" idx="14"/>
          </p:nvPr>
        </p:nvSpPr>
        <p:spPr>
          <a:xfrm>
            <a:off x="2431863"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1" name="Google Shape;171;p27"/>
          <p:cNvSpPr txBox="1">
            <a:spLocks noGrp="1"/>
          </p:cNvSpPr>
          <p:nvPr>
            <p:ph type="subTitle" idx="15"/>
          </p:nvPr>
        </p:nvSpPr>
        <p:spPr>
          <a:xfrm>
            <a:off x="3830584"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27"/>
          <p:cNvSpPr txBox="1">
            <a:spLocks noGrp="1"/>
          </p:cNvSpPr>
          <p:nvPr>
            <p:ph type="subTitle" idx="16"/>
          </p:nvPr>
        </p:nvSpPr>
        <p:spPr>
          <a:xfrm>
            <a:off x="5232243"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3" name="Google Shape;173;p27"/>
          <p:cNvSpPr txBox="1">
            <a:spLocks noGrp="1"/>
          </p:cNvSpPr>
          <p:nvPr>
            <p:ph type="subTitle" idx="17"/>
          </p:nvPr>
        </p:nvSpPr>
        <p:spPr>
          <a:xfrm>
            <a:off x="5232243"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27"/>
          <p:cNvSpPr txBox="1">
            <a:spLocks noGrp="1"/>
          </p:cNvSpPr>
          <p:nvPr>
            <p:ph type="subTitle" idx="18"/>
          </p:nvPr>
        </p:nvSpPr>
        <p:spPr>
          <a:xfrm>
            <a:off x="6630964"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5" name="Google Shape;175;p27"/>
          <p:cNvSpPr txBox="1">
            <a:spLocks noGrp="1"/>
          </p:cNvSpPr>
          <p:nvPr>
            <p:ph type="subTitle" idx="19"/>
          </p:nvPr>
        </p:nvSpPr>
        <p:spPr>
          <a:xfrm>
            <a:off x="6630964"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27"/>
          <p:cNvSpPr txBox="1">
            <a:spLocks noGrp="1"/>
          </p:cNvSpPr>
          <p:nvPr>
            <p:ph type="subTitle" idx="20"/>
          </p:nvPr>
        </p:nvSpPr>
        <p:spPr>
          <a:xfrm>
            <a:off x="5235165"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27"/>
          <p:cNvSpPr txBox="1">
            <a:spLocks noGrp="1"/>
          </p:cNvSpPr>
          <p:nvPr>
            <p:ph type="subTitle" idx="21"/>
          </p:nvPr>
        </p:nvSpPr>
        <p:spPr>
          <a:xfrm>
            <a:off x="6633886"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8" name="Google Shape;178;p27"/>
          <p:cNvSpPr txBox="1">
            <a:spLocks noGrp="1"/>
          </p:cNvSpPr>
          <p:nvPr>
            <p:ph type="subTitle" idx="22"/>
          </p:nvPr>
        </p:nvSpPr>
        <p:spPr>
          <a:xfrm>
            <a:off x="5235165"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9" name="Google Shape;179;p27"/>
          <p:cNvSpPr txBox="1">
            <a:spLocks noGrp="1"/>
          </p:cNvSpPr>
          <p:nvPr>
            <p:ph type="subTitle" idx="23"/>
          </p:nvPr>
        </p:nvSpPr>
        <p:spPr>
          <a:xfrm>
            <a:off x="6633886"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80" name="Google Shape;180;p27"/>
          <p:cNvGrpSpPr/>
          <p:nvPr/>
        </p:nvGrpSpPr>
        <p:grpSpPr>
          <a:xfrm>
            <a:off x="5323547" y="4111277"/>
            <a:ext cx="4897758" cy="941339"/>
            <a:chOff x="5323547" y="4263677"/>
            <a:chExt cx="4897758" cy="941339"/>
          </a:xfrm>
        </p:grpSpPr>
        <p:sp>
          <p:nvSpPr>
            <p:cNvPr id="181" name="Google Shape;181;p27"/>
            <p:cNvSpPr/>
            <p:nvPr/>
          </p:nvSpPr>
          <p:spPr>
            <a:xfrm>
              <a:off x="5323547" y="4781564"/>
              <a:ext cx="4825980" cy="423452"/>
            </a:xfrm>
            <a:custGeom>
              <a:avLst/>
              <a:gdLst/>
              <a:ahLst/>
              <a:cxnLst/>
              <a:rect l="l" t="t" r="r" b="b"/>
              <a:pathLst>
                <a:path w="59580" h="8411" extrusionOk="0">
                  <a:moveTo>
                    <a:pt x="38235" y="1"/>
                  </a:moveTo>
                  <a:lnTo>
                    <a:pt x="9802" y="744"/>
                  </a:lnTo>
                  <a:cubicBezTo>
                    <a:pt x="3679" y="1240"/>
                    <a:pt x="2984" y="2603"/>
                    <a:pt x="7893" y="2802"/>
                  </a:cubicBezTo>
                  <a:cubicBezTo>
                    <a:pt x="8389" y="2827"/>
                    <a:pt x="8760" y="2851"/>
                    <a:pt x="9008" y="2876"/>
                  </a:cubicBezTo>
                  <a:cubicBezTo>
                    <a:pt x="10843" y="3124"/>
                    <a:pt x="6976" y="3694"/>
                    <a:pt x="9802" y="3818"/>
                  </a:cubicBezTo>
                  <a:cubicBezTo>
                    <a:pt x="12906" y="3961"/>
                    <a:pt x="1" y="6980"/>
                    <a:pt x="6626" y="6980"/>
                  </a:cubicBezTo>
                  <a:cubicBezTo>
                    <a:pt x="6879" y="6980"/>
                    <a:pt x="7160" y="6976"/>
                    <a:pt x="7471" y="6966"/>
                  </a:cubicBezTo>
                  <a:cubicBezTo>
                    <a:pt x="11531" y="6859"/>
                    <a:pt x="17248" y="6684"/>
                    <a:pt x="21381" y="6684"/>
                  </a:cubicBezTo>
                  <a:cubicBezTo>
                    <a:pt x="25855" y="6684"/>
                    <a:pt x="28472" y="6889"/>
                    <a:pt x="25122" y="7611"/>
                  </a:cubicBezTo>
                  <a:cubicBezTo>
                    <a:pt x="22131" y="8241"/>
                    <a:pt x="24479" y="8411"/>
                    <a:pt x="28529" y="8411"/>
                  </a:cubicBezTo>
                  <a:cubicBezTo>
                    <a:pt x="33243" y="8411"/>
                    <a:pt x="40263" y="8181"/>
                    <a:pt x="43863" y="8181"/>
                  </a:cubicBezTo>
                  <a:cubicBezTo>
                    <a:pt x="44805" y="8181"/>
                    <a:pt x="45796" y="8156"/>
                    <a:pt x="46813" y="8132"/>
                  </a:cubicBezTo>
                  <a:cubicBezTo>
                    <a:pt x="53084" y="7908"/>
                    <a:pt x="59579" y="7066"/>
                    <a:pt x="50283" y="5801"/>
                  </a:cubicBezTo>
                  <a:lnTo>
                    <a:pt x="38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27"/>
            <p:cNvGrpSpPr/>
            <p:nvPr/>
          </p:nvGrpSpPr>
          <p:grpSpPr>
            <a:xfrm>
              <a:off x="8118883" y="4263677"/>
              <a:ext cx="2102422" cy="941245"/>
              <a:chOff x="5491025" y="2228475"/>
              <a:chExt cx="1517775" cy="679550"/>
            </a:xfrm>
          </p:grpSpPr>
          <p:sp>
            <p:nvSpPr>
              <p:cNvPr id="183" name="Google Shape;183;p27"/>
              <p:cNvSpPr/>
              <p:nvPr/>
            </p:nvSpPr>
            <p:spPr>
              <a:xfrm>
                <a:off x="5491025" y="2586275"/>
                <a:ext cx="1517775" cy="321750"/>
              </a:xfrm>
              <a:custGeom>
                <a:avLst/>
                <a:gdLst/>
                <a:ahLst/>
                <a:cxnLst/>
                <a:rect l="l" t="t" r="r" b="b"/>
                <a:pathLst>
                  <a:path w="60711" h="12870" extrusionOk="0">
                    <a:moveTo>
                      <a:pt x="11170" y="1"/>
                    </a:moveTo>
                    <a:cubicBezTo>
                      <a:pt x="11083" y="1"/>
                      <a:pt x="10996" y="2"/>
                      <a:pt x="10908" y="4"/>
                    </a:cubicBezTo>
                    <a:lnTo>
                      <a:pt x="10512" y="4"/>
                    </a:lnTo>
                    <a:cubicBezTo>
                      <a:pt x="7413" y="128"/>
                      <a:pt x="9966" y="648"/>
                      <a:pt x="7512" y="871"/>
                    </a:cubicBezTo>
                    <a:cubicBezTo>
                      <a:pt x="4934" y="1070"/>
                      <a:pt x="968" y="1689"/>
                      <a:pt x="5207" y="2036"/>
                    </a:cubicBezTo>
                    <a:cubicBezTo>
                      <a:pt x="9446" y="2383"/>
                      <a:pt x="6570" y="2755"/>
                      <a:pt x="4314" y="2854"/>
                    </a:cubicBezTo>
                    <a:cubicBezTo>
                      <a:pt x="2169" y="2950"/>
                      <a:pt x="0" y="3527"/>
                      <a:pt x="4775" y="3527"/>
                    </a:cubicBezTo>
                    <a:cubicBezTo>
                      <a:pt x="4966" y="3527"/>
                      <a:pt x="5167" y="3526"/>
                      <a:pt x="5380" y="3524"/>
                    </a:cubicBezTo>
                    <a:cubicBezTo>
                      <a:pt x="6020" y="3518"/>
                      <a:pt x="6626" y="3515"/>
                      <a:pt x="7191" y="3515"/>
                    </a:cubicBezTo>
                    <a:cubicBezTo>
                      <a:pt x="11550" y="3515"/>
                      <a:pt x="13486" y="3679"/>
                      <a:pt x="10041" y="3920"/>
                    </a:cubicBezTo>
                    <a:cubicBezTo>
                      <a:pt x="6149" y="4168"/>
                      <a:pt x="5207" y="5160"/>
                      <a:pt x="10933" y="5160"/>
                    </a:cubicBezTo>
                    <a:cubicBezTo>
                      <a:pt x="16635" y="5160"/>
                      <a:pt x="20775" y="5333"/>
                      <a:pt x="18246" y="5507"/>
                    </a:cubicBezTo>
                    <a:cubicBezTo>
                      <a:pt x="15717" y="5705"/>
                      <a:pt x="21246" y="6226"/>
                      <a:pt x="17230" y="6226"/>
                    </a:cubicBezTo>
                    <a:cubicBezTo>
                      <a:pt x="13189" y="6226"/>
                      <a:pt x="14205" y="6722"/>
                      <a:pt x="16387" y="6746"/>
                    </a:cubicBezTo>
                    <a:cubicBezTo>
                      <a:pt x="18544" y="6771"/>
                      <a:pt x="20304" y="7614"/>
                      <a:pt x="14528" y="7713"/>
                    </a:cubicBezTo>
                    <a:cubicBezTo>
                      <a:pt x="8752" y="7787"/>
                      <a:pt x="11751" y="8779"/>
                      <a:pt x="17007" y="8804"/>
                    </a:cubicBezTo>
                    <a:cubicBezTo>
                      <a:pt x="22262" y="8829"/>
                      <a:pt x="18667" y="9324"/>
                      <a:pt x="16312" y="9424"/>
                    </a:cubicBezTo>
                    <a:cubicBezTo>
                      <a:pt x="13957" y="9523"/>
                      <a:pt x="13437" y="10118"/>
                      <a:pt x="16684" y="10167"/>
                    </a:cubicBezTo>
                    <a:cubicBezTo>
                      <a:pt x="19738" y="10214"/>
                      <a:pt x="12577" y="11018"/>
                      <a:pt x="16075" y="11018"/>
                    </a:cubicBezTo>
                    <a:cubicBezTo>
                      <a:pt x="16269" y="11018"/>
                      <a:pt x="16495" y="11015"/>
                      <a:pt x="16759" y="11010"/>
                    </a:cubicBezTo>
                    <a:cubicBezTo>
                      <a:pt x="16853" y="11009"/>
                      <a:pt x="16943" y="11008"/>
                      <a:pt x="17031" y="11008"/>
                    </a:cubicBezTo>
                    <a:cubicBezTo>
                      <a:pt x="21573" y="11008"/>
                      <a:pt x="17311" y="12869"/>
                      <a:pt x="24121" y="12869"/>
                    </a:cubicBezTo>
                    <a:lnTo>
                      <a:pt x="51067" y="12869"/>
                    </a:lnTo>
                    <a:cubicBezTo>
                      <a:pt x="55579" y="12869"/>
                      <a:pt x="60711" y="10490"/>
                      <a:pt x="45465" y="10490"/>
                    </a:cubicBezTo>
                    <a:cubicBezTo>
                      <a:pt x="30360" y="10490"/>
                      <a:pt x="20584" y="1"/>
                      <a:pt x="1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5702975" y="2586275"/>
                <a:ext cx="1305825" cy="321750"/>
              </a:xfrm>
              <a:custGeom>
                <a:avLst/>
                <a:gdLst/>
                <a:ahLst/>
                <a:cxnLst/>
                <a:rect l="l" t="t" r="r" b="b"/>
                <a:pathLst>
                  <a:path w="52233" h="12870" extrusionOk="0">
                    <a:moveTo>
                      <a:pt x="2692" y="1"/>
                    </a:moveTo>
                    <a:cubicBezTo>
                      <a:pt x="2605" y="1"/>
                      <a:pt x="2518" y="2"/>
                      <a:pt x="2430" y="4"/>
                    </a:cubicBezTo>
                    <a:lnTo>
                      <a:pt x="2034" y="4"/>
                    </a:lnTo>
                    <a:cubicBezTo>
                      <a:pt x="3124" y="375"/>
                      <a:pt x="3422" y="896"/>
                      <a:pt x="2083" y="1169"/>
                    </a:cubicBezTo>
                    <a:cubicBezTo>
                      <a:pt x="1" y="1590"/>
                      <a:pt x="1340" y="2309"/>
                      <a:pt x="3100" y="2334"/>
                    </a:cubicBezTo>
                    <a:cubicBezTo>
                      <a:pt x="4818" y="2382"/>
                      <a:pt x="5426" y="3352"/>
                      <a:pt x="4393" y="3352"/>
                    </a:cubicBezTo>
                    <a:cubicBezTo>
                      <a:pt x="4368" y="3352"/>
                      <a:pt x="4341" y="3351"/>
                      <a:pt x="4314" y="3350"/>
                    </a:cubicBezTo>
                    <a:cubicBezTo>
                      <a:pt x="4278" y="3349"/>
                      <a:pt x="4243" y="3349"/>
                      <a:pt x="4209" y="3349"/>
                    </a:cubicBezTo>
                    <a:cubicBezTo>
                      <a:pt x="3214" y="3349"/>
                      <a:pt x="3839" y="3697"/>
                      <a:pt x="5950" y="3697"/>
                    </a:cubicBezTo>
                    <a:cubicBezTo>
                      <a:pt x="8157" y="3697"/>
                      <a:pt x="5380" y="4218"/>
                      <a:pt x="7760" y="4367"/>
                    </a:cubicBezTo>
                    <a:cubicBezTo>
                      <a:pt x="10140" y="4540"/>
                      <a:pt x="12470" y="5085"/>
                      <a:pt x="11082" y="5432"/>
                    </a:cubicBezTo>
                    <a:cubicBezTo>
                      <a:pt x="9718" y="5780"/>
                      <a:pt x="15395" y="6102"/>
                      <a:pt x="13486" y="6374"/>
                    </a:cubicBezTo>
                    <a:cubicBezTo>
                      <a:pt x="11668" y="6631"/>
                      <a:pt x="10573" y="7677"/>
                      <a:pt x="11542" y="7677"/>
                    </a:cubicBezTo>
                    <a:cubicBezTo>
                      <a:pt x="11603" y="7677"/>
                      <a:pt x="11673" y="7672"/>
                      <a:pt x="11751" y="7664"/>
                    </a:cubicBezTo>
                    <a:cubicBezTo>
                      <a:pt x="11828" y="7655"/>
                      <a:pt x="11893" y="7651"/>
                      <a:pt x="11948" y="7651"/>
                    </a:cubicBezTo>
                    <a:cubicBezTo>
                      <a:pt x="12846" y="7651"/>
                      <a:pt x="10944" y="8742"/>
                      <a:pt x="12346" y="8953"/>
                    </a:cubicBezTo>
                    <a:cubicBezTo>
                      <a:pt x="13834" y="9201"/>
                      <a:pt x="16114" y="10638"/>
                      <a:pt x="14503" y="10985"/>
                    </a:cubicBezTo>
                    <a:cubicBezTo>
                      <a:pt x="12892" y="11357"/>
                      <a:pt x="13338" y="12027"/>
                      <a:pt x="17750" y="12027"/>
                    </a:cubicBezTo>
                    <a:cubicBezTo>
                      <a:pt x="20304" y="12027"/>
                      <a:pt x="21791" y="12473"/>
                      <a:pt x="22609" y="12869"/>
                    </a:cubicBezTo>
                    <a:lnTo>
                      <a:pt x="42589" y="12869"/>
                    </a:lnTo>
                    <a:cubicBezTo>
                      <a:pt x="47101" y="12869"/>
                      <a:pt x="52233" y="10490"/>
                      <a:pt x="36987" y="10490"/>
                    </a:cubicBezTo>
                    <a:cubicBezTo>
                      <a:pt x="21882" y="10490"/>
                      <a:pt x="12106"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p:nvPr/>
            </p:nvSpPr>
            <p:spPr>
              <a:xfrm>
                <a:off x="5739550" y="2237650"/>
                <a:ext cx="916625" cy="361125"/>
              </a:xfrm>
              <a:custGeom>
                <a:avLst/>
                <a:gdLst/>
                <a:ahLst/>
                <a:cxnLst/>
                <a:rect l="l" t="t" r="r" b="b"/>
                <a:pathLst>
                  <a:path w="36665" h="14445" extrusionOk="0">
                    <a:moveTo>
                      <a:pt x="11101" y="0"/>
                    </a:moveTo>
                    <a:cubicBezTo>
                      <a:pt x="7289" y="0"/>
                      <a:pt x="4016" y="66"/>
                      <a:pt x="4016" y="66"/>
                    </a:cubicBezTo>
                    <a:lnTo>
                      <a:pt x="3273" y="537"/>
                    </a:lnTo>
                    <a:lnTo>
                      <a:pt x="3669" y="934"/>
                    </a:lnTo>
                    <a:lnTo>
                      <a:pt x="967" y="934"/>
                    </a:lnTo>
                    <a:lnTo>
                      <a:pt x="372" y="1479"/>
                    </a:lnTo>
                    <a:lnTo>
                      <a:pt x="1" y="3041"/>
                    </a:lnTo>
                    <a:lnTo>
                      <a:pt x="2380" y="4950"/>
                    </a:lnTo>
                    <a:lnTo>
                      <a:pt x="2232" y="5520"/>
                    </a:lnTo>
                    <a:lnTo>
                      <a:pt x="1711" y="5520"/>
                    </a:lnTo>
                    <a:cubicBezTo>
                      <a:pt x="1711" y="5520"/>
                      <a:pt x="3174" y="9239"/>
                      <a:pt x="2703" y="10329"/>
                    </a:cubicBezTo>
                    <a:cubicBezTo>
                      <a:pt x="2232" y="11420"/>
                      <a:pt x="2157" y="11023"/>
                      <a:pt x="2653" y="12015"/>
                    </a:cubicBezTo>
                    <a:cubicBezTo>
                      <a:pt x="3174" y="12982"/>
                      <a:pt x="2777" y="14444"/>
                      <a:pt x="2777" y="14444"/>
                    </a:cubicBezTo>
                    <a:lnTo>
                      <a:pt x="33938" y="14444"/>
                    </a:lnTo>
                    <a:lnTo>
                      <a:pt x="36664" y="66"/>
                    </a:lnTo>
                    <a:lnTo>
                      <a:pt x="36664" y="66"/>
                    </a:lnTo>
                    <a:cubicBezTo>
                      <a:pt x="36664" y="66"/>
                      <a:pt x="30318" y="144"/>
                      <a:pt x="24457" y="144"/>
                    </a:cubicBezTo>
                    <a:cubicBezTo>
                      <a:pt x="21526" y="144"/>
                      <a:pt x="18717" y="124"/>
                      <a:pt x="16882" y="66"/>
                    </a:cubicBezTo>
                    <a:cubicBezTo>
                      <a:pt x="15048" y="17"/>
                      <a:pt x="13007" y="0"/>
                      <a:pt x="1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5754425" y="2237650"/>
                <a:ext cx="901750" cy="36075"/>
              </a:xfrm>
              <a:custGeom>
                <a:avLst/>
                <a:gdLst/>
                <a:ahLst/>
                <a:cxnLst/>
                <a:rect l="l" t="t" r="r" b="b"/>
                <a:pathLst>
                  <a:path w="36070" h="1443" extrusionOk="0">
                    <a:moveTo>
                      <a:pt x="10506" y="0"/>
                    </a:moveTo>
                    <a:cubicBezTo>
                      <a:pt x="6694" y="0"/>
                      <a:pt x="3421" y="66"/>
                      <a:pt x="3421" y="66"/>
                    </a:cubicBezTo>
                    <a:lnTo>
                      <a:pt x="2678" y="537"/>
                    </a:lnTo>
                    <a:lnTo>
                      <a:pt x="3074" y="934"/>
                    </a:lnTo>
                    <a:lnTo>
                      <a:pt x="372" y="934"/>
                    </a:lnTo>
                    <a:lnTo>
                      <a:pt x="0" y="1281"/>
                    </a:lnTo>
                    <a:lnTo>
                      <a:pt x="4487" y="1281"/>
                    </a:lnTo>
                    <a:cubicBezTo>
                      <a:pt x="4487" y="1281"/>
                      <a:pt x="8824" y="760"/>
                      <a:pt x="10153" y="760"/>
                    </a:cubicBezTo>
                    <a:cubicBezTo>
                      <a:pt x="10183" y="760"/>
                      <a:pt x="10212" y="760"/>
                      <a:pt x="10239" y="761"/>
                    </a:cubicBezTo>
                    <a:cubicBezTo>
                      <a:pt x="11453" y="810"/>
                      <a:pt x="16015" y="736"/>
                      <a:pt x="19956" y="1281"/>
                    </a:cubicBezTo>
                    <a:cubicBezTo>
                      <a:pt x="20843" y="1398"/>
                      <a:pt x="21672" y="1442"/>
                      <a:pt x="22450" y="1442"/>
                    </a:cubicBezTo>
                    <a:cubicBezTo>
                      <a:pt x="23651" y="1442"/>
                      <a:pt x="24729" y="1337"/>
                      <a:pt x="25707" y="1232"/>
                    </a:cubicBezTo>
                    <a:cubicBezTo>
                      <a:pt x="26699" y="1110"/>
                      <a:pt x="27592" y="989"/>
                      <a:pt x="28426" y="989"/>
                    </a:cubicBezTo>
                    <a:cubicBezTo>
                      <a:pt x="28613" y="989"/>
                      <a:pt x="28798" y="995"/>
                      <a:pt x="28980" y="1008"/>
                    </a:cubicBezTo>
                    <a:cubicBezTo>
                      <a:pt x="30690" y="1157"/>
                      <a:pt x="34210" y="1331"/>
                      <a:pt x="35821" y="1405"/>
                    </a:cubicBezTo>
                    <a:lnTo>
                      <a:pt x="36069" y="66"/>
                    </a:lnTo>
                    <a:lnTo>
                      <a:pt x="36069" y="66"/>
                    </a:lnTo>
                    <a:cubicBezTo>
                      <a:pt x="36069" y="66"/>
                      <a:pt x="29723" y="144"/>
                      <a:pt x="23862" y="144"/>
                    </a:cubicBezTo>
                    <a:cubicBezTo>
                      <a:pt x="20931" y="144"/>
                      <a:pt x="18122" y="124"/>
                      <a:pt x="16287" y="66"/>
                    </a:cubicBezTo>
                    <a:cubicBezTo>
                      <a:pt x="14453" y="17"/>
                      <a:pt x="12412" y="0"/>
                      <a:pt x="10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5797175" y="2296300"/>
                <a:ext cx="359475" cy="427650"/>
              </a:xfrm>
              <a:custGeom>
                <a:avLst/>
                <a:gdLst/>
                <a:ahLst/>
                <a:cxnLst/>
                <a:rect l="l" t="t" r="r" b="b"/>
                <a:pathLst>
                  <a:path w="14379" h="17106" extrusionOk="0">
                    <a:moveTo>
                      <a:pt x="9999" y="1"/>
                    </a:moveTo>
                    <a:cubicBezTo>
                      <a:pt x="8603" y="1"/>
                      <a:pt x="8176" y="277"/>
                      <a:pt x="6198" y="299"/>
                    </a:cubicBezTo>
                    <a:cubicBezTo>
                      <a:pt x="3868" y="348"/>
                      <a:pt x="3025" y="2455"/>
                      <a:pt x="2455" y="4562"/>
                    </a:cubicBezTo>
                    <a:cubicBezTo>
                      <a:pt x="1910" y="6694"/>
                      <a:pt x="1" y="12594"/>
                      <a:pt x="1" y="12594"/>
                    </a:cubicBezTo>
                    <a:lnTo>
                      <a:pt x="3769" y="12594"/>
                    </a:lnTo>
                    <a:lnTo>
                      <a:pt x="11553" y="17106"/>
                    </a:lnTo>
                    <a:lnTo>
                      <a:pt x="14379" y="17106"/>
                    </a:lnTo>
                    <a:lnTo>
                      <a:pt x="14379" y="26"/>
                    </a:lnTo>
                    <a:lnTo>
                      <a:pt x="10784" y="26"/>
                    </a:lnTo>
                    <a:cubicBezTo>
                      <a:pt x="10488" y="8"/>
                      <a:pt x="10230" y="1"/>
                      <a:pt x="9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5882800" y="2297550"/>
                <a:ext cx="381075" cy="409975"/>
              </a:xfrm>
              <a:custGeom>
                <a:avLst/>
                <a:gdLst/>
                <a:ahLst/>
                <a:cxnLst/>
                <a:rect l="l" t="t" r="r" b="b"/>
                <a:pathLst>
                  <a:path w="15243" h="16399" extrusionOk="0">
                    <a:moveTo>
                      <a:pt x="7657" y="298"/>
                    </a:moveTo>
                    <a:cubicBezTo>
                      <a:pt x="2674" y="422"/>
                      <a:pt x="1336" y="1"/>
                      <a:pt x="245" y="2306"/>
                    </a:cubicBezTo>
                    <a:cubicBezTo>
                      <a:pt x="31" y="2753"/>
                      <a:pt x="0" y="2922"/>
                      <a:pt x="82" y="2922"/>
                    </a:cubicBezTo>
                    <a:cubicBezTo>
                      <a:pt x="208" y="2922"/>
                      <a:pt x="606" y="2515"/>
                      <a:pt x="1013" y="2108"/>
                    </a:cubicBezTo>
                    <a:cubicBezTo>
                      <a:pt x="1445" y="1706"/>
                      <a:pt x="1885" y="1305"/>
                      <a:pt x="2093" y="1305"/>
                    </a:cubicBezTo>
                    <a:cubicBezTo>
                      <a:pt x="2232" y="1305"/>
                      <a:pt x="2268" y="1483"/>
                      <a:pt x="2129" y="1959"/>
                    </a:cubicBezTo>
                    <a:cubicBezTo>
                      <a:pt x="1601" y="3706"/>
                      <a:pt x="1447" y="4491"/>
                      <a:pt x="1717" y="4491"/>
                    </a:cubicBezTo>
                    <a:cubicBezTo>
                      <a:pt x="1814" y="4491"/>
                      <a:pt x="1967" y="4388"/>
                      <a:pt x="2178" y="4190"/>
                    </a:cubicBezTo>
                    <a:cubicBezTo>
                      <a:pt x="2328" y="4041"/>
                      <a:pt x="2417" y="3988"/>
                      <a:pt x="2475" y="3988"/>
                    </a:cubicBezTo>
                    <a:cubicBezTo>
                      <a:pt x="2551" y="3988"/>
                      <a:pt x="2572" y="4081"/>
                      <a:pt x="2600" y="4165"/>
                    </a:cubicBezTo>
                    <a:cubicBezTo>
                      <a:pt x="2633" y="4254"/>
                      <a:pt x="2666" y="4343"/>
                      <a:pt x="2766" y="4343"/>
                    </a:cubicBezTo>
                    <a:cubicBezTo>
                      <a:pt x="2889" y="4343"/>
                      <a:pt x="3114" y="4207"/>
                      <a:pt x="3567" y="3769"/>
                    </a:cubicBezTo>
                    <a:cubicBezTo>
                      <a:pt x="3698" y="3637"/>
                      <a:pt x="3785" y="3578"/>
                      <a:pt x="3836" y="3578"/>
                    </a:cubicBezTo>
                    <a:cubicBezTo>
                      <a:pt x="4042" y="3578"/>
                      <a:pt x="3652" y="4553"/>
                      <a:pt x="3294" y="5529"/>
                    </a:cubicBezTo>
                    <a:cubicBezTo>
                      <a:pt x="2915" y="6493"/>
                      <a:pt x="2548" y="7469"/>
                      <a:pt x="2791" y="7469"/>
                    </a:cubicBezTo>
                    <a:cubicBezTo>
                      <a:pt x="2898" y="7469"/>
                      <a:pt x="3123" y="7280"/>
                      <a:pt x="3517" y="6818"/>
                    </a:cubicBezTo>
                    <a:cubicBezTo>
                      <a:pt x="3856" y="6419"/>
                      <a:pt x="4110" y="6255"/>
                      <a:pt x="4304" y="6255"/>
                    </a:cubicBezTo>
                    <a:cubicBezTo>
                      <a:pt x="4749" y="6255"/>
                      <a:pt x="4876" y="7113"/>
                      <a:pt x="4980" y="7958"/>
                    </a:cubicBezTo>
                    <a:cubicBezTo>
                      <a:pt x="5067" y="8813"/>
                      <a:pt x="5129" y="9667"/>
                      <a:pt x="5444" y="9667"/>
                    </a:cubicBezTo>
                    <a:cubicBezTo>
                      <a:pt x="5576" y="9667"/>
                      <a:pt x="5753" y="9515"/>
                      <a:pt x="5996" y="9148"/>
                    </a:cubicBezTo>
                    <a:cubicBezTo>
                      <a:pt x="6147" y="8912"/>
                      <a:pt x="6256" y="8806"/>
                      <a:pt x="6333" y="8806"/>
                    </a:cubicBezTo>
                    <a:cubicBezTo>
                      <a:pt x="6658" y="8806"/>
                      <a:pt x="6403" y="10708"/>
                      <a:pt x="6343" y="12594"/>
                    </a:cubicBezTo>
                    <a:cubicBezTo>
                      <a:pt x="6265" y="14496"/>
                      <a:pt x="6357" y="16398"/>
                      <a:pt x="7393" y="16398"/>
                    </a:cubicBezTo>
                    <a:cubicBezTo>
                      <a:pt x="7666" y="16398"/>
                      <a:pt x="8006" y="16266"/>
                      <a:pt x="8425" y="15965"/>
                    </a:cubicBezTo>
                    <a:cubicBezTo>
                      <a:pt x="15243" y="11082"/>
                      <a:pt x="7657" y="298"/>
                      <a:pt x="7657" y="2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6002950" y="2287025"/>
                <a:ext cx="588775" cy="316075"/>
              </a:xfrm>
              <a:custGeom>
                <a:avLst/>
                <a:gdLst/>
                <a:ahLst/>
                <a:cxnLst/>
                <a:rect l="l" t="t" r="r" b="b"/>
                <a:pathLst>
                  <a:path w="23551" h="12643" extrusionOk="0">
                    <a:moveTo>
                      <a:pt x="23550" y="0"/>
                    </a:moveTo>
                    <a:lnTo>
                      <a:pt x="12792" y="818"/>
                    </a:lnTo>
                    <a:lnTo>
                      <a:pt x="1884" y="372"/>
                    </a:lnTo>
                    <a:lnTo>
                      <a:pt x="372" y="719"/>
                    </a:lnTo>
                    <a:lnTo>
                      <a:pt x="1240" y="1785"/>
                    </a:lnTo>
                    <a:lnTo>
                      <a:pt x="1735" y="2107"/>
                    </a:lnTo>
                    <a:lnTo>
                      <a:pt x="372" y="2901"/>
                    </a:lnTo>
                    <a:lnTo>
                      <a:pt x="372" y="4140"/>
                    </a:lnTo>
                    <a:lnTo>
                      <a:pt x="0" y="4685"/>
                    </a:lnTo>
                    <a:lnTo>
                      <a:pt x="719" y="5256"/>
                    </a:lnTo>
                    <a:lnTo>
                      <a:pt x="372" y="6024"/>
                    </a:lnTo>
                    <a:cubicBezTo>
                      <a:pt x="372" y="6024"/>
                      <a:pt x="390" y="6024"/>
                      <a:pt x="424" y="6024"/>
                    </a:cubicBezTo>
                    <a:cubicBezTo>
                      <a:pt x="694" y="6024"/>
                      <a:pt x="1945" y="6043"/>
                      <a:pt x="2628" y="6396"/>
                    </a:cubicBezTo>
                    <a:cubicBezTo>
                      <a:pt x="3371" y="6817"/>
                      <a:pt x="3148" y="7189"/>
                      <a:pt x="3148" y="7189"/>
                    </a:cubicBezTo>
                    <a:cubicBezTo>
                      <a:pt x="3148" y="7189"/>
                      <a:pt x="1587" y="7859"/>
                      <a:pt x="1587" y="8082"/>
                    </a:cubicBezTo>
                    <a:cubicBezTo>
                      <a:pt x="1611" y="8280"/>
                      <a:pt x="1587" y="8701"/>
                      <a:pt x="1587" y="8701"/>
                    </a:cubicBezTo>
                    <a:lnTo>
                      <a:pt x="5206" y="10288"/>
                    </a:lnTo>
                    <a:lnTo>
                      <a:pt x="6148" y="12643"/>
                    </a:lnTo>
                    <a:lnTo>
                      <a:pt x="17204" y="12643"/>
                    </a:lnTo>
                    <a:lnTo>
                      <a:pt x="23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6095900" y="2287025"/>
                <a:ext cx="495825" cy="374950"/>
              </a:xfrm>
              <a:custGeom>
                <a:avLst/>
                <a:gdLst/>
                <a:ahLst/>
                <a:cxnLst/>
                <a:rect l="l" t="t" r="r" b="b"/>
                <a:pathLst>
                  <a:path w="19833" h="14998" extrusionOk="0">
                    <a:moveTo>
                      <a:pt x="19832" y="0"/>
                    </a:moveTo>
                    <a:lnTo>
                      <a:pt x="3471" y="1314"/>
                    </a:lnTo>
                    <a:lnTo>
                      <a:pt x="2008" y="2281"/>
                    </a:lnTo>
                    <a:cubicBezTo>
                      <a:pt x="843" y="3223"/>
                      <a:pt x="967" y="3644"/>
                      <a:pt x="967" y="3644"/>
                    </a:cubicBezTo>
                    <a:lnTo>
                      <a:pt x="1488" y="3818"/>
                    </a:lnTo>
                    <a:lnTo>
                      <a:pt x="1" y="5404"/>
                    </a:lnTo>
                    <a:lnTo>
                      <a:pt x="1" y="5801"/>
                    </a:lnTo>
                    <a:lnTo>
                      <a:pt x="1339" y="7809"/>
                    </a:lnTo>
                    <a:cubicBezTo>
                      <a:pt x="1339" y="7809"/>
                      <a:pt x="1116" y="8330"/>
                      <a:pt x="1190" y="8379"/>
                    </a:cubicBezTo>
                    <a:cubicBezTo>
                      <a:pt x="1290" y="8453"/>
                      <a:pt x="1637" y="8751"/>
                      <a:pt x="1637" y="8751"/>
                    </a:cubicBezTo>
                    <a:lnTo>
                      <a:pt x="1488" y="10288"/>
                    </a:lnTo>
                    <a:cubicBezTo>
                      <a:pt x="1488" y="10288"/>
                      <a:pt x="1885" y="14601"/>
                      <a:pt x="2008" y="14676"/>
                    </a:cubicBezTo>
                    <a:cubicBezTo>
                      <a:pt x="2132" y="14775"/>
                      <a:pt x="14403" y="14998"/>
                      <a:pt x="14403" y="14998"/>
                    </a:cubicBezTo>
                    <a:lnTo>
                      <a:pt x="19089" y="10536"/>
                    </a:lnTo>
                    <a:lnTo>
                      <a:pt x="19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6012225" y="2280125"/>
                <a:ext cx="579500" cy="79425"/>
              </a:xfrm>
              <a:custGeom>
                <a:avLst/>
                <a:gdLst/>
                <a:ahLst/>
                <a:cxnLst/>
                <a:rect l="l" t="t" r="r" b="b"/>
                <a:pathLst>
                  <a:path w="23180" h="3177" extrusionOk="0">
                    <a:moveTo>
                      <a:pt x="3507" y="0"/>
                    </a:moveTo>
                    <a:cubicBezTo>
                      <a:pt x="2276" y="0"/>
                      <a:pt x="1439" y="28"/>
                      <a:pt x="1439" y="28"/>
                    </a:cubicBezTo>
                    <a:lnTo>
                      <a:pt x="1" y="995"/>
                    </a:lnTo>
                    <a:lnTo>
                      <a:pt x="3794" y="1218"/>
                    </a:lnTo>
                    <a:lnTo>
                      <a:pt x="2505" y="2483"/>
                    </a:lnTo>
                    <a:lnTo>
                      <a:pt x="2629" y="2978"/>
                    </a:lnTo>
                    <a:lnTo>
                      <a:pt x="6421" y="3177"/>
                    </a:lnTo>
                    <a:cubicBezTo>
                      <a:pt x="6421" y="3177"/>
                      <a:pt x="9085" y="2357"/>
                      <a:pt x="11394" y="2357"/>
                    </a:cubicBezTo>
                    <a:cubicBezTo>
                      <a:pt x="11625" y="2357"/>
                      <a:pt x="11853" y="2365"/>
                      <a:pt x="12073" y="2383"/>
                    </a:cubicBezTo>
                    <a:cubicBezTo>
                      <a:pt x="12703" y="2428"/>
                      <a:pt x="13247" y="2445"/>
                      <a:pt x="13706" y="2445"/>
                    </a:cubicBezTo>
                    <a:cubicBezTo>
                      <a:pt x="15017" y="2445"/>
                      <a:pt x="15643" y="2309"/>
                      <a:pt x="15643" y="2309"/>
                    </a:cubicBezTo>
                    <a:lnTo>
                      <a:pt x="15023" y="2061"/>
                    </a:lnTo>
                    <a:lnTo>
                      <a:pt x="13561" y="1788"/>
                    </a:lnTo>
                    <a:lnTo>
                      <a:pt x="16982" y="1590"/>
                    </a:lnTo>
                    <a:lnTo>
                      <a:pt x="23179" y="276"/>
                    </a:lnTo>
                    <a:cubicBezTo>
                      <a:pt x="21221" y="227"/>
                      <a:pt x="18073" y="301"/>
                      <a:pt x="17106" y="78"/>
                    </a:cubicBezTo>
                    <a:cubicBezTo>
                      <a:pt x="16944" y="35"/>
                      <a:pt x="16683" y="19"/>
                      <a:pt x="16345" y="19"/>
                    </a:cubicBezTo>
                    <a:cubicBezTo>
                      <a:pt x="15698" y="19"/>
                      <a:pt x="14768" y="79"/>
                      <a:pt x="13710" y="128"/>
                    </a:cubicBezTo>
                    <a:cubicBezTo>
                      <a:pt x="12669" y="190"/>
                      <a:pt x="11512" y="242"/>
                      <a:pt x="10378" y="242"/>
                    </a:cubicBezTo>
                    <a:cubicBezTo>
                      <a:pt x="9702" y="242"/>
                      <a:pt x="9034" y="223"/>
                      <a:pt x="8405" y="177"/>
                    </a:cubicBezTo>
                    <a:cubicBezTo>
                      <a:pt x="6691" y="34"/>
                      <a:pt x="4861"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6063675" y="2334750"/>
                <a:ext cx="488375" cy="520600"/>
              </a:xfrm>
              <a:custGeom>
                <a:avLst/>
                <a:gdLst/>
                <a:ahLst/>
                <a:cxnLst/>
                <a:rect l="l" t="t" r="r" b="b"/>
                <a:pathLst>
                  <a:path w="19535" h="20824" extrusionOk="0">
                    <a:moveTo>
                      <a:pt x="19535" y="0"/>
                    </a:moveTo>
                    <a:lnTo>
                      <a:pt x="19535" y="0"/>
                    </a:lnTo>
                    <a:cubicBezTo>
                      <a:pt x="19534" y="0"/>
                      <a:pt x="11393" y="1860"/>
                      <a:pt x="8919" y="1860"/>
                    </a:cubicBezTo>
                    <a:cubicBezTo>
                      <a:pt x="8887" y="1860"/>
                      <a:pt x="8856" y="1860"/>
                      <a:pt x="8826" y="1859"/>
                    </a:cubicBezTo>
                    <a:cubicBezTo>
                      <a:pt x="8770" y="1858"/>
                      <a:pt x="8716" y="1858"/>
                      <a:pt x="8662" y="1858"/>
                    </a:cubicBezTo>
                    <a:cubicBezTo>
                      <a:pt x="6443" y="1858"/>
                      <a:pt x="5379" y="2838"/>
                      <a:pt x="5355" y="3347"/>
                    </a:cubicBezTo>
                    <a:cubicBezTo>
                      <a:pt x="5330" y="3842"/>
                      <a:pt x="5330" y="4115"/>
                      <a:pt x="4686" y="4413"/>
                    </a:cubicBezTo>
                    <a:cubicBezTo>
                      <a:pt x="4041" y="4735"/>
                      <a:pt x="4091" y="6321"/>
                      <a:pt x="3892" y="7511"/>
                    </a:cubicBezTo>
                    <a:cubicBezTo>
                      <a:pt x="3719" y="8676"/>
                      <a:pt x="4190" y="11676"/>
                      <a:pt x="2479" y="11998"/>
                    </a:cubicBezTo>
                    <a:cubicBezTo>
                      <a:pt x="794" y="12296"/>
                      <a:pt x="422" y="13510"/>
                      <a:pt x="323" y="14849"/>
                    </a:cubicBezTo>
                    <a:cubicBezTo>
                      <a:pt x="224" y="16163"/>
                      <a:pt x="0" y="17650"/>
                      <a:pt x="0" y="17650"/>
                    </a:cubicBezTo>
                    <a:lnTo>
                      <a:pt x="4587" y="20823"/>
                    </a:lnTo>
                    <a:lnTo>
                      <a:pt x="12197" y="12593"/>
                    </a:lnTo>
                    <a:lnTo>
                      <a:pt x="19064" y="1587"/>
                    </a:lnTo>
                    <a:lnTo>
                      <a:pt x="195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6170525" y="2455225"/>
                <a:ext cx="198700" cy="162475"/>
              </a:xfrm>
              <a:custGeom>
                <a:avLst/>
                <a:gdLst/>
                <a:ahLst/>
                <a:cxnLst/>
                <a:rect l="l" t="t" r="r" b="b"/>
                <a:pathLst>
                  <a:path w="7948" h="6499" extrusionOk="0">
                    <a:moveTo>
                      <a:pt x="859" y="1"/>
                    </a:moveTo>
                    <a:cubicBezTo>
                      <a:pt x="638" y="1"/>
                      <a:pt x="478" y="60"/>
                      <a:pt x="387" y="189"/>
                    </a:cubicBezTo>
                    <a:cubicBezTo>
                      <a:pt x="13" y="716"/>
                      <a:pt x="0" y="811"/>
                      <a:pt x="334" y="811"/>
                    </a:cubicBezTo>
                    <a:cubicBezTo>
                      <a:pt x="486" y="811"/>
                      <a:pt x="711" y="791"/>
                      <a:pt x="1007" y="783"/>
                    </a:cubicBezTo>
                    <a:cubicBezTo>
                      <a:pt x="1379" y="783"/>
                      <a:pt x="1354" y="1502"/>
                      <a:pt x="1230" y="2246"/>
                    </a:cubicBezTo>
                    <a:cubicBezTo>
                      <a:pt x="1110" y="2965"/>
                      <a:pt x="919" y="3685"/>
                      <a:pt x="1000" y="3685"/>
                    </a:cubicBezTo>
                    <a:cubicBezTo>
                      <a:pt x="1037" y="3685"/>
                      <a:pt x="1128" y="3541"/>
                      <a:pt x="1304" y="3188"/>
                    </a:cubicBezTo>
                    <a:cubicBezTo>
                      <a:pt x="1607" y="2596"/>
                      <a:pt x="1787" y="2417"/>
                      <a:pt x="1918" y="2417"/>
                    </a:cubicBezTo>
                    <a:cubicBezTo>
                      <a:pt x="2022" y="2417"/>
                      <a:pt x="2095" y="2532"/>
                      <a:pt x="2172" y="2643"/>
                    </a:cubicBezTo>
                    <a:cubicBezTo>
                      <a:pt x="2259" y="2773"/>
                      <a:pt x="2345" y="2895"/>
                      <a:pt x="2472" y="2895"/>
                    </a:cubicBezTo>
                    <a:cubicBezTo>
                      <a:pt x="2562" y="2895"/>
                      <a:pt x="2672" y="2833"/>
                      <a:pt x="2816" y="2667"/>
                    </a:cubicBezTo>
                    <a:cubicBezTo>
                      <a:pt x="2872" y="2601"/>
                      <a:pt x="2914" y="2570"/>
                      <a:pt x="2944" y="2570"/>
                    </a:cubicBezTo>
                    <a:cubicBezTo>
                      <a:pt x="3113" y="2570"/>
                      <a:pt x="2896" y="3557"/>
                      <a:pt x="2643" y="4527"/>
                    </a:cubicBezTo>
                    <a:cubicBezTo>
                      <a:pt x="2414" y="5513"/>
                      <a:pt x="2172" y="6499"/>
                      <a:pt x="2309" y="6499"/>
                    </a:cubicBezTo>
                    <a:cubicBezTo>
                      <a:pt x="2365" y="6499"/>
                      <a:pt x="2484" y="6335"/>
                      <a:pt x="2692" y="5940"/>
                    </a:cubicBezTo>
                    <a:cubicBezTo>
                      <a:pt x="3637" y="4139"/>
                      <a:pt x="4454" y="2735"/>
                      <a:pt x="4774" y="2735"/>
                    </a:cubicBezTo>
                    <a:cubicBezTo>
                      <a:pt x="4898" y="2735"/>
                      <a:pt x="4947" y="2949"/>
                      <a:pt x="4899" y="3436"/>
                    </a:cubicBezTo>
                    <a:cubicBezTo>
                      <a:pt x="4846" y="3858"/>
                      <a:pt x="4926" y="3992"/>
                      <a:pt x="5065" y="3992"/>
                    </a:cubicBezTo>
                    <a:cubicBezTo>
                      <a:pt x="5188" y="3992"/>
                      <a:pt x="5356" y="3888"/>
                      <a:pt x="5518" y="3783"/>
                    </a:cubicBezTo>
                    <a:cubicBezTo>
                      <a:pt x="5689" y="3677"/>
                      <a:pt x="5850" y="3566"/>
                      <a:pt x="5956" y="3566"/>
                    </a:cubicBezTo>
                    <a:cubicBezTo>
                      <a:pt x="6099" y="3566"/>
                      <a:pt x="6145" y="3762"/>
                      <a:pt x="5989" y="4428"/>
                    </a:cubicBezTo>
                    <a:cubicBezTo>
                      <a:pt x="5859" y="4954"/>
                      <a:pt x="5903" y="5154"/>
                      <a:pt x="6044" y="5154"/>
                    </a:cubicBezTo>
                    <a:cubicBezTo>
                      <a:pt x="6496" y="5154"/>
                      <a:pt x="7948" y="3114"/>
                      <a:pt x="7948" y="3114"/>
                    </a:cubicBezTo>
                    <a:cubicBezTo>
                      <a:pt x="4584" y="1463"/>
                      <a:pt x="1959" y="1"/>
                      <a:pt x="8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6202225" y="2397000"/>
                <a:ext cx="273600" cy="106000"/>
              </a:xfrm>
              <a:custGeom>
                <a:avLst/>
                <a:gdLst/>
                <a:ahLst/>
                <a:cxnLst/>
                <a:rect l="l" t="t" r="r" b="b"/>
                <a:pathLst>
                  <a:path w="10944" h="4240" extrusionOk="0">
                    <a:moveTo>
                      <a:pt x="2033" y="1"/>
                    </a:moveTo>
                    <a:cubicBezTo>
                      <a:pt x="1065" y="1"/>
                      <a:pt x="405" y="196"/>
                      <a:pt x="135" y="1005"/>
                    </a:cubicBezTo>
                    <a:cubicBezTo>
                      <a:pt x="1" y="1409"/>
                      <a:pt x="15" y="1548"/>
                      <a:pt x="120" y="1548"/>
                    </a:cubicBezTo>
                    <a:cubicBezTo>
                      <a:pt x="285" y="1548"/>
                      <a:pt x="673" y="1203"/>
                      <a:pt x="1053" y="1005"/>
                    </a:cubicBezTo>
                    <a:cubicBezTo>
                      <a:pt x="1143" y="958"/>
                      <a:pt x="1215" y="939"/>
                      <a:pt x="1273" y="939"/>
                    </a:cubicBezTo>
                    <a:cubicBezTo>
                      <a:pt x="1562" y="939"/>
                      <a:pt x="1547" y="1410"/>
                      <a:pt x="1987" y="1410"/>
                    </a:cubicBezTo>
                    <a:cubicBezTo>
                      <a:pt x="2070" y="1410"/>
                      <a:pt x="2170" y="1393"/>
                      <a:pt x="2292" y="1352"/>
                    </a:cubicBezTo>
                    <a:cubicBezTo>
                      <a:pt x="2343" y="1334"/>
                      <a:pt x="2391" y="1325"/>
                      <a:pt x="2437" y="1325"/>
                    </a:cubicBezTo>
                    <a:cubicBezTo>
                      <a:pt x="3128" y="1325"/>
                      <a:pt x="3320" y="3273"/>
                      <a:pt x="4827" y="3273"/>
                    </a:cubicBezTo>
                    <a:cubicBezTo>
                      <a:pt x="4976" y="3273"/>
                      <a:pt x="5139" y="3254"/>
                      <a:pt x="5316" y="3212"/>
                    </a:cubicBezTo>
                    <a:cubicBezTo>
                      <a:pt x="5560" y="3152"/>
                      <a:pt x="5763" y="3125"/>
                      <a:pt x="5936" y="3125"/>
                    </a:cubicBezTo>
                    <a:cubicBezTo>
                      <a:pt x="7064" y="3125"/>
                      <a:pt x="6886" y="4239"/>
                      <a:pt x="8021" y="4239"/>
                    </a:cubicBezTo>
                    <a:cubicBezTo>
                      <a:pt x="8217" y="4239"/>
                      <a:pt x="8451" y="4206"/>
                      <a:pt x="8737" y="4129"/>
                    </a:cubicBezTo>
                    <a:cubicBezTo>
                      <a:pt x="10944" y="3509"/>
                      <a:pt x="4548" y="163"/>
                      <a:pt x="2937" y="39"/>
                    </a:cubicBezTo>
                    <a:cubicBezTo>
                      <a:pt x="2612" y="17"/>
                      <a:pt x="2310"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6169025" y="2432650"/>
                <a:ext cx="360100" cy="437575"/>
              </a:xfrm>
              <a:custGeom>
                <a:avLst/>
                <a:gdLst/>
                <a:ahLst/>
                <a:cxnLst/>
                <a:rect l="l" t="t" r="r" b="b"/>
                <a:pathLst>
                  <a:path w="14404" h="17503" extrusionOk="0">
                    <a:moveTo>
                      <a:pt x="14403" y="1"/>
                    </a:moveTo>
                    <a:lnTo>
                      <a:pt x="6520" y="3570"/>
                    </a:lnTo>
                    <a:cubicBezTo>
                      <a:pt x="6520" y="3570"/>
                      <a:pt x="6620" y="3794"/>
                      <a:pt x="6719" y="4265"/>
                    </a:cubicBezTo>
                    <a:cubicBezTo>
                      <a:pt x="6818" y="4736"/>
                      <a:pt x="6446" y="8231"/>
                      <a:pt x="6446" y="8231"/>
                    </a:cubicBezTo>
                    <a:cubicBezTo>
                      <a:pt x="6446" y="8231"/>
                      <a:pt x="4116" y="9346"/>
                      <a:pt x="3942" y="9644"/>
                    </a:cubicBezTo>
                    <a:cubicBezTo>
                      <a:pt x="3818" y="9817"/>
                      <a:pt x="3769" y="9817"/>
                      <a:pt x="3570" y="9817"/>
                    </a:cubicBezTo>
                    <a:cubicBezTo>
                      <a:pt x="3508" y="9805"/>
                      <a:pt x="3440" y="9799"/>
                      <a:pt x="3357" y="9799"/>
                    </a:cubicBezTo>
                    <a:cubicBezTo>
                      <a:pt x="3273" y="9799"/>
                      <a:pt x="3174" y="9805"/>
                      <a:pt x="3050" y="9817"/>
                    </a:cubicBezTo>
                    <a:cubicBezTo>
                      <a:pt x="2405" y="9917"/>
                      <a:pt x="1686" y="13313"/>
                      <a:pt x="992" y="14453"/>
                    </a:cubicBezTo>
                    <a:cubicBezTo>
                      <a:pt x="298" y="15593"/>
                      <a:pt x="1" y="17502"/>
                      <a:pt x="1" y="17502"/>
                    </a:cubicBezTo>
                    <a:lnTo>
                      <a:pt x="10065" y="17502"/>
                    </a:lnTo>
                    <a:lnTo>
                      <a:pt x="14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6343800" y="2228475"/>
                <a:ext cx="484650" cy="664050"/>
              </a:xfrm>
              <a:custGeom>
                <a:avLst/>
                <a:gdLst/>
                <a:ahLst/>
                <a:cxnLst/>
                <a:rect l="l" t="t" r="r" b="b"/>
                <a:pathLst>
                  <a:path w="19386" h="26562" extrusionOk="0">
                    <a:moveTo>
                      <a:pt x="13292" y="0"/>
                    </a:moveTo>
                    <a:cubicBezTo>
                      <a:pt x="12314" y="0"/>
                      <a:pt x="11300" y="811"/>
                      <a:pt x="10561" y="1103"/>
                    </a:cubicBezTo>
                    <a:cubicBezTo>
                      <a:pt x="9619" y="1450"/>
                      <a:pt x="9247" y="2070"/>
                      <a:pt x="9247" y="2070"/>
                    </a:cubicBezTo>
                    <a:lnTo>
                      <a:pt x="7412" y="5937"/>
                    </a:lnTo>
                    <a:lnTo>
                      <a:pt x="2926" y="11861"/>
                    </a:lnTo>
                    <a:lnTo>
                      <a:pt x="3149" y="12258"/>
                    </a:lnTo>
                    <a:lnTo>
                      <a:pt x="2355" y="16918"/>
                    </a:lnTo>
                    <a:lnTo>
                      <a:pt x="645" y="20563"/>
                    </a:lnTo>
                    <a:lnTo>
                      <a:pt x="794" y="22471"/>
                    </a:lnTo>
                    <a:lnTo>
                      <a:pt x="100" y="23711"/>
                    </a:lnTo>
                    <a:lnTo>
                      <a:pt x="199" y="24603"/>
                    </a:lnTo>
                    <a:lnTo>
                      <a:pt x="0" y="26388"/>
                    </a:lnTo>
                    <a:lnTo>
                      <a:pt x="19386" y="26562"/>
                    </a:lnTo>
                    <a:cubicBezTo>
                      <a:pt x="19386" y="26562"/>
                      <a:pt x="19386" y="21529"/>
                      <a:pt x="18964" y="18307"/>
                    </a:cubicBezTo>
                    <a:cubicBezTo>
                      <a:pt x="18841" y="17365"/>
                      <a:pt x="18692" y="16596"/>
                      <a:pt x="18493" y="16125"/>
                    </a:cubicBezTo>
                    <a:cubicBezTo>
                      <a:pt x="17775" y="14316"/>
                      <a:pt x="17799" y="12977"/>
                      <a:pt x="17824" y="11465"/>
                    </a:cubicBezTo>
                    <a:cubicBezTo>
                      <a:pt x="17824" y="11118"/>
                      <a:pt x="17824" y="10795"/>
                      <a:pt x="17824" y="10448"/>
                    </a:cubicBezTo>
                    <a:lnTo>
                      <a:pt x="17824" y="10349"/>
                    </a:lnTo>
                    <a:cubicBezTo>
                      <a:pt x="17750" y="8366"/>
                      <a:pt x="16857" y="5292"/>
                      <a:pt x="16535" y="4449"/>
                    </a:cubicBezTo>
                    <a:cubicBezTo>
                      <a:pt x="16238" y="3582"/>
                      <a:pt x="15296" y="880"/>
                      <a:pt x="14081" y="210"/>
                    </a:cubicBezTo>
                    <a:cubicBezTo>
                      <a:pt x="13825" y="61"/>
                      <a:pt x="13560" y="0"/>
                      <a:pt x="13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6519800" y="2376875"/>
                <a:ext cx="9325" cy="11800"/>
              </a:xfrm>
              <a:custGeom>
                <a:avLst/>
                <a:gdLst/>
                <a:ahLst/>
                <a:cxnLst/>
                <a:rect l="l" t="t" r="r" b="b"/>
                <a:pathLst>
                  <a:path w="373" h="472" extrusionOk="0">
                    <a:moveTo>
                      <a:pt x="1" y="472"/>
                    </a:moveTo>
                    <a:lnTo>
                      <a:pt x="372" y="1"/>
                    </a:lnTo>
                    <a:lnTo>
                      <a:pt x="1" y="472"/>
                    </a:lnTo>
                    <a:cubicBezTo>
                      <a:pt x="1" y="472"/>
                      <a:pt x="1" y="472"/>
                      <a:pt x="1" y="472"/>
                    </a:cubicBezTo>
                    <a:close/>
                  </a:path>
                </a:pathLst>
              </a:custGeom>
              <a:solidFill>
                <a:srgbClr val="75D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6519800" y="2228775"/>
                <a:ext cx="269625" cy="258450"/>
              </a:xfrm>
              <a:custGeom>
                <a:avLst/>
                <a:gdLst/>
                <a:ahLst/>
                <a:cxnLst/>
                <a:rect l="l" t="t" r="r" b="b"/>
                <a:pathLst>
                  <a:path w="10785" h="10338" extrusionOk="0">
                    <a:moveTo>
                      <a:pt x="6248" y="0"/>
                    </a:moveTo>
                    <a:cubicBezTo>
                      <a:pt x="5281" y="0"/>
                      <a:pt x="4264" y="793"/>
                      <a:pt x="3521" y="1091"/>
                    </a:cubicBezTo>
                    <a:cubicBezTo>
                      <a:pt x="2579" y="1438"/>
                      <a:pt x="2207" y="2058"/>
                      <a:pt x="2207" y="2058"/>
                    </a:cubicBezTo>
                    <a:lnTo>
                      <a:pt x="372" y="5925"/>
                    </a:lnTo>
                    <a:lnTo>
                      <a:pt x="1" y="6396"/>
                    </a:lnTo>
                    <a:lnTo>
                      <a:pt x="1" y="6396"/>
                    </a:lnTo>
                    <a:cubicBezTo>
                      <a:pt x="1339" y="5702"/>
                      <a:pt x="2430" y="5454"/>
                      <a:pt x="3223" y="5454"/>
                    </a:cubicBezTo>
                    <a:cubicBezTo>
                      <a:pt x="4339" y="5454"/>
                      <a:pt x="4934" y="5925"/>
                      <a:pt x="5008" y="6297"/>
                    </a:cubicBezTo>
                    <a:cubicBezTo>
                      <a:pt x="5157" y="7065"/>
                      <a:pt x="5454" y="7908"/>
                      <a:pt x="6322" y="8156"/>
                    </a:cubicBezTo>
                    <a:cubicBezTo>
                      <a:pt x="6843" y="8329"/>
                      <a:pt x="7115" y="8577"/>
                      <a:pt x="7338" y="8577"/>
                    </a:cubicBezTo>
                    <a:cubicBezTo>
                      <a:pt x="7487" y="8577"/>
                      <a:pt x="7611" y="8478"/>
                      <a:pt x="7785" y="8156"/>
                    </a:cubicBezTo>
                    <a:cubicBezTo>
                      <a:pt x="8082" y="7635"/>
                      <a:pt x="8528" y="7338"/>
                      <a:pt x="8950" y="7338"/>
                    </a:cubicBezTo>
                    <a:cubicBezTo>
                      <a:pt x="9173" y="7338"/>
                      <a:pt x="9371" y="7412"/>
                      <a:pt x="9545" y="7586"/>
                    </a:cubicBezTo>
                    <a:cubicBezTo>
                      <a:pt x="9867" y="7858"/>
                      <a:pt x="10388" y="9247"/>
                      <a:pt x="10784" y="10337"/>
                    </a:cubicBezTo>
                    <a:cubicBezTo>
                      <a:pt x="10710" y="8354"/>
                      <a:pt x="9817" y="5280"/>
                      <a:pt x="9495" y="4437"/>
                    </a:cubicBezTo>
                    <a:cubicBezTo>
                      <a:pt x="9198" y="3570"/>
                      <a:pt x="8256" y="868"/>
                      <a:pt x="7041" y="198"/>
                    </a:cubicBezTo>
                    <a:cubicBezTo>
                      <a:pt x="6793" y="50"/>
                      <a:pt x="6520" y="0"/>
                      <a:pt x="6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6082275" y="2665225"/>
                <a:ext cx="66475" cy="146125"/>
              </a:xfrm>
              <a:custGeom>
                <a:avLst/>
                <a:gdLst/>
                <a:ahLst/>
                <a:cxnLst/>
                <a:rect l="l" t="t" r="r" b="b"/>
                <a:pathLst>
                  <a:path w="2659" h="5845" extrusionOk="0">
                    <a:moveTo>
                      <a:pt x="759" y="1"/>
                    </a:moveTo>
                    <a:cubicBezTo>
                      <a:pt x="569" y="1"/>
                      <a:pt x="355" y="1845"/>
                      <a:pt x="0" y="3564"/>
                    </a:cubicBezTo>
                    <a:lnTo>
                      <a:pt x="2355" y="5844"/>
                    </a:lnTo>
                    <a:cubicBezTo>
                      <a:pt x="2355" y="5844"/>
                      <a:pt x="2504" y="4010"/>
                      <a:pt x="2628" y="2473"/>
                    </a:cubicBezTo>
                    <a:cubicBezTo>
                      <a:pt x="2658" y="1999"/>
                      <a:pt x="2647" y="1813"/>
                      <a:pt x="2604" y="1813"/>
                    </a:cubicBezTo>
                    <a:cubicBezTo>
                      <a:pt x="2508" y="1813"/>
                      <a:pt x="2258" y="2752"/>
                      <a:pt x="1983" y="3489"/>
                    </a:cubicBezTo>
                    <a:cubicBezTo>
                      <a:pt x="1884" y="3773"/>
                      <a:pt x="1817" y="3895"/>
                      <a:pt x="1777" y="3895"/>
                    </a:cubicBezTo>
                    <a:cubicBezTo>
                      <a:pt x="1667" y="3895"/>
                      <a:pt x="1765" y="2965"/>
                      <a:pt x="1983" y="1927"/>
                    </a:cubicBezTo>
                    <a:cubicBezTo>
                      <a:pt x="2183" y="1052"/>
                      <a:pt x="2049" y="442"/>
                      <a:pt x="1854" y="442"/>
                    </a:cubicBezTo>
                    <a:cubicBezTo>
                      <a:pt x="1734" y="442"/>
                      <a:pt x="1591" y="671"/>
                      <a:pt x="1488" y="1209"/>
                    </a:cubicBezTo>
                    <a:cubicBezTo>
                      <a:pt x="1364" y="1848"/>
                      <a:pt x="1286" y="2183"/>
                      <a:pt x="1218" y="2183"/>
                    </a:cubicBezTo>
                    <a:cubicBezTo>
                      <a:pt x="1134" y="2183"/>
                      <a:pt x="1064" y="1694"/>
                      <a:pt x="942" y="663"/>
                    </a:cubicBezTo>
                    <a:cubicBezTo>
                      <a:pt x="881" y="198"/>
                      <a:pt x="821"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6343800" y="2522525"/>
                <a:ext cx="424550" cy="368775"/>
              </a:xfrm>
              <a:custGeom>
                <a:avLst/>
                <a:gdLst/>
                <a:ahLst/>
                <a:cxnLst/>
                <a:rect l="l" t="t" r="r" b="b"/>
                <a:pathLst>
                  <a:path w="16982" h="14751" extrusionOk="0">
                    <a:moveTo>
                      <a:pt x="8503" y="0"/>
                    </a:moveTo>
                    <a:cubicBezTo>
                      <a:pt x="8454" y="0"/>
                      <a:pt x="8404" y="0"/>
                      <a:pt x="8330" y="25"/>
                    </a:cubicBezTo>
                    <a:cubicBezTo>
                      <a:pt x="7536" y="50"/>
                      <a:pt x="5057" y="1240"/>
                      <a:pt x="2430" y="4661"/>
                    </a:cubicBezTo>
                    <a:lnTo>
                      <a:pt x="2355" y="5156"/>
                    </a:lnTo>
                    <a:lnTo>
                      <a:pt x="645" y="8801"/>
                    </a:lnTo>
                    <a:lnTo>
                      <a:pt x="794" y="10709"/>
                    </a:lnTo>
                    <a:lnTo>
                      <a:pt x="100" y="11949"/>
                    </a:lnTo>
                    <a:lnTo>
                      <a:pt x="199" y="12841"/>
                    </a:lnTo>
                    <a:lnTo>
                      <a:pt x="0" y="14626"/>
                    </a:lnTo>
                    <a:lnTo>
                      <a:pt x="9396" y="14700"/>
                    </a:lnTo>
                    <a:lnTo>
                      <a:pt x="13560" y="14750"/>
                    </a:lnTo>
                    <a:cubicBezTo>
                      <a:pt x="15072" y="13758"/>
                      <a:pt x="15866" y="12494"/>
                      <a:pt x="16386" y="11205"/>
                    </a:cubicBezTo>
                    <a:cubicBezTo>
                      <a:pt x="16981" y="9718"/>
                      <a:pt x="16609" y="6619"/>
                      <a:pt x="15444" y="6619"/>
                    </a:cubicBezTo>
                    <a:cubicBezTo>
                      <a:pt x="15370" y="6619"/>
                      <a:pt x="15296" y="6619"/>
                      <a:pt x="15196" y="6644"/>
                    </a:cubicBezTo>
                    <a:cubicBezTo>
                      <a:pt x="15023" y="6718"/>
                      <a:pt x="14825" y="6743"/>
                      <a:pt x="14676" y="6743"/>
                    </a:cubicBezTo>
                    <a:cubicBezTo>
                      <a:pt x="13759" y="6743"/>
                      <a:pt x="13461" y="5627"/>
                      <a:pt x="14081" y="3967"/>
                    </a:cubicBezTo>
                    <a:cubicBezTo>
                      <a:pt x="14601" y="2603"/>
                      <a:pt x="14007" y="2132"/>
                      <a:pt x="13312" y="2132"/>
                    </a:cubicBezTo>
                    <a:cubicBezTo>
                      <a:pt x="13015" y="2132"/>
                      <a:pt x="12693" y="2207"/>
                      <a:pt x="12420" y="2355"/>
                    </a:cubicBezTo>
                    <a:cubicBezTo>
                      <a:pt x="12172" y="2504"/>
                      <a:pt x="12023" y="2554"/>
                      <a:pt x="11924" y="2554"/>
                    </a:cubicBezTo>
                    <a:cubicBezTo>
                      <a:pt x="11825" y="2554"/>
                      <a:pt x="11775" y="2504"/>
                      <a:pt x="11701" y="2454"/>
                    </a:cubicBezTo>
                    <a:cubicBezTo>
                      <a:pt x="11652" y="2405"/>
                      <a:pt x="11577" y="2355"/>
                      <a:pt x="11478" y="2355"/>
                    </a:cubicBezTo>
                    <a:cubicBezTo>
                      <a:pt x="11404" y="2355"/>
                      <a:pt x="11354" y="2380"/>
                      <a:pt x="11280" y="2380"/>
                    </a:cubicBezTo>
                    <a:cubicBezTo>
                      <a:pt x="11007" y="2479"/>
                      <a:pt x="10734" y="2529"/>
                      <a:pt x="10486" y="2529"/>
                    </a:cubicBezTo>
                    <a:cubicBezTo>
                      <a:pt x="10139" y="2529"/>
                      <a:pt x="9891" y="2405"/>
                      <a:pt x="9966" y="2083"/>
                    </a:cubicBezTo>
                    <a:cubicBezTo>
                      <a:pt x="10065" y="1537"/>
                      <a:pt x="9891" y="1190"/>
                      <a:pt x="9693" y="694"/>
                    </a:cubicBezTo>
                    <a:cubicBezTo>
                      <a:pt x="9520" y="223"/>
                      <a:pt x="9272" y="0"/>
                      <a:pt x="8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5820125" y="2447550"/>
                <a:ext cx="112625" cy="174150"/>
              </a:xfrm>
              <a:custGeom>
                <a:avLst/>
                <a:gdLst/>
                <a:ahLst/>
                <a:cxnLst/>
                <a:rect l="l" t="t" r="r" b="b"/>
                <a:pathLst>
                  <a:path w="4505" h="6966" extrusionOk="0">
                    <a:moveTo>
                      <a:pt x="1868" y="0"/>
                    </a:moveTo>
                    <a:cubicBezTo>
                      <a:pt x="1698" y="0"/>
                      <a:pt x="762" y="2712"/>
                      <a:pt x="0" y="5453"/>
                    </a:cubicBezTo>
                    <a:lnTo>
                      <a:pt x="1983" y="6966"/>
                    </a:lnTo>
                    <a:lnTo>
                      <a:pt x="3570" y="5429"/>
                    </a:lnTo>
                    <a:cubicBezTo>
                      <a:pt x="3570" y="5429"/>
                      <a:pt x="3793" y="4313"/>
                      <a:pt x="4363" y="2380"/>
                    </a:cubicBezTo>
                    <a:cubicBezTo>
                      <a:pt x="4485" y="1966"/>
                      <a:pt x="4505" y="1797"/>
                      <a:pt x="4456" y="1797"/>
                    </a:cubicBezTo>
                    <a:cubicBezTo>
                      <a:pt x="4277" y="1797"/>
                      <a:pt x="3166" y="4096"/>
                      <a:pt x="2777" y="5032"/>
                    </a:cubicBezTo>
                    <a:cubicBezTo>
                      <a:pt x="2642" y="5349"/>
                      <a:pt x="2575" y="5480"/>
                      <a:pt x="2554" y="5480"/>
                    </a:cubicBezTo>
                    <a:cubicBezTo>
                      <a:pt x="2499" y="5480"/>
                      <a:pt x="2776" y="4535"/>
                      <a:pt x="2975" y="3669"/>
                    </a:cubicBezTo>
                    <a:cubicBezTo>
                      <a:pt x="3127" y="3046"/>
                      <a:pt x="3065" y="2652"/>
                      <a:pt x="2858" y="2652"/>
                    </a:cubicBezTo>
                    <a:cubicBezTo>
                      <a:pt x="2661" y="2652"/>
                      <a:pt x="2333" y="3009"/>
                      <a:pt x="1934" y="3867"/>
                    </a:cubicBezTo>
                    <a:cubicBezTo>
                      <a:pt x="1724" y="4340"/>
                      <a:pt x="1625" y="4524"/>
                      <a:pt x="1592" y="4524"/>
                    </a:cubicBezTo>
                    <a:cubicBezTo>
                      <a:pt x="1502" y="4524"/>
                      <a:pt x="1921" y="3105"/>
                      <a:pt x="1884" y="2503"/>
                    </a:cubicBezTo>
                    <a:cubicBezTo>
                      <a:pt x="1870" y="2267"/>
                      <a:pt x="1864" y="2163"/>
                      <a:pt x="1849" y="2163"/>
                    </a:cubicBezTo>
                    <a:cubicBezTo>
                      <a:pt x="1812" y="2163"/>
                      <a:pt x="1717" y="2844"/>
                      <a:pt x="1289" y="3718"/>
                    </a:cubicBezTo>
                    <a:cubicBezTo>
                      <a:pt x="1151" y="4005"/>
                      <a:pt x="1077" y="4135"/>
                      <a:pt x="1051" y="4135"/>
                    </a:cubicBezTo>
                    <a:cubicBezTo>
                      <a:pt x="965" y="4135"/>
                      <a:pt x="1404" y="2703"/>
                      <a:pt x="1785" y="818"/>
                    </a:cubicBezTo>
                    <a:cubicBezTo>
                      <a:pt x="1900" y="248"/>
                      <a:pt x="1919" y="0"/>
                      <a:pt x="1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6343800" y="2677450"/>
                <a:ext cx="234900" cy="212600"/>
              </a:xfrm>
              <a:custGeom>
                <a:avLst/>
                <a:gdLst/>
                <a:ahLst/>
                <a:cxnLst/>
                <a:rect l="l" t="t" r="r" b="b"/>
                <a:pathLst>
                  <a:path w="9396" h="8504" extrusionOk="0">
                    <a:moveTo>
                      <a:pt x="1860" y="1"/>
                    </a:moveTo>
                    <a:lnTo>
                      <a:pt x="645" y="2604"/>
                    </a:lnTo>
                    <a:lnTo>
                      <a:pt x="794" y="4512"/>
                    </a:lnTo>
                    <a:lnTo>
                      <a:pt x="100" y="5752"/>
                    </a:lnTo>
                    <a:lnTo>
                      <a:pt x="199" y="6644"/>
                    </a:lnTo>
                    <a:lnTo>
                      <a:pt x="0" y="8429"/>
                    </a:lnTo>
                    <a:lnTo>
                      <a:pt x="9396" y="8503"/>
                    </a:lnTo>
                    <a:cubicBezTo>
                      <a:pt x="8255" y="8231"/>
                      <a:pt x="7760" y="7785"/>
                      <a:pt x="7611" y="7512"/>
                    </a:cubicBezTo>
                    <a:cubicBezTo>
                      <a:pt x="7388" y="7090"/>
                      <a:pt x="6793" y="7388"/>
                      <a:pt x="6594" y="6768"/>
                    </a:cubicBezTo>
                    <a:cubicBezTo>
                      <a:pt x="6464" y="6405"/>
                      <a:pt x="6206" y="6204"/>
                      <a:pt x="5800" y="6204"/>
                    </a:cubicBezTo>
                    <a:cubicBezTo>
                      <a:pt x="5513" y="6204"/>
                      <a:pt x="5152" y="6305"/>
                      <a:pt x="4710" y="6520"/>
                    </a:cubicBezTo>
                    <a:cubicBezTo>
                      <a:pt x="4154" y="6792"/>
                      <a:pt x="3767" y="6949"/>
                      <a:pt x="3545" y="6949"/>
                    </a:cubicBezTo>
                    <a:cubicBezTo>
                      <a:pt x="3341" y="6949"/>
                      <a:pt x="3276" y="6817"/>
                      <a:pt x="3347" y="6520"/>
                    </a:cubicBezTo>
                    <a:cubicBezTo>
                      <a:pt x="3521" y="5901"/>
                      <a:pt x="2727" y="5578"/>
                      <a:pt x="1860" y="5281"/>
                    </a:cubicBezTo>
                    <a:cubicBezTo>
                      <a:pt x="992" y="5008"/>
                      <a:pt x="694" y="347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5746375" y="2551550"/>
                <a:ext cx="333425" cy="172400"/>
              </a:xfrm>
              <a:custGeom>
                <a:avLst/>
                <a:gdLst/>
                <a:ahLst/>
                <a:cxnLst/>
                <a:rect l="l" t="t" r="r" b="b"/>
                <a:pathLst>
                  <a:path w="13337" h="6896" extrusionOk="0">
                    <a:moveTo>
                      <a:pt x="7588" y="1"/>
                    </a:moveTo>
                    <a:cubicBezTo>
                      <a:pt x="7353" y="1"/>
                      <a:pt x="7115" y="51"/>
                      <a:pt x="6892" y="153"/>
                    </a:cubicBezTo>
                    <a:cubicBezTo>
                      <a:pt x="6337" y="394"/>
                      <a:pt x="5946" y="941"/>
                      <a:pt x="5880" y="1565"/>
                    </a:cubicBezTo>
                    <a:lnTo>
                      <a:pt x="5880" y="1565"/>
                    </a:lnTo>
                    <a:cubicBezTo>
                      <a:pt x="5882" y="1434"/>
                      <a:pt x="5809" y="1313"/>
                      <a:pt x="5677" y="1269"/>
                    </a:cubicBezTo>
                    <a:cubicBezTo>
                      <a:pt x="5628" y="1239"/>
                      <a:pt x="5575" y="1225"/>
                      <a:pt x="5522" y="1225"/>
                    </a:cubicBezTo>
                    <a:cubicBezTo>
                      <a:pt x="5440" y="1225"/>
                      <a:pt x="5355" y="1258"/>
                      <a:pt x="5280" y="1318"/>
                    </a:cubicBezTo>
                    <a:cubicBezTo>
                      <a:pt x="5404" y="748"/>
                      <a:pt x="5057" y="203"/>
                      <a:pt x="4487" y="79"/>
                    </a:cubicBezTo>
                    <a:cubicBezTo>
                      <a:pt x="4409" y="61"/>
                      <a:pt x="4330" y="52"/>
                      <a:pt x="4252" y="52"/>
                    </a:cubicBezTo>
                    <a:cubicBezTo>
                      <a:pt x="3787" y="52"/>
                      <a:pt x="3354" y="359"/>
                      <a:pt x="3248" y="847"/>
                    </a:cubicBezTo>
                    <a:cubicBezTo>
                      <a:pt x="3155" y="824"/>
                      <a:pt x="3063" y="813"/>
                      <a:pt x="2973" y="813"/>
                    </a:cubicBezTo>
                    <a:cubicBezTo>
                      <a:pt x="2576" y="813"/>
                      <a:pt x="2210" y="1025"/>
                      <a:pt x="2008" y="1368"/>
                    </a:cubicBezTo>
                    <a:cubicBezTo>
                      <a:pt x="1735" y="1789"/>
                      <a:pt x="1785" y="2335"/>
                      <a:pt x="2107" y="2706"/>
                    </a:cubicBezTo>
                    <a:cubicBezTo>
                      <a:pt x="1488" y="2905"/>
                      <a:pt x="0" y="3301"/>
                      <a:pt x="3198" y="3301"/>
                    </a:cubicBezTo>
                    <a:cubicBezTo>
                      <a:pt x="6371" y="3301"/>
                      <a:pt x="1612" y="3921"/>
                      <a:pt x="4016" y="3921"/>
                    </a:cubicBezTo>
                    <a:cubicBezTo>
                      <a:pt x="6421" y="3921"/>
                      <a:pt x="2603" y="4442"/>
                      <a:pt x="5429" y="4442"/>
                    </a:cubicBezTo>
                    <a:cubicBezTo>
                      <a:pt x="8280" y="4442"/>
                      <a:pt x="10139" y="4466"/>
                      <a:pt x="7710" y="4764"/>
                    </a:cubicBezTo>
                    <a:cubicBezTo>
                      <a:pt x="5280" y="5037"/>
                      <a:pt x="6817" y="5185"/>
                      <a:pt x="7735" y="5210"/>
                    </a:cubicBezTo>
                    <a:cubicBezTo>
                      <a:pt x="8677" y="5235"/>
                      <a:pt x="7189" y="5706"/>
                      <a:pt x="9792" y="5780"/>
                    </a:cubicBezTo>
                    <a:cubicBezTo>
                      <a:pt x="12271" y="5830"/>
                      <a:pt x="8106" y="6821"/>
                      <a:pt x="12321" y="6896"/>
                    </a:cubicBezTo>
                    <a:cubicBezTo>
                      <a:pt x="12866" y="6896"/>
                      <a:pt x="13337" y="6474"/>
                      <a:pt x="13287" y="5954"/>
                    </a:cubicBezTo>
                    <a:lnTo>
                      <a:pt x="13287" y="5929"/>
                    </a:lnTo>
                    <a:cubicBezTo>
                      <a:pt x="13238" y="5557"/>
                      <a:pt x="12990" y="5210"/>
                      <a:pt x="12643" y="5061"/>
                    </a:cubicBezTo>
                    <a:cubicBezTo>
                      <a:pt x="12990" y="4838"/>
                      <a:pt x="13188" y="4417"/>
                      <a:pt x="13139" y="3995"/>
                    </a:cubicBezTo>
                    <a:cubicBezTo>
                      <a:pt x="13089" y="3574"/>
                      <a:pt x="12792" y="3227"/>
                      <a:pt x="12395" y="3078"/>
                    </a:cubicBezTo>
                    <a:cubicBezTo>
                      <a:pt x="12281" y="3035"/>
                      <a:pt x="12163" y="3015"/>
                      <a:pt x="12045" y="3015"/>
                    </a:cubicBezTo>
                    <a:cubicBezTo>
                      <a:pt x="11754" y="3015"/>
                      <a:pt x="11467" y="3139"/>
                      <a:pt x="11255" y="3351"/>
                    </a:cubicBezTo>
                    <a:cubicBezTo>
                      <a:pt x="11354" y="3078"/>
                      <a:pt x="11230" y="2781"/>
                      <a:pt x="10982" y="2632"/>
                    </a:cubicBezTo>
                    <a:cubicBezTo>
                      <a:pt x="10902" y="2596"/>
                      <a:pt x="10821" y="2579"/>
                      <a:pt x="10741" y="2579"/>
                    </a:cubicBezTo>
                    <a:cubicBezTo>
                      <a:pt x="10548" y="2579"/>
                      <a:pt x="10368" y="2680"/>
                      <a:pt x="10263" y="2855"/>
                    </a:cubicBezTo>
                    <a:cubicBezTo>
                      <a:pt x="10313" y="2582"/>
                      <a:pt x="10189" y="2310"/>
                      <a:pt x="9966" y="2136"/>
                    </a:cubicBezTo>
                    <a:cubicBezTo>
                      <a:pt x="9845" y="2056"/>
                      <a:pt x="9702" y="2012"/>
                      <a:pt x="9558" y="2012"/>
                    </a:cubicBezTo>
                    <a:cubicBezTo>
                      <a:pt x="9435" y="2012"/>
                      <a:pt x="9311" y="2043"/>
                      <a:pt x="9197" y="2111"/>
                    </a:cubicBezTo>
                    <a:cubicBezTo>
                      <a:pt x="9371" y="1467"/>
                      <a:pt x="9148" y="822"/>
                      <a:pt x="8652" y="401"/>
                    </a:cubicBezTo>
                    <a:cubicBezTo>
                      <a:pt x="8358" y="138"/>
                      <a:pt x="7977" y="1"/>
                      <a:pt x="7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6022150" y="2743725"/>
                <a:ext cx="169825" cy="120925"/>
              </a:xfrm>
              <a:custGeom>
                <a:avLst/>
                <a:gdLst/>
                <a:ahLst/>
                <a:cxnLst/>
                <a:rect l="l" t="t" r="r" b="b"/>
                <a:pathLst>
                  <a:path w="6793" h="4837" extrusionOk="0">
                    <a:moveTo>
                      <a:pt x="3000" y="0"/>
                    </a:moveTo>
                    <a:cubicBezTo>
                      <a:pt x="2875" y="0"/>
                      <a:pt x="2749" y="25"/>
                      <a:pt x="2628" y="76"/>
                    </a:cubicBezTo>
                    <a:cubicBezTo>
                      <a:pt x="2281" y="200"/>
                      <a:pt x="2058" y="523"/>
                      <a:pt x="2009" y="895"/>
                    </a:cubicBezTo>
                    <a:cubicBezTo>
                      <a:pt x="1870" y="756"/>
                      <a:pt x="1685" y="681"/>
                      <a:pt x="1490" y="681"/>
                    </a:cubicBezTo>
                    <a:cubicBezTo>
                      <a:pt x="1440" y="681"/>
                      <a:pt x="1390" y="686"/>
                      <a:pt x="1339" y="696"/>
                    </a:cubicBezTo>
                    <a:cubicBezTo>
                      <a:pt x="1091" y="771"/>
                      <a:pt x="918" y="944"/>
                      <a:pt x="843" y="1167"/>
                    </a:cubicBezTo>
                    <a:cubicBezTo>
                      <a:pt x="761" y="1126"/>
                      <a:pt x="674" y="1106"/>
                      <a:pt x="588" y="1106"/>
                    </a:cubicBezTo>
                    <a:cubicBezTo>
                      <a:pt x="467" y="1106"/>
                      <a:pt x="350" y="1145"/>
                      <a:pt x="248" y="1217"/>
                    </a:cubicBezTo>
                    <a:cubicBezTo>
                      <a:pt x="100" y="1341"/>
                      <a:pt x="1" y="1564"/>
                      <a:pt x="75" y="1762"/>
                    </a:cubicBezTo>
                    <a:cubicBezTo>
                      <a:pt x="224" y="2184"/>
                      <a:pt x="2951" y="1861"/>
                      <a:pt x="1661" y="2233"/>
                    </a:cubicBezTo>
                    <a:cubicBezTo>
                      <a:pt x="1070" y="2415"/>
                      <a:pt x="1220" y="2460"/>
                      <a:pt x="1590" y="2460"/>
                    </a:cubicBezTo>
                    <a:cubicBezTo>
                      <a:pt x="1951" y="2460"/>
                      <a:pt x="2521" y="2417"/>
                      <a:pt x="2813" y="2417"/>
                    </a:cubicBezTo>
                    <a:cubicBezTo>
                      <a:pt x="3036" y="2417"/>
                      <a:pt x="3096" y="2442"/>
                      <a:pt x="2777" y="2531"/>
                    </a:cubicBezTo>
                    <a:cubicBezTo>
                      <a:pt x="1141" y="3002"/>
                      <a:pt x="4686" y="3200"/>
                      <a:pt x="3545" y="3274"/>
                    </a:cubicBezTo>
                    <a:cubicBezTo>
                      <a:pt x="2405" y="3349"/>
                      <a:pt x="1314" y="3497"/>
                      <a:pt x="2802" y="3621"/>
                    </a:cubicBezTo>
                    <a:cubicBezTo>
                      <a:pt x="4015" y="3702"/>
                      <a:pt x="3035" y="3964"/>
                      <a:pt x="3694" y="3964"/>
                    </a:cubicBezTo>
                    <a:cubicBezTo>
                      <a:pt x="3843" y="3964"/>
                      <a:pt x="4076" y="3951"/>
                      <a:pt x="4438" y="3919"/>
                    </a:cubicBezTo>
                    <a:cubicBezTo>
                      <a:pt x="4566" y="3909"/>
                      <a:pt x="4662" y="3905"/>
                      <a:pt x="4733" y="3905"/>
                    </a:cubicBezTo>
                    <a:cubicBezTo>
                      <a:pt x="5743" y="3905"/>
                      <a:pt x="1388" y="4836"/>
                      <a:pt x="6347" y="4836"/>
                    </a:cubicBezTo>
                    <a:cubicBezTo>
                      <a:pt x="6595" y="4811"/>
                      <a:pt x="6793" y="4588"/>
                      <a:pt x="6768" y="4340"/>
                    </a:cubicBezTo>
                    <a:cubicBezTo>
                      <a:pt x="6745" y="4106"/>
                      <a:pt x="6567" y="3917"/>
                      <a:pt x="6318" y="3917"/>
                    </a:cubicBezTo>
                    <a:cubicBezTo>
                      <a:pt x="6303" y="3917"/>
                      <a:pt x="6288" y="3917"/>
                      <a:pt x="6272" y="3919"/>
                    </a:cubicBezTo>
                    <a:cubicBezTo>
                      <a:pt x="6570" y="3671"/>
                      <a:pt x="6644" y="3250"/>
                      <a:pt x="6471" y="2903"/>
                    </a:cubicBezTo>
                    <a:cubicBezTo>
                      <a:pt x="6327" y="2616"/>
                      <a:pt x="6032" y="2431"/>
                      <a:pt x="5724" y="2431"/>
                    </a:cubicBezTo>
                    <a:cubicBezTo>
                      <a:pt x="5659" y="2431"/>
                      <a:pt x="5593" y="2439"/>
                      <a:pt x="5529" y="2456"/>
                    </a:cubicBezTo>
                    <a:cubicBezTo>
                      <a:pt x="5653" y="2308"/>
                      <a:pt x="5702" y="2109"/>
                      <a:pt x="5628" y="1911"/>
                    </a:cubicBezTo>
                    <a:cubicBezTo>
                      <a:pt x="5578" y="1737"/>
                      <a:pt x="5405" y="1589"/>
                      <a:pt x="5231" y="1564"/>
                    </a:cubicBezTo>
                    <a:cubicBezTo>
                      <a:pt x="5206" y="1561"/>
                      <a:pt x="5181" y="1559"/>
                      <a:pt x="5156" y="1559"/>
                    </a:cubicBezTo>
                    <a:cubicBezTo>
                      <a:pt x="4984" y="1559"/>
                      <a:pt x="4819" y="1632"/>
                      <a:pt x="4711" y="1762"/>
                    </a:cubicBezTo>
                    <a:cubicBezTo>
                      <a:pt x="4760" y="1564"/>
                      <a:pt x="4686" y="1341"/>
                      <a:pt x="4512" y="1242"/>
                    </a:cubicBezTo>
                    <a:cubicBezTo>
                      <a:pt x="4421" y="1176"/>
                      <a:pt x="4315" y="1145"/>
                      <a:pt x="4211" y="1145"/>
                    </a:cubicBezTo>
                    <a:cubicBezTo>
                      <a:pt x="4117" y="1145"/>
                      <a:pt x="4024" y="1170"/>
                      <a:pt x="3942" y="1217"/>
                    </a:cubicBezTo>
                    <a:cubicBezTo>
                      <a:pt x="4041" y="870"/>
                      <a:pt x="3917" y="498"/>
                      <a:pt x="3645" y="250"/>
                    </a:cubicBezTo>
                    <a:cubicBezTo>
                      <a:pt x="3466" y="88"/>
                      <a:pt x="3235" y="0"/>
                      <a:pt x="30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5759375" y="2282050"/>
                <a:ext cx="23575" cy="58300"/>
              </a:xfrm>
              <a:custGeom>
                <a:avLst/>
                <a:gdLst/>
                <a:ahLst/>
                <a:cxnLst/>
                <a:rect l="l" t="t" r="r" b="b"/>
                <a:pathLst>
                  <a:path w="943" h="2332" extrusionOk="0">
                    <a:moveTo>
                      <a:pt x="224" y="1"/>
                    </a:moveTo>
                    <a:lnTo>
                      <a:pt x="1" y="546"/>
                    </a:lnTo>
                    <a:lnTo>
                      <a:pt x="943" y="2331"/>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5819500" y="2328550"/>
                <a:ext cx="57025" cy="179125"/>
              </a:xfrm>
              <a:custGeom>
                <a:avLst/>
                <a:gdLst/>
                <a:ahLst/>
                <a:cxnLst/>
                <a:rect l="l" t="t" r="r" b="b"/>
                <a:pathLst>
                  <a:path w="2281" h="7165" extrusionOk="0">
                    <a:moveTo>
                      <a:pt x="2281" y="0"/>
                    </a:moveTo>
                    <a:lnTo>
                      <a:pt x="546" y="3223"/>
                    </a:lnTo>
                    <a:lnTo>
                      <a:pt x="0" y="7164"/>
                    </a:lnTo>
                    <a:lnTo>
                      <a:pt x="22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5811450" y="2391750"/>
                <a:ext cx="14275" cy="62625"/>
              </a:xfrm>
              <a:custGeom>
                <a:avLst/>
                <a:gdLst/>
                <a:ahLst/>
                <a:cxnLst/>
                <a:rect l="l" t="t" r="r" b="b"/>
                <a:pathLst>
                  <a:path w="571" h="2505" extrusionOk="0">
                    <a:moveTo>
                      <a:pt x="570" y="1"/>
                    </a:moveTo>
                    <a:lnTo>
                      <a:pt x="0" y="1191"/>
                    </a:lnTo>
                    <a:lnTo>
                      <a:pt x="198" y="2504"/>
                    </a:lnTo>
                    <a:lnTo>
                      <a:pt x="5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5773025" y="2277725"/>
                <a:ext cx="103500" cy="9950"/>
              </a:xfrm>
              <a:custGeom>
                <a:avLst/>
                <a:gdLst/>
                <a:ahLst/>
                <a:cxnLst/>
                <a:rect l="l" t="t" r="r" b="b"/>
                <a:pathLst>
                  <a:path w="4140" h="398" extrusionOk="0">
                    <a:moveTo>
                      <a:pt x="273" y="0"/>
                    </a:moveTo>
                    <a:lnTo>
                      <a:pt x="0" y="298"/>
                    </a:lnTo>
                    <a:lnTo>
                      <a:pt x="3421" y="397"/>
                    </a:lnTo>
                    <a:lnTo>
                      <a:pt x="4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5877125" y="2260375"/>
                <a:ext cx="145050" cy="28525"/>
              </a:xfrm>
              <a:custGeom>
                <a:avLst/>
                <a:gdLst/>
                <a:ahLst/>
                <a:cxnLst/>
                <a:rect l="l" t="t" r="r" b="b"/>
                <a:pathLst>
                  <a:path w="5802" h="1141" extrusionOk="0">
                    <a:moveTo>
                      <a:pt x="5802" y="0"/>
                    </a:moveTo>
                    <a:lnTo>
                      <a:pt x="794" y="471"/>
                    </a:lnTo>
                    <a:lnTo>
                      <a:pt x="1" y="1141"/>
                    </a:lnTo>
                    <a:lnTo>
                      <a:pt x="5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6108300" y="2397325"/>
                <a:ext cx="22950" cy="35975"/>
              </a:xfrm>
              <a:custGeom>
                <a:avLst/>
                <a:gdLst/>
                <a:ahLst/>
                <a:cxnLst/>
                <a:rect l="l" t="t" r="r" b="b"/>
                <a:pathLst>
                  <a:path w="918" h="1439" extrusionOk="0">
                    <a:moveTo>
                      <a:pt x="918" y="1"/>
                    </a:moveTo>
                    <a:lnTo>
                      <a:pt x="0" y="1191"/>
                    </a:lnTo>
                    <a:lnTo>
                      <a:pt x="372" y="1439"/>
                    </a:lnTo>
                    <a:lnTo>
                      <a:pt x="918"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6138050" y="2419650"/>
                <a:ext cx="26675" cy="151225"/>
              </a:xfrm>
              <a:custGeom>
                <a:avLst/>
                <a:gdLst/>
                <a:ahLst/>
                <a:cxnLst/>
                <a:rect l="l" t="t" r="r" b="b"/>
                <a:pathLst>
                  <a:path w="1067" h="6049" extrusionOk="0">
                    <a:moveTo>
                      <a:pt x="1066" y="0"/>
                    </a:moveTo>
                    <a:lnTo>
                      <a:pt x="0" y="4710"/>
                    </a:lnTo>
                    <a:lnTo>
                      <a:pt x="248" y="6049"/>
                    </a:lnTo>
                    <a:cubicBezTo>
                      <a:pt x="248" y="5702"/>
                      <a:pt x="1066" y="2"/>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6416925" y="2324825"/>
                <a:ext cx="13050" cy="27900"/>
              </a:xfrm>
              <a:custGeom>
                <a:avLst/>
                <a:gdLst/>
                <a:ahLst/>
                <a:cxnLst/>
                <a:rect l="l" t="t" r="r" b="b"/>
                <a:pathLst>
                  <a:path w="522" h="1116" extrusionOk="0">
                    <a:moveTo>
                      <a:pt x="1" y="0"/>
                    </a:moveTo>
                    <a:lnTo>
                      <a:pt x="472" y="1116"/>
                    </a:lnTo>
                    <a:lnTo>
                      <a:pt x="521" y="50"/>
                    </a:lnTo>
                    <a:lnTo>
                      <a:pt x="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6387800" y="2341550"/>
                <a:ext cx="13050" cy="21100"/>
              </a:xfrm>
              <a:custGeom>
                <a:avLst/>
                <a:gdLst/>
                <a:ahLst/>
                <a:cxnLst/>
                <a:rect l="l" t="t" r="r" b="b"/>
                <a:pathLst>
                  <a:path w="522" h="844" extrusionOk="0">
                    <a:moveTo>
                      <a:pt x="521" y="1"/>
                    </a:moveTo>
                    <a:lnTo>
                      <a:pt x="149" y="174"/>
                    </a:lnTo>
                    <a:lnTo>
                      <a:pt x="0" y="844"/>
                    </a:lnTo>
                    <a:lnTo>
                      <a:pt x="52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6229150" y="2694175"/>
                <a:ext cx="33475" cy="111600"/>
              </a:xfrm>
              <a:custGeom>
                <a:avLst/>
                <a:gdLst/>
                <a:ahLst/>
                <a:cxnLst/>
                <a:rect l="l" t="t" r="r" b="b"/>
                <a:pathLst>
                  <a:path w="1339" h="4464" extrusionOk="0">
                    <a:moveTo>
                      <a:pt x="1339" y="1"/>
                    </a:moveTo>
                    <a:lnTo>
                      <a:pt x="744" y="150"/>
                    </a:lnTo>
                    <a:lnTo>
                      <a:pt x="0" y="4463"/>
                    </a:lnTo>
                    <a:lnTo>
                      <a:pt x="133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6343800" y="2518800"/>
                <a:ext cx="31625" cy="106000"/>
              </a:xfrm>
              <a:custGeom>
                <a:avLst/>
                <a:gdLst/>
                <a:ahLst/>
                <a:cxnLst/>
                <a:rect l="l" t="t" r="r" b="b"/>
                <a:pathLst>
                  <a:path w="1265" h="4240" extrusionOk="0">
                    <a:moveTo>
                      <a:pt x="1265" y="1"/>
                    </a:moveTo>
                    <a:lnTo>
                      <a:pt x="174" y="868"/>
                    </a:lnTo>
                    <a:lnTo>
                      <a:pt x="0" y="4240"/>
                    </a:lnTo>
                    <a:lnTo>
                      <a:pt x="1265"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6359300" y="2490925"/>
                <a:ext cx="55800" cy="112175"/>
              </a:xfrm>
              <a:custGeom>
                <a:avLst/>
                <a:gdLst/>
                <a:ahLst/>
                <a:cxnLst/>
                <a:rect l="l" t="t" r="r" b="b"/>
                <a:pathLst>
                  <a:path w="2232" h="4487" extrusionOk="0">
                    <a:moveTo>
                      <a:pt x="2231" y="0"/>
                    </a:moveTo>
                    <a:lnTo>
                      <a:pt x="1264" y="595"/>
                    </a:lnTo>
                    <a:lnTo>
                      <a:pt x="0" y="4487"/>
                    </a:lnTo>
                    <a:lnTo>
                      <a:pt x="0" y="4487"/>
                    </a:lnTo>
                    <a:lnTo>
                      <a:pt x="22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6304750" y="2762350"/>
                <a:ext cx="47750" cy="88025"/>
              </a:xfrm>
              <a:custGeom>
                <a:avLst/>
                <a:gdLst/>
                <a:ahLst/>
                <a:cxnLst/>
                <a:rect l="l" t="t" r="r" b="b"/>
                <a:pathLst>
                  <a:path w="1910" h="3521" extrusionOk="0">
                    <a:moveTo>
                      <a:pt x="1885" y="1"/>
                    </a:moveTo>
                    <a:lnTo>
                      <a:pt x="1" y="3521"/>
                    </a:lnTo>
                    <a:lnTo>
                      <a:pt x="1909" y="720"/>
                    </a:lnTo>
                    <a:lnTo>
                      <a:pt x="1885"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6249600" y="2793975"/>
                <a:ext cx="73775" cy="67575"/>
              </a:xfrm>
              <a:custGeom>
                <a:avLst/>
                <a:gdLst/>
                <a:ahLst/>
                <a:cxnLst/>
                <a:rect l="l" t="t" r="r" b="b"/>
                <a:pathLst>
                  <a:path w="2951" h="2703" extrusionOk="0">
                    <a:moveTo>
                      <a:pt x="2950" y="0"/>
                    </a:moveTo>
                    <a:lnTo>
                      <a:pt x="0" y="2702"/>
                    </a:lnTo>
                    <a:lnTo>
                      <a:pt x="2802" y="595"/>
                    </a:lnTo>
                    <a:lnTo>
                      <a:pt x="2950"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6262600" y="2852850"/>
                <a:ext cx="19250" cy="9925"/>
              </a:xfrm>
              <a:custGeom>
                <a:avLst/>
                <a:gdLst/>
                <a:ahLst/>
                <a:cxnLst/>
                <a:rect l="l" t="t" r="r" b="b"/>
                <a:pathLst>
                  <a:path w="770" h="397" extrusionOk="0">
                    <a:moveTo>
                      <a:pt x="769" y="0"/>
                    </a:moveTo>
                    <a:lnTo>
                      <a:pt x="1" y="347"/>
                    </a:lnTo>
                    <a:lnTo>
                      <a:pt x="670" y="397"/>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6210550" y="2790875"/>
                <a:ext cx="31625" cy="66950"/>
              </a:xfrm>
              <a:custGeom>
                <a:avLst/>
                <a:gdLst/>
                <a:ahLst/>
                <a:cxnLst/>
                <a:rect l="l" t="t" r="r" b="b"/>
                <a:pathLst>
                  <a:path w="1265" h="2678" extrusionOk="0">
                    <a:moveTo>
                      <a:pt x="1265" y="0"/>
                    </a:moveTo>
                    <a:lnTo>
                      <a:pt x="1" y="2677"/>
                    </a:lnTo>
                    <a:lnTo>
                      <a:pt x="447" y="2504"/>
                    </a:lnTo>
                    <a:lnTo>
                      <a:pt x="1265"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6301025" y="2652050"/>
                <a:ext cx="24825" cy="24200"/>
              </a:xfrm>
              <a:custGeom>
                <a:avLst/>
                <a:gdLst/>
                <a:ahLst/>
                <a:cxnLst/>
                <a:rect l="l" t="t" r="r" b="b"/>
                <a:pathLst>
                  <a:path w="993" h="968" extrusionOk="0">
                    <a:moveTo>
                      <a:pt x="992" y="0"/>
                    </a:moveTo>
                    <a:lnTo>
                      <a:pt x="125" y="347"/>
                    </a:lnTo>
                    <a:lnTo>
                      <a:pt x="1" y="967"/>
                    </a:lnTo>
                    <a:lnTo>
                      <a:pt x="99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6416925" y="2431550"/>
                <a:ext cx="401000" cy="254600"/>
              </a:xfrm>
              <a:custGeom>
                <a:avLst/>
                <a:gdLst/>
                <a:ahLst/>
                <a:cxnLst/>
                <a:rect l="l" t="t" r="r" b="b"/>
                <a:pathLst>
                  <a:path w="16040" h="10184" extrusionOk="0">
                    <a:moveTo>
                      <a:pt x="3218" y="1"/>
                    </a:moveTo>
                    <a:cubicBezTo>
                      <a:pt x="3082" y="1"/>
                      <a:pt x="2944" y="7"/>
                      <a:pt x="2802" y="20"/>
                    </a:cubicBezTo>
                    <a:lnTo>
                      <a:pt x="1" y="3738"/>
                    </a:lnTo>
                    <a:lnTo>
                      <a:pt x="149" y="3986"/>
                    </a:lnTo>
                    <a:cubicBezTo>
                      <a:pt x="1877" y="2727"/>
                      <a:pt x="3199" y="2287"/>
                      <a:pt x="4276" y="2287"/>
                    </a:cubicBezTo>
                    <a:cubicBezTo>
                      <a:pt x="6774" y="2287"/>
                      <a:pt x="7960" y="4652"/>
                      <a:pt x="9862" y="4652"/>
                    </a:cubicBezTo>
                    <a:cubicBezTo>
                      <a:pt x="10046" y="4652"/>
                      <a:pt x="10237" y="4630"/>
                      <a:pt x="10437" y="4581"/>
                    </a:cubicBezTo>
                    <a:cubicBezTo>
                      <a:pt x="10652" y="4526"/>
                      <a:pt x="10842" y="4501"/>
                      <a:pt x="11010" y="4501"/>
                    </a:cubicBezTo>
                    <a:cubicBezTo>
                      <a:pt x="13201" y="4501"/>
                      <a:pt x="11609" y="8853"/>
                      <a:pt x="12748" y="8853"/>
                    </a:cubicBezTo>
                    <a:cubicBezTo>
                      <a:pt x="12859" y="8853"/>
                      <a:pt x="12995" y="8812"/>
                      <a:pt x="13164" y="8721"/>
                    </a:cubicBezTo>
                    <a:cubicBezTo>
                      <a:pt x="13306" y="8648"/>
                      <a:pt x="13459" y="8613"/>
                      <a:pt x="13620" y="8613"/>
                    </a:cubicBezTo>
                    <a:cubicBezTo>
                      <a:pt x="14327" y="8613"/>
                      <a:pt x="15191" y="9275"/>
                      <a:pt x="16039" y="10184"/>
                    </a:cubicBezTo>
                    <a:cubicBezTo>
                      <a:pt x="15916" y="9242"/>
                      <a:pt x="15767" y="8473"/>
                      <a:pt x="15568" y="8002"/>
                    </a:cubicBezTo>
                    <a:cubicBezTo>
                      <a:pt x="14850" y="6193"/>
                      <a:pt x="14874" y="4854"/>
                      <a:pt x="14899" y="3342"/>
                    </a:cubicBezTo>
                    <a:cubicBezTo>
                      <a:pt x="14188" y="2394"/>
                      <a:pt x="13628" y="1916"/>
                      <a:pt x="13000" y="1916"/>
                    </a:cubicBezTo>
                    <a:cubicBezTo>
                      <a:pt x="12380" y="1916"/>
                      <a:pt x="11695" y="2381"/>
                      <a:pt x="10734" y="3317"/>
                    </a:cubicBezTo>
                    <a:cubicBezTo>
                      <a:pt x="10387" y="3660"/>
                      <a:pt x="10060" y="3804"/>
                      <a:pt x="9737" y="3804"/>
                    </a:cubicBezTo>
                    <a:cubicBezTo>
                      <a:pt x="8079" y="3804"/>
                      <a:pt x="6559"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6515475" y="2378750"/>
                <a:ext cx="71275" cy="42775"/>
              </a:xfrm>
              <a:custGeom>
                <a:avLst/>
                <a:gdLst/>
                <a:ahLst/>
                <a:cxnLst/>
                <a:rect l="l" t="t" r="r" b="b"/>
                <a:pathLst>
                  <a:path w="2851" h="1711" extrusionOk="0">
                    <a:moveTo>
                      <a:pt x="2851" y="0"/>
                    </a:moveTo>
                    <a:lnTo>
                      <a:pt x="570" y="769"/>
                    </a:lnTo>
                    <a:lnTo>
                      <a:pt x="0" y="1711"/>
                    </a:lnTo>
                    <a:lnTo>
                      <a:pt x="28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6535925" y="2380600"/>
                <a:ext cx="73775" cy="45275"/>
              </a:xfrm>
              <a:custGeom>
                <a:avLst/>
                <a:gdLst/>
                <a:ahLst/>
                <a:cxnLst/>
                <a:rect l="l" t="t" r="r" b="b"/>
                <a:pathLst>
                  <a:path w="2951" h="1811" extrusionOk="0">
                    <a:moveTo>
                      <a:pt x="2950" y="0"/>
                    </a:moveTo>
                    <a:lnTo>
                      <a:pt x="1215" y="571"/>
                    </a:lnTo>
                    <a:lnTo>
                      <a:pt x="0" y="1810"/>
                    </a:lnTo>
                    <a:cubicBezTo>
                      <a:pt x="99" y="1711"/>
                      <a:pt x="2950" y="1"/>
                      <a:pt x="2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6744150" y="2425225"/>
                <a:ext cx="31625" cy="63850"/>
              </a:xfrm>
              <a:custGeom>
                <a:avLst/>
                <a:gdLst/>
                <a:ahLst/>
                <a:cxnLst/>
                <a:rect l="l" t="t" r="r" b="b"/>
                <a:pathLst>
                  <a:path w="1265" h="2554" extrusionOk="0">
                    <a:moveTo>
                      <a:pt x="273" y="0"/>
                    </a:moveTo>
                    <a:lnTo>
                      <a:pt x="0" y="546"/>
                    </a:lnTo>
                    <a:lnTo>
                      <a:pt x="1265" y="2554"/>
                    </a:lnTo>
                    <a:lnTo>
                      <a:pt x="273" y="0"/>
                    </a:lnTo>
                    <a:close/>
                    <a:moveTo>
                      <a:pt x="1265" y="2554"/>
                    </a:moveTo>
                    <a:lnTo>
                      <a:pt x="1265" y="2554"/>
                    </a:lnTo>
                    <a:lnTo>
                      <a:pt x="1265" y="25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6425600" y="2522525"/>
                <a:ext cx="26675" cy="70675"/>
              </a:xfrm>
              <a:custGeom>
                <a:avLst/>
                <a:gdLst/>
                <a:ahLst/>
                <a:cxnLst/>
                <a:rect l="l" t="t" r="r" b="b"/>
                <a:pathLst>
                  <a:path w="1067" h="2827" extrusionOk="0">
                    <a:moveTo>
                      <a:pt x="1067" y="0"/>
                    </a:moveTo>
                    <a:lnTo>
                      <a:pt x="348" y="670"/>
                    </a:lnTo>
                    <a:lnTo>
                      <a:pt x="1" y="2826"/>
                    </a:lnTo>
                    <a:lnTo>
                      <a:pt x="10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6354950" y="2803825"/>
                <a:ext cx="15425" cy="38500"/>
              </a:xfrm>
              <a:custGeom>
                <a:avLst/>
                <a:gdLst/>
                <a:ahLst/>
                <a:cxnLst/>
                <a:rect l="l" t="t" r="r" b="b"/>
                <a:pathLst>
                  <a:path w="617" h="1540" extrusionOk="0">
                    <a:moveTo>
                      <a:pt x="575" y="0"/>
                    </a:moveTo>
                    <a:cubicBezTo>
                      <a:pt x="574" y="0"/>
                      <a:pt x="572" y="1"/>
                      <a:pt x="571" y="3"/>
                    </a:cubicBezTo>
                    <a:cubicBezTo>
                      <a:pt x="521" y="77"/>
                      <a:pt x="1" y="474"/>
                      <a:pt x="1" y="474"/>
                    </a:cubicBezTo>
                    <a:lnTo>
                      <a:pt x="1" y="1540"/>
                    </a:lnTo>
                    <a:cubicBezTo>
                      <a:pt x="1" y="1540"/>
                      <a:pt x="616" y="0"/>
                      <a:pt x="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6357425" y="2818750"/>
                <a:ext cx="21100" cy="55175"/>
              </a:xfrm>
              <a:custGeom>
                <a:avLst/>
                <a:gdLst/>
                <a:ahLst/>
                <a:cxnLst/>
                <a:rect l="l" t="t" r="r" b="b"/>
                <a:pathLst>
                  <a:path w="844" h="2207" extrusionOk="0">
                    <a:moveTo>
                      <a:pt x="844" y="1"/>
                    </a:moveTo>
                    <a:lnTo>
                      <a:pt x="224" y="868"/>
                    </a:lnTo>
                    <a:lnTo>
                      <a:pt x="1" y="2207"/>
                    </a:lnTo>
                    <a:cubicBezTo>
                      <a:pt x="125" y="2108"/>
                      <a:pt x="843" y="1"/>
                      <a:pt x="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6757775" y="2712150"/>
                <a:ext cx="52100" cy="158075"/>
              </a:xfrm>
              <a:custGeom>
                <a:avLst/>
                <a:gdLst/>
                <a:ahLst/>
                <a:cxnLst/>
                <a:rect l="l" t="t" r="r" b="b"/>
                <a:pathLst>
                  <a:path w="2084" h="6323" extrusionOk="0">
                    <a:moveTo>
                      <a:pt x="1934" y="1"/>
                    </a:moveTo>
                    <a:lnTo>
                      <a:pt x="1" y="6322"/>
                    </a:lnTo>
                    <a:lnTo>
                      <a:pt x="546" y="6322"/>
                    </a:lnTo>
                    <a:lnTo>
                      <a:pt x="2083" y="819"/>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6785050" y="2764225"/>
                <a:ext cx="22950" cy="97325"/>
              </a:xfrm>
              <a:custGeom>
                <a:avLst/>
                <a:gdLst/>
                <a:ahLst/>
                <a:cxnLst/>
                <a:rect l="l" t="t" r="r" b="b"/>
                <a:pathLst>
                  <a:path w="918" h="3893" extrusionOk="0">
                    <a:moveTo>
                      <a:pt x="918" y="0"/>
                    </a:moveTo>
                    <a:lnTo>
                      <a:pt x="1" y="3892"/>
                    </a:lnTo>
                    <a:lnTo>
                      <a:pt x="571" y="3124"/>
                    </a:lnTo>
                    <a:lnTo>
                      <a:pt x="9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6780100" y="2857175"/>
                <a:ext cx="24200" cy="25425"/>
              </a:xfrm>
              <a:custGeom>
                <a:avLst/>
                <a:gdLst/>
                <a:ahLst/>
                <a:cxnLst/>
                <a:rect l="l" t="t" r="r" b="b"/>
                <a:pathLst>
                  <a:path w="968" h="1017" extrusionOk="0">
                    <a:moveTo>
                      <a:pt x="967" y="1"/>
                    </a:moveTo>
                    <a:lnTo>
                      <a:pt x="967" y="1"/>
                    </a:lnTo>
                    <a:cubicBezTo>
                      <a:pt x="967" y="1"/>
                      <a:pt x="124" y="918"/>
                      <a:pt x="0" y="1017"/>
                    </a:cubicBezTo>
                    <a:lnTo>
                      <a:pt x="893" y="794"/>
                    </a:lnTo>
                    <a:lnTo>
                      <a:pt x="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6714400" y="2845400"/>
                <a:ext cx="35350" cy="34725"/>
              </a:xfrm>
              <a:custGeom>
                <a:avLst/>
                <a:gdLst/>
                <a:ahLst/>
                <a:cxnLst/>
                <a:rect l="l" t="t" r="r" b="b"/>
                <a:pathLst>
                  <a:path w="1414" h="1389" extrusionOk="0">
                    <a:moveTo>
                      <a:pt x="1414" y="1"/>
                    </a:moveTo>
                    <a:lnTo>
                      <a:pt x="1" y="1389"/>
                    </a:lnTo>
                    <a:lnTo>
                      <a:pt x="1017" y="1191"/>
                    </a:lnTo>
                    <a:lnTo>
                      <a:pt x="1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6420650" y="2664525"/>
                <a:ext cx="303375" cy="167100"/>
              </a:xfrm>
              <a:custGeom>
                <a:avLst/>
                <a:gdLst/>
                <a:ahLst/>
                <a:cxnLst/>
                <a:rect l="l" t="t" r="r" b="b"/>
                <a:pathLst>
                  <a:path w="12135" h="6684" extrusionOk="0">
                    <a:moveTo>
                      <a:pt x="4635" y="1"/>
                    </a:moveTo>
                    <a:cubicBezTo>
                      <a:pt x="3872" y="1"/>
                      <a:pt x="2930" y="515"/>
                      <a:pt x="1736" y="2030"/>
                    </a:cubicBezTo>
                    <a:cubicBezTo>
                      <a:pt x="93" y="4108"/>
                      <a:pt x="1" y="5224"/>
                      <a:pt x="861" y="5224"/>
                    </a:cubicBezTo>
                    <a:cubicBezTo>
                      <a:pt x="1519" y="5224"/>
                      <a:pt x="2735" y="4570"/>
                      <a:pt x="4239" y="3195"/>
                    </a:cubicBezTo>
                    <a:cubicBezTo>
                      <a:pt x="4769" y="2714"/>
                      <a:pt x="5198" y="2517"/>
                      <a:pt x="5555" y="2517"/>
                    </a:cubicBezTo>
                    <a:cubicBezTo>
                      <a:pt x="7194" y="2517"/>
                      <a:pt x="7316" y="6684"/>
                      <a:pt x="8712" y="6684"/>
                    </a:cubicBezTo>
                    <a:cubicBezTo>
                      <a:pt x="9017" y="6684"/>
                      <a:pt x="9384" y="6484"/>
                      <a:pt x="9842" y="5996"/>
                    </a:cubicBezTo>
                    <a:cubicBezTo>
                      <a:pt x="12134" y="3554"/>
                      <a:pt x="10909" y="627"/>
                      <a:pt x="9598" y="627"/>
                    </a:cubicBezTo>
                    <a:cubicBezTo>
                      <a:pt x="9180" y="627"/>
                      <a:pt x="8753" y="925"/>
                      <a:pt x="8429" y="1633"/>
                    </a:cubicBezTo>
                    <a:cubicBezTo>
                      <a:pt x="8216" y="2111"/>
                      <a:pt x="8013" y="2297"/>
                      <a:pt x="7804" y="2297"/>
                    </a:cubicBezTo>
                    <a:cubicBezTo>
                      <a:pt x="7067" y="2297"/>
                      <a:pt x="6248" y="1"/>
                      <a:pt x="4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6581150" y="2264125"/>
                <a:ext cx="153100" cy="124700"/>
              </a:xfrm>
              <a:custGeom>
                <a:avLst/>
                <a:gdLst/>
                <a:ahLst/>
                <a:cxnLst/>
                <a:rect l="l" t="t" r="r" b="b"/>
                <a:pathLst>
                  <a:path w="6124" h="4988" extrusionOk="0">
                    <a:moveTo>
                      <a:pt x="4264" y="0"/>
                    </a:moveTo>
                    <a:cubicBezTo>
                      <a:pt x="4001" y="0"/>
                      <a:pt x="3678" y="92"/>
                      <a:pt x="3273" y="297"/>
                    </a:cubicBezTo>
                    <a:cubicBezTo>
                      <a:pt x="1" y="1933"/>
                      <a:pt x="4017" y="619"/>
                      <a:pt x="3744" y="3271"/>
                    </a:cubicBezTo>
                    <a:cubicBezTo>
                      <a:pt x="3620" y="4487"/>
                      <a:pt x="4151" y="4987"/>
                      <a:pt x="4716" y="4987"/>
                    </a:cubicBezTo>
                    <a:cubicBezTo>
                      <a:pt x="5395" y="4987"/>
                      <a:pt x="6124" y="4266"/>
                      <a:pt x="5826" y="3197"/>
                    </a:cubicBezTo>
                    <a:cubicBezTo>
                      <a:pt x="5386" y="1615"/>
                      <a:pt x="5366" y="0"/>
                      <a:pt x="4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6409025" y="2557775"/>
                <a:ext cx="156000" cy="129525"/>
              </a:xfrm>
              <a:custGeom>
                <a:avLst/>
                <a:gdLst/>
                <a:ahLst/>
                <a:cxnLst/>
                <a:rect l="l" t="t" r="r" b="b"/>
                <a:pathLst>
                  <a:path w="6240" h="5181" extrusionOk="0">
                    <a:moveTo>
                      <a:pt x="5363" y="0"/>
                    </a:moveTo>
                    <a:cubicBezTo>
                      <a:pt x="4539" y="0"/>
                      <a:pt x="2896" y="958"/>
                      <a:pt x="986" y="3325"/>
                    </a:cubicBezTo>
                    <a:cubicBezTo>
                      <a:pt x="1" y="4554"/>
                      <a:pt x="23" y="5181"/>
                      <a:pt x="652" y="5181"/>
                    </a:cubicBezTo>
                    <a:cubicBezTo>
                      <a:pt x="1367" y="5181"/>
                      <a:pt x="2866" y="4368"/>
                      <a:pt x="4556" y="2705"/>
                    </a:cubicBezTo>
                    <a:cubicBezTo>
                      <a:pt x="6191" y="1083"/>
                      <a:pt x="6239" y="0"/>
                      <a:pt x="5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5872800" y="2369450"/>
                <a:ext cx="43400" cy="120875"/>
              </a:xfrm>
              <a:custGeom>
                <a:avLst/>
                <a:gdLst/>
                <a:ahLst/>
                <a:cxnLst/>
                <a:rect l="l" t="t" r="r" b="b"/>
                <a:pathLst>
                  <a:path w="1736" h="4835" extrusionOk="0">
                    <a:moveTo>
                      <a:pt x="1289" y="0"/>
                    </a:moveTo>
                    <a:cubicBezTo>
                      <a:pt x="1091" y="0"/>
                      <a:pt x="471" y="992"/>
                      <a:pt x="124" y="2132"/>
                    </a:cubicBezTo>
                    <a:cubicBezTo>
                      <a:pt x="0" y="2504"/>
                      <a:pt x="99" y="2901"/>
                      <a:pt x="273" y="2901"/>
                    </a:cubicBezTo>
                    <a:cubicBezTo>
                      <a:pt x="372" y="2901"/>
                      <a:pt x="521" y="2727"/>
                      <a:pt x="645" y="2330"/>
                    </a:cubicBezTo>
                    <a:cubicBezTo>
                      <a:pt x="719" y="2083"/>
                      <a:pt x="769" y="1983"/>
                      <a:pt x="794" y="1983"/>
                    </a:cubicBezTo>
                    <a:cubicBezTo>
                      <a:pt x="868" y="1983"/>
                      <a:pt x="670" y="3198"/>
                      <a:pt x="397" y="4413"/>
                    </a:cubicBezTo>
                    <a:cubicBezTo>
                      <a:pt x="347" y="4710"/>
                      <a:pt x="323" y="4834"/>
                      <a:pt x="347" y="4834"/>
                    </a:cubicBezTo>
                    <a:cubicBezTo>
                      <a:pt x="446" y="4834"/>
                      <a:pt x="1190" y="2454"/>
                      <a:pt x="1587" y="1190"/>
                    </a:cubicBezTo>
                    <a:cubicBezTo>
                      <a:pt x="1736" y="670"/>
                      <a:pt x="1736" y="521"/>
                      <a:pt x="1661" y="521"/>
                    </a:cubicBezTo>
                    <a:cubicBezTo>
                      <a:pt x="1612" y="521"/>
                      <a:pt x="1537" y="570"/>
                      <a:pt x="1488" y="620"/>
                    </a:cubicBezTo>
                    <a:cubicBezTo>
                      <a:pt x="1413" y="670"/>
                      <a:pt x="1364" y="719"/>
                      <a:pt x="1314" y="719"/>
                    </a:cubicBezTo>
                    <a:cubicBezTo>
                      <a:pt x="1265" y="719"/>
                      <a:pt x="1240" y="620"/>
                      <a:pt x="1289" y="372"/>
                    </a:cubicBezTo>
                    <a:cubicBezTo>
                      <a:pt x="1364" y="99"/>
                      <a:pt x="1339" y="0"/>
                      <a:pt x="1289"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5905650" y="2423350"/>
                <a:ext cx="48975" cy="84950"/>
              </a:xfrm>
              <a:custGeom>
                <a:avLst/>
                <a:gdLst/>
                <a:ahLst/>
                <a:cxnLst/>
                <a:rect l="l" t="t" r="r" b="b"/>
                <a:pathLst>
                  <a:path w="1959" h="3398" extrusionOk="0">
                    <a:moveTo>
                      <a:pt x="1165" y="1"/>
                    </a:moveTo>
                    <a:cubicBezTo>
                      <a:pt x="1041" y="1"/>
                      <a:pt x="595" y="869"/>
                      <a:pt x="50" y="2554"/>
                    </a:cubicBezTo>
                    <a:cubicBezTo>
                      <a:pt x="0" y="2753"/>
                      <a:pt x="0" y="2827"/>
                      <a:pt x="25" y="2827"/>
                    </a:cubicBezTo>
                    <a:cubicBezTo>
                      <a:pt x="74" y="2827"/>
                      <a:pt x="149" y="2728"/>
                      <a:pt x="223" y="2629"/>
                    </a:cubicBezTo>
                    <a:cubicBezTo>
                      <a:pt x="298" y="2554"/>
                      <a:pt x="397" y="2455"/>
                      <a:pt x="422" y="2455"/>
                    </a:cubicBezTo>
                    <a:cubicBezTo>
                      <a:pt x="446" y="2455"/>
                      <a:pt x="422" y="2554"/>
                      <a:pt x="298" y="2901"/>
                    </a:cubicBezTo>
                    <a:cubicBezTo>
                      <a:pt x="149" y="3248"/>
                      <a:pt x="124" y="3397"/>
                      <a:pt x="174" y="3397"/>
                    </a:cubicBezTo>
                    <a:cubicBezTo>
                      <a:pt x="322" y="3397"/>
                      <a:pt x="967" y="2406"/>
                      <a:pt x="1438" y="1439"/>
                    </a:cubicBezTo>
                    <a:cubicBezTo>
                      <a:pt x="1859" y="621"/>
                      <a:pt x="1959" y="199"/>
                      <a:pt x="1884" y="199"/>
                    </a:cubicBezTo>
                    <a:cubicBezTo>
                      <a:pt x="1835" y="199"/>
                      <a:pt x="1711" y="348"/>
                      <a:pt x="1537" y="645"/>
                    </a:cubicBezTo>
                    <a:cubicBezTo>
                      <a:pt x="1388" y="918"/>
                      <a:pt x="1289" y="1017"/>
                      <a:pt x="1215" y="1017"/>
                    </a:cubicBezTo>
                    <a:cubicBezTo>
                      <a:pt x="1066" y="1017"/>
                      <a:pt x="1066" y="645"/>
                      <a:pt x="1165" y="224"/>
                    </a:cubicBezTo>
                    <a:cubicBezTo>
                      <a:pt x="1190" y="75"/>
                      <a:pt x="1190" y="1"/>
                      <a:pt x="1165"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5961425" y="2473550"/>
                <a:ext cx="27900" cy="78125"/>
              </a:xfrm>
              <a:custGeom>
                <a:avLst/>
                <a:gdLst/>
                <a:ahLst/>
                <a:cxnLst/>
                <a:rect l="l" t="t" r="r" b="b"/>
                <a:pathLst>
                  <a:path w="1116" h="3125" extrusionOk="0">
                    <a:moveTo>
                      <a:pt x="744" y="1"/>
                    </a:moveTo>
                    <a:cubicBezTo>
                      <a:pt x="670" y="1"/>
                      <a:pt x="372" y="943"/>
                      <a:pt x="50" y="2083"/>
                    </a:cubicBezTo>
                    <a:cubicBezTo>
                      <a:pt x="0" y="2257"/>
                      <a:pt x="0" y="2306"/>
                      <a:pt x="50" y="2306"/>
                    </a:cubicBezTo>
                    <a:cubicBezTo>
                      <a:pt x="75" y="2306"/>
                      <a:pt x="124" y="2257"/>
                      <a:pt x="174" y="2207"/>
                    </a:cubicBezTo>
                    <a:cubicBezTo>
                      <a:pt x="248" y="2158"/>
                      <a:pt x="298" y="2133"/>
                      <a:pt x="347" y="2133"/>
                    </a:cubicBezTo>
                    <a:cubicBezTo>
                      <a:pt x="422" y="2133"/>
                      <a:pt x="422" y="2232"/>
                      <a:pt x="347" y="2604"/>
                    </a:cubicBezTo>
                    <a:cubicBezTo>
                      <a:pt x="248" y="2951"/>
                      <a:pt x="248" y="3124"/>
                      <a:pt x="298" y="3124"/>
                    </a:cubicBezTo>
                    <a:cubicBezTo>
                      <a:pt x="446" y="3124"/>
                      <a:pt x="793" y="2430"/>
                      <a:pt x="1017" y="1414"/>
                    </a:cubicBezTo>
                    <a:cubicBezTo>
                      <a:pt x="1116" y="943"/>
                      <a:pt x="1091" y="819"/>
                      <a:pt x="1041" y="819"/>
                    </a:cubicBezTo>
                    <a:cubicBezTo>
                      <a:pt x="1017" y="819"/>
                      <a:pt x="967" y="844"/>
                      <a:pt x="917" y="893"/>
                    </a:cubicBezTo>
                    <a:cubicBezTo>
                      <a:pt x="843" y="943"/>
                      <a:pt x="793" y="968"/>
                      <a:pt x="769" y="968"/>
                    </a:cubicBezTo>
                    <a:cubicBezTo>
                      <a:pt x="694" y="968"/>
                      <a:pt x="670" y="869"/>
                      <a:pt x="719" y="521"/>
                    </a:cubicBezTo>
                    <a:cubicBezTo>
                      <a:pt x="769" y="150"/>
                      <a:pt x="793" y="1"/>
                      <a:pt x="74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6250825" y="2551025"/>
                <a:ext cx="57675" cy="105375"/>
              </a:xfrm>
              <a:custGeom>
                <a:avLst/>
                <a:gdLst/>
                <a:ahLst/>
                <a:cxnLst/>
                <a:rect l="l" t="t" r="r" b="b"/>
                <a:pathLst>
                  <a:path w="2307" h="4215" extrusionOk="0">
                    <a:moveTo>
                      <a:pt x="1042" y="1"/>
                    </a:moveTo>
                    <a:cubicBezTo>
                      <a:pt x="918" y="1"/>
                      <a:pt x="373" y="1389"/>
                      <a:pt x="51" y="2876"/>
                    </a:cubicBezTo>
                    <a:cubicBezTo>
                      <a:pt x="1" y="3099"/>
                      <a:pt x="26" y="3174"/>
                      <a:pt x="75" y="3174"/>
                    </a:cubicBezTo>
                    <a:cubicBezTo>
                      <a:pt x="125" y="3174"/>
                      <a:pt x="199" y="3124"/>
                      <a:pt x="274" y="3074"/>
                    </a:cubicBezTo>
                    <a:cubicBezTo>
                      <a:pt x="348" y="3025"/>
                      <a:pt x="447" y="2975"/>
                      <a:pt x="497" y="2975"/>
                    </a:cubicBezTo>
                    <a:cubicBezTo>
                      <a:pt x="596" y="2975"/>
                      <a:pt x="621" y="3124"/>
                      <a:pt x="497" y="3645"/>
                    </a:cubicBezTo>
                    <a:cubicBezTo>
                      <a:pt x="398" y="4041"/>
                      <a:pt x="373" y="4215"/>
                      <a:pt x="422" y="4215"/>
                    </a:cubicBezTo>
                    <a:cubicBezTo>
                      <a:pt x="571" y="4215"/>
                      <a:pt x="1265" y="2727"/>
                      <a:pt x="2009" y="1017"/>
                    </a:cubicBezTo>
                    <a:cubicBezTo>
                      <a:pt x="2306" y="348"/>
                      <a:pt x="2306" y="125"/>
                      <a:pt x="2207" y="125"/>
                    </a:cubicBezTo>
                    <a:cubicBezTo>
                      <a:pt x="2083" y="125"/>
                      <a:pt x="1885" y="298"/>
                      <a:pt x="1687" y="447"/>
                    </a:cubicBezTo>
                    <a:cubicBezTo>
                      <a:pt x="1464" y="620"/>
                      <a:pt x="1265" y="794"/>
                      <a:pt x="1141" y="794"/>
                    </a:cubicBezTo>
                    <a:cubicBezTo>
                      <a:pt x="1042" y="794"/>
                      <a:pt x="993" y="695"/>
                      <a:pt x="1042" y="447"/>
                    </a:cubicBezTo>
                    <a:cubicBezTo>
                      <a:pt x="1092" y="125"/>
                      <a:pt x="1092" y="1"/>
                      <a:pt x="1042"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6186375" y="2557225"/>
                <a:ext cx="26050" cy="62625"/>
              </a:xfrm>
              <a:custGeom>
                <a:avLst/>
                <a:gdLst/>
                <a:ahLst/>
                <a:cxnLst/>
                <a:rect l="l" t="t" r="r" b="b"/>
                <a:pathLst>
                  <a:path w="1042" h="2505" extrusionOk="0">
                    <a:moveTo>
                      <a:pt x="893" y="0"/>
                    </a:moveTo>
                    <a:cubicBezTo>
                      <a:pt x="844" y="0"/>
                      <a:pt x="745" y="124"/>
                      <a:pt x="621" y="397"/>
                    </a:cubicBezTo>
                    <a:cubicBezTo>
                      <a:pt x="1" y="1810"/>
                      <a:pt x="100" y="2504"/>
                      <a:pt x="348" y="2504"/>
                    </a:cubicBezTo>
                    <a:cubicBezTo>
                      <a:pt x="497" y="2504"/>
                      <a:pt x="695" y="2232"/>
                      <a:pt x="819" y="1686"/>
                    </a:cubicBezTo>
                    <a:cubicBezTo>
                      <a:pt x="1042" y="670"/>
                      <a:pt x="1042" y="0"/>
                      <a:pt x="89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6171500" y="2529325"/>
                <a:ext cx="13050" cy="88050"/>
              </a:xfrm>
              <a:custGeom>
                <a:avLst/>
                <a:gdLst/>
                <a:ahLst/>
                <a:cxnLst/>
                <a:rect l="l" t="t" r="r" b="b"/>
                <a:pathLst>
                  <a:path w="522" h="3522" extrusionOk="0">
                    <a:moveTo>
                      <a:pt x="373" y="1"/>
                    </a:moveTo>
                    <a:cubicBezTo>
                      <a:pt x="348" y="1"/>
                      <a:pt x="274" y="224"/>
                      <a:pt x="224" y="819"/>
                    </a:cubicBezTo>
                    <a:cubicBezTo>
                      <a:pt x="1" y="2728"/>
                      <a:pt x="1" y="3521"/>
                      <a:pt x="100" y="3521"/>
                    </a:cubicBezTo>
                    <a:cubicBezTo>
                      <a:pt x="150" y="3521"/>
                      <a:pt x="249" y="3224"/>
                      <a:pt x="348" y="2678"/>
                    </a:cubicBezTo>
                    <a:cubicBezTo>
                      <a:pt x="521" y="1637"/>
                      <a:pt x="497" y="1"/>
                      <a:pt x="37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6161600" y="2703475"/>
                <a:ext cx="28525" cy="71300"/>
              </a:xfrm>
              <a:custGeom>
                <a:avLst/>
                <a:gdLst/>
                <a:ahLst/>
                <a:cxnLst/>
                <a:rect l="l" t="t" r="r" b="b"/>
                <a:pathLst>
                  <a:path w="1141" h="2852" extrusionOk="0">
                    <a:moveTo>
                      <a:pt x="1066" y="1"/>
                    </a:moveTo>
                    <a:cubicBezTo>
                      <a:pt x="1041" y="1"/>
                      <a:pt x="967" y="100"/>
                      <a:pt x="893" y="323"/>
                    </a:cubicBezTo>
                    <a:cubicBezTo>
                      <a:pt x="818" y="521"/>
                      <a:pt x="769" y="596"/>
                      <a:pt x="694" y="596"/>
                    </a:cubicBezTo>
                    <a:cubicBezTo>
                      <a:pt x="620" y="596"/>
                      <a:pt x="570" y="497"/>
                      <a:pt x="496" y="397"/>
                    </a:cubicBezTo>
                    <a:cubicBezTo>
                      <a:pt x="446" y="323"/>
                      <a:pt x="397" y="224"/>
                      <a:pt x="347" y="224"/>
                    </a:cubicBezTo>
                    <a:cubicBezTo>
                      <a:pt x="298" y="224"/>
                      <a:pt x="273" y="273"/>
                      <a:pt x="248" y="422"/>
                    </a:cubicBezTo>
                    <a:cubicBezTo>
                      <a:pt x="0" y="1786"/>
                      <a:pt x="25" y="2852"/>
                      <a:pt x="124" y="2852"/>
                    </a:cubicBezTo>
                    <a:cubicBezTo>
                      <a:pt x="149" y="2852"/>
                      <a:pt x="223" y="2703"/>
                      <a:pt x="273" y="2331"/>
                    </a:cubicBezTo>
                    <a:cubicBezTo>
                      <a:pt x="323" y="1984"/>
                      <a:pt x="372" y="1860"/>
                      <a:pt x="422" y="1860"/>
                    </a:cubicBezTo>
                    <a:cubicBezTo>
                      <a:pt x="446" y="1860"/>
                      <a:pt x="471" y="1934"/>
                      <a:pt x="521" y="2009"/>
                    </a:cubicBezTo>
                    <a:cubicBezTo>
                      <a:pt x="546" y="2083"/>
                      <a:pt x="595" y="2157"/>
                      <a:pt x="645" y="2157"/>
                    </a:cubicBezTo>
                    <a:cubicBezTo>
                      <a:pt x="694" y="2157"/>
                      <a:pt x="769" y="2058"/>
                      <a:pt x="843" y="1686"/>
                    </a:cubicBezTo>
                    <a:cubicBezTo>
                      <a:pt x="1066" y="720"/>
                      <a:pt x="1141" y="1"/>
                      <a:pt x="1066"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6323350" y="2354575"/>
                <a:ext cx="216925" cy="48350"/>
              </a:xfrm>
              <a:custGeom>
                <a:avLst/>
                <a:gdLst/>
                <a:ahLst/>
                <a:cxnLst/>
                <a:rect l="l" t="t" r="r" b="b"/>
                <a:pathLst>
                  <a:path w="8677" h="1934" extrusionOk="0">
                    <a:moveTo>
                      <a:pt x="7759" y="0"/>
                    </a:moveTo>
                    <a:cubicBezTo>
                      <a:pt x="7437" y="0"/>
                      <a:pt x="4066" y="595"/>
                      <a:pt x="2157" y="992"/>
                    </a:cubicBezTo>
                    <a:cubicBezTo>
                      <a:pt x="0" y="1438"/>
                      <a:pt x="5231" y="918"/>
                      <a:pt x="2430" y="1612"/>
                    </a:cubicBezTo>
                    <a:cubicBezTo>
                      <a:pt x="1835" y="1760"/>
                      <a:pt x="1686" y="1835"/>
                      <a:pt x="1810" y="1835"/>
                    </a:cubicBezTo>
                    <a:cubicBezTo>
                      <a:pt x="1983" y="1835"/>
                      <a:pt x="2702" y="1711"/>
                      <a:pt x="3446" y="1612"/>
                    </a:cubicBezTo>
                    <a:cubicBezTo>
                      <a:pt x="4165" y="1488"/>
                      <a:pt x="4933" y="1389"/>
                      <a:pt x="5256" y="1389"/>
                    </a:cubicBezTo>
                    <a:cubicBezTo>
                      <a:pt x="5429" y="1389"/>
                      <a:pt x="5454" y="1438"/>
                      <a:pt x="5181" y="1537"/>
                    </a:cubicBezTo>
                    <a:cubicBezTo>
                      <a:pt x="4462" y="1810"/>
                      <a:pt x="4314" y="1934"/>
                      <a:pt x="4611" y="1934"/>
                    </a:cubicBezTo>
                    <a:cubicBezTo>
                      <a:pt x="4909" y="1934"/>
                      <a:pt x="5652" y="1810"/>
                      <a:pt x="6669" y="1587"/>
                    </a:cubicBezTo>
                    <a:cubicBezTo>
                      <a:pt x="8677" y="1165"/>
                      <a:pt x="5504" y="1091"/>
                      <a:pt x="6867" y="818"/>
                    </a:cubicBezTo>
                    <a:cubicBezTo>
                      <a:pt x="8230" y="570"/>
                      <a:pt x="5057" y="645"/>
                      <a:pt x="7239" y="174"/>
                    </a:cubicBezTo>
                    <a:cubicBezTo>
                      <a:pt x="7710" y="50"/>
                      <a:pt x="7859" y="0"/>
                      <a:pt x="7759"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7"/>
        <p:cNvGrpSpPr/>
        <p:nvPr/>
      </p:nvGrpSpPr>
      <p:grpSpPr>
        <a:xfrm>
          <a:off x="0" y="0"/>
          <a:ext cx="0" cy="0"/>
          <a:chOff x="0" y="0"/>
          <a:chExt cx="0" cy="0"/>
        </a:xfrm>
      </p:grpSpPr>
      <p:grpSp>
        <p:nvGrpSpPr>
          <p:cNvPr id="278" name="Google Shape;278;p31"/>
          <p:cNvGrpSpPr/>
          <p:nvPr/>
        </p:nvGrpSpPr>
        <p:grpSpPr>
          <a:xfrm>
            <a:off x="-628997" y="863059"/>
            <a:ext cx="1832618" cy="5613868"/>
            <a:chOff x="1201200" y="3190600"/>
            <a:chExt cx="402225" cy="1232138"/>
          </a:xfrm>
        </p:grpSpPr>
        <p:sp>
          <p:nvSpPr>
            <p:cNvPr id="279" name="Google Shape;279;p31"/>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31"/>
          <p:cNvGrpSpPr/>
          <p:nvPr/>
        </p:nvGrpSpPr>
        <p:grpSpPr>
          <a:xfrm>
            <a:off x="-457212" y="3715125"/>
            <a:ext cx="2268976" cy="1386053"/>
            <a:chOff x="-283687" y="3995013"/>
            <a:chExt cx="1993828" cy="1217972"/>
          </a:xfrm>
        </p:grpSpPr>
        <p:sp>
          <p:nvSpPr>
            <p:cNvPr id="287" name="Google Shape;287;p31"/>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1"/>
          <p:cNvSpPr/>
          <p:nvPr/>
        </p:nvSpPr>
        <p:spPr>
          <a:xfrm rot="10800000">
            <a:off x="-1012229" y="4735675"/>
            <a:ext cx="7153208" cy="877378"/>
          </a:xfrm>
          <a:custGeom>
            <a:avLst/>
            <a:gdLst/>
            <a:ahLst/>
            <a:cxnLst/>
            <a:rect l="l" t="t" r="r" b="b"/>
            <a:pathLst>
              <a:path w="61132" h="7498" extrusionOk="0">
                <a:moveTo>
                  <a:pt x="30451" y="1"/>
                </a:moveTo>
                <a:cubicBezTo>
                  <a:pt x="17347" y="1"/>
                  <a:pt x="6198" y="482"/>
                  <a:pt x="6198" y="482"/>
                </a:cubicBezTo>
                <a:cubicBezTo>
                  <a:pt x="2950" y="879"/>
                  <a:pt x="0" y="1697"/>
                  <a:pt x="1636" y="2292"/>
                </a:cubicBezTo>
                <a:cubicBezTo>
                  <a:pt x="2405" y="2564"/>
                  <a:pt x="4115" y="2787"/>
                  <a:pt x="7239" y="2886"/>
                </a:cubicBezTo>
                <a:cubicBezTo>
                  <a:pt x="17105" y="3209"/>
                  <a:pt x="18419" y="3605"/>
                  <a:pt x="14031" y="3903"/>
                </a:cubicBezTo>
                <a:cubicBezTo>
                  <a:pt x="9644" y="4176"/>
                  <a:pt x="22509" y="4696"/>
                  <a:pt x="15767" y="5539"/>
                </a:cubicBezTo>
                <a:cubicBezTo>
                  <a:pt x="8999" y="6357"/>
                  <a:pt x="11627" y="7497"/>
                  <a:pt x="21443" y="7497"/>
                </a:cubicBezTo>
                <a:cubicBezTo>
                  <a:pt x="31285" y="7497"/>
                  <a:pt x="36317" y="7150"/>
                  <a:pt x="29450" y="5936"/>
                </a:cubicBezTo>
                <a:cubicBezTo>
                  <a:pt x="25815" y="5303"/>
                  <a:pt x="26722" y="5056"/>
                  <a:pt x="29664" y="5056"/>
                </a:cubicBezTo>
                <a:cubicBezTo>
                  <a:pt x="32259" y="5056"/>
                  <a:pt x="36439" y="5248"/>
                  <a:pt x="40482" y="5539"/>
                </a:cubicBezTo>
                <a:cubicBezTo>
                  <a:pt x="42879" y="5704"/>
                  <a:pt x="44741" y="5774"/>
                  <a:pt x="46051" y="5774"/>
                </a:cubicBezTo>
                <a:cubicBezTo>
                  <a:pt x="49456" y="5774"/>
                  <a:pt x="49125" y="5303"/>
                  <a:pt x="44721" y="4820"/>
                </a:cubicBezTo>
                <a:cubicBezTo>
                  <a:pt x="41505" y="4456"/>
                  <a:pt x="41257" y="4358"/>
                  <a:pt x="42927" y="4358"/>
                </a:cubicBezTo>
                <a:cubicBezTo>
                  <a:pt x="44437" y="4358"/>
                  <a:pt x="47516" y="4438"/>
                  <a:pt x="51389" y="4473"/>
                </a:cubicBezTo>
                <a:cubicBezTo>
                  <a:pt x="51885" y="4473"/>
                  <a:pt x="52331" y="4473"/>
                  <a:pt x="52777" y="4448"/>
                </a:cubicBezTo>
                <a:cubicBezTo>
                  <a:pt x="59793" y="4101"/>
                  <a:pt x="61132" y="779"/>
                  <a:pt x="44250" y="209"/>
                </a:cubicBezTo>
                <a:cubicBezTo>
                  <a:pt x="39667" y="57"/>
                  <a:pt x="34944" y="1"/>
                  <a:pt x="3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31"/>
          <p:cNvGrpSpPr/>
          <p:nvPr/>
        </p:nvGrpSpPr>
        <p:grpSpPr>
          <a:xfrm flipH="1">
            <a:off x="-1465025" y="3289524"/>
            <a:ext cx="2917454" cy="2524649"/>
            <a:chOff x="6437677" y="-55150"/>
            <a:chExt cx="2181437" cy="1887729"/>
          </a:xfrm>
        </p:grpSpPr>
        <p:sp>
          <p:nvSpPr>
            <p:cNvPr id="291" name="Google Shape;291;p31"/>
            <p:cNvSpPr/>
            <p:nvPr/>
          </p:nvSpPr>
          <p:spPr>
            <a:xfrm>
              <a:off x="6437677" y="877173"/>
              <a:ext cx="1847741" cy="955406"/>
            </a:xfrm>
            <a:custGeom>
              <a:avLst/>
              <a:gdLst/>
              <a:ahLst/>
              <a:cxnLst/>
              <a:rect l="l" t="t" r="r" b="b"/>
              <a:pathLst>
                <a:path w="13337" h="6896" extrusionOk="0">
                  <a:moveTo>
                    <a:pt x="7588" y="1"/>
                  </a:moveTo>
                  <a:cubicBezTo>
                    <a:pt x="7353" y="1"/>
                    <a:pt x="7115" y="51"/>
                    <a:pt x="6892" y="153"/>
                  </a:cubicBezTo>
                  <a:cubicBezTo>
                    <a:pt x="6337" y="394"/>
                    <a:pt x="5946" y="941"/>
                    <a:pt x="5880" y="1565"/>
                  </a:cubicBezTo>
                  <a:lnTo>
                    <a:pt x="5880" y="1565"/>
                  </a:lnTo>
                  <a:cubicBezTo>
                    <a:pt x="5882" y="1434"/>
                    <a:pt x="5809" y="1313"/>
                    <a:pt x="5677" y="1269"/>
                  </a:cubicBezTo>
                  <a:cubicBezTo>
                    <a:pt x="5628" y="1239"/>
                    <a:pt x="5575" y="1225"/>
                    <a:pt x="5522" y="1225"/>
                  </a:cubicBezTo>
                  <a:cubicBezTo>
                    <a:pt x="5440" y="1225"/>
                    <a:pt x="5355" y="1258"/>
                    <a:pt x="5280" y="1318"/>
                  </a:cubicBezTo>
                  <a:cubicBezTo>
                    <a:pt x="5404" y="748"/>
                    <a:pt x="5057" y="203"/>
                    <a:pt x="4487" y="79"/>
                  </a:cubicBezTo>
                  <a:cubicBezTo>
                    <a:pt x="4409" y="61"/>
                    <a:pt x="4330" y="52"/>
                    <a:pt x="4252" y="52"/>
                  </a:cubicBezTo>
                  <a:cubicBezTo>
                    <a:pt x="3787" y="52"/>
                    <a:pt x="3354" y="359"/>
                    <a:pt x="3248" y="847"/>
                  </a:cubicBezTo>
                  <a:cubicBezTo>
                    <a:pt x="3155" y="824"/>
                    <a:pt x="3063" y="813"/>
                    <a:pt x="2973" y="813"/>
                  </a:cubicBezTo>
                  <a:cubicBezTo>
                    <a:pt x="2576" y="813"/>
                    <a:pt x="2210" y="1025"/>
                    <a:pt x="2008" y="1368"/>
                  </a:cubicBezTo>
                  <a:cubicBezTo>
                    <a:pt x="1735" y="1789"/>
                    <a:pt x="1785" y="2335"/>
                    <a:pt x="2107" y="2706"/>
                  </a:cubicBezTo>
                  <a:cubicBezTo>
                    <a:pt x="1488" y="2905"/>
                    <a:pt x="0" y="3301"/>
                    <a:pt x="3198" y="3301"/>
                  </a:cubicBezTo>
                  <a:cubicBezTo>
                    <a:pt x="6371" y="3301"/>
                    <a:pt x="1612" y="3921"/>
                    <a:pt x="4016" y="3921"/>
                  </a:cubicBezTo>
                  <a:cubicBezTo>
                    <a:pt x="6421" y="3921"/>
                    <a:pt x="2603" y="4442"/>
                    <a:pt x="5429" y="4442"/>
                  </a:cubicBezTo>
                  <a:cubicBezTo>
                    <a:pt x="8280" y="4442"/>
                    <a:pt x="10139" y="4466"/>
                    <a:pt x="7710" y="4764"/>
                  </a:cubicBezTo>
                  <a:cubicBezTo>
                    <a:pt x="5280" y="5037"/>
                    <a:pt x="6817" y="5185"/>
                    <a:pt x="7735" y="5210"/>
                  </a:cubicBezTo>
                  <a:cubicBezTo>
                    <a:pt x="8677" y="5235"/>
                    <a:pt x="7189" y="5706"/>
                    <a:pt x="9792" y="5780"/>
                  </a:cubicBezTo>
                  <a:cubicBezTo>
                    <a:pt x="12271" y="5830"/>
                    <a:pt x="8106" y="6821"/>
                    <a:pt x="12321" y="6896"/>
                  </a:cubicBezTo>
                  <a:cubicBezTo>
                    <a:pt x="12866" y="6896"/>
                    <a:pt x="13337" y="6474"/>
                    <a:pt x="13287" y="5954"/>
                  </a:cubicBezTo>
                  <a:lnTo>
                    <a:pt x="13287" y="5929"/>
                  </a:lnTo>
                  <a:cubicBezTo>
                    <a:pt x="13238" y="5557"/>
                    <a:pt x="12990" y="5210"/>
                    <a:pt x="12643" y="5061"/>
                  </a:cubicBezTo>
                  <a:cubicBezTo>
                    <a:pt x="12990" y="4838"/>
                    <a:pt x="13188" y="4417"/>
                    <a:pt x="13139" y="3995"/>
                  </a:cubicBezTo>
                  <a:cubicBezTo>
                    <a:pt x="13089" y="3574"/>
                    <a:pt x="12792" y="3227"/>
                    <a:pt x="12395" y="3078"/>
                  </a:cubicBezTo>
                  <a:cubicBezTo>
                    <a:pt x="12281" y="3035"/>
                    <a:pt x="12163" y="3015"/>
                    <a:pt x="12045" y="3015"/>
                  </a:cubicBezTo>
                  <a:cubicBezTo>
                    <a:pt x="11754" y="3015"/>
                    <a:pt x="11467" y="3139"/>
                    <a:pt x="11255" y="3351"/>
                  </a:cubicBezTo>
                  <a:cubicBezTo>
                    <a:pt x="11354" y="3078"/>
                    <a:pt x="11230" y="2781"/>
                    <a:pt x="10982" y="2632"/>
                  </a:cubicBezTo>
                  <a:cubicBezTo>
                    <a:pt x="10902" y="2596"/>
                    <a:pt x="10821" y="2579"/>
                    <a:pt x="10741" y="2579"/>
                  </a:cubicBezTo>
                  <a:cubicBezTo>
                    <a:pt x="10548" y="2579"/>
                    <a:pt x="10368" y="2680"/>
                    <a:pt x="10263" y="2855"/>
                  </a:cubicBezTo>
                  <a:cubicBezTo>
                    <a:pt x="10313" y="2582"/>
                    <a:pt x="10189" y="2310"/>
                    <a:pt x="9966" y="2136"/>
                  </a:cubicBezTo>
                  <a:cubicBezTo>
                    <a:pt x="9845" y="2056"/>
                    <a:pt x="9702" y="2012"/>
                    <a:pt x="9558" y="2012"/>
                  </a:cubicBezTo>
                  <a:cubicBezTo>
                    <a:pt x="9435" y="2012"/>
                    <a:pt x="9311" y="2043"/>
                    <a:pt x="9197" y="2111"/>
                  </a:cubicBezTo>
                  <a:cubicBezTo>
                    <a:pt x="9371" y="1467"/>
                    <a:pt x="9148" y="822"/>
                    <a:pt x="8652" y="401"/>
                  </a:cubicBezTo>
                  <a:cubicBezTo>
                    <a:pt x="8358" y="138"/>
                    <a:pt x="7977" y="1"/>
                    <a:pt x="7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6860547" y="-55150"/>
              <a:ext cx="1354538" cy="1611428"/>
            </a:xfrm>
            <a:custGeom>
              <a:avLst/>
              <a:gdLst/>
              <a:ahLst/>
              <a:cxnLst/>
              <a:rect l="l" t="t" r="r" b="b"/>
              <a:pathLst>
                <a:path w="14379" h="17106" extrusionOk="0">
                  <a:moveTo>
                    <a:pt x="9999" y="1"/>
                  </a:moveTo>
                  <a:cubicBezTo>
                    <a:pt x="8603" y="1"/>
                    <a:pt x="8176" y="277"/>
                    <a:pt x="6198" y="299"/>
                  </a:cubicBezTo>
                  <a:cubicBezTo>
                    <a:pt x="3868" y="348"/>
                    <a:pt x="3025" y="2455"/>
                    <a:pt x="2455" y="4562"/>
                  </a:cubicBezTo>
                  <a:cubicBezTo>
                    <a:pt x="1910" y="6694"/>
                    <a:pt x="1" y="12594"/>
                    <a:pt x="1" y="12594"/>
                  </a:cubicBezTo>
                  <a:lnTo>
                    <a:pt x="3769" y="12594"/>
                  </a:lnTo>
                  <a:lnTo>
                    <a:pt x="11553" y="17106"/>
                  </a:lnTo>
                  <a:lnTo>
                    <a:pt x="14379" y="17106"/>
                  </a:lnTo>
                  <a:lnTo>
                    <a:pt x="14379" y="26"/>
                  </a:lnTo>
                  <a:lnTo>
                    <a:pt x="10784" y="26"/>
                  </a:lnTo>
                  <a:cubicBezTo>
                    <a:pt x="10488" y="8"/>
                    <a:pt x="10230" y="1"/>
                    <a:pt x="9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7183185" y="-50440"/>
              <a:ext cx="1435929" cy="1544827"/>
            </a:xfrm>
            <a:custGeom>
              <a:avLst/>
              <a:gdLst/>
              <a:ahLst/>
              <a:cxnLst/>
              <a:rect l="l" t="t" r="r" b="b"/>
              <a:pathLst>
                <a:path w="15243" h="16399" extrusionOk="0">
                  <a:moveTo>
                    <a:pt x="7657" y="298"/>
                  </a:moveTo>
                  <a:cubicBezTo>
                    <a:pt x="2674" y="422"/>
                    <a:pt x="1336" y="1"/>
                    <a:pt x="245" y="2306"/>
                  </a:cubicBezTo>
                  <a:cubicBezTo>
                    <a:pt x="31" y="2753"/>
                    <a:pt x="0" y="2922"/>
                    <a:pt x="82" y="2922"/>
                  </a:cubicBezTo>
                  <a:cubicBezTo>
                    <a:pt x="208" y="2922"/>
                    <a:pt x="606" y="2515"/>
                    <a:pt x="1013" y="2108"/>
                  </a:cubicBezTo>
                  <a:cubicBezTo>
                    <a:pt x="1445" y="1706"/>
                    <a:pt x="1885" y="1305"/>
                    <a:pt x="2093" y="1305"/>
                  </a:cubicBezTo>
                  <a:cubicBezTo>
                    <a:pt x="2232" y="1305"/>
                    <a:pt x="2268" y="1483"/>
                    <a:pt x="2129" y="1959"/>
                  </a:cubicBezTo>
                  <a:cubicBezTo>
                    <a:pt x="1601" y="3706"/>
                    <a:pt x="1447" y="4491"/>
                    <a:pt x="1717" y="4491"/>
                  </a:cubicBezTo>
                  <a:cubicBezTo>
                    <a:pt x="1814" y="4491"/>
                    <a:pt x="1967" y="4388"/>
                    <a:pt x="2178" y="4190"/>
                  </a:cubicBezTo>
                  <a:cubicBezTo>
                    <a:pt x="2328" y="4041"/>
                    <a:pt x="2417" y="3988"/>
                    <a:pt x="2475" y="3988"/>
                  </a:cubicBezTo>
                  <a:cubicBezTo>
                    <a:pt x="2551" y="3988"/>
                    <a:pt x="2572" y="4081"/>
                    <a:pt x="2600" y="4165"/>
                  </a:cubicBezTo>
                  <a:cubicBezTo>
                    <a:pt x="2633" y="4254"/>
                    <a:pt x="2666" y="4343"/>
                    <a:pt x="2766" y="4343"/>
                  </a:cubicBezTo>
                  <a:cubicBezTo>
                    <a:pt x="2889" y="4343"/>
                    <a:pt x="3114" y="4207"/>
                    <a:pt x="3567" y="3769"/>
                  </a:cubicBezTo>
                  <a:cubicBezTo>
                    <a:pt x="3698" y="3637"/>
                    <a:pt x="3785" y="3578"/>
                    <a:pt x="3836" y="3578"/>
                  </a:cubicBezTo>
                  <a:cubicBezTo>
                    <a:pt x="4042" y="3578"/>
                    <a:pt x="3652" y="4553"/>
                    <a:pt x="3294" y="5529"/>
                  </a:cubicBezTo>
                  <a:cubicBezTo>
                    <a:pt x="2915" y="6493"/>
                    <a:pt x="2548" y="7469"/>
                    <a:pt x="2791" y="7469"/>
                  </a:cubicBezTo>
                  <a:cubicBezTo>
                    <a:pt x="2898" y="7469"/>
                    <a:pt x="3123" y="7280"/>
                    <a:pt x="3517" y="6818"/>
                  </a:cubicBezTo>
                  <a:cubicBezTo>
                    <a:pt x="3856" y="6419"/>
                    <a:pt x="4110" y="6255"/>
                    <a:pt x="4304" y="6255"/>
                  </a:cubicBezTo>
                  <a:cubicBezTo>
                    <a:pt x="4749" y="6255"/>
                    <a:pt x="4876" y="7113"/>
                    <a:pt x="4980" y="7958"/>
                  </a:cubicBezTo>
                  <a:cubicBezTo>
                    <a:pt x="5067" y="8813"/>
                    <a:pt x="5129" y="9667"/>
                    <a:pt x="5444" y="9667"/>
                  </a:cubicBezTo>
                  <a:cubicBezTo>
                    <a:pt x="5576" y="9667"/>
                    <a:pt x="5753" y="9515"/>
                    <a:pt x="5996" y="9148"/>
                  </a:cubicBezTo>
                  <a:cubicBezTo>
                    <a:pt x="6147" y="8912"/>
                    <a:pt x="6256" y="8806"/>
                    <a:pt x="6333" y="8806"/>
                  </a:cubicBezTo>
                  <a:cubicBezTo>
                    <a:pt x="6658" y="8806"/>
                    <a:pt x="6403" y="10708"/>
                    <a:pt x="6343" y="12594"/>
                  </a:cubicBezTo>
                  <a:cubicBezTo>
                    <a:pt x="6265" y="14496"/>
                    <a:pt x="6357" y="16398"/>
                    <a:pt x="7393" y="16398"/>
                  </a:cubicBezTo>
                  <a:cubicBezTo>
                    <a:pt x="7666" y="16398"/>
                    <a:pt x="8006" y="16266"/>
                    <a:pt x="8425" y="15965"/>
                  </a:cubicBezTo>
                  <a:cubicBezTo>
                    <a:pt x="15243" y="11082"/>
                    <a:pt x="7657" y="298"/>
                    <a:pt x="7657" y="2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6947023" y="514766"/>
              <a:ext cx="424382" cy="656215"/>
            </a:xfrm>
            <a:custGeom>
              <a:avLst/>
              <a:gdLst/>
              <a:ahLst/>
              <a:cxnLst/>
              <a:rect l="l" t="t" r="r" b="b"/>
              <a:pathLst>
                <a:path w="4505" h="6966" extrusionOk="0">
                  <a:moveTo>
                    <a:pt x="1868" y="0"/>
                  </a:moveTo>
                  <a:cubicBezTo>
                    <a:pt x="1698" y="0"/>
                    <a:pt x="762" y="2712"/>
                    <a:pt x="0" y="5453"/>
                  </a:cubicBezTo>
                  <a:lnTo>
                    <a:pt x="1983" y="6966"/>
                  </a:lnTo>
                  <a:lnTo>
                    <a:pt x="3570" y="5429"/>
                  </a:lnTo>
                  <a:cubicBezTo>
                    <a:pt x="3570" y="5429"/>
                    <a:pt x="3793" y="4313"/>
                    <a:pt x="4363" y="2380"/>
                  </a:cubicBezTo>
                  <a:cubicBezTo>
                    <a:pt x="4485" y="1966"/>
                    <a:pt x="4505" y="1797"/>
                    <a:pt x="4456" y="1797"/>
                  </a:cubicBezTo>
                  <a:cubicBezTo>
                    <a:pt x="4277" y="1797"/>
                    <a:pt x="3166" y="4096"/>
                    <a:pt x="2777" y="5032"/>
                  </a:cubicBezTo>
                  <a:cubicBezTo>
                    <a:pt x="2642" y="5349"/>
                    <a:pt x="2575" y="5480"/>
                    <a:pt x="2554" y="5480"/>
                  </a:cubicBezTo>
                  <a:cubicBezTo>
                    <a:pt x="2499" y="5480"/>
                    <a:pt x="2776" y="4535"/>
                    <a:pt x="2975" y="3669"/>
                  </a:cubicBezTo>
                  <a:cubicBezTo>
                    <a:pt x="3127" y="3046"/>
                    <a:pt x="3065" y="2652"/>
                    <a:pt x="2858" y="2652"/>
                  </a:cubicBezTo>
                  <a:cubicBezTo>
                    <a:pt x="2661" y="2652"/>
                    <a:pt x="2333" y="3009"/>
                    <a:pt x="1934" y="3867"/>
                  </a:cubicBezTo>
                  <a:cubicBezTo>
                    <a:pt x="1724" y="4340"/>
                    <a:pt x="1625" y="4524"/>
                    <a:pt x="1592" y="4524"/>
                  </a:cubicBezTo>
                  <a:cubicBezTo>
                    <a:pt x="1502" y="4524"/>
                    <a:pt x="1921" y="3105"/>
                    <a:pt x="1884" y="2503"/>
                  </a:cubicBezTo>
                  <a:cubicBezTo>
                    <a:pt x="1870" y="2267"/>
                    <a:pt x="1864" y="2163"/>
                    <a:pt x="1849" y="2163"/>
                  </a:cubicBezTo>
                  <a:cubicBezTo>
                    <a:pt x="1812" y="2163"/>
                    <a:pt x="1717" y="2844"/>
                    <a:pt x="1289" y="3718"/>
                  </a:cubicBezTo>
                  <a:cubicBezTo>
                    <a:pt x="1151" y="4005"/>
                    <a:pt x="1077" y="4135"/>
                    <a:pt x="1051" y="4135"/>
                  </a:cubicBezTo>
                  <a:cubicBezTo>
                    <a:pt x="965" y="4135"/>
                    <a:pt x="1404" y="2703"/>
                    <a:pt x="1785" y="818"/>
                  </a:cubicBezTo>
                  <a:cubicBezTo>
                    <a:pt x="1900" y="248"/>
                    <a:pt x="1919" y="0"/>
                    <a:pt x="1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6669131" y="906643"/>
              <a:ext cx="1256379" cy="649620"/>
            </a:xfrm>
            <a:custGeom>
              <a:avLst/>
              <a:gdLst/>
              <a:ahLst/>
              <a:cxnLst/>
              <a:rect l="l" t="t" r="r" b="b"/>
              <a:pathLst>
                <a:path w="13337" h="6896" extrusionOk="0">
                  <a:moveTo>
                    <a:pt x="7588" y="1"/>
                  </a:moveTo>
                  <a:cubicBezTo>
                    <a:pt x="7353" y="1"/>
                    <a:pt x="7115" y="51"/>
                    <a:pt x="6892" y="153"/>
                  </a:cubicBezTo>
                  <a:cubicBezTo>
                    <a:pt x="6337" y="394"/>
                    <a:pt x="5946" y="941"/>
                    <a:pt x="5880" y="1565"/>
                  </a:cubicBezTo>
                  <a:lnTo>
                    <a:pt x="5880" y="1565"/>
                  </a:lnTo>
                  <a:cubicBezTo>
                    <a:pt x="5882" y="1434"/>
                    <a:pt x="5809" y="1313"/>
                    <a:pt x="5677" y="1269"/>
                  </a:cubicBezTo>
                  <a:cubicBezTo>
                    <a:pt x="5628" y="1239"/>
                    <a:pt x="5575" y="1225"/>
                    <a:pt x="5522" y="1225"/>
                  </a:cubicBezTo>
                  <a:cubicBezTo>
                    <a:pt x="5440" y="1225"/>
                    <a:pt x="5355" y="1258"/>
                    <a:pt x="5280" y="1318"/>
                  </a:cubicBezTo>
                  <a:cubicBezTo>
                    <a:pt x="5404" y="748"/>
                    <a:pt x="5057" y="203"/>
                    <a:pt x="4487" y="79"/>
                  </a:cubicBezTo>
                  <a:cubicBezTo>
                    <a:pt x="4409" y="61"/>
                    <a:pt x="4330" y="52"/>
                    <a:pt x="4252" y="52"/>
                  </a:cubicBezTo>
                  <a:cubicBezTo>
                    <a:pt x="3787" y="52"/>
                    <a:pt x="3354" y="359"/>
                    <a:pt x="3248" y="847"/>
                  </a:cubicBezTo>
                  <a:cubicBezTo>
                    <a:pt x="3155" y="824"/>
                    <a:pt x="3063" y="813"/>
                    <a:pt x="2973" y="813"/>
                  </a:cubicBezTo>
                  <a:cubicBezTo>
                    <a:pt x="2576" y="813"/>
                    <a:pt x="2210" y="1025"/>
                    <a:pt x="2008" y="1368"/>
                  </a:cubicBezTo>
                  <a:cubicBezTo>
                    <a:pt x="1735" y="1789"/>
                    <a:pt x="1785" y="2335"/>
                    <a:pt x="2107" y="2706"/>
                  </a:cubicBezTo>
                  <a:cubicBezTo>
                    <a:pt x="1488" y="2905"/>
                    <a:pt x="0" y="3301"/>
                    <a:pt x="3198" y="3301"/>
                  </a:cubicBezTo>
                  <a:cubicBezTo>
                    <a:pt x="6371" y="3301"/>
                    <a:pt x="1612" y="3921"/>
                    <a:pt x="4016" y="3921"/>
                  </a:cubicBezTo>
                  <a:cubicBezTo>
                    <a:pt x="6421" y="3921"/>
                    <a:pt x="2603" y="4442"/>
                    <a:pt x="5429" y="4442"/>
                  </a:cubicBezTo>
                  <a:cubicBezTo>
                    <a:pt x="8280" y="4442"/>
                    <a:pt x="10139" y="4466"/>
                    <a:pt x="7710" y="4764"/>
                  </a:cubicBezTo>
                  <a:cubicBezTo>
                    <a:pt x="5280" y="5037"/>
                    <a:pt x="6817" y="5185"/>
                    <a:pt x="7735" y="5210"/>
                  </a:cubicBezTo>
                  <a:cubicBezTo>
                    <a:pt x="8677" y="5235"/>
                    <a:pt x="7189" y="5706"/>
                    <a:pt x="9792" y="5780"/>
                  </a:cubicBezTo>
                  <a:cubicBezTo>
                    <a:pt x="12271" y="5830"/>
                    <a:pt x="8106" y="6821"/>
                    <a:pt x="12321" y="6896"/>
                  </a:cubicBezTo>
                  <a:cubicBezTo>
                    <a:pt x="12866" y="6896"/>
                    <a:pt x="13337" y="6474"/>
                    <a:pt x="13287" y="5954"/>
                  </a:cubicBezTo>
                  <a:lnTo>
                    <a:pt x="13287" y="5929"/>
                  </a:lnTo>
                  <a:cubicBezTo>
                    <a:pt x="13238" y="5557"/>
                    <a:pt x="12990" y="5210"/>
                    <a:pt x="12643" y="5061"/>
                  </a:cubicBezTo>
                  <a:cubicBezTo>
                    <a:pt x="12990" y="4838"/>
                    <a:pt x="13188" y="4417"/>
                    <a:pt x="13139" y="3995"/>
                  </a:cubicBezTo>
                  <a:cubicBezTo>
                    <a:pt x="13089" y="3574"/>
                    <a:pt x="12792" y="3227"/>
                    <a:pt x="12395" y="3078"/>
                  </a:cubicBezTo>
                  <a:cubicBezTo>
                    <a:pt x="12281" y="3035"/>
                    <a:pt x="12163" y="3015"/>
                    <a:pt x="12045" y="3015"/>
                  </a:cubicBezTo>
                  <a:cubicBezTo>
                    <a:pt x="11754" y="3015"/>
                    <a:pt x="11467" y="3139"/>
                    <a:pt x="11255" y="3351"/>
                  </a:cubicBezTo>
                  <a:cubicBezTo>
                    <a:pt x="11354" y="3078"/>
                    <a:pt x="11230" y="2781"/>
                    <a:pt x="10982" y="2632"/>
                  </a:cubicBezTo>
                  <a:cubicBezTo>
                    <a:pt x="10902" y="2596"/>
                    <a:pt x="10821" y="2579"/>
                    <a:pt x="10741" y="2579"/>
                  </a:cubicBezTo>
                  <a:cubicBezTo>
                    <a:pt x="10548" y="2579"/>
                    <a:pt x="10368" y="2680"/>
                    <a:pt x="10263" y="2855"/>
                  </a:cubicBezTo>
                  <a:cubicBezTo>
                    <a:pt x="10313" y="2582"/>
                    <a:pt x="10189" y="2310"/>
                    <a:pt x="9966" y="2136"/>
                  </a:cubicBezTo>
                  <a:cubicBezTo>
                    <a:pt x="9845" y="2056"/>
                    <a:pt x="9702" y="2012"/>
                    <a:pt x="9558" y="2012"/>
                  </a:cubicBezTo>
                  <a:cubicBezTo>
                    <a:pt x="9435" y="2012"/>
                    <a:pt x="9311" y="2043"/>
                    <a:pt x="9197" y="2111"/>
                  </a:cubicBezTo>
                  <a:cubicBezTo>
                    <a:pt x="9371" y="1467"/>
                    <a:pt x="9148" y="822"/>
                    <a:pt x="8652" y="401"/>
                  </a:cubicBezTo>
                  <a:cubicBezTo>
                    <a:pt x="8358" y="138"/>
                    <a:pt x="7977" y="1"/>
                    <a:pt x="7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7145505" y="220482"/>
              <a:ext cx="163536" cy="455469"/>
            </a:xfrm>
            <a:custGeom>
              <a:avLst/>
              <a:gdLst/>
              <a:ahLst/>
              <a:cxnLst/>
              <a:rect l="l" t="t" r="r" b="b"/>
              <a:pathLst>
                <a:path w="1736" h="4835" extrusionOk="0">
                  <a:moveTo>
                    <a:pt x="1289" y="0"/>
                  </a:moveTo>
                  <a:cubicBezTo>
                    <a:pt x="1091" y="0"/>
                    <a:pt x="471" y="992"/>
                    <a:pt x="124" y="2132"/>
                  </a:cubicBezTo>
                  <a:cubicBezTo>
                    <a:pt x="0" y="2504"/>
                    <a:pt x="99" y="2901"/>
                    <a:pt x="273" y="2901"/>
                  </a:cubicBezTo>
                  <a:cubicBezTo>
                    <a:pt x="372" y="2901"/>
                    <a:pt x="521" y="2727"/>
                    <a:pt x="645" y="2330"/>
                  </a:cubicBezTo>
                  <a:cubicBezTo>
                    <a:pt x="719" y="2083"/>
                    <a:pt x="769" y="1983"/>
                    <a:pt x="794" y="1983"/>
                  </a:cubicBezTo>
                  <a:cubicBezTo>
                    <a:pt x="868" y="1983"/>
                    <a:pt x="670" y="3198"/>
                    <a:pt x="397" y="4413"/>
                  </a:cubicBezTo>
                  <a:cubicBezTo>
                    <a:pt x="347" y="4710"/>
                    <a:pt x="323" y="4834"/>
                    <a:pt x="347" y="4834"/>
                  </a:cubicBezTo>
                  <a:cubicBezTo>
                    <a:pt x="446" y="4834"/>
                    <a:pt x="1190" y="2454"/>
                    <a:pt x="1587" y="1190"/>
                  </a:cubicBezTo>
                  <a:cubicBezTo>
                    <a:pt x="1736" y="670"/>
                    <a:pt x="1736" y="521"/>
                    <a:pt x="1661" y="521"/>
                  </a:cubicBezTo>
                  <a:cubicBezTo>
                    <a:pt x="1612" y="521"/>
                    <a:pt x="1537" y="570"/>
                    <a:pt x="1488" y="620"/>
                  </a:cubicBezTo>
                  <a:cubicBezTo>
                    <a:pt x="1413" y="670"/>
                    <a:pt x="1364" y="719"/>
                    <a:pt x="1314" y="719"/>
                  </a:cubicBezTo>
                  <a:cubicBezTo>
                    <a:pt x="1265" y="719"/>
                    <a:pt x="1240" y="620"/>
                    <a:pt x="1289" y="372"/>
                  </a:cubicBezTo>
                  <a:cubicBezTo>
                    <a:pt x="1364" y="99"/>
                    <a:pt x="1339" y="0"/>
                    <a:pt x="1289"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7269285" y="423580"/>
              <a:ext cx="184543" cy="320100"/>
            </a:xfrm>
            <a:custGeom>
              <a:avLst/>
              <a:gdLst/>
              <a:ahLst/>
              <a:cxnLst/>
              <a:rect l="l" t="t" r="r" b="b"/>
              <a:pathLst>
                <a:path w="1959" h="3398" extrusionOk="0">
                  <a:moveTo>
                    <a:pt x="1165" y="1"/>
                  </a:moveTo>
                  <a:cubicBezTo>
                    <a:pt x="1041" y="1"/>
                    <a:pt x="595" y="869"/>
                    <a:pt x="50" y="2554"/>
                  </a:cubicBezTo>
                  <a:cubicBezTo>
                    <a:pt x="0" y="2753"/>
                    <a:pt x="0" y="2827"/>
                    <a:pt x="25" y="2827"/>
                  </a:cubicBezTo>
                  <a:cubicBezTo>
                    <a:pt x="74" y="2827"/>
                    <a:pt x="149" y="2728"/>
                    <a:pt x="223" y="2629"/>
                  </a:cubicBezTo>
                  <a:cubicBezTo>
                    <a:pt x="298" y="2554"/>
                    <a:pt x="397" y="2455"/>
                    <a:pt x="422" y="2455"/>
                  </a:cubicBezTo>
                  <a:cubicBezTo>
                    <a:pt x="446" y="2455"/>
                    <a:pt x="422" y="2554"/>
                    <a:pt x="298" y="2901"/>
                  </a:cubicBezTo>
                  <a:cubicBezTo>
                    <a:pt x="149" y="3248"/>
                    <a:pt x="124" y="3397"/>
                    <a:pt x="174" y="3397"/>
                  </a:cubicBezTo>
                  <a:cubicBezTo>
                    <a:pt x="322" y="3397"/>
                    <a:pt x="967" y="2406"/>
                    <a:pt x="1438" y="1439"/>
                  </a:cubicBezTo>
                  <a:cubicBezTo>
                    <a:pt x="1859" y="621"/>
                    <a:pt x="1959" y="199"/>
                    <a:pt x="1884" y="199"/>
                  </a:cubicBezTo>
                  <a:cubicBezTo>
                    <a:pt x="1835" y="199"/>
                    <a:pt x="1711" y="348"/>
                    <a:pt x="1537" y="645"/>
                  </a:cubicBezTo>
                  <a:cubicBezTo>
                    <a:pt x="1388" y="918"/>
                    <a:pt x="1289" y="1017"/>
                    <a:pt x="1215" y="1017"/>
                  </a:cubicBezTo>
                  <a:cubicBezTo>
                    <a:pt x="1066" y="1017"/>
                    <a:pt x="1066" y="645"/>
                    <a:pt x="1165" y="224"/>
                  </a:cubicBezTo>
                  <a:cubicBezTo>
                    <a:pt x="1190" y="75"/>
                    <a:pt x="1190" y="1"/>
                    <a:pt x="1165"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7479447" y="612735"/>
              <a:ext cx="105130" cy="294383"/>
            </a:xfrm>
            <a:custGeom>
              <a:avLst/>
              <a:gdLst/>
              <a:ahLst/>
              <a:cxnLst/>
              <a:rect l="l" t="t" r="r" b="b"/>
              <a:pathLst>
                <a:path w="1116" h="3125" extrusionOk="0">
                  <a:moveTo>
                    <a:pt x="744" y="1"/>
                  </a:moveTo>
                  <a:cubicBezTo>
                    <a:pt x="670" y="1"/>
                    <a:pt x="372" y="943"/>
                    <a:pt x="50" y="2083"/>
                  </a:cubicBezTo>
                  <a:cubicBezTo>
                    <a:pt x="0" y="2257"/>
                    <a:pt x="0" y="2306"/>
                    <a:pt x="50" y="2306"/>
                  </a:cubicBezTo>
                  <a:cubicBezTo>
                    <a:pt x="75" y="2306"/>
                    <a:pt x="124" y="2257"/>
                    <a:pt x="174" y="2207"/>
                  </a:cubicBezTo>
                  <a:cubicBezTo>
                    <a:pt x="248" y="2158"/>
                    <a:pt x="298" y="2133"/>
                    <a:pt x="347" y="2133"/>
                  </a:cubicBezTo>
                  <a:cubicBezTo>
                    <a:pt x="422" y="2133"/>
                    <a:pt x="422" y="2232"/>
                    <a:pt x="347" y="2604"/>
                  </a:cubicBezTo>
                  <a:cubicBezTo>
                    <a:pt x="248" y="2951"/>
                    <a:pt x="248" y="3124"/>
                    <a:pt x="298" y="3124"/>
                  </a:cubicBezTo>
                  <a:cubicBezTo>
                    <a:pt x="446" y="3124"/>
                    <a:pt x="793" y="2430"/>
                    <a:pt x="1017" y="1414"/>
                  </a:cubicBezTo>
                  <a:cubicBezTo>
                    <a:pt x="1116" y="943"/>
                    <a:pt x="1091" y="819"/>
                    <a:pt x="1041" y="819"/>
                  </a:cubicBezTo>
                  <a:cubicBezTo>
                    <a:pt x="1017" y="819"/>
                    <a:pt x="967" y="844"/>
                    <a:pt x="917" y="893"/>
                  </a:cubicBezTo>
                  <a:cubicBezTo>
                    <a:pt x="843" y="943"/>
                    <a:pt x="793" y="968"/>
                    <a:pt x="769" y="968"/>
                  </a:cubicBezTo>
                  <a:cubicBezTo>
                    <a:pt x="694" y="968"/>
                    <a:pt x="670" y="869"/>
                    <a:pt x="719" y="521"/>
                  </a:cubicBezTo>
                  <a:cubicBezTo>
                    <a:pt x="769" y="150"/>
                    <a:pt x="793" y="1"/>
                    <a:pt x="74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31"/>
          <p:cNvSpPr/>
          <p:nvPr/>
        </p:nvSpPr>
        <p:spPr>
          <a:xfrm>
            <a:off x="1554041" y="247300"/>
            <a:ext cx="2020671" cy="7689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2846645" y="1397588"/>
            <a:ext cx="857297" cy="326231"/>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1"/>
        <p:cNvGrpSpPr/>
        <p:nvPr/>
      </p:nvGrpSpPr>
      <p:grpSpPr>
        <a:xfrm>
          <a:off x="0" y="0"/>
          <a:ext cx="0" cy="0"/>
          <a:chOff x="0" y="0"/>
          <a:chExt cx="0" cy="0"/>
        </a:xfrm>
      </p:grpSpPr>
      <p:grpSp>
        <p:nvGrpSpPr>
          <p:cNvPr id="302" name="Google Shape;302;p32"/>
          <p:cNvGrpSpPr/>
          <p:nvPr/>
        </p:nvGrpSpPr>
        <p:grpSpPr>
          <a:xfrm flipH="1">
            <a:off x="4653974" y="3875856"/>
            <a:ext cx="5872877" cy="1715882"/>
            <a:chOff x="-990501" y="3395431"/>
            <a:chExt cx="5872877" cy="1715882"/>
          </a:xfrm>
        </p:grpSpPr>
        <p:grpSp>
          <p:nvGrpSpPr>
            <p:cNvPr id="303" name="Google Shape;303;p32"/>
            <p:cNvGrpSpPr/>
            <p:nvPr/>
          </p:nvGrpSpPr>
          <p:grpSpPr>
            <a:xfrm>
              <a:off x="-990501" y="3395431"/>
              <a:ext cx="3069086" cy="1208593"/>
              <a:chOff x="6510800" y="2195375"/>
              <a:chExt cx="1360350" cy="535700"/>
            </a:xfrm>
          </p:grpSpPr>
          <p:sp>
            <p:nvSpPr>
              <p:cNvPr id="304" name="Google Shape;304;p3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32"/>
            <p:cNvSpPr/>
            <p:nvPr/>
          </p:nvSpPr>
          <p:spPr>
            <a:xfrm>
              <a:off x="-314475" y="4400623"/>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32"/>
          <p:cNvSpPr/>
          <p:nvPr/>
        </p:nvSpPr>
        <p:spPr>
          <a:xfrm>
            <a:off x="-115684" y="155050"/>
            <a:ext cx="2020671" cy="7689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7123341" y="1193250"/>
            <a:ext cx="2020671" cy="7689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03657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60388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7CEF4">
            <a:alpha val="246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1pPr>
            <a:lvl2pPr lvl="1"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2pPr>
            <a:lvl3pPr lvl="2"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3pPr>
            <a:lvl4pPr lvl="3"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4pPr>
            <a:lvl5pPr lvl="4"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5pPr>
            <a:lvl6pPr lvl="5"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6pPr>
            <a:lvl7pPr lvl="6"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7pPr>
            <a:lvl8pPr lvl="7"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8pPr>
            <a:lvl9pPr lvl="8"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61" r:id="rId4"/>
    <p:sldLayoutId id="2147483673" r:id="rId5"/>
    <p:sldLayoutId id="2147483677" r:id="rId6"/>
    <p:sldLayoutId id="214748367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10999723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2/14/2025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381159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4.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4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8.svg"/><Relationship Id="rId18" Type="http://schemas.openxmlformats.org/officeDocument/2006/relationships/image" Target="../media/image23.pn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20.png"/><Relationship Id="rId17" Type="http://schemas.openxmlformats.org/officeDocument/2006/relationships/image" Target="../media/image62.svg"/><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10" Type="http://schemas.openxmlformats.org/officeDocument/2006/relationships/image" Target="../media/image19.png"/><Relationship Id="rId19" Type="http://schemas.openxmlformats.org/officeDocument/2006/relationships/image" Target="../media/image64.svg"/><Relationship Id="rId4" Type="http://schemas.openxmlformats.org/officeDocument/2006/relationships/image" Target="../media/image16.png"/><Relationship Id="rId9" Type="http://schemas.openxmlformats.org/officeDocument/2006/relationships/image" Target="../media/image54.svg"/><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71.svg"/><Relationship Id="rId18" Type="http://schemas.openxmlformats.org/officeDocument/2006/relationships/image" Target="../media/image23.png"/><Relationship Id="rId3" Type="http://schemas.openxmlformats.org/officeDocument/2006/relationships/image" Target="../media/image66.svg"/><Relationship Id="rId7" Type="http://schemas.openxmlformats.org/officeDocument/2006/relationships/image" Target="../media/image68.svg"/><Relationship Id="rId12" Type="http://schemas.openxmlformats.org/officeDocument/2006/relationships/image" Target="../media/image20.png"/><Relationship Id="rId17" Type="http://schemas.openxmlformats.org/officeDocument/2006/relationships/image" Target="../media/image62.svg"/><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70.svg"/><Relationship Id="rId5" Type="http://schemas.openxmlformats.org/officeDocument/2006/relationships/image" Target="../media/image67.svg"/><Relationship Id="rId15" Type="http://schemas.openxmlformats.org/officeDocument/2006/relationships/image" Target="../media/image72.svg"/><Relationship Id="rId10" Type="http://schemas.openxmlformats.org/officeDocument/2006/relationships/image" Target="../media/image19.png"/><Relationship Id="rId19" Type="http://schemas.openxmlformats.org/officeDocument/2006/relationships/image" Target="../media/image64.svg"/><Relationship Id="rId4" Type="http://schemas.openxmlformats.org/officeDocument/2006/relationships/image" Target="../media/image16.png"/><Relationship Id="rId9" Type="http://schemas.openxmlformats.org/officeDocument/2006/relationships/image" Target="../media/image69.sv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8.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p:nvPr/>
        </p:nvSpPr>
        <p:spPr>
          <a:xfrm flipH="1">
            <a:off x="6625925" y="2848375"/>
            <a:ext cx="2225465" cy="1359473"/>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6"/>
          <p:cNvGrpSpPr/>
          <p:nvPr/>
        </p:nvGrpSpPr>
        <p:grpSpPr>
          <a:xfrm>
            <a:off x="51000" y="4030168"/>
            <a:ext cx="5962178" cy="1027529"/>
            <a:chOff x="659925" y="3475200"/>
            <a:chExt cx="4049292" cy="697907"/>
          </a:xfrm>
        </p:grpSpPr>
        <p:sp>
          <p:nvSpPr>
            <p:cNvPr id="330" name="Google Shape;330;p36"/>
            <p:cNvSpPr/>
            <p:nvPr/>
          </p:nvSpPr>
          <p:spPr>
            <a:xfrm>
              <a:off x="659925" y="3475200"/>
              <a:ext cx="4049292" cy="697907"/>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36"/>
            <p:cNvGrpSpPr/>
            <p:nvPr/>
          </p:nvGrpSpPr>
          <p:grpSpPr>
            <a:xfrm>
              <a:off x="3335503" y="3572350"/>
              <a:ext cx="1295316" cy="507135"/>
              <a:chOff x="3335503" y="3572350"/>
              <a:chExt cx="1295316" cy="507135"/>
            </a:xfrm>
          </p:grpSpPr>
          <p:sp>
            <p:nvSpPr>
              <p:cNvPr id="332" name="Google Shape;332;p36"/>
              <p:cNvSpPr/>
              <p:nvPr/>
            </p:nvSpPr>
            <p:spPr>
              <a:xfrm>
                <a:off x="3335503" y="3572350"/>
                <a:ext cx="1295316" cy="272116"/>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3367762" y="3862778"/>
                <a:ext cx="1136342" cy="216707"/>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36"/>
          <p:cNvGrpSpPr/>
          <p:nvPr/>
        </p:nvGrpSpPr>
        <p:grpSpPr>
          <a:xfrm>
            <a:off x="5190594" y="3666084"/>
            <a:ext cx="7691268" cy="1085788"/>
            <a:chOff x="6159002" y="3788443"/>
            <a:chExt cx="5596498" cy="790066"/>
          </a:xfrm>
        </p:grpSpPr>
        <p:sp>
          <p:nvSpPr>
            <p:cNvPr id="335" name="Google Shape;335;p36"/>
            <p:cNvSpPr/>
            <p:nvPr/>
          </p:nvSpPr>
          <p:spPr>
            <a:xfrm>
              <a:off x="6159002" y="3788443"/>
              <a:ext cx="5596498" cy="790066"/>
            </a:xfrm>
            <a:custGeom>
              <a:avLst/>
              <a:gdLst/>
              <a:ahLst/>
              <a:cxnLst/>
              <a:rect l="l" t="t" r="r" b="b"/>
              <a:pathLst>
                <a:path w="59580" h="8411" extrusionOk="0">
                  <a:moveTo>
                    <a:pt x="38235" y="1"/>
                  </a:moveTo>
                  <a:lnTo>
                    <a:pt x="9802" y="744"/>
                  </a:lnTo>
                  <a:cubicBezTo>
                    <a:pt x="3679" y="1240"/>
                    <a:pt x="2984" y="2603"/>
                    <a:pt x="7893" y="2802"/>
                  </a:cubicBezTo>
                  <a:cubicBezTo>
                    <a:pt x="8389" y="2827"/>
                    <a:pt x="8760" y="2851"/>
                    <a:pt x="9008" y="2876"/>
                  </a:cubicBezTo>
                  <a:cubicBezTo>
                    <a:pt x="10843" y="3124"/>
                    <a:pt x="6976" y="3694"/>
                    <a:pt x="9802" y="3818"/>
                  </a:cubicBezTo>
                  <a:cubicBezTo>
                    <a:pt x="12906" y="3961"/>
                    <a:pt x="1" y="6980"/>
                    <a:pt x="6626" y="6980"/>
                  </a:cubicBezTo>
                  <a:cubicBezTo>
                    <a:pt x="6879" y="6980"/>
                    <a:pt x="7160" y="6976"/>
                    <a:pt x="7471" y="6966"/>
                  </a:cubicBezTo>
                  <a:cubicBezTo>
                    <a:pt x="11531" y="6859"/>
                    <a:pt x="17248" y="6684"/>
                    <a:pt x="21381" y="6684"/>
                  </a:cubicBezTo>
                  <a:cubicBezTo>
                    <a:pt x="25855" y="6684"/>
                    <a:pt x="28472" y="6889"/>
                    <a:pt x="25122" y="7611"/>
                  </a:cubicBezTo>
                  <a:cubicBezTo>
                    <a:pt x="22131" y="8241"/>
                    <a:pt x="24479" y="8411"/>
                    <a:pt x="28529" y="8411"/>
                  </a:cubicBezTo>
                  <a:cubicBezTo>
                    <a:pt x="33243" y="8411"/>
                    <a:pt x="40263" y="8181"/>
                    <a:pt x="43863" y="8181"/>
                  </a:cubicBezTo>
                  <a:cubicBezTo>
                    <a:pt x="44805" y="8181"/>
                    <a:pt x="45796" y="8156"/>
                    <a:pt x="46813" y="8132"/>
                  </a:cubicBezTo>
                  <a:cubicBezTo>
                    <a:pt x="53084" y="7908"/>
                    <a:pt x="59579" y="7066"/>
                    <a:pt x="50283" y="5801"/>
                  </a:cubicBezTo>
                  <a:lnTo>
                    <a:pt x="38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6439297" y="3788443"/>
              <a:ext cx="5316204" cy="763859"/>
            </a:xfrm>
            <a:custGeom>
              <a:avLst/>
              <a:gdLst/>
              <a:ahLst/>
              <a:cxnLst/>
              <a:rect l="l" t="t" r="r" b="b"/>
              <a:pathLst>
                <a:path w="56596" h="8132" extrusionOk="0">
                  <a:moveTo>
                    <a:pt x="35251" y="1"/>
                  </a:moveTo>
                  <a:lnTo>
                    <a:pt x="6818" y="744"/>
                  </a:lnTo>
                  <a:cubicBezTo>
                    <a:pt x="695" y="1240"/>
                    <a:pt x="0" y="2603"/>
                    <a:pt x="4909" y="2802"/>
                  </a:cubicBezTo>
                  <a:cubicBezTo>
                    <a:pt x="5405" y="2827"/>
                    <a:pt x="5776" y="2851"/>
                    <a:pt x="6024" y="2876"/>
                  </a:cubicBezTo>
                  <a:cubicBezTo>
                    <a:pt x="9038" y="2335"/>
                    <a:pt x="11715" y="1842"/>
                    <a:pt x="12810" y="1842"/>
                  </a:cubicBezTo>
                  <a:cubicBezTo>
                    <a:pt x="13472" y="1842"/>
                    <a:pt x="13557" y="2022"/>
                    <a:pt x="12792" y="2480"/>
                  </a:cubicBezTo>
                  <a:cubicBezTo>
                    <a:pt x="11137" y="3476"/>
                    <a:pt x="10590" y="3602"/>
                    <a:pt x="11352" y="3602"/>
                  </a:cubicBezTo>
                  <a:cubicBezTo>
                    <a:pt x="11480" y="3602"/>
                    <a:pt x="11646" y="3599"/>
                    <a:pt x="11850" y="3595"/>
                  </a:cubicBezTo>
                  <a:cubicBezTo>
                    <a:pt x="12296" y="3595"/>
                    <a:pt x="12941" y="3595"/>
                    <a:pt x="13808" y="3620"/>
                  </a:cubicBezTo>
                  <a:cubicBezTo>
                    <a:pt x="17099" y="3760"/>
                    <a:pt x="10768" y="5174"/>
                    <a:pt x="14480" y="5174"/>
                  </a:cubicBezTo>
                  <a:cubicBezTo>
                    <a:pt x="14711" y="5174"/>
                    <a:pt x="14982" y="5168"/>
                    <a:pt x="15296" y="5157"/>
                  </a:cubicBezTo>
                  <a:cubicBezTo>
                    <a:pt x="19656" y="4995"/>
                    <a:pt x="21518" y="4439"/>
                    <a:pt x="24201" y="4439"/>
                  </a:cubicBezTo>
                  <a:cubicBezTo>
                    <a:pt x="24813" y="4439"/>
                    <a:pt x="25467" y="4468"/>
                    <a:pt x="26203" y="4537"/>
                  </a:cubicBezTo>
                  <a:cubicBezTo>
                    <a:pt x="27516" y="4660"/>
                    <a:pt x="28850" y="4723"/>
                    <a:pt x="30003" y="4723"/>
                  </a:cubicBezTo>
                  <a:cubicBezTo>
                    <a:pt x="32334" y="4723"/>
                    <a:pt x="33924" y="4465"/>
                    <a:pt x="33095" y="3917"/>
                  </a:cubicBezTo>
                  <a:cubicBezTo>
                    <a:pt x="32298" y="3402"/>
                    <a:pt x="32879" y="3064"/>
                    <a:pt x="33883" y="3064"/>
                  </a:cubicBezTo>
                  <a:cubicBezTo>
                    <a:pt x="34473" y="3064"/>
                    <a:pt x="35208" y="3180"/>
                    <a:pt x="35896" y="3446"/>
                  </a:cubicBezTo>
                  <a:cubicBezTo>
                    <a:pt x="37780" y="4165"/>
                    <a:pt x="31706" y="5876"/>
                    <a:pt x="37160" y="6446"/>
                  </a:cubicBezTo>
                  <a:cubicBezTo>
                    <a:pt x="41003" y="6867"/>
                    <a:pt x="42465" y="7611"/>
                    <a:pt x="43829" y="8132"/>
                  </a:cubicBezTo>
                  <a:cubicBezTo>
                    <a:pt x="50100" y="7908"/>
                    <a:pt x="56595" y="7066"/>
                    <a:pt x="47299" y="5801"/>
                  </a:cubicBezTo>
                  <a:lnTo>
                    <a:pt x="35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36"/>
          <p:cNvGrpSpPr/>
          <p:nvPr/>
        </p:nvGrpSpPr>
        <p:grpSpPr>
          <a:xfrm>
            <a:off x="7405408" y="-1"/>
            <a:ext cx="2734692" cy="4142477"/>
            <a:chOff x="7405408" y="-1"/>
            <a:chExt cx="2734692" cy="4142477"/>
          </a:xfrm>
        </p:grpSpPr>
        <p:sp>
          <p:nvSpPr>
            <p:cNvPr id="338" name="Google Shape;338;p36"/>
            <p:cNvSpPr/>
            <p:nvPr/>
          </p:nvSpPr>
          <p:spPr>
            <a:xfrm>
              <a:off x="8074250" y="-1"/>
              <a:ext cx="1334430" cy="3594806"/>
            </a:xfrm>
            <a:custGeom>
              <a:avLst/>
              <a:gdLst/>
              <a:ahLst/>
              <a:cxnLst/>
              <a:rect l="l" t="t" r="r" b="b"/>
              <a:pathLst>
                <a:path w="9000" h="24245" extrusionOk="0">
                  <a:moveTo>
                    <a:pt x="8999" y="1"/>
                  </a:moveTo>
                  <a:cubicBezTo>
                    <a:pt x="3595" y="1"/>
                    <a:pt x="2604" y="249"/>
                    <a:pt x="2356" y="1761"/>
                  </a:cubicBezTo>
                  <a:cubicBezTo>
                    <a:pt x="2108" y="3298"/>
                    <a:pt x="1" y="12817"/>
                    <a:pt x="298" y="24245"/>
                  </a:cubicBezTo>
                  <a:lnTo>
                    <a:pt x="8231" y="24245"/>
                  </a:lnTo>
                  <a:cubicBezTo>
                    <a:pt x="8231" y="24245"/>
                    <a:pt x="7760" y="9470"/>
                    <a:pt x="7710" y="6471"/>
                  </a:cubicBezTo>
                  <a:cubicBezTo>
                    <a:pt x="7686" y="4636"/>
                    <a:pt x="7636" y="2777"/>
                    <a:pt x="7909" y="1513"/>
                  </a:cubicBezTo>
                  <a:cubicBezTo>
                    <a:pt x="8033" y="968"/>
                    <a:pt x="8206" y="546"/>
                    <a:pt x="8479" y="298"/>
                  </a:cubicBezTo>
                  <a:cubicBezTo>
                    <a:pt x="8628" y="150"/>
                    <a:pt x="8801" y="50"/>
                    <a:pt x="8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8162470" y="1804130"/>
              <a:ext cx="1077182" cy="1878877"/>
            </a:xfrm>
            <a:custGeom>
              <a:avLst/>
              <a:gdLst/>
              <a:ahLst/>
              <a:cxnLst/>
              <a:rect l="l" t="t" r="r" b="b"/>
              <a:pathLst>
                <a:path w="7265" h="12672" extrusionOk="0">
                  <a:moveTo>
                    <a:pt x="4595" y="0"/>
                  </a:moveTo>
                  <a:cubicBezTo>
                    <a:pt x="4430" y="0"/>
                    <a:pt x="4185" y="5787"/>
                    <a:pt x="4041" y="8185"/>
                  </a:cubicBezTo>
                  <a:cubicBezTo>
                    <a:pt x="3995" y="8868"/>
                    <a:pt x="3940" y="9133"/>
                    <a:pt x="3883" y="9133"/>
                  </a:cubicBezTo>
                  <a:cubicBezTo>
                    <a:pt x="3699" y="9133"/>
                    <a:pt x="3496" y="6333"/>
                    <a:pt x="3496" y="5954"/>
                  </a:cubicBezTo>
                  <a:cubicBezTo>
                    <a:pt x="3496" y="5770"/>
                    <a:pt x="3445" y="5675"/>
                    <a:pt x="3375" y="5675"/>
                  </a:cubicBezTo>
                  <a:cubicBezTo>
                    <a:pt x="3257" y="5675"/>
                    <a:pt x="3087" y="5948"/>
                    <a:pt x="3025" y="6524"/>
                  </a:cubicBezTo>
                  <a:cubicBezTo>
                    <a:pt x="3009" y="6681"/>
                    <a:pt x="2991" y="6754"/>
                    <a:pt x="2972" y="6754"/>
                  </a:cubicBezTo>
                  <a:cubicBezTo>
                    <a:pt x="2879" y="6754"/>
                    <a:pt x="2769" y="4933"/>
                    <a:pt x="2728" y="2682"/>
                  </a:cubicBezTo>
                  <a:cubicBezTo>
                    <a:pt x="2724" y="2329"/>
                    <a:pt x="2713" y="2175"/>
                    <a:pt x="2696" y="2175"/>
                  </a:cubicBezTo>
                  <a:cubicBezTo>
                    <a:pt x="2583" y="2175"/>
                    <a:pt x="2199" y="8873"/>
                    <a:pt x="1984" y="9648"/>
                  </a:cubicBezTo>
                  <a:cubicBezTo>
                    <a:pt x="1928" y="9850"/>
                    <a:pt x="1882" y="9939"/>
                    <a:pt x="1844" y="9939"/>
                  </a:cubicBezTo>
                  <a:cubicBezTo>
                    <a:pt x="1716" y="9939"/>
                    <a:pt x="1686" y="8901"/>
                    <a:pt x="1686" y="7788"/>
                  </a:cubicBezTo>
                  <a:cubicBezTo>
                    <a:pt x="1686" y="7292"/>
                    <a:pt x="1636" y="7083"/>
                    <a:pt x="1563" y="7083"/>
                  </a:cubicBezTo>
                  <a:cubicBezTo>
                    <a:pt x="1425" y="7083"/>
                    <a:pt x="1205" y="7839"/>
                    <a:pt x="1091" y="8830"/>
                  </a:cubicBezTo>
                  <a:cubicBezTo>
                    <a:pt x="1055" y="9147"/>
                    <a:pt x="1024" y="9289"/>
                    <a:pt x="996" y="9289"/>
                  </a:cubicBezTo>
                  <a:cubicBezTo>
                    <a:pt x="889" y="9289"/>
                    <a:pt x="821" y="7290"/>
                    <a:pt x="645" y="5136"/>
                  </a:cubicBezTo>
                  <a:cubicBezTo>
                    <a:pt x="605" y="4577"/>
                    <a:pt x="560" y="4334"/>
                    <a:pt x="513" y="4334"/>
                  </a:cubicBezTo>
                  <a:cubicBezTo>
                    <a:pt x="331" y="4334"/>
                    <a:pt x="119" y="7976"/>
                    <a:pt x="1" y="10912"/>
                  </a:cubicBezTo>
                  <a:lnTo>
                    <a:pt x="2058" y="12672"/>
                  </a:lnTo>
                  <a:lnTo>
                    <a:pt x="7264" y="10614"/>
                  </a:lnTo>
                  <a:cubicBezTo>
                    <a:pt x="7264" y="10614"/>
                    <a:pt x="6818" y="3723"/>
                    <a:pt x="6570" y="1467"/>
                  </a:cubicBezTo>
                  <a:cubicBezTo>
                    <a:pt x="6536" y="1155"/>
                    <a:pt x="6506" y="1018"/>
                    <a:pt x="6479" y="1018"/>
                  </a:cubicBezTo>
                  <a:cubicBezTo>
                    <a:pt x="6315" y="1018"/>
                    <a:pt x="6290" y="6306"/>
                    <a:pt x="6248" y="7417"/>
                  </a:cubicBezTo>
                  <a:cubicBezTo>
                    <a:pt x="6241" y="7768"/>
                    <a:pt x="6201" y="7908"/>
                    <a:pt x="6146" y="7908"/>
                  </a:cubicBezTo>
                  <a:cubicBezTo>
                    <a:pt x="5999" y="7908"/>
                    <a:pt x="5745" y="6914"/>
                    <a:pt x="5727" y="6301"/>
                  </a:cubicBezTo>
                  <a:cubicBezTo>
                    <a:pt x="5713" y="6075"/>
                    <a:pt x="5683" y="5967"/>
                    <a:pt x="5640" y="5967"/>
                  </a:cubicBezTo>
                  <a:cubicBezTo>
                    <a:pt x="5527" y="5967"/>
                    <a:pt x="5330" y="6715"/>
                    <a:pt x="5132" y="8061"/>
                  </a:cubicBezTo>
                  <a:cubicBezTo>
                    <a:pt x="5098" y="8319"/>
                    <a:pt x="5067" y="8436"/>
                    <a:pt x="5039" y="8436"/>
                  </a:cubicBezTo>
                  <a:cubicBezTo>
                    <a:pt x="4863" y="8436"/>
                    <a:pt x="4793" y="3820"/>
                    <a:pt x="4686" y="847"/>
                  </a:cubicBezTo>
                  <a:cubicBezTo>
                    <a:pt x="4660" y="255"/>
                    <a:pt x="4629" y="0"/>
                    <a:pt x="4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7405408" y="3136025"/>
              <a:ext cx="2734692" cy="896144"/>
            </a:xfrm>
            <a:custGeom>
              <a:avLst/>
              <a:gdLst/>
              <a:ahLst/>
              <a:cxnLst/>
              <a:rect l="l" t="t" r="r" b="b"/>
              <a:pathLst>
                <a:path w="18444" h="6044" extrusionOk="0">
                  <a:moveTo>
                    <a:pt x="13580" y="0"/>
                  </a:moveTo>
                  <a:cubicBezTo>
                    <a:pt x="12591" y="0"/>
                    <a:pt x="11655" y="509"/>
                    <a:pt x="11131" y="1383"/>
                  </a:cubicBezTo>
                  <a:cubicBezTo>
                    <a:pt x="10989" y="1211"/>
                    <a:pt x="10788" y="1128"/>
                    <a:pt x="10591" y="1128"/>
                  </a:cubicBezTo>
                  <a:cubicBezTo>
                    <a:pt x="10476" y="1128"/>
                    <a:pt x="10363" y="1155"/>
                    <a:pt x="10263" y="1210"/>
                  </a:cubicBezTo>
                  <a:cubicBezTo>
                    <a:pt x="10041" y="1058"/>
                    <a:pt x="9789" y="975"/>
                    <a:pt x="9535" y="975"/>
                  </a:cubicBezTo>
                  <a:cubicBezTo>
                    <a:pt x="9335" y="975"/>
                    <a:pt x="9135" y="1026"/>
                    <a:pt x="8949" y="1136"/>
                  </a:cubicBezTo>
                  <a:cubicBezTo>
                    <a:pt x="8528" y="1359"/>
                    <a:pt x="8280" y="1805"/>
                    <a:pt x="8329" y="2301"/>
                  </a:cubicBezTo>
                  <a:cubicBezTo>
                    <a:pt x="8186" y="2157"/>
                    <a:pt x="7992" y="2065"/>
                    <a:pt x="7789" y="2065"/>
                  </a:cubicBezTo>
                  <a:cubicBezTo>
                    <a:pt x="7746" y="2065"/>
                    <a:pt x="7703" y="2069"/>
                    <a:pt x="7660" y="2078"/>
                  </a:cubicBezTo>
                  <a:cubicBezTo>
                    <a:pt x="7437" y="2127"/>
                    <a:pt x="7239" y="2301"/>
                    <a:pt x="7139" y="2524"/>
                  </a:cubicBezTo>
                  <a:cubicBezTo>
                    <a:pt x="6496" y="1684"/>
                    <a:pt x="5492" y="1218"/>
                    <a:pt x="4462" y="1218"/>
                  </a:cubicBezTo>
                  <a:cubicBezTo>
                    <a:pt x="4063" y="1218"/>
                    <a:pt x="3660" y="1288"/>
                    <a:pt x="3272" y="1433"/>
                  </a:cubicBezTo>
                  <a:cubicBezTo>
                    <a:pt x="1884" y="1978"/>
                    <a:pt x="1016" y="3367"/>
                    <a:pt x="1140" y="4854"/>
                  </a:cubicBezTo>
                  <a:cubicBezTo>
                    <a:pt x="1059" y="4829"/>
                    <a:pt x="975" y="4816"/>
                    <a:pt x="892" y="4816"/>
                  </a:cubicBezTo>
                  <a:cubicBezTo>
                    <a:pt x="650" y="4816"/>
                    <a:pt x="414" y="4923"/>
                    <a:pt x="248" y="5127"/>
                  </a:cubicBezTo>
                  <a:cubicBezTo>
                    <a:pt x="25" y="5375"/>
                    <a:pt x="0" y="5746"/>
                    <a:pt x="174" y="6044"/>
                  </a:cubicBezTo>
                  <a:lnTo>
                    <a:pt x="17997" y="6044"/>
                  </a:lnTo>
                  <a:cubicBezTo>
                    <a:pt x="18444" y="4755"/>
                    <a:pt x="17749" y="3367"/>
                    <a:pt x="16485" y="2945"/>
                  </a:cubicBezTo>
                  <a:cubicBezTo>
                    <a:pt x="16510" y="1631"/>
                    <a:pt x="15642" y="491"/>
                    <a:pt x="14403" y="119"/>
                  </a:cubicBezTo>
                  <a:cubicBezTo>
                    <a:pt x="14130" y="39"/>
                    <a:pt x="13853" y="0"/>
                    <a:pt x="13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8424906" y="34991"/>
              <a:ext cx="906523" cy="577660"/>
            </a:xfrm>
            <a:custGeom>
              <a:avLst/>
              <a:gdLst/>
              <a:ahLst/>
              <a:cxnLst/>
              <a:rect l="l" t="t" r="r" b="b"/>
              <a:pathLst>
                <a:path w="6114" h="3896" extrusionOk="0">
                  <a:moveTo>
                    <a:pt x="3731" y="1"/>
                  </a:moveTo>
                  <a:cubicBezTo>
                    <a:pt x="1724" y="1"/>
                    <a:pt x="445" y="290"/>
                    <a:pt x="115" y="1922"/>
                  </a:cubicBezTo>
                  <a:cubicBezTo>
                    <a:pt x="2" y="2449"/>
                    <a:pt x="1" y="2648"/>
                    <a:pt x="67" y="2648"/>
                  </a:cubicBezTo>
                  <a:cubicBezTo>
                    <a:pt x="272" y="2648"/>
                    <a:pt x="1112" y="767"/>
                    <a:pt x="1283" y="767"/>
                  </a:cubicBezTo>
                  <a:cubicBezTo>
                    <a:pt x="1312" y="767"/>
                    <a:pt x="1322" y="823"/>
                    <a:pt x="1305" y="955"/>
                  </a:cubicBezTo>
                  <a:cubicBezTo>
                    <a:pt x="1269" y="1232"/>
                    <a:pt x="1304" y="1322"/>
                    <a:pt x="1372" y="1322"/>
                  </a:cubicBezTo>
                  <a:cubicBezTo>
                    <a:pt x="1502" y="1322"/>
                    <a:pt x="1754" y="995"/>
                    <a:pt x="1879" y="995"/>
                  </a:cubicBezTo>
                  <a:cubicBezTo>
                    <a:pt x="1965" y="995"/>
                    <a:pt x="1990" y="1150"/>
                    <a:pt x="1875" y="1674"/>
                  </a:cubicBezTo>
                  <a:cubicBezTo>
                    <a:pt x="1724" y="2367"/>
                    <a:pt x="1777" y="2628"/>
                    <a:pt x="1906" y="2628"/>
                  </a:cubicBezTo>
                  <a:cubicBezTo>
                    <a:pt x="2096" y="2628"/>
                    <a:pt x="2451" y="2065"/>
                    <a:pt x="2569" y="1475"/>
                  </a:cubicBezTo>
                  <a:cubicBezTo>
                    <a:pt x="2660" y="1009"/>
                    <a:pt x="2860" y="699"/>
                    <a:pt x="3029" y="699"/>
                  </a:cubicBezTo>
                  <a:cubicBezTo>
                    <a:pt x="3229" y="699"/>
                    <a:pt x="3384" y="1130"/>
                    <a:pt x="3263" y="2244"/>
                  </a:cubicBezTo>
                  <a:cubicBezTo>
                    <a:pt x="3143" y="3355"/>
                    <a:pt x="3181" y="3895"/>
                    <a:pt x="3285" y="3895"/>
                  </a:cubicBezTo>
                  <a:cubicBezTo>
                    <a:pt x="3374" y="3895"/>
                    <a:pt x="3509" y="3503"/>
                    <a:pt x="3635" y="2740"/>
                  </a:cubicBezTo>
                  <a:cubicBezTo>
                    <a:pt x="3844" y="1553"/>
                    <a:pt x="4226" y="735"/>
                    <a:pt x="4424" y="735"/>
                  </a:cubicBezTo>
                  <a:cubicBezTo>
                    <a:pt x="4508" y="735"/>
                    <a:pt x="4559" y="880"/>
                    <a:pt x="4552" y="1203"/>
                  </a:cubicBezTo>
                  <a:cubicBezTo>
                    <a:pt x="4535" y="1966"/>
                    <a:pt x="4602" y="3142"/>
                    <a:pt x="4713" y="3142"/>
                  </a:cubicBezTo>
                  <a:cubicBezTo>
                    <a:pt x="4760" y="3142"/>
                    <a:pt x="4815" y="2926"/>
                    <a:pt x="4874" y="2368"/>
                  </a:cubicBezTo>
                  <a:cubicBezTo>
                    <a:pt x="4951" y="1523"/>
                    <a:pt x="5162" y="1199"/>
                    <a:pt x="5368" y="1199"/>
                  </a:cubicBezTo>
                  <a:cubicBezTo>
                    <a:pt x="5428" y="1199"/>
                    <a:pt x="5488" y="1227"/>
                    <a:pt x="5544" y="1277"/>
                  </a:cubicBezTo>
                  <a:cubicBezTo>
                    <a:pt x="5668" y="732"/>
                    <a:pt x="5841" y="310"/>
                    <a:pt x="6114" y="62"/>
                  </a:cubicBezTo>
                  <a:cubicBezTo>
                    <a:pt x="5236" y="36"/>
                    <a:pt x="4438" y="1"/>
                    <a:pt x="3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8184562" y="3584240"/>
              <a:ext cx="1698285" cy="558237"/>
            </a:xfrm>
            <a:custGeom>
              <a:avLst/>
              <a:gdLst/>
              <a:ahLst/>
              <a:cxnLst/>
              <a:rect l="l" t="t" r="r" b="b"/>
              <a:pathLst>
                <a:path w="11454" h="3765" extrusionOk="0">
                  <a:moveTo>
                    <a:pt x="3022" y="1"/>
                  </a:moveTo>
                  <a:cubicBezTo>
                    <a:pt x="2858" y="1"/>
                    <a:pt x="2692" y="24"/>
                    <a:pt x="2529" y="71"/>
                  </a:cubicBezTo>
                  <a:cubicBezTo>
                    <a:pt x="1761" y="294"/>
                    <a:pt x="1215" y="1013"/>
                    <a:pt x="1240" y="1831"/>
                  </a:cubicBezTo>
                  <a:cubicBezTo>
                    <a:pt x="447" y="2104"/>
                    <a:pt x="0" y="2971"/>
                    <a:pt x="273" y="3765"/>
                  </a:cubicBezTo>
                  <a:lnTo>
                    <a:pt x="11354" y="3765"/>
                  </a:lnTo>
                  <a:cubicBezTo>
                    <a:pt x="11453" y="3566"/>
                    <a:pt x="11453" y="3343"/>
                    <a:pt x="11305" y="3170"/>
                  </a:cubicBezTo>
                  <a:cubicBezTo>
                    <a:pt x="11214" y="3061"/>
                    <a:pt x="11070" y="2992"/>
                    <a:pt x="10922" y="2992"/>
                  </a:cubicBezTo>
                  <a:cubicBezTo>
                    <a:pt x="10867" y="2992"/>
                    <a:pt x="10812" y="3001"/>
                    <a:pt x="10759" y="3021"/>
                  </a:cubicBezTo>
                  <a:cubicBezTo>
                    <a:pt x="10834" y="2104"/>
                    <a:pt x="10288" y="1236"/>
                    <a:pt x="9421" y="889"/>
                  </a:cubicBezTo>
                  <a:cubicBezTo>
                    <a:pt x="9185" y="799"/>
                    <a:pt x="8939" y="756"/>
                    <a:pt x="8693" y="756"/>
                  </a:cubicBezTo>
                  <a:cubicBezTo>
                    <a:pt x="8057" y="756"/>
                    <a:pt x="7427" y="1047"/>
                    <a:pt x="7016" y="1583"/>
                  </a:cubicBezTo>
                  <a:cubicBezTo>
                    <a:pt x="6966" y="1434"/>
                    <a:pt x="6842" y="1335"/>
                    <a:pt x="6694" y="1286"/>
                  </a:cubicBezTo>
                  <a:cubicBezTo>
                    <a:pt x="6669" y="1282"/>
                    <a:pt x="6644" y="1279"/>
                    <a:pt x="6620" y="1279"/>
                  </a:cubicBezTo>
                  <a:cubicBezTo>
                    <a:pt x="6497" y="1279"/>
                    <a:pt x="6380" y="1331"/>
                    <a:pt x="6297" y="1434"/>
                  </a:cubicBezTo>
                  <a:cubicBezTo>
                    <a:pt x="6322" y="1137"/>
                    <a:pt x="6173" y="839"/>
                    <a:pt x="5900" y="691"/>
                  </a:cubicBezTo>
                  <a:cubicBezTo>
                    <a:pt x="5797" y="639"/>
                    <a:pt x="5681" y="613"/>
                    <a:pt x="5563" y="613"/>
                  </a:cubicBezTo>
                  <a:cubicBezTo>
                    <a:pt x="5397" y="613"/>
                    <a:pt x="5227" y="664"/>
                    <a:pt x="5082" y="765"/>
                  </a:cubicBezTo>
                  <a:cubicBezTo>
                    <a:pt x="5017" y="718"/>
                    <a:pt x="4944" y="696"/>
                    <a:pt x="4873" y="696"/>
                  </a:cubicBezTo>
                  <a:cubicBezTo>
                    <a:pt x="4754" y="696"/>
                    <a:pt x="4639" y="756"/>
                    <a:pt x="4562" y="864"/>
                  </a:cubicBezTo>
                  <a:cubicBezTo>
                    <a:pt x="4230" y="317"/>
                    <a:pt x="3635" y="1"/>
                    <a:pt x="3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8239718" y="540289"/>
              <a:ext cx="419159" cy="1418944"/>
            </a:xfrm>
            <a:custGeom>
              <a:avLst/>
              <a:gdLst/>
              <a:ahLst/>
              <a:cxnLst/>
              <a:rect l="l" t="t" r="r" b="b"/>
              <a:pathLst>
                <a:path w="2827" h="9570" extrusionOk="0">
                  <a:moveTo>
                    <a:pt x="2678" y="1"/>
                  </a:moveTo>
                  <a:lnTo>
                    <a:pt x="2678" y="1"/>
                  </a:lnTo>
                  <a:cubicBezTo>
                    <a:pt x="2628" y="1"/>
                    <a:pt x="2529" y="373"/>
                    <a:pt x="2355" y="1240"/>
                  </a:cubicBezTo>
                  <a:cubicBezTo>
                    <a:pt x="2132" y="2430"/>
                    <a:pt x="2008" y="2777"/>
                    <a:pt x="1934" y="2777"/>
                  </a:cubicBezTo>
                  <a:cubicBezTo>
                    <a:pt x="1884" y="2777"/>
                    <a:pt x="1860" y="2579"/>
                    <a:pt x="1835" y="2381"/>
                  </a:cubicBezTo>
                  <a:cubicBezTo>
                    <a:pt x="1810" y="2207"/>
                    <a:pt x="1785" y="2009"/>
                    <a:pt x="1736" y="2009"/>
                  </a:cubicBezTo>
                  <a:cubicBezTo>
                    <a:pt x="1711" y="2009"/>
                    <a:pt x="1686" y="2083"/>
                    <a:pt x="1636" y="2232"/>
                  </a:cubicBezTo>
                  <a:cubicBezTo>
                    <a:pt x="1612" y="2381"/>
                    <a:pt x="1587" y="2430"/>
                    <a:pt x="1562" y="2430"/>
                  </a:cubicBezTo>
                  <a:cubicBezTo>
                    <a:pt x="1512" y="2430"/>
                    <a:pt x="1512" y="1959"/>
                    <a:pt x="1512" y="1488"/>
                  </a:cubicBezTo>
                  <a:cubicBezTo>
                    <a:pt x="1512" y="1017"/>
                    <a:pt x="1512" y="546"/>
                    <a:pt x="1463" y="546"/>
                  </a:cubicBezTo>
                  <a:cubicBezTo>
                    <a:pt x="1438" y="546"/>
                    <a:pt x="1389" y="745"/>
                    <a:pt x="1289" y="1290"/>
                  </a:cubicBezTo>
                  <a:cubicBezTo>
                    <a:pt x="471" y="5876"/>
                    <a:pt x="0" y="9570"/>
                    <a:pt x="149" y="9570"/>
                  </a:cubicBezTo>
                  <a:cubicBezTo>
                    <a:pt x="223" y="9570"/>
                    <a:pt x="347" y="9074"/>
                    <a:pt x="595" y="7884"/>
                  </a:cubicBezTo>
                  <a:cubicBezTo>
                    <a:pt x="1091" y="5430"/>
                    <a:pt x="1438" y="4488"/>
                    <a:pt x="1587" y="4488"/>
                  </a:cubicBezTo>
                  <a:cubicBezTo>
                    <a:pt x="1711" y="4488"/>
                    <a:pt x="1711" y="5033"/>
                    <a:pt x="1612" y="5901"/>
                  </a:cubicBezTo>
                  <a:cubicBezTo>
                    <a:pt x="1463" y="7115"/>
                    <a:pt x="1364" y="8603"/>
                    <a:pt x="1488" y="8603"/>
                  </a:cubicBezTo>
                  <a:cubicBezTo>
                    <a:pt x="1562" y="8603"/>
                    <a:pt x="1711" y="7983"/>
                    <a:pt x="2008" y="6322"/>
                  </a:cubicBezTo>
                  <a:cubicBezTo>
                    <a:pt x="2529" y="3174"/>
                    <a:pt x="2826" y="1"/>
                    <a:pt x="267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8769039" y="665280"/>
              <a:ext cx="235304" cy="999933"/>
            </a:xfrm>
            <a:custGeom>
              <a:avLst/>
              <a:gdLst/>
              <a:ahLst/>
              <a:cxnLst/>
              <a:rect l="l" t="t" r="r" b="b"/>
              <a:pathLst>
                <a:path w="1587" h="6744" extrusionOk="0">
                  <a:moveTo>
                    <a:pt x="1487" y="1"/>
                  </a:moveTo>
                  <a:lnTo>
                    <a:pt x="1487" y="1"/>
                  </a:lnTo>
                  <a:cubicBezTo>
                    <a:pt x="1438" y="1"/>
                    <a:pt x="1363" y="422"/>
                    <a:pt x="1239" y="1265"/>
                  </a:cubicBezTo>
                  <a:cubicBezTo>
                    <a:pt x="1041" y="2504"/>
                    <a:pt x="843" y="3025"/>
                    <a:pt x="669" y="3025"/>
                  </a:cubicBezTo>
                  <a:cubicBezTo>
                    <a:pt x="496" y="3025"/>
                    <a:pt x="397" y="2381"/>
                    <a:pt x="471" y="1339"/>
                  </a:cubicBezTo>
                  <a:cubicBezTo>
                    <a:pt x="521" y="571"/>
                    <a:pt x="496" y="249"/>
                    <a:pt x="446" y="249"/>
                  </a:cubicBezTo>
                  <a:cubicBezTo>
                    <a:pt x="347" y="249"/>
                    <a:pt x="174" y="1042"/>
                    <a:pt x="149" y="2083"/>
                  </a:cubicBezTo>
                  <a:cubicBezTo>
                    <a:pt x="124" y="3323"/>
                    <a:pt x="0" y="4661"/>
                    <a:pt x="124" y="4661"/>
                  </a:cubicBezTo>
                  <a:cubicBezTo>
                    <a:pt x="149" y="4661"/>
                    <a:pt x="223" y="4488"/>
                    <a:pt x="322" y="4091"/>
                  </a:cubicBezTo>
                  <a:cubicBezTo>
                    <a:pt x="471" y="3620"/>
                    <a:pt x="570" y="3446"/>
                    <a:pt x="645" y="3446"/>
                  </a:cubicBezTo>
                  <a:cubicBezTo>
                    <a:pt x="818" y="3446"/>
                    <a:pt x="868" y="4364"/>
                    <a:pt x="843" y="5207"/>
                  </a:cubicBezTo>
                  <a:cubicBezTo>
                    <a:pt x="818" y="6000"/>
                    <a:pt x="1066" y="6743"/>
                    <a:pt x="1239" y="6743"/>
                  </a:cubicBezTo>
                  <a:cubicBezTo>
                    <a:pt x="1339" y="6743"/>
                    <a:pt x="1438" y="6520"/>
                    <a:pt x="1438" y="5950"/>
                  </a:cubicBezTo>
                  <a:cubicBezTo>
                    <a:pt x="1537" y="1959"/>
                    <a:pt x="1587" y="1"/>
                    <a:pt x="148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36"/>
          <p:cNvSpPr/>
          <p:nvPr/>
        </p:nvSpPr>
        <p:spPr>
          <a:xfrm rot="10800000" flipH="1">
            <a:off x="3199550" y="4091851"/>
            <a:ext cx="8190067" cy="1086574"/>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rot="10800000">
            <a:off x="-1459420" y="3475211"/>
            <a:ext cx="6350065" cy="868422"/>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txBox="1">
            <a:spLocks noGrp="1"/>
          </p:cNvSpPr>
          <p:nvPr>
            <p:ph type="ctrTitle"/>
          </p:nvPr>
        </p:nvSpPr>
        <p:spPr>
          <a:xfrm>
            <a:off x="1795513" y="-25602"/>
            <a:ext cx="5341010" cy="271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dirty="0">
                <a:latin typeface="Times New Roman" panose="02020603050405020304" pitchFamily="18" charset="0"/>
                <a:cs typeface="Times New Roman" panose="02020603050405020304" pitchFamily="18" charset="0"/>
              </a:rPr>
              <a:t>Bài ca </a:t>
            </a:r>
            <a:r>
              <a:rPr lang="en" sz="9600" dirty="0">
                <a:solidFill>
                  <a:schemeClr val="accent3"/>
                </a:solidFill>
                <a:latin typeface="Times New Roman" panose="02020603050405020304" pitchFamily="18" charset="0"/>
                <a:cs typeface="Times New Roman" panose="02020603050405020304" pitchFamily="18" charset="0"/>
              </a:rPr>
              <a:t>Côn Sơn</a:t>
            </a:r>
            <a:endParaRPr sz="9600" dirty="0">
              <a:solidFill>
                <a:schemeClr val="accent3"/>
              </a:solidFill>
              <a:latin typeface="Times New Roman" panose="02020603050405020304" pitchFamily="18" charset="0"/>
              <a:cs typeface="Times New Roman" panose="02020603050405020304" pitchFamily="18" charset="0"/>
            </a:endParaRPr>
          </a:p>
        </p:txBody>
      </p:sp>
      <p:sp>
        <p:nvSpPr>
          <p:cNvPr id="348" name="Google Shape;348;p36"/>
          <p:cNvSpPr txBox="1">
            <a:spLocks noGrp="1"/>
          </p:cNvSpPr>
          <p:nvPr>
            <p:ph type="subTitle" idx="1"/>
          </p:nvPr>
        </p:nvSpPr>
        <p:spPr>
          <a:xfrm>
            <a:off x="3230388" y="2650812"/>
            <a:ext cx="2605062" cy="475800"/>
          </a:xfrm>
          <a:prstGeom prst="rect">
            <a:avLst/>
          </a:prstGeom>
          <a:solidFill>
            <a:srgbClr val="D6A300"/>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Times New Roman" panose="02020603050405020304" pitchFamily="18" charset="0"/>
                <a:ea typeface="Poppins"/>
                <a:cs typeface="Times New Roman" panose="02020603050405020304" pitchFamily="18" charset="0"/>
                <a:sym typeface="Poppins"/>
              </a:rPr>
              <a:t>N</a:t>
            </a:r>
            <a:r>
              <a:rPr lang="en" sz="2400" b="1" dirty="0">
                <a:latin typeface="Times New Roman" panose="02020603050405020304" pitchFamily="18" charset="0"/>
                <a:ea typeface="Poppins"/>
                <a:cs typeface="Times New Roman" panose="02020603050405020304" pitchFamily="18" charset="0"/>
                <a:sym typeface="Poppins"/>
              </a:rPr>
              <a:t>guyễn Trãi</a:t>
            </a:r>
            <a:endParaRPr sz="2400" b="1" dirty="0">
              <a:latin typeface="Times New Roman" panose="02020603050405020304" pitchFamily="18" charset="0"/>
              <a:ea typeface="Poppins"/>
              <a:cs typeface="Times New Roman" panose="02020603050405020304" pitchFamily="18" charset="0"/>
              <a:sym typeface="Poppins"/>
            </a:endParaRPr>
          </a:p>
        </p:txBody>
      </p:sp>
      <p:sp>
        <p:nvSpPr>
          <p:cNvPr id="349" name="Google Shape;349;p36"/>
          <p:cNvSpPr/>
          <p:nvPr/>
        </p:nvSpPr>
        <p:spPr>
          <a:xfrm>
            <a:off x="-1185025" y="3895841"/>
            <a:ext cx="4327153" cy="377679"/>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36"/>
          <p:cNvGrpSpPr/>
          <p:nvPr/>
        </p:nvGrpSpPr>
        <p:grpSpPr>
          <a:xfrm flipH="1">
            <a:off x="-936917" y="-1"/>
            <a:ext cx="2734692" cy="4142477"/>
            <a:chOff x="7405408" y="-1"/>
            <a:chExt cx="2734692" cy="4142477"/>
          </a:xfrm>
        </p:grpSpPr>
        <p:sp>
          <p:nvSpPr>
            <p:cNvPr id="351" name="Google Shape;351;p36"/>
            <p:cNvSpPr/>
            <p:nvPr/>
          </p:nvSpPr>
          <p:spPr>
            <a:xfrm>
              <a:off x="8074250" y="-1"/>
              <a:ext cx="1334430" cy="3594806"/>
            </a:xfrm>
            <a:custGeom>
              <a:avLst/>
              <a:gdLst/>
              <a:ahLst/>
              <a:cxnLst/>
              <a:rect l="l" t="t" r="r" b="b"/>
              <a:pathLst>
                <a:path w="9000" h="24245" extrusionOk="0">
                  <a:moveTo>
                    <a:pt x="8999" y="1"/>
                  </a:moveTo>
                  <a:cubicBezTo>
                    <a:pt x="3595" y="1"/>
                    <a:pt x="2604" y="249"/>
                    <a:pt x="2356" y="1761"/>
                  </a:cubicBezTo>
                  <a:cubicBezTo>
                    <a:pt x="2108" y="3298"/>
                    <a:pt x="1" y="12817"/>
                    <a:pt x="298" y="24245"/>
                  </a:cubicBezTo>
                  <a:lnTo>
                    <a:pt x="8231" y="24245"/>
                  </a:lnTo>
                  <a:cubicBezTo>
                    <a:pt x="8231" y="24245"/>
                    <a:pt x="7760" y="9470"/>
                    <a:pt x="7710" y="6471"/>
                  </a:cubicBezTo>
                  <a:cubicBezTo>
                    <a:pt x="7686" y="4636"/>
                    <a:pt x="7636" y="2777"/>
                    <a:pt x="7909" y="1513"/>
                  </a:cubicBezTo>
                  <a:cubicBezTo>
                    <a:pt x="8033" y="968"/>
                    <a:pt x="8206" y="546"/>
                    <a:pt x="8479" y="298"/>
                  </a:cubicBezTo>
                  <a:cubicBezTo>
                    <a:pt x="8628" y="150"/>
                    <a:pt x="8801" y="50"/>
                    <a:pt x="8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8162470" y="1804130"/>
              <a:ext cx="1077182" cy="1878877"/>
            </a:xfrm>
            <a:custGeom>
              <a:avLst/>
              <a:gdLst/>
              <a:ahLst/>
              <a:cxnLst/>
              <a:rect l="l" t="t" r="r" b="b"/>
              <a:pathLst>
                <a:path w="7265" h="12672" extrusionOk="0">
                  <a:moveTo>
                    <a:pt x="4595" y="0"/>
                  </a:moveTo>
                  <a:cubicBezTo>
                    <a:pt x="4430" y="0"/>
                    <a:pt x="4185" y="5787"/>
                    <a:pt x="4041" y="8185"/>
                  </a:cubicBezTo>
                  <a:cubicBezTo>
                    <a:pt x="3995" y="8868"/>
                    <a:pt x="3940" y="9133"/>
                    <a:pt x="3883" y="9133"/>
                  </a:cubicBezTo>
                  <a:cubicBezTo>
                    <a:pt x="3699" y="9133"/>
                    <a:pt x="3496" y="6333"/>
                    <a:pt x="3496" y="5954"/>
                  </a:cubicBezTo>
                  <a:cubicBezTo>
                    <a:pt x="3496" y="5770"/>
                    <a:pt x="3445" y="5675"/>
                    <a:pt x="3375" y="5675"/>
                  </a:cubicBezTo>
                  <a:cubicBezTo>
                    <a:pt x="3257" y="5675"/>
                    <a:pt x="3087" y="5948"/>
                    <a:pt x="3025" y="6524"/>
                  </a:cubicBezTo>
                  <a:cubicBezTo>
                    <a:pt x="3009" y="6681"/>
                    <a:pt x="2991" y="6754"/>
                    <a:pt x="2972" y="6754"/>
                  </a:cubicBezTo>
                  <a:cubicBezTo>
                    <a:pt x="2879" y="6754"/>
                    <a:pt x="2769" y="4933"/>
                    <a:pt x="2728" y="2682"/>
                  </a:cubicBezTo>
                  <a:cubicBezTo>
                    <a:pt x="2724" y="2329"/>
                    <a:pt x="2713" y="2175"/>
                    <a:pt x="2696" y="2175"/>
                  </a:cubicBezTo>
                  <a:cubicBezTo>
                    <a:pt x="2583" y="2175"/>
                    <a:pt x="2199" y="8873"/>
                    <a:pt x="1984" y="9648"/>
                  </a:cubicBezTo>
                  <a:cubicBezTo>
                    <a:pt x="1928" y="9850"/>
                    <a:pt x="1882" y="9939"/>
                    <a:pt x="1844" y="9939"/>
                  </a:cubicBezTo>
                  <a:cubicBezTo>
                    <a:pt x="1716" y="9939"/>
                    <a:pt x="1686" y="8901"/>
                    <a:pt x="1686" y="7788"/>
                  </a:cubicBezTo>
                  <a:cubicBezTo>
                    <a:pt x="1686" y="7292"/>
                    <a:pt x="1636" y="7083"/>
                    <a:pt x="1563" y="7083"/>
                  </a:cubicBezTo>
                  <a:cubicBezTo>
                    <a:pt x="1425" y="7083"/>
                    <a:pt x="1205" y="7839"/>
                    <a:pt x="1091" y="8830"/>
                  </a:cubicBezTo>
                  <a:cubicBezTo>
                    <a:pt x="1055" y="9147"/>
                    <a:pt x="1024" y="9289"/>
                    <a:pt x="996" y="9289"/>
                  </a:cubicBezTo>
                  <a:cubicBezTo>
                    <a:pt x="889" y="9289"/>
                    <a:pt x="821" y="7290"/>
                    <a:pt x="645" y="5136"/>
                  </a:cubicBezTo>
                  <a:cubicBezTo>
                    <a:pt x="605" y="4577"/>
                    <a:pt x="560" y="4334"/>
                    <a:pt x="513" y="4334"/>
                  </a:cubicBezTo>
                  <a:cubicBezTo>
                    <a:pt x="331" y="4334"/>
                    <a:pt x="119" y="7976"/>
                    <a:pt x="1" y="10912"/>
                  </a:cubicBezTo>
                  <a:lnTo>
                    <a:pt x="2058" y="12672"/>
                  </a:lnTo>
                  <a:lnTo>
                    <a:pt x="7264" y="10614"/>
                  </a:lnTo>
                  <a:cubicBezTo>
                    <a:pt x="7264" y="10614"/>
                    <a:pt x="6818" y="3723"/>
                    <a:pt x="6570" y="1467"/>
                  </a:cubicBezTo>
                  <a:cubicBezTo>
                    <a:pt x="6536" y="1155"/>
                    <a:pt x="6506" y="1018"/>
                    <a:pt x="6479" y="1018"/>
                  </a:cubicBezTo>
                  <a:cubicBezTo>
                    <a:pt x="6315" y="1018"/>
                    <a:pt x="6290" y="6306"/>
                    <a:pt x="6248" y="7417"/>
                  </a:cubicBezTo>
                  <a:cubicBezTo>
                    <a:pt x="6241" y="7768"/>
                    <a:pt x="6201" y="7908"/>
                    <a:pt x="6146" y="7908"/>
                  </a:cubicBezTo>
                  <a:cubicBezTo>
                    <a:pt x="5999" y="7908"/>
                    <a:pt x="5745" y="6914"/>
                    <a:pt x="5727" y="6301"/>
                  </a:cubicBezTo>
                  <a:cubicBezTo>
                    <a:pt x="5713" y="6075"/>
                    <a:pt x="5683" y="5967"/>
                    <a:pt x="5640" y="5967"/>
                  </a:cubicBezTo>
                  <a:cubicBezTo>
                    <a:pt x="5527" y="5967"/>
                    <a:pt x="5330" y="6715"/>
                    <a:pt x="5132" y="8061"/>
                  </a:cubicBezTo>
                  <a:cubicBezTo>
                    <a:pt x="5098" y="8319"/>
                    <a:pt x="5067" y="8436"/>
                    <a:pt x="5039" y="8436"/>
                  </a:cubicBezTo>
                  <a:cubicBezTo>
                    <a:pt x="4863" y="8436"/>
                    <a:pt x="4793" y="3820"/>
                    <a:pt x="4686" y="847"/>
                  </a:cubicBezTo>
                  <a:cubicBezTo>
                    <a:pt x="4660" y="255"/>
                    <a:pt x="4629" y="0"/>
                    <a:pt x="4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405408" y="3136025"/>
              <a:ext cx="2734692" cy="896144"/>
            </a:xfrm>
            <a:custGeom>
              <a:avLst/>
              <a:gdLst/>
              <a:ahLst/>
              <a:cxnLst/>
              <a:rect l="l" t="t" r="r" b="b"/>
              <a:pathLst>
                <a:path w="18444" h="6044" extrusionOk="0">
                  <a:moveTo>
                    <a:pt x="13580" y="0"/>
                  </a:moveTo>
                  <a:cubicBezTo>
                    <a:pt x="12591" y="0"/>
                    <a:pt x="11655" y="509"/>
                    <a:pt x="11131" y="1383"/>
                  </a:cubicBezTo>
                  <a:cubicBezTo>
                    <a:pt x="10989" y="1211"/>
                    <a:pt x="10788" y="1128"/>
                    <a:pt x="10591" y="1128"/>
                  </a:cubicBezTo>
                  <a:cubicBezTo>
                    <a:pt x="10476" y="1128"/>
                    <a:pt x="10363" y="1155"/>
                    <a:pt x="10263" y="1210"/>
                  </a:cubicBezTo>
                  <a:cubicBezTo>
                    <a:pt x="10041" y="1058"/>
                    <a:pt x="9789" y="975"/>
                    <a:pt x="9535" y="975"/>
                  </a:cubicBezTo>
                  <a:cubicBezTo>
                    <a:pt x="9335" y="975"/>
                    <a:pt x="9135" y="1026"/>
                    <a:pt x="8949" y="1136"/>
                  </a:cubicBezTo>
                  <a:cubicBezTo>
                    <a:pt x="8528" y="1359"/>
                    <a:pt x="8280" y="1805"/>
                    <a:pt x="8329" y="2301"/>
                  </a:cubicBezTo>
                  <a:cubicBezTo>
                    <a:pt x="8186" y="2157"/>
                    <a:pt x="7992" y="2065"/>
                    <a:pt x="7789" y="2065"/>
                  </a:cubicBezTo>
                  <a:cubicBezTo>
                    <a:pt x="7746" y="2065"/>
                    <a:pt x="7703" y="2069"/>
                    <a:pt x="7660" y="2078"/>
                  </a:cubicBezTo>
                  <a:cubicBezTo>
                    <a:pt x="7437" y="2127"/>
                    <a:pt x="7239" y="2301"/>
                    <a:pt x="7139" y="2524"/>
                  </a:cubicBezTo>
                  <a:cubicBezTo>
                    <a:pt x="6496" y="1684"/>
                    <a:pt x="5492" y="1218"/>
                    <a:pt x="4462" y="1218"/>
                  </a:cubicBezTo>
                  <a:cubicBezTo>
                    <a:pt x="4063" y="1218"/>
                    <a:pt x="3660" y="1288"/>
                    <a:pt x="3272" y="1433"/>
                  </a:cubicBezTo>
                  <a:cubicBezTo>
                    <a:pt x="1884" y="1978"/>
                    <a:pt x="1016" y="3367"/>
                    <a:pt x="1140" y="4854"/>
                  </a:cubicBezTo>
                  <a:cubicBezTo>
                    <a:pt x="1059" y="4829"/>
                    <a:pt x="975" y="4816"/>
                    <a:pt x="892" y="4816"/>
                  </a:cubicBezTo>
                  <a:cubicBezTo>
                    <a:pt x="650" y="4816"/>
                    <a:pt x="414" y="4923"/>
                    <a:pt x="248" y="5127"/>
                  </a:cubicBezTo>
                  <a:cubicBezTo>
                    <a:pt x="25" y="5375"/>
                    <a:pt x="0" y="5746"/>
                    <a:pt x="174" y="6044"/>
                  </a:cubicBezTo>
                  <a:lnTo>
                    <a:pt x="17997" y="6044"/>
                  </a:lnTo>
                  <a:cubicBezTo>
                    <a:pt x="18444" y="4755"/>
                    <a:pt x="17749" y="3367"/>
                    <a:pt x="16485" y="2945"/>
                  </a:cubicBezTo>
                  <a:cubicBezTo>
                    <a:pt x="16510" y="1631"/>
                    <a:pt x="15642" y="491"/>
                    <a:pt x="14403" y="119"/>
                  </a:cubicBezTo>
                  <a:cubicBezTo>
                    <a:pt x="14130" y="39"/>
                    <a:pt x="13853" y="0"/>
                    <a:pt x="13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8424906" y="34991"/>
              <a:ext cx="906523" cy="577660"/>
            </a:xfrm>
            <a:custGeom>
              <a:avLst/>
              <a:gdLst/>
              <a:ahLst/>
              <a:cxnLst/>
              <a:rect l="l" t="t" r="r" b="b"/>
              <a:pathLst>
                <a:path w="6114" h="3896" extrusionOk="0">
                  <a:moveTo>
                    <a:pt x="3731" y="1"/>
                  </a:moveTo>
                  <a:cubicBezTo>
                    <a:pt x="1724" y="1"/>
                    <a:pt x="445" y="290"/>
                    <a:pt x="115" y="1922"/>
                  </a:cubicBezTo>
                  <a:cubicBezTo>
                    <a:pt x="2" y="2449"/>
                    <a:pt x="1" y="2648"/>
                    <a:pt x="67" y="2648"/>
                  </a:cubicBezTo>
                  <a:cubicBezTo>
                    <a:pt x="272" y="2648"/>
                    <a:pt x="1112" y="767"/>
                    <a:pt x="1283" y="767"/>
                  </a:cubicBezTo>
                  <a:cubicBezTo>
                    <a:pt x="1312" y="767"/>
                    <a:pt x="1322" y="823"/>
                    <a:pt x="1305" y="955"/>
                  </a:cubicBezTo>
                  <a:cubicBezTo>
                    <a:pt x="1269" y="1232"/>
                    <a:pt x="1304" y="1322"/>
                    <a:pt x="1372" y="1322"/>
                  </a:cubicBezTo>
                  <a:cubicBezTo>
                    <a:pt x="1502" y="1322"/>
                    <a:pt x="1754" y="995"/>
                    <a:pt x="1879" y="995"/>
                  </a:cubicBezTo>
                  <a:cubicBezTo>
                    <a:pt x="1965" y="995"/>
                    <a:pt x="1990" y="1150"/>
                    <a:pt x="1875" y="1674"/>
                  </a:cubicBezTo>
                  <a:cubicBezTo>
                    <a:pt x="1724" y="2367"/>
                    <a:pt x="1777" y="2628"/>
                    <a:pt x="1906" y="2628"/>
                  </a:cubicBezTo>
                  <a:cubicBezTo>
                    <a:pt x="2096" y="2628"/>
                    <a:pt x="2451" y="2065"/>
                    <a:pt x="2569" y="1475"/>
                  </a:cubicBezTo>
                  <a:cubicBezTo>
                    <a:pt x="2660" y="1009"/>
                    <a:pt x="2860" y="699"/>
                    <a:pt x="3029" y="699"/>
                  </a:cubicBezTo>
                  <a:cubicBezTo>
                    <a:pt x="3229" y="699"/>
                    <a:pt x="3384" y="1130"/>
                    <a:pt x="3263" y="2244"/>
                  </a:cubicBezTo>
                  <a:cubicBezTo>
                    <a:pt x="3143" y="3355"/>
                    <a:pt x="3181" y="3895"/>
                    <a:pt x="3285" y="3895"/>
                  </a:cubicBezTo>
                  <a:cubicBezTo>
                    <a:pt x="3374" y="3895"/>
                    <a:pt x="3509" y="3503"/>
                    <a:pt x="3635" y="2740"/>
                  </a:cubicBezTo>
                  <a:cubicBezTo>
                    <a:pt x="3844" y="1553"/>
                    <a:pt x="4226" y="735"/>
                    <a:pt x="4424" y="735"/>
                  </a:cubicBezTo>
                  <a:cubicBezTo>
                    <a:pt x="4508" y="735"/>
                    <a:pt x="4559" y="880"/>
                    <a:pt x="4552" y="1203"/>
                  </a:cubicBezTo>
                  <a:cubicBezTo>
                    <a:pt x="4535" y="1966"/>
                    <a:pt x="4602" y="3142"/>
                    <a:pt x="4713" y="3142"/>
                  </a:cubicBezTo>
                  <a:cubicBezTo>
                    <a:pt x="4760" y="3142"/>
                    <a:pt x="4815" y="2926"/>
                    <a:pt x="4874" y="2368"/>
                  </a:cubicBezTo>
                  <a:cubicBezTo>
                    <a:pt x="4951" y="1523"/>
                    <a:pt x="5162" y="1199"/>
                    <a:pt x="5368" y="1199"/>
                  </a:cubicBezTo>
                  <a:cubicBezTo>
                    <a:pt x="5428" y="1199"/>
                    <a:pt x="5488" y="1227"/>
                    <a:pt x="5544" y="1277"/>
                  </a:cubicBezTo>
                  <a:cubicBezTo>
                    <a:pt x="5668" y="732"/>
                    <a:pt x="5841" y="310"/>
                    <a:pt x="6114" y="62"/>
                  </a:cubicBezTo>
                  <a:cubicBezTo>
                    <a:pt x="5236" y="36"/>
                    <a:pt x="4438" y="1"/>
                    <a:pt x="3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8184562" y="3584240"/>
              <a:ext cx="1698285" cy="558237"/>
            </a:xfrm>
            <a:custGeom>
              <a:avLst/>
              <a:gdLst/>
              <a:ahLst/>
              <a:cxnLst/>
              <a:rect l="l" t="t" r="r" b="b"/>
              <a:pathLst>
                <a:path w="11454" h="3765" extrusionOk="0">
                  <a:moveTo>
                    <a:pt x="3022" y="1"/>
                  </a:moveTo>
                  <a:cubicBezTo>
                    <a:pt x="2858" y="1"/>
                    <a:pt x="2692" y="24"/>
                    <a:pt x="2529" y="71"/>
                  </a:cubicBezTo>
                  <a:cubicBezTo>
                    <a:pt x="1761" y="294"/>
                    <a:pt x="1215" y="1013"/>
                    <a:pt x="1240" y="1831"/>
                  </a:cubicBezTo>
                  <a:cubicBezTo>
                    <a:pt x="447" y="2104"/>
                    <a:pt x="0" y="2971"/>
                    <a:pt x="273" y="3765"/>
                  </a:cubicBezTo>
                  <a:lnTo>
                    <a:pt x="11354" y="3765"/>
                  </a:lnTo>
                  <a:cubicBezTo>
                    <a:pt x="11453" y="3566"/>
                    <a:pt x="11453" y="3343"/>
                    <a:pt x="11305" y="3170"/>
                  </a:cubicBezTo>
                  <a:cubicBezTo>
                    <a:pt x="11214" y="3061"/>
                    <a:pt x="11070" y="2992"/>
                    <a:pt x="10922" y="2992"/>
                  </a:cubicBezTo>
                  <a:cubicBezTo>
                    <a:pt x="10867" y="2992"/>
                    <a:pt x="10812" y="3001"/>
                    <a:pt x="10759" y="3021"/>
                  </a:cubicBezTo>
                  <a:cubicBezTo>
                    <a:pt x="10834" y="2104"/>
                    <a:pt x="10288" y="1236"/>
                    <a:pt x="9421" y="889"/>
                  </a:cubicBezTo>
                  <a:cubicBezTo>
                    <a:pt x="9185" y="799"/>
                    <a:pt x="8939" y="756"/>
                    <a:pt x="8693" y="756"/>
                  </a:cubicBezTo>
                  <a:cubicBezTo>
                    <a:pt x="8057" y="756"/>
                    <a:pt x="7427" y="1047"/>
                    <a:pt x="7016" y="1583"/>
                  </a:cubicBezTo>
                  <a:cubicBezTo>
                    <a:pt x="6966" y="1434"/>
                    <a:pt x="6842" y="1335"/>
                    <a:pt x="6694" y="1286"/>
                  </a:cubicBezTo>
                  <a:cubicBezTo>
                    <a:pt x="6669" y="1282"/>
                    <a:pt x="6644" y="1279"/>
                    <a:pt x="6620" y="1279"/>
                  </a:cubicBezTo>
                  <a:cubicBezTo>
                    <a:pt x="6497" y="1279"/>
                    <a:pt x="6380" y="1331"/>
                    <a:pt x="6297" y="1434"/>
                  </a:cubicBezTo>
                  <a:cubicBezTo>
                    <a:pt x="6322" y="1137"/>
                    <a:pt x="6173" y="839"/>
                    <a:pt x="5900" y="691"/>
                  </a:cubicBezTo>
                  <a:cubicBezTo>
                    <a:pt x="5797" y="639"/>
                    <a:pt x="5681" y="613"/>
                    <a:pt x="5563" y="613"/>
                  </a:cubicBezTo>
                  <a:cubicBezTo>
                    <a:pt x="5397" y="613"/>
                    <a:pt x="5227" y="664"/>
                    <a:pt x="5082" y="765"/>
                  </a:cubicBezTo>
                  <a:cubicBezTo>
                    <a:pt x="5017" y="718"/>
                    <a:pt x="4944" y="696"/>
                    <a:pt x="4873" y="696"/>
                  </a:cubicBezTo>
                  <a:cubicBezTo>
                    <a:pt x="4754" y="696"/>
                    <a:pt x="4639" y="756"/>
                    <a:pt x="4562" y="864"/>
                  </a:cubicBezTo>
                  <a:cubicBezTo>
                    <a:pt x="4230" y="317"/>
                    <a:pt x="3635" y="1"/>
                    <a:pt x="3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8239718" y="540289"/>
              <a:ext cx="419159" cy="1418944"/>
            </a:xfrm>
            <a:custGeom>
              <a:avLst/>
              <a:gdLst/>
              <a:ahLst/>
              <a:cxnLst/>
              <a:rect l="l" t="t" r="r" b="b"/>
              <a:pathLst>
                <a:path w="2827" h="9570" extrusionOk="0">
                  <a:moveTo>
                    <a:pt x="2678" y="1"/>
                  </a:moveTo>
                  <a:lnTo>
                    <a:pt x="2678" y="1"/>
                  </a:lnTo>
                  <a:cubicBezTo>
                    <a:pt x="2628" y="1"/>
                    <a:pt x="2529" y="373"/>
                    <a:pt x="2355" y="1240"/>
                  </a:cubicBezTo>
                  <a:cubicBezTo>
                    <a:pt x="2132" y="2430"/>
                    <a:pt x="2008" y="2777"/>
                    <a:pt x="1934" y="2777"/>
                  </a:cubicBezTo>
                  <a:cubicBezTo>
                    <a:pt x="1884" y="2777"/>
                    <a:pt x="1860" y="2579"/>
                    <a:pt x="1835" y="2381"/>
                  </a:cubicBezTo>
                  <a:cubicBezTo>
                    <a:pt x="1810" y="2207"/>
                    <a:pt x="1785" y="2009"/>
                    <a:pt x="1736" y="2009"/>
                  </a:cubicBezTo>
                  <a:cubicBezTo>
                    <a:pt x="1711" y="2009"/>
                    <a:pt x="1686" y="2083"/>
                    <a:pt x="1636" y="2232"/>
                  </a:cubicBezTo>
                  <a:cubicBezTo>
                    <a:pt x="1612" y="2381"/>
                    <a:pt x="1587" y="2430"/>
                    <a:pt x="1562" y="2430"/>
                  </a:cubicBezTo>
                  <a:cubicBezTo>
                    <a:pt x="1512" y="2430"/>
                    <a:pt x="1512" y="1959"/>
                    <a:pt x="1512" y="1488"/>
                  </a:cubicBezTo>
                  <a:cubicBezTo>
                    <a:pt x="1512" y="1017"/>
                    <a:pt x="1512" y="546"/>
                    <a:pt x="1463" y="546"/>
                  </a:cubicBezTo>
                  <a:cubicBezTo>
                    <a:pt x="1438" y="546"/>
                    <a:pt x="1389" y="745"/>
                    <a:pt x="1289" y="1290"/>
                  </a:cubicBezTo>
                  <a:cubicBezTo>
                    <a:pt x="471" y="5876"/>
                    <a:pt x="0" y="9570"/>
                    <a:pt x="149" y="9570"/>
                  </a:cubicBezTo>
                  <a:cubicBezTo>
                    <a:pt x="223" y="9570"/>
                    <a:pt x="347" y="9074"/>
                    <a:pt x="595" y="7884"/>
                  </a:cubicBezTo>
                  <a:cubicBezTo>
                    <a:pt x="1091" y="5430"/>
                    <a:pt x="1438" y="4488"/>
                    <a:pt x="1587" y="4488"/>
                  </a:cubicBezTo>
                  <a:cubicBezTo>
                    <a:pt x="1711" y="4488"/>
                    <a:pt x="1711" y="5033"/>
                    <a:pt x="1612" y="5901"/>
                  </a:cubicBezTo>
                  <a:cubicBezTo>
                    <a:pt x="1463" y="7115"/>
                    <a:pt x="1364" y="8603"/>
                    <a:pt x="1488" y="8603"/>
                  </a:cubicBezTo>
                  <a:cubicBezTo>
                    <a:pt x="1562" y="8603"/>
                    <a:pt x="1711" y="7983"/>
                    <a:pt x="2008" y="6322"/>
                  </a:cubicBezTo>
                  <a:cubicBezTo>
                    <a:pt x="2529" y="3174"/>
                    <a:pt x="2826" y="1"/>
                    <a:pt x="267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8769039" y="665280"/>
              <a:ext cx="235304" cy="999933"/>
            </a:xfrm>
            <a:custGeom>
              <a:avLst/>
              <a:gdLst/>
              <a:ahLst/>
              <a:cxnLst/>
              <a:rect l="l" t="t" r="r" b="b"/>
              <a:pathLst>
                <a:path w="1587" h="6744" extrusionOk="0">
                  <a:moveTo>
                    <a:pt x="1487" y="1"/>
                  </a:moveTo>
                  <a:lnTo>
                    <a:pt x="1487" y="1"/>
                  </a:lnTo>
                  <a:cubicBezTo>
                    <a:pt x="1438" y="1"/>
                    <a:pt x="1363" y="422"/>
                    <a:pt x="1239" y="1265"/>
                  </a:cubicBezTo>
                  <a:cubicBezTo>
                    <a:pt x="1041" y="2504"/>
                    <a:pt x="843" y="3025"/>
                    <a:pt x="669" y="3025"/>
                  </a:cubicBezTo>
                  <a:cubicBezTo>
                    <a:pt x="496" y="3025"/>
                    <a:pt x="397" y="2381"/>
                    <a:pt x="471" y="1339"/>
                  </a:cubicBezTo>
                  <a:cubicBezTo>
                    <a:pt x="521" y="571"/>
                    <a:pt x="496" y="249"/>
                    <a:pt x="446" y="249"/>
                  </a:cubicBezTo>
                  <a:cubicBezTo>
                    <a:pt x="347" y="249"/>
                    <a:pt x="174" y="1042"/>
                    <a:pt x="149" y="2083"/>
                  </a:cubicBezTo>
                  <a:cubicBezTo>
                    <a:pt x="124" y="3323"/>
                    <a:pt x="0" y="4661"/>
                    <a:pt x="124" y="4661"/>
                  </a:cubicBezTo>
                  <a:cubicBezTo>
                    <a:pt x="149" y="4661"/>
                    <a:pt x="223" y="4488"/>
                    <a:pt x="322" y="4091"/>
                  </a:cubicBezTo>
                  <a:cubicBezTo>
                    <a:pt x="471" y="3620"/>
                    <a:pt x="570" y="3446"/>
                    <a:pt x="645" y="3446"/>
                  </a:cubicBezTo>
                  <a:cubicBezTo>
                    <a:pt x="818" y="3446"/>
                    <a:pt x="868" y="4364"/>
                    <a:pt x="843" y="5207"/>
                  </a:cubicBezTo>
                  <a:cubicBezTo>
                    <a:pt x="818" y="6000"/>
                    <a:pt x="1066" y="6743"/>
                    <a:pt x="1239" y="6743"/>
                  </a:cubicBezTo>
                  <a:cubicBezTo>
                    <a:pt x="1339" y="6743"/>
                    <a:pt x="1438" y="6520"/>
                    <a:pt x="1438" y="5950"/>
                  </a:cubicBezTo>
                  <a:cubicBezTo>
                    <a:pt x="1537" y="1959"/>
                    <a:pt x="1587" y="1"/>
                    <a:pt x="148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6"/>
          <p:cNvGrpSpPr/>
          <p:nvPr/>
        </p:nvGrpSpPr>
        <p:grpSpPr>
          <a:xfrm>
            <a:off x="1523153" y="3666068"/>
            <a:ext cx="6223898" cy="1359467"/>
            <a:chOff x="713225" y="539500"/>
            <a:chExt cx="3199125" cy="698775"/>
          </a:xfrm>
        </p:grpSpPr>
        <p:sp>
          <p:nvSpPr>
            <p:cNvPr id="360" name="Google Shape;360;p36"/>
            <p:cNvSpPr/>
            <p:nvPr/>
          </p:nvSpPr>
          <p:spPr>
            <a:xfrm>
              <a:off x="713225" y="931625"/>
              <a:ext cx="3199125" cy="306650"/>
            </a:xfrm>
            <a:custGeom>
              <a:avLst/>
              <a:gdLst/>
              <a:ahLst/>
              <a:cxnLst/>
              <a:rect l="l" t="t" r="r" b="b"/>
              <a:pathLst>
                <a:path w="127965" h="12266" extrusionOk="0">
                  <a:moveTo>
                    <a:pt x="53754" y="1"/>
                  </a:moveTo>
                  <a:cubicBezTo>
                    <a:pt x="50931" y="1"/>
                    <a:pt x="49331" y="10"/>
                    <a:pt x="49331" y="10"/>
                  </a:cubicBezTo>
                  <a:lnTo>
                    <a:pt x="9916" y="5166"/>
                  </a:lnTo>
                  <a:cubicBezTo>
                    <a:pt x="3793" y="5463"/>
                    <a:pt x="0" y="7050"/>
                    <a:pt x="7462" y="7199"/>
                  </a:cubicBezTo>
                  <a:lnTo>
                    <a:pt x="7710" y="7199"/>
                  </a:lnTo>
                  <a:cubicBezTo>
                    <a:pt x="15518" y="7323"/>
                    <a:pt x="17972" y="8265"/>
                    <a:pt x="14799" y="8612"/>
                  </a:cubicBezTo>
                  <a:cubicBezTo>
                    <a:pt x="11626" y="8959"/>
                    <a:pt x="14527" y="8835"/>
                    <a:pt x="16460" y="8959"/>
                  </a:cubicBezTo>
                  <a:cubicBezTo>
                    <a:pt x="18369" y="9083"/>
                    <a:pt x="35251" y="9008"/>
                    <a:pt x="30665" y="9430"/>
                  </a:cubicBezTo>
                  <a:cubicBezTo>
                    <a:pt x="26079" y="9851"/>
                    <a:pt x="27492" y="10173"/>
                    <a:pt x="31879" y="10372"/>
                  </a:cubicBezTo>
                  <a:cubicBezTo>
                    <a:pt x="36267" y="10570"/>
                    <a:pt x="28508" y="11314"/>
                    <a:pt x="32747" y="11314"/>
                  </a:cubicBezTo>
                  <a:cubicBezTo>
                    <a:pt x="36753" y="11314"/>
                    <a:pt x="35955" y="12266"/>
                    <a:pt x="39287" y="12266"/>
                  </a:cubicBezTo>
                  <a:cubicBezTo>
                    <a:pt x="39480" y="12266"/>
                    <a:pt x="39688" y="12263"/>
                    <a:pt x="39911" y="12256"/>
                  </a:cubicBezTo>
                  <a:cubicBezTo>
                    <a:pt x="44002" y="12132"/>
                    <a:pt x="61404" y="12132"/>
                    <a:pt x="56743" y="11512"/>
                  </a:cubicBezTo>
                  <a:cubicBezTo>
                    <a:pt x="52058" y="10868"/>
                    <a:pt x="48265" y="10694"/>
                    <a:pt x="57512" y="10644"/>
                  </a:cubicBezTo>
                  <a:cubicBezTo>
                    <a:pt x="66758" y="10595"/>
                    <a:pt x="63387" y="9578"/>
                    <a:pt x="60214" y="9554"/>
                  </a:cubicBezTo>
                  <a:cubicBezTo>
                    <a:pt x="57041" y="9504"/>
                    <a:pt x="60189" y="8711"/>
                    <a:pt x="69857" y="8711"/>
                  </a:cubicBezTo>
                  <a:cubicBezTo>
                    <a:pt x="79525" y="8711"/>
                    <a:pt x="90978" y="9107"/>
                    <a:pt x="83343" y="10049"/>
                  </a:cubicBezTo>
                  <a:cubicBezTo>
                    <a:pt x="78908" y="10588"/>
                    <a:pt x="81421" y="10677"/>
                    <a:pt x="85594" y="10677"/>
                  </a:cubicBezTo>
                  <a:cubicBezTo>
                    <a:pt x="86413" y="10677"/>
                    <a:pt x="87295" y="10673"/>
                    <a:pt x="88202" y="10669"/>
                  </a:cubicBezTo>
                  <a:cubicBezTo>
                    <a:pt x="89218" y="10659"/>
                    <a:pt x="90264" y="10653"/>
                    <a:pt x="91284" y="10653"/>
                  </a:cubicBezTo>
                  <a:cubicBezTo>
                    <a:pt x="92726" y="10653"/>
                    <a:pt x="94115" y="10665"/>
                    <a:pt x="95291" y="10694"/>
                  </a:cubicBezTo>
                  <a:cubicBezTo>
                    <a:pt x="96663" y="10725"/>
                    <a:pt x="98122" y="10741"/>
                    <a:pt x="99513" y="10741"/>
                  </a:cubicBezTo>
                  <a:cubicBezTo>
                    <a:pt x="104762" y="10741"/>
                    <a:pt x="109059" y="10515"/>
                    <a:pt x="104141" y="10025"/>
                  </a:cubicBezTo>
                  <a:cubicBezTo>
                    <a:pt x="98027" y="9391"/>
                    <a:pt x="102468" y="8710"/>
                    <a:pt x="109163" y="8710"/>
                  </a:cubicBezTo>
                  <a:cubicBezTo>
                    <a:pt x="109281" y="8710"/>
                    <a:pt x="109401" y="8710"/>
                    <a:pt x="109521" y="8711"/>
                  </a:cubicBezTo>
                  <a:cubicBezTo>
                    <a:pt x="116412" y="8711"/>
                    <a:pt x="127567" y="7893"/>
                    <a:pt x="114751" y="6653"/>
                  </a:cubicBezTo>
                  <a:cubicBezTo>
                    <a:pt x="101935" y="5389"/>
                    <a:pt x="112322" y="5191"/>
                    <a:pt x="116635" y="5166"/>
                  </a:cubicBezTo>
                  <a:cubicBezTo>
                    <a:pt x="120205" y="5116"/>
                    <a:pt x="127964" y="2761"/>
                    <a:pt x="114900" y="1447"/>
                  </a:cubicBezTo>
                  <a:cubicBezTo>
                    <a:pt x="112148" y="1150"/>
                    <a:pt x="108504" y="927"/>
                    <a:pt x="103695" y="778"/>
                  </a:cubicBezTo>
                  <a:cubicBezTo>
                    <a:pt x="82786" y="86"/>
                    <a:pt x="62457" y="1"/>
                    <a:pt x="5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713225" y="931625"/>
              <a:ext cx="2890475" cy="207225"/>
            </a:xfrm>
            <a:custGeom>
              <a:avLst/>
              <a:gdLst/>
              <a:ahLst/>
              <a:cxnLst/>
              <a:rect l="l" t="t" r="r" b="b"/>
              <a:pathLst>
                <a:path w="115619" h="8289" extrusionOk="0">
                  <a:moveTo>
                    <a:pt x="53754" y="1"/>
                  </a:moveTo>
                  <a:cubicBezTo>
                    <a:pt x="50931" y="1"/>
                    <a:pt x="49331" y="10"/>
                    <a:pt x="49331" y="10"/>
                  </a:cubicBezTo>
                  <a:lnTo>
                    <a:pt x="9916" y="5166"/>
                  </a:lnTo>
                  <a:cubicBezTo>
                    <a:pt x="3793" y="5463"/>
                    <a:pt x="0" y="7050"/>
                    <a:pt x="7462" y="7199"/>
                  </a:cubicBezTo>
                  <a:cubicBezTo>
                    <a:pt x="9978" y="6604"/>
                    <a:pt x="11990" y="6281"/>
                    <a:pt x="13852" y="6281"/>
                  </a:cubicBezTo>
                  <a:cubicBezTo>
                    <a:pt x="14631" y="6281"/>
                    <a:pt x="15385" y="6338"/>
                    <a:pt x="16138" y="6455"/>
                  </a:cubicBezTo>
                  <a:cubicBezTo>
                    <a:pt x="18756" y="6869"/>
                    <a:pt x="16460" y="7879"/>
                    <a:pt x="18539" y="7879"/>
                  </a:cubicBezTo>
                  <a:cubicBezTo>
                    <a:pt x="18823" y="7879"/>
                    <a:pt x="19188" y="7860"/>
                    <a:pt x="19658" y="7818"/>
                  </a:cubicBezTo>
                  <a:cubicBezTo>
                    <a:pt x="22984" y="7524"/>
                    <a:pt x="19858" y="6496"/>
                    <a:pt x="21706" y="6496"/>
                  </a:cubicBezTo>
                  <a:cubicBezTo>
                    <a:pt x="22035" y="6496"/>
                    <a:pt x="22521" y="6529"/>
                    <a:pt x="23228" y="6604"/>
                  </a:cubicBezTo>
                  <a:cubicBezTo>
                    <a:pt x="27938" y="7124"/>
                    <a:pt x="30392" y="6876"/>
                    <a:pt x="29425" y="7496"/>
                  </a:cubicBezTo>
                  <a:cubicBezTo>
                    <a:pt x="28654" y="7997"/>
                    <a:pt x="27794" y="8289"/>
                    <a:pt x="30582" y="8289"/>
                  </a:cubicBezTo>
                  <a:cubicBezTo>
                    <a:pt x="31381" y="8289"/>
                    <a:pt x="32478" y="8265"/>
                    <a:pt x="33962" y="8215"/>
                  </a:cubicBezTo>
                  <a:cubicBezTo>
                    <a:pt x="40630" y="7967"/>
                    <a:pt x="48811" y="8091"/>
                    <a:pt x="51562" y="7942"/>
                  </a:cubicBezTo>
                  <a:cubicBezTo>
                    <a:pt x="54289" y="7794"/>
                    <a:pt x="50744" y="7075"/>
                    <a:pt x="53273" y="6951"/>
                  </a:cubicBezTo>
                  <a:cubicBezTo>
                    <a:pt x="55826" y="6852"/>
                    <a:pt x="59718" y="6852"/>
                    <a:pt x="57909" y="6182"/>
                  </a:cubicBezTo>
                  <a:cubicBezTo>
                    <a:pt x="57122" y="5891"/>
                    <a:pt x="57633" y="5778"/>
                    <a:pt x="58445" y="5778"/>
                  </a:cubicBezTo>
                  <a:cubicBezTo>
                    <a:pt x="59499" y="5778"/>
                    <a:pt x="61059" y="5969"/>
                    <a:pt x="60933" y="6207"/>
                  </a:cubicBezTo>
                  <a:cubicBezTo>
                    <a:pt x="60742" y="6550"/>
                    <a:pt x="63208" y="6835"/>
                    <a:pt x="66965" y="6835"/>
                  </a:cubicBezTo>
                  <a:cubicBezTo>
                    <a:pt x="68090" y="6835"/>
                    <a:pt x="69331" y="6810"/>
                    <a:pt x="70650" y="6752"/>
                  </a:cubicBezTo>
                  <a:cubicBezTo>
                    <a:pt x="75027" y="6581"/>
                    <a:pt x="79125" y="6103"/>
                    <a:pt x="79819" y="6103"/>
                  </a:cubicBezTo>
                  <a:cubicBezTo>
                    <a:pt x="80029" y="6103"/>
                    <a:pt x="79927" y="6147"/>
                    <a:pt x="79426" y="6257"/>
                  </a:cubicBezTo>
                  <a:cubicBezTo>
                    <a:pt x="77438" y="6691"/>
                    <a:pt x="77346" y="6957"/>
                    <a:pt x="81150" y="6957"/>
                  </a:cubicBezTo>
                  <a:cubicBezTo>
                    <a:pt x="81473" y="6957"/>
                    <a:pt x="81823" y="6955"/>
                    <a:pt x="82202" y="6951"/>
                  </a:cubicBezTo>
                  <a:cubicBezTo>
                    <a:pt x="84433" y="6951"/>
                    <a:pt x="84483" y="7075"/>
                    <a:pt x="84706" y="7199"/>
                  </a:cubicBezTo>
                  <a:cubicBezTo>
                    <a:pt x="84903" y="7317"/>
                    <a:pt x="85242" y="7451"/>
                    <a:pt x="87617" y="7451"/>
                  </a:cubicBezTo>
                  <a:cubicBezTo>
                    <a:pt x="88228" y="7451"/>
                    <a:pt x="88974" y="7442"/>
                    <a:pt x="89887" y="7422"/>
                  </a:cubicBezTo>
                  <a:cubicBezTo>
                    <a:pt x="98142" y="7273"/>
                    <a:pt x="107364" y="6926"/>
                    <a:pt x="105579" y="6405"/>
                  </a:cubicBezTo>
                  <a:cubicBezTo>
                    <a:pt x="103819" y="5910"/>
                    <a:pt x="103348" y="4720"/>
                    <a:pt x="105852" y="4422"/>
                  </a:cubicBezTo>
                  <a:cubicBezTo>
                    <a:pt x="108380" y="4100"/>
                    <a:pt x="100720" y="2885"/>
                    <a:pt x="105678" y="2811"/>
                  </a:cubicBezTo>
                  <a:cubicBezTo>
                    <a:pt x="110611" y="2737"/>
                    <a:pt x="115619" y="2935"/>
                    <a:pt x="114726" y="2365"/>
                  </a:cubicBezTo>
                  <a:cubicBezTo>
                    <a:pt x="114330" y="2142"/>
                    <a:pt x="114528" y="1770"/>
                    <a:pt x="114900" y="1447"/>
                  </a:cubicBezTo>
                  <a:cubicBezTo>
                    <a:pt x="112148" y="1150"/>
                    <a:pt x="108504" y="927"/>
                    <a:pt x="103695" y="778"/>
                  </a:cubicBezTo>
                  <a:cubicBezTo>
                    <a:pt x="82786" y="86"/>
                    <a:pt x="62457" y="1"/>
                    <a:pt x="53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894175" y="727350"/>
              <a:ext cx="728225" cy="364425"/>
            </a:xfrm>
            <a:custGeom>
              <a:avLst/>
              <a:gdLst/>
              <a:ahLst/>
              <a:cxnLst/>
              <a:rect l="l" t="t" r="r" b="b"/>
              <a:pathLst>
                <a:path w="29129" h="14577" extrusionOk="0">
                  <a:moveTo>
                    <a:pt x="26402" y="0"/>
                  </a:moveTo>
                  <a:lnTo>
                    <a:pt x="7933" y="645"/>
                  </a:lnTo>
                  <a:cubicBezTo>
                    <a:pt x="7446" y="627"/>
                    <a:pt x="7007" y="620"/>
                    <a:pt x="6609" y="620"/>
                  </a:cubicBezTo>
                  <a:cubicBezTo>
                    <a:pt x="2438" y="620"/>
                    <a:pt x="2932" y="1488"/>
                    <a:pt x="1959" y="1488"/>
                  </a:cubicBezTo>
                  <a:cubicBezTo>
                    <a:pt x="918" y="1488"/>
                    <a:pt x="2901" y="2157"/>
                    <a:pt x="1488" y="2553"/>
                  </a:cubicBezTo>
                  <a:cubicBezTo>
                    <a:pt x="546" y="2826"/>
                    <a:pt x="744" y="3148"/>
                    <a:pt x="794" y="3545"/>
                  </a:cubicBezTo>
                  <a:cubicBezTo>
                    <a:pt x="843" y="3743"/>
                    <a:pt x="819" y="3966"/>
                    <a:pt x="645" y="4214"/>
                  </a:cubicBezTo>
                  <a:cubicBezTo>
                    <a:pt x="50" y="4983"/>
                    <a:pt x="1" y="6074"/>
                    <a:pt x="125" y="6718"/>
                  </a:cubicBezTo>
                  <a:cubicBezTo>
                    <a:pt x="248" y="7338"/>
                    <a:pt x="1017" y="9247"/>
                    <a:pt x="1661" y="9842"/>
                  </a:cubicBezTo>
                  <a:cubicBezTo>
                    <a:pt x="2281" y="10437"/>
                    <a:pt x="2083" y="11850"/>
                    <a:pt x="2083" y="11850"/>
                  </a:cubicBezTo>
                  <a:lnTo>
                    <a:pt x="1562" y="14205"/>
                  </a:lnTo>
                  <a:cubicBezTo>
                    <a:pt x="1562" y="14205"/>
                    <a:pt x="2067" y="14238"/>
                    <a:pt x="2871" y="14238"/>
                  </a:cubicBezTo>
                  <a:cubicBezTo>
                    <a:pt x="4028" y="14238"/>
                    <a:pt x="5803" y="14169"/>
                    <a:pt x="7586" y="13833"/>
                  </a:cubicBezTo>
                  <a:cubicBezTo>
                    <a:pt x="8079" y="13736"/>
                    <a:pt x="8516" y="13697"/>
                    <a:pt x="8910" y="13697"/>
                  </a:cubicBezTo>
                  <a:cubicBezTo>
                    <a:pt x="9726" y="13697"/>
                    <a:pt x="10356" y="13864"/>
                    <a:pt x="10908" y="14031"/>
                  </a:cubicBezTo>
                  <a:cubicBezTo>
                    <a:pt x="11473" y="14181"/>
                    <a:pt x="11949" y="14341"/>
                    <a:pt x="12456" y="14341"/>
                  </a:cubicBezTo>
                  <a:cubicBezTo>
                    <a:pt x="12704" y="14341"/>
                    <a:pt x="12961" y="14303"/>
                    <a:pt x="13238" y="14205"/>
                  </a:cubicBezTo>
                  <a:cubicBezTo>
                    <a:pt x="14214" y="13855"/>
                    <a:pt x="14908" y="13728"/>
                    <a:pt x="15495" y="13728"/>
                  </a:cubicBezTo>
                  <a:cubicBezTo>
                    <a:pt x="15907" y="13728"/>
                    <a:pt x="16267" y="13790"/>
                    <a:pt x="16634" y="13882"/>
                  </a:cubicBezTo>
                  <a:cubicBezTo>
                    <a:pt x="17527" y="14081"/>
                    <a:pt x="19361" y="14576"/>
                    <a:pt x="19361" y="14576"/>
                  </a:cubicBezTo>
                  <a:lnTo>
                    <a:pt x="29128" y="12792"/>
                  </a:lnTo>
                  <a:lnTo>
                    <a:pt x="26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907800" y="727350"/>
              <a:ext cx="667500" cy="106275"/>
            </a:xfrm>
            <a:custGeom>
              <a:avLst/>
              <a:gdLst/>
              <a:ahLst/>
              <a:cxnLst/>
              <a:rect l="l" t="t" r="r" b="b"/>
              <a:pathLst>
                <a:path w="26700" h="4251" extrusionOk="0">
                  <a:moveTo>
                    <a:pt x="25857" y="0"/>
                  </a:moveTo>
                  <a:lnTo>
                    <a:pt x="7388" y="645"/>
                  </a:lnTo>
                  <a:cubicBezTo>
                    <a:pt x="6901" y="627"/>
                    <a:pt x="6462" y="620"/>
                    <a:pt x="6064" y="620"/>
                  </a:cubicBezTo>
                  <a:cubicBezTo>
                    <a:pt x="1893" y="620"/>
                    <a:pt x="2387" y="1488"/>
                    <a:pt x="1414" y="1488"/>
                  </a:cubicBezTo>
                  <a:cubicBezTo>
                    <a:pt x="373" y="1488"/>
                    <a:pt x="2356" y="2157"/>
                    <a:pt x="943" y="2553"/>
                  </a:cubicBezTo>
                  <a:cubicBezTo>
                    <a:pt x="1" y="2826"/>
                    <a:pt x="199" y="3148"/>
                    <a:pt x="249" y="3545"/>
                  </a:cubicBezTo>
                  <a:cubicBezTo>
                    <a:pt x="601" y="3712"/>
                    <a:pt x="1032" y="3771"/>
                    <a:pt x="1489" y="3771"/>
                  </a:cubicBezTo>
                  <a:cubicBezTo>
                    <a:pt x="2255" y="3771"/>
                    <a:pt x="3092" y="3604"/>
                    <a:pt x="3744" y="3495"/>
                  </a:cubicBezTo>
                  <a:cubicBezTo>
                    <a:pt x="4678" y="3312"/>
                    <a:pt x="7942" y="2983"/>
                    <a:pt x="9891" y="2983"/>
                  </a:cubicBezTo>
                  <a:cubicBezTo>
                    <a:pt x="10840" y="2983"/>
                    <a:pt x="11477" y="3061"/>
                    <a:pt x="11379" y="3272"/>
                  </a:cubicBezTo>
                  <a:cubicBezTo>
                    <a:pt x="11103" y="3825"/>
                    <a:pt x="12852" y="4251"/>
                    <a:pt x="14748" y="4251"/>
                  </a:cubicBezTo>
                  <a:cubicBezTo>
                    <a:pt x="15062" y="4251"/>
                    <a:pt x="15380" y="4239"/>
                    <a:pt x="15693" y="4214"/>
                  </a:cubicBezTo>
                  <a:cubicBezTo>
                    <a:pt x="17296" y="4087"/>
                    <a:pt x="20708" y="3866"/>
                    <a:pt x="22945" y="3866"/>
                  </a:cubicBezTo>
                  <a:cubicBezTo>
                    <a:pt x="23751" y="3866"/>
                    <a:pt x="24405" y="3894"/>
                    <a:pt x="24766" y="3966"/>
                  </a:cubicBezTo>
                  <a:cubicBezTo>
                    <a:pt x="24923" y="4000"/>
                    <a:pt x="25107" y="4013"/>
                    <a:pt x="25311" y="4013"/>
                  </a:cubicBezTo>
                  <a:cubicBezTo>
                    <a:pt x="25719" y="4013"/>
                    <a:pt x="26204" y="3958"/>
                    <a:pt x="26699" y="3892"/>
                  </a:cubicBezTo>
                  <a:lnTo>
                    <a:pt x="258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997675" y="584400"/>
              <a:ext cx="694750" cy="196400"/>
            </a:xfrm>
            <a:custGeom>
              <a:avLst/>
              <a:gdLst/>
              <a:ahLst/>
              <a:cxnLst/>
              <a:rect l="l" t="t" r="r" b="b"/>
              <a:pathLst>
                <a:path w="27790" h="7856" extrusionOk="0">
                  <a:moveTo>
                    <a:pt x="16729" y="1"/>
                  </a:moveTo>
                  <a:cubicBezTo>
                    <a:pt x="13193" y="1"/>
                    <a:pt x="9530" y="183"/>
                    <a:pt x="8826" y="438"/>
                  </a:cubicBezTo>
                  <a:cubicBezTo>
                    <a:pt x="7685" y="884"/>
                    <a:pt x="6272" y="1008"/>
                    <a:pt x="5380" y="1107"/>
                  </a:cubicBezTo>
                  <a:cubicBezTo>
                    <a:pt x="4636" y="1182"/>
                    <a:pt x="1463" y="2000"/>
                    <a:pt x="471" y="2520"/>
                  </a:cubicBezTo>
                  <a:cubicBezTo>
                    <a:pt x="298" y="2619"/>
                    <a:pt x="199" y="2694"/>
                    <a:pt x="174" y="2768"/>
                  </a:cubicBezTo>
                  <a:cubicBezTo>
                    <a:pt x="0" y="3239"/>
                    <a:pt x="1314" y="3289"/>
                    <a:pt x="1215" y="4330"/>
                  </a:cubicBezTo>
                  <a:cubicBezTo>
                    <a:pt x="1166" y="4727"/>
                    <a:pt x="1339" y="5074"/>
                    <a:pt x="1562" y="5396"/>
                  </a:cubicBezTo>
                  <a:cubicBezTo>
                    <a:pt x="1959" y="5941"/>
                    <a:pt x="2479" y="6412"/>
                    <a:pt x="2207" y="6735"/>
                  </a:cubicBezTo>
                  <a:cubicBezTo>
                    <a:pt x="1785" y="7255"/>
                    <a:pt x="942" y="7701"/>
                    <a:pt x="2777" y="7701"/>
                  </a:cubicBezTo>
                  <a:cubicBezTo>
                    <a:pt x="3979" y="7685"/>
                    <a:pt x="7215" y="7530"/>
                    <a:pt x="9910" y="7530"/>
                  </a:cubicBezTo>
                  <a:cubicBezTo>
                    <a:pt x="11327" y="7530"/>
                    <a:pt x="12594" y="7573"/>
                    <a:pt x="13337" y="7701"/>
                  </a:cubicBezTo>
                  <a:cubicBezTo>
                    <a:pt x="14048" y="7817"/>
                    <a:pt x="15282" y="7856"/>
                    <a:pt x="16611" y="7856"/>
                  </a:cubicBezTo>
                  <a:cubicBezTo>
                    <a:pt x="19270" y="7856"/>
                    <a:pt x="22311" y="7701"/>
                    <a:pt x="22311" y="7701"/>
                  </a:cubicBezTo>
                  <a:cubicBezTo>
                    <a:pt x="22311" y="7701"/>
                    <a:pt x="23575" y="6462"/>
                    <a:pt x="24889" y="4974"/>
                  </a:cubicBezTo>
                  <a:cubicBezTo>
                    <a:pt x="25955" y="3785"/>
                    <a:pt x="27046" y="2396"/>
                    <a:pt x="27542" y="1355"/>
                  </a:cubicBezTo>
                  <a:cubicBezTo>
                    <a:pt x="27690" y="1008"/>
                    <a:pt x="27790" y="711"/>
                    <a:pt x="27790" y="438"/>
                  </a:cubicBezTo>
                  <a:cubicBezTo>
                    <a:pt x="26738" y="210"/>
                    <a:pt x="26140" y="137"/>
                    <a:pt x="25747" y="137"/>
                  </a:cubicBezTo>
                  <a:cubicBezTo>
                    <a:pt x="25370" y="137"/>
                    <a:pt x="25182" y="204"/>
                    <a:pt x="24964" y="264"/>
                  </a:cubicBezTo>
                  <a:cubicBezTo>
                    <a:pt x="24745" y="323"/>
                    <a:pt x="24510" y="390"/>
                    <a:pt x="24041" y="390"/>
                  </a:cubicBezTo>
                  <a:cubicBezTo>
                    <a:pt x="23712" y="390"/>
                    <a:pt x="23268" y="357"/>
                    <a:pt x="22633" y="264"/>
                  </a:cubicBezTo>
                  <a:cubicBezTo>
                    <a:pt x="21292" y="78"/>
                    <a:pt x="19037" y="1"/>
                    <a:pt x="16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009450" y="584400"/>
              <a:ext cx="682975" cy="63025"/>
            </a:xfrm>
            <a:custGeom>
              <a:avLst/>
              <a:gdLst/>
              <a:ahLst/>
              <a:cxnLst/>
              <a:rect l="l" t="t" r="r" b="b"/>
              <a:pathLst>
                <a:path w="27319" h="2521" extrusionOk="0">
                  <a:moveTo>
                    <a:pt x="16258" y="1"/>
                  </a:moveTo>
                  <a:cubicBezTo>
                    <a:pt x="12722" y="1"/>
                    <a:pt x="9059" y="183"/>
                    <a:pt x="8355" y="438"/>
                  </a:cubicBezTo>
                  <a:cubicBezTo>
                    <a:pt x="7214" y="884"/>
                    <a:pt x="5801" y="1008"/>
                    <a:pt x="4909" y="1107"/>
                  </a:cubicBezTo>
                  <a:cubicBezTo>
                    <a:pt x="4165" y="1182"/>
                    <a:pt x="992" y="2000"/>
                    <a:pt x="0" y="2520"/>
                  </a:cubicBezTo>
                  <a:cubicBezTo>
                    <a:pt x="1166" y="2446"/>
                    <a:pt x="2579" y="2223"/>
                    <a:pt x="4686" y="2049"/>
                  </a:cubicBezTo>
                  <a:cubicBezTo>
                    <a:pt x="5160" y="2011"/>
                    <a:pt x="5596" y="1995"/>
                    <a:pt x="6003" y="1995"/>
                  </a:cubicBezTo>
                  <a:cubicBezTo>
                    <a:pt x="8011" y="1995"/>
                    <a:pt x="9338" y="2380"/>
                    <a:pt x="11320" y="2380"/>
                  </a:cubicBezTo>
                  <a:cubicBezTo>
                    <a:pt x="11813" y="2380"/>
                    <a:pt x="12346" y="2357"/>
                    <a:pt x="12941" y="2297"/>
                  </a:cubicBezTo>
                  <a:cubicBezTo>
                    <a:pt x="16436" y="1975"/>
                    <a:pt x="20006" y="1975"/>
                    <a:pt x="20948" y="1603"/>
                  </a:cubicBezTo>
                  <a:cubicBezTo>
                    <a:pt x="21486" y="1401"/>
                    <a:pt x="22776" y="1177"/>
                    <a:pt x="24455" y="1177"/>
                  </a:cubicBezTo>
                  <a:cubicBezTo>
                    <a:pt x="25252" y="1177"/>
                    <a:pt x="26137" y="1228"/>
                    <a:pt x="27071" y="1355"/>
                  </a:cubicBezTo>
                  <a:cubicBezTo>
                    <a:pt x="27219" y="1008"/>
                    <a:pt x="27319" y="711"/>
                    <a:pt x="27319" y="438"/>
                  </a:cubicBezTo>
                  <a:cubicBezTo>
                    <a:pt x="26253" y="212"/>
                    <a:pt x="25652" y="139"/>
                    <a:pt x="25258" y="139"/>
                  </a:cubicBezTo>
                  <a:cubicBezTo>
                    <a:pt x="24533" y="139"/>
                    <a:pt x="24513" y="387"/>
                    <a:pt x="23597" y="387"/>
                  </a:cubicBezTo>
                  <a:cubicBezTo>
                    <a:pt x="23264" y="387"/>
                    <a:pt x="22811" y="354"/>
                    <a:pt x="22162" y="264"/>
                  </a:cubicBezTo>
                  <a:cubicBezTo>
                    <a:pt x="20821" y="78"/>
                    <a:pt x="18566" y="1"/>
                    <a:pt x="16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194125" y="829600"/>
              <a:ext cx="30400" cy="243575"/>
            </a:xfrm>
            <a:custGeom>
              <a:avLst/>
              <a:gdLst/>
              <a:ahLst/>
              <a:cxnLst/>
              <a:rect l="l" t="t" r="r" b="b"/>
              <a:pathLst>
                <a:path w="1216" h="9743" extrusionOk="0">
                  <a:moveTo>
                    <a:pt x="1" y="0"/>
                  </a:moveTo>
                  <a:lnTo>
                    <a:pt x="1215" y="9743"/>
                  </a:lnTo>
                  <a:lnTo>
                    <a:pt x="1067" y="69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233175" y="845700"/>
              <a:ext cx="13650" cy="137000"/>
            </a:xfrm>
            <a:custGeom>
              <a:avLst/>
              <a:gdLst/>
              <a:ahLst/>
              <a:cxnLst/>
              <a:rect l="l" t="t" r="r" b="b"/>
              <a:pathLst>
                <a:path w="546" h="5480" extrusionOk="0">
                  <a:moveTo>
                    <a:pt x="1" y="1"/>
                  </a:moveTo>
                  <a:lnTo>
                    <a:pt x="149" y="5479"/>
                  </a:lnTo>
                  <a:lnTo>
                    <a:pt x="546" y="17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145175" y="809775"/>
              <a:ext cx="44650" cy="75000"/>
            </a:xfrm>
            <a:custGeom>
              <a:avLst/>
              <a:gdLst/>
              <a:ahLst/>
              <a:cxnLst/>
              <a:rect l="l" t="t" r="r" b="b"/>
              <a:pathLst>
                <a:path w="1786" h="3000" extrusionOk="0">
                  <a:moveTo>
                    <a:pt x="843" y="0"/>
                  </a:moveTo>
                  <a:lnTo>
                    <a:pt x="0" y="50"/>
                  </a:lnTo>
                  <a:lnTo>
                    <a:pt x="1785" y="3000"/>
                  </a:lnTo>
                  <a:lnTo>
                    <a:pt x="843" y="0"/>
                  </a:lnTo>
                  <a:close/>
                  <a:moveTo>
                    <a:pt x="1785" y="3000"/>
                  </a:moveTo>
                  <a:lnTo>
                    <a:pt x="1785" y="3000"/>
                  </a:lnTo>
                  <a:lnTo>
                    <a:pt x="1785" y="30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922675" y="832075"/>
              <a:ext cx="25525" cy="117200"/>
            </a:xfrm>
            <a:custGeom>
              <a:avLst/>
              <a:gdLst/>
              <a:ahLst/>
              <a:cxnLst/>
              <a:rect l="l" t="t" r="r" b="b"/>
              <a:pathLst>
                <a:path w="1021" h="4688" extrusionOk="0">
                  <a:moveTo>
                    <a:pt x="398" y="1"/>
                  </a:moveTo>
                  <a:lnTo>
                    <a:pt x="1" y="323"/>
                  </a:lnTo>
                  <a:cubicBezTo>
                    <a:pt x="1" y="323"/>
                    <a:pt x="755" y="3393"/>
                    <a:pt x="964" y="4384"/>
                  </a:cubicBezTo>
                  <a:lnTo>
                    <a:pt x="964" y="4384"/>
                  </a:lnTo>
                  <a:cubicBezTo>
                    <a:pt x="814" y="3346"/>
                    <a:pt x="398" y="1"/>
                    <a:pt x="398" y="1"/>
                  </a:cubicBezTo>
                  <a:close/>
                  <a:moveTo>
                    <a:pt x="964" y="4384"/>
                  </a:moveTo>
                  <a:cubicBezTo>
                    <a:pt x="992" y="4575"/>
                    <a:pt x="1011" y="4687"/>
                    <a:pt x="1016" y="4687"/>
                  </a:cubicBezTo>
                  <a:cubicBezTo>
                    <a:pt x="1017" y="4687"/>
                    <a:pt x="1017" y="4687"/>
                    <a:pt x="1017" y="4686"/>
                  </a:cubicBezTo>
                  <a:cubicBezTo>
                    <a:pt x="1021" y="4667"/>
                    <a:pt x="1001" y="4557"/>
                    <a:pt x="964" y="43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950575" y="943625"/>
              <a:ext cx="34725" cy="123350"/>
            </a:xfrm>
            <a:custGeom>
              <a:avLst/>
              <a:gdLst/>
              <a:ahLst/>
              <a:cxnLst/>
              <a:rect l="l" t="t" r="r" b="b"/>
              <a:pathLst>
                <a:path w="1389" h="4934" extrusionOk="0">
                  <a:moveTo>
                    <a:pt x="1389" y="1"/>
                  </a:moveTo>
                  <a:lnTo>
                    <a:pt x="0" y="4934"/>
                  </a:lnTo>
                  <a:lnTo>
                    <a:pt x="422" y="4686"/>
                  </a:lnTo>
                  <a:lnTo>
                    <a:pt x="13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1213350" y="644300"/>
              <a:ext cx="59525" cy="120875"/>
            </a:xfrm>
            <a:custGeom>
              <a:avLst/>
              <a:gdLst/>
              <a:ahLst/>
              <a:cxnLst/>
              <a:rect l="l" t="t" r="r" b="b"/>
              <a:pathLst>
                <a:path w="2381" h="4835" extrusionOk="0">
                  <a:moveTo>
                    <a:pt x="0" y="0"/>
                  </a:moveTo>
                  <a:lnTo>
                    <a:pt x="2380" y="4834"/>
                  </a:lnTo>
                  <a:lnTo>
                    <a:pt x="496" y="17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1044150" y="652975"/>
              <a:ext cx="33500" cy="45275"/>
            </a:xfrm>
            <a:custGeom>
              <a:avLst/>
              <a:gdLst/>
              <a:ahLst/>
              <a:cxnLst/>
              <a:rect l="l" t="t" r="r" b="b"/>
              <a:pathLst>
                <a:path w="1340" h="1811" extrusionOk="0">
                  <a:moveTo>
                    <a:pt x="298" y="0"/>
                  </a:moveTo>
                  <a:lnTo>
                    <a:pt x="1" y="174"/>
                  </a:lnTo>
                  <a:lnTo>
                    <a:pt x="1339" y="1810"/>
                  </a:lnTo>
                  <a:lnTo>
                    <a:pt x="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933225" y="993200"/>
              <a:ext cx="689175" cy="98575"/>
            </a:xfrm>
            <a:custGeom>
              <a:avLst/>
              <a:gdLst/>
              <a:ahLst/>
              <a:cxnLst/>
              <a:rect l="l" t="t" r="r" b="b"/>
              <a:pathLst>
                <a:path w="27567" h="3943" extrusionOk="0">
                  <a:moveTo>
                    <a:pt x="21666" y="1"/>
                  </a:moveTo>
                  <a:cubicBezTo>
                    <a:pt x="21443" y="75"/>
                    <a:pt x="21220" y="125"/>
                    <a:pt x="21022" y="199"/>
                  </a:cubicBezTo>
                  <a:cubicBezTo>
                    <a:pt x="19163" y="745"/>
                    <a:pt x="17303" y="1290"/>
                    <a:pt x="15593" y="1290"/>
                  </a:cubicBezTo>
                  <a:cubicBezTo>
                    <a:pt x="14750" y="1290"/>
                    <a:pt x="13932" y="1141"/>
                    <a:pt x="13188" y="819"/>
                  </a:cubicBezTo>
                  <a:cubicBezTo>
                    <a:pt x="12593" y="571"/>
                    <a:pt x="12073" y="397"/>
                    <a:pt x="11602" y="323"/>
                  </a:cubicBezTo>
                  <a:lnTo>
                    <a:pt x="11602" y="323"/>
                  </a:lnTo>
                  <a:lnTo>
                    <a:pt x="11651" y="3199"/>
                  </a:lnTo>
                  <a:lnTo>
                    <a:pt x="11280" y="274"/>
                  </a:lnTo>
                  <a:cubicBezTo>
                    <a:pt x="11106" y="249"/>
                    <a:pt x="10933" y="249"/>
                    <a:pt x="10734" y="249"/>
                  </a:cubicBezTo>
                  <a:cubicBezTo>
                    <a:pt x="8602" y="249"/>
                    <a:pt x="6768" y="1637"/>
                    <a:pt x="1314" y="1761"/>
                  </a:cubicBezTo>
                  <a:lnTo>
                    <a:pt x="1116" y="2703"/>
                  </a:lnTo>
                  <a:lnTo>
                    <a:pt x="694" y="2951"/>
                  </a:lnTo>
                  <a:lnTo>
                    <a:pt x="694" y="2951"/>
                  </a:lnTo>
                  <a:lnTo>
                    <a:pt x="1041" y="1786"/>
                  </a:lnTo>
                  <a:lnTo>
                    <a:pt x="397" y="1786"/>
                  </a:lnTo>
                  <a:lnTo>
                    <a:pt x="0" y="3571"/>
                  </a:lnTo>
                  <a:cubicBezTo>
                    <a:pt x="0" y="3571"/>
                    <a:pt x="496" y="3595"/>
                    <a:pt x="1265" y="3595"/>
                  </a:cubicBezTo>
                  <a:cubicBezTo>
                    <a:pt x="2405" y="3595"/>
                    <a:pt x="4215" y="3546"/>
                    <a:pt x="6024" y="3199"/>
                  </a:cubicBezTo>
                  <a:cubicBezTo>
                    <a:pt x="6520" y="3100"/>
                    <a:pt x="6941" y="3050"/>
                    <a:pt x="7338" y="3050"/>
                  </a:cubicBezTo>
                  <a:cubicBezTo>
                    <a:pt x="8156" y="3050"/>
                    <a:pt x="8801" y="3224"/>
                    <a:pt x="9346" y="3397"/>
                  </a:cubicBezTo>
                  <a:cubicBezTo>
                    <a:pt x="9916" y="3546"/>
                    <a:pt x="10387" y="3719"/>
                    <a:pt x="10883" y="3719"/>
                  </a:cubicBezTo>
                  <a:cubicBezTo>
                    <a:pt x="11131" y="3719"/>
                    <a:pt x="11404" y="3670"/>
                    <a:pt x="11676" y="3571"/>
                  </a:cubicBezTo>
                  <a:cubicBezTo>
                    <a:pt x="12668" y="3224"/>
                    <a:pt x="13362" y="3100"/>
                    <a:pt x="13957" y="3100"/>
                  </a:cubicBezTo>
                  <a:cubicBezTo>
                    <a:pt x="14354" y="3100"/>
                    <a:pt x="14701" y="3149"/>
                    <a:pt x="15072" y="3248"/>
                  </a:cubicBezTo>
                  <a:cubicBezTo>
                    <a:pt x="15965" y="3447"/>
                    <a:pt x="17799" y="3942"/>
                    <a:pt x="17799" y="3942"/>
                  </a:cubicBezTo>
                  <a:lnTo>
                    <a:pt x="27566" y="2158"/>
                  </a:lnTo>
                  <a:lnTo>
                    <a:pt x="21766" y="2158"/>
                  </a:lnTo>
                  <a:cubicBezTo>
                    <a:pt x="21766" y="2158"/>
                    <a:pt x="21716" y="1290"/>
                    <a:pt x="216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1215200" y="1000025"/>
              <a:ext cx="9325" cy="73150"/>
            </a:xfrm>
            <a:custGeom>
              <a:avLst/>
              <a:gdLst/>
              <a:ahLst/>
              <a:cxnLst/>
              <a:rect l="l" t="t" r="r" b="b"/>
              <a:pathLst>
                <a:path w="373" h="2926" extrusionOk="0">
                  <a:moveTo>
                    <a:pt x="1" y="1"/>
                  </a:moveTo>
                  <a:lnTo>
                    <a:pt x="372" y="2926"/>
                  </a:lnTo>
                  <a:lnTo>
                    <a:pt x="323" y="50"/>
                  </a:lnTo>
                  <a:cubicBezTo>
                    <a:pt x="224" y="25"/>
                    <a:pt x="100" y="2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950575" y="1037200"/>
              <a:ext cx="15525" cy="29775"/>
            </a:xfrm>
            <a:custGeom>
              <a:avLst/>
              <a:gdLst/>
              <a:ahLst/>
              <a:cxnLst/>
              <a:rect l="l" t="t" r="r" b="b"/>
              <a:pathLst>
                <a:path w="621" h="1191" extrusionOk="0">
                  <a:moveTo>
                    <a:pt x="620" y="1"/>
                  </a:moveTo>
                  <a:cubicBezTo>
                    <a:pt x="521" y="1"/>
                    <a:pt x="422" y="26"/>
                    <a:pt x="347" y="26"/>
                  </a:cubicBezTo>
                  <a:lnTo>
                    <a:pt x="0" y="1191"/>
                  </a:lnTo>
                  <a:lnTo>
                    <a:pt x="0" y="1191"/>
                  </a:lnTo>
                  <a:lnTo>
                    <a:pt x="422" y="943"/>
                  </a:lnTo>
                  <a:lnTo>
                    <a:pt x="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1316225" y="654225"/>
              <a:ext cx="29150" cy="104750"/>
            </a:xfrm>
            <a:custGeom>
              <a:avLst/>
              <a:gdLst/>
              <a:ahLst/>
              <a:cxnLst/>
              <a:rect l="l" t="t" r="r" b="b"/>
              <a:pathLst>
                <a:path w="1166" h="4190" extrusionOk="0">
                  <a:moveTo>
                    <a:pt x="0" y="0"/>
                  </a:moveTo>
                  <a:lnTo>
                    <a:pt x="1165" y="4189"/>
                  </a:lnTo>
                  <a:lnTo>
                    <a:pt x="372" y="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1036725" y="707500"/>
              <a:ext cx="441275" cy="73175"/>
            </a:xfrm>
            <a:custGeom>
              <a:avLst/>
              <a:gdLst/>
              <a:ahLst/>
              <a:cxnLst/>
              <a:rect l="l" t="t" r="r" b="b"/>
              <a:pathLst>
                <a:path w="17651" h="2927" extrusionOk="0">
                  <a:moveTo>
                    <a:pt x="9743" y="1"/>
                  </a:moveTo>
                  <a:cubicBezTo>
                    <a:pt x="9321" y="1"/>
                    <a:pt x="8949" y="50"/>
                    <a:pt x="8553" y="125"/>
                  </a:cubicBezTo>
                  <a:lnTo>
                    <a:pt x="9445" y="2306"/>
                  </a:lnTo>
                  <a:lnTo>
                    <a:pt x="8379" y="174"/>
                  </a:lnTo>
                  <a:cubicBezTo>
                    <a:pt x="8007" y="249"/>
                    <a:pt x="7611" y="373"/>
                    <a:pt x="7214" y="472"/>
                  </a:cubicBezTo>
                  <a:cubicBezTo>
                    <a:pt x="6322" y="720"/>
                    <a:pt x="5305" y="943"/>
                    <a:pt x="3892" y="943"/>
                  </a:cubicBezTo>
                  <a:cubicBezTo>
                    <a:pt x="2851" y="943"/>
                    <a:pt x="1587" y="819"/>
                    <a:pt x="0" y="472"/>
                  </a:cubicBezTo>
                  <a:lnTo>
                    <a:pt x="0" y="472"/>
                  </a:lnTo>
                  <a:cubicBezTo>
                    <a:pt x="322" y="918"/>
                    <a:pt x="719" y="1315"/>
                    <a:pt x="719" y="1612"/>
                  </a:cubicBezTo>
                  <a:cubicBezTo>
                    <a:pt x="719" y="1687"/>
                    <a:pt x="694" y="1761"/>
                    <a:pt x="645" y="1811"/>
                  </a:cubicBezTo>
                  <a:cubicBezTo>
                    <a:pt x="422" y="2108"/>
                    <a:pt x="75" y="2356"/>
                    <a:pt x="75" y="2529"/>
                  </a:cubicBezTo>
                  <a:cubicBezTo>
                    <a:pt x="75" y="2678"/>
                    <a:pt x="347" y="2777"/>
                    <a:pt x="1190" y="2777"/>
                  </a:cubicBezTo>
                  <a:lnTo>
                    <a:pt x="1215" y="2777"/>
                  </a:lnTo>
                  <a:cubicBezTo>
                    <a:pt x="2430" y="2753"/>
                    <a:pt x="5727" y="2604"/>
                    <a:pt x="8429" y="2604"/>
                  </a:cubicBezTo>
                  <a:cubicBezTo>
                    <a:pt x="9817" y="2604"/>
                    <a:pt x="11056" y="2653"/>
                    <a:pt x="11775" y="2777"/>
                  </a:cubicBezTo>
                  <a:cubicBezTo>
                    <a:pt x="12469" y="2876"/>
                    <a:pt x="13709" y="2926"/>
                    <a:pt x="15048" y="2926"/>
                  </a:cubicBezTo>
                  <a:cubicBezTo>
                    <a:pt x="15742" y="2926"/>
                    <a:pt x="16461" y="2926"/>
                    <a:pt x="17155" y="2901"/>
                  </a:cubicBezTo>
                  <a:cubicBezTo>
                    <a:pt x="17130" y="2257"/>
                    <a:pt x="17105" y="1736"/>
                    <a:pt x="17105" y="1439"/>
                  </a:cubicBezTo>
                  <a:cubicBezTo>
                    <a:pt x="17080" y="893"/>
                    <a:pt x="17279" y="546"/>
                    <a:pt x="17650" y="323"/>
                  </a:cubicBezTo>
                  <a:lnTo>
                    <a:pt x="17650" y="323"/>
                  </a:lnTo>
                  <a:cubicBezTo>
                    <a:pt x="17477" y="348"/>
                    <a:pt x="17303" y="373"/>
                    <a:pt x="17130" y="398"/>
                  </a:cubicBezTo>
                  <a:cubicBezTo>
                    <a:pt x="16039" y="621"/>
                    <a:pt x="15147" y="844"/>
                    <a:pt x="14180" y="844"/>
                  </a:cubicBezTo>
                  <a:cubicBezTo>
                    <a:pt x="13535" y="844"/>
                    <a:pt x="12841" y="745"/>
                    <a:pt x="12048" y="472"/>
                  </a:cubicBezTo>
                  <a:lnTo>
                    <a:pt x="12048" y="472"/>
                  </a:lnTo>
                  <a:lnTo>
                    <a:pt x="12345" y="2058"/>
                  </a:lnTo>
                  <a:lnTo>
                    <a:pt x="12345" y="2058"/>
                  </a:lnTo>
                  <a:lnTo>
                    <a:pt x="11899" y="422"/>
                  </a:lnTo>
                  <a:lnTo>
                    <a:pt x="11850" y="422"/>
                  </a:lnTo>
                  <a:cubicBezTo>
                    <a:pt x="11032" y="100"/>
                    <a:pt x="10362" y="1"/>
                    <a:pt x="974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1246200" y="710600"/>
              <a:ext cx="26675" cy="54575"/>
            </a:xfrm>
            <a:custGeom>
              <a:avLst/>
              <a:gdLst/>
              <a:ahLst/>
              <a:cxnLst/>
              <a:rect l="l" t="t" r="r" b="b"/>
              <a:pathLst>
                <a:path w="1067" h="2183" extrusionOk="0">
                  <a:moveTo>
                    <a:pt x="174" y="1"/>
                  </a:moveTo>
                  <a:cubicBezTo>
                    <a:pt x="124" y="26"/>
                    <a:pt x="74" y="26"/>
                    <a:pt x="0" y="50"/>
                  </a:cubicBezTo>
                  <a:lnTo>
                    <a:pt x="1066" y="2182"/>
                  </a:lnTo>
                  <a:lnTo>
                    <a:pt x="1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1334200" y="718050"/>
              <a:ext cx="11175" cy="40925"/>
            </a:xfrm>
            <a:custGeom>
              <a:avLst/>
              <a:gdLst/>
              <a:ahLst/>
              <a:cxnLst/>
              <a:rect l="l" t="t" r="r" b="b"/>
              <a:pathLst>
                <a:path w="447" h="1637" extrusionOk="0">
                  <a:moveTo>
                    <a:pt x="0" y="0"/>
                  </a:moveTo>
                  <a:lnTo>
                    <a:pt x="446" y="1636"/>
                  </a:lnTo>
                  <a:lnTo>
                    <a:pt x="446" y="1636"/>
                  </a:lnTo>
                  <a:lnTo>
                    <a:pt x="149" y="50"/>
                  </a:lnTo>
                  <a:cubicBezTo>
                    <a:pt x="99" y="25"/>
                    <a:pt x="50" y="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1461850" y="581700"/>
              <a:ext cx="621025" cy="465450"/>
            </a:xfrm>
            <a:custGeom>
              <a:avLst/>
              <a:gdLst/>
              <a:ahLst/>
              <a:cxnLst/>
              <a:rect l="l" t="t" r="r" b="b"/>
              <a:pathLst>
                <a:path w="24841" h="18618" extrusionOk="0">
                  <a:moveTo>
                    <a:pt x="24840" y="1"/>
                  </a:moveTo>
                  <a:cubicBezTo>
                    <a:pt x="24840" y="1"/>
                    <a:pt x="10983" y="546"/>
                    <a:pt x="9223" y="546"/>
                  </a:cubicBezTo>
                  <a:cubicBezTo>
                    <a:pt x="7487" y="546"/>
                    <a:pt x="6198" y="720"/>
                    <a:pt x="6297" y="1662"/>
                  </a:cubicBezTo>
                  <a:cubicBezTo>
                    <a:pt x="6421" y="2604"/>
                    <a:pt x="7289" y="4661"/>
                    <a:pt x="5157" y="4810"/>
                  </a:cubicBezTo>
                  <a:cubicBezTo>
                    <a:pt x="3025" y="4983"/>
                    <a:pt x="1" y="4537"/>
                    <a:pt x="100" y="6471"/>
                  </a:cubicBezTo>
                  <a:cubicBezTo>
                    <a:pt x="174" y="8404"/>
                    <a:pt x="621" y="18618"/>
                    <a:pt x="621" y="18618"/>
                  </a:cubicBezTo>
                  <a:lnTo>
                    <a:pt x="23080" y="18618"/>
                  </a:lnTo>
                  <a:lnTo>
                    <a:pt x="24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3013075" y="539500"/>
              <a:ext cx="522450" cy="481000"/>
            </a:xfrm>
            <a:custGeom>
              <a:avLst/>
              <a:gdLst/>
              <a:ahLst/>
              <a:cxnLst/>
              <a:rect l="l" t="t" r="r" b="b"/>
              <a:pathLst>
                <a:path w="20898" h="19240" extrusionOk="0">
                  <a:moveTo>
                    <a:pt x="4360" y="0"/>
                  </a:moveTo>
                  <a:cubicBezTo>
                    <a:pt x="3206" y="0"/>
                    <a:pt x="2034" y="211"/>
                    <a:pt x="0" y="2060"/>
                  </a:cubicBezTo>
                  <a:lnTo>
                    <a:pt x="2132" y="19240"/>
                  </a:lnTo>
                  <a:cubicBezTo>
                    <a:pt x="8825" y="19240"/>
                    <a:pt x="12827" y="17838"/>
                    <a:pt x="14747" y="17838"/>
                  </a:cubicBezTo>
                  <a:cubicBezTo>
                    <a:pt x="14853" y="17838"/>
                    <a:pt x="14954" y="17842"/>
                    <a:pt x="15048" y="17851"/>
                  </a:cubicBezTo>
                  <a:cubicBezTo>
                    <a:pt x="15643" y="17901"/>
                    <a:pt x="16510" y="17901"/>
                    <a:pt x="17403" y="17901"/>
                  </a:cubicBezTo>
                  <a:cubicBezTo>
                    <a:pt x="19113" y="17901"/>
                    <a:pt x="20898" y="17851"/>
                    <a:pt x="20898" y="17851"/>
                  </a:cubicBezTo>
                  <a:cubicBezTo>
                    <a:pt x="20625" y="17108"/>
                    <a:pt x="19163" y="14753"/>
                    <a:pt x="18221" y="13588"/>
                  </a:cubicBezTo>
                  <a:cubicBezTo>
                    <a:pt x="17279" y="12422"/>
                    <a:pt x="17601" y="10315"/>
                    <a:pt x="17502" y="9497"/>
                  </a:cubicBezTo>
                  <a:cubicBezTo>
                    <a:pt x="17403" y="8654"/>
                    <a:pt x="15667" y="4663"/>
                    <a:pt x="14254" y="3374"/>
                  </a:cubicBezTo>
                  <a:cubicBezTo>
                    <a:pt x="12841" y="2060"/>
                    <a:pt x="12643" y="2531"/>
                    <a:pt x="10759" y="2060"/>
                  </a:cubicBezTo>
                  <a:cubicBezTo>
                    <a:pt x="10318" y="1957"/>
                    <a:pt x="9959" y="1921"/>
                    <a:pt x="9656" y="1921"/>
                  </a:cubicBezTo>
                  <a:cubicBezTo>
                    <a:pt x="9379" y="1921"/>
                    <a:pt x="9150" y="1951"/>
                    <a:pt x="8949" y="1986"/>
                  </a:cubicBezTo>
                  <a:cubicBezTo>
                    <a:pt x="8743" y="2014"/>
                    <a:pt x="8562" y="2042"/>
                    <a:pt x="8388" y="2042"/>
                  </a:cubicBezTo>
                  <a:cubicBezTo>
                    <a:pt x="8102" y="2042"/>
                    <a:pt x="7835" y="1966"/>
                    <a:pt x="7512" y="1689"/>
                  </a:cubicBezTo>
                  <a:cubicBezTo>
                    <a:pt x="6570" y="920"/>
                    <a:pt x="5875" y="3"/>
                    <a:pt x="4611" y="3"/>
                  </a:cubicBezTo>
                  <a:cubicBezTo>
                    <a:pt x="4527" y="1"/>
                    <a:pt x="4444" y="0"/>
                    <a:pt x="4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3033525" y="659025"/>
              <a:ext cx="436950" cy="361475"/>
            </a:xfrm>
            <a:custGeom>
              <a:avLst/>
              <a:gdLst/>
              <a:ahLst/>
              <a:cxnLst/>
              <a:rect l="l" t="t" r="r" b="b"/>
              <a:pathLst>
                <a:path w="17478" h="14459" extrusionOk="0">
                  <a:moveTo>
                    <a:pt x="6179" y="1"/>
                  </a:moveTo>
                  <a:cubicBezTo>
                    <a:pt x="4465" y="1"/>
                    <a:pt x="2319" y="1004"/>
                    <a:pt x="0" y="3849"/>
                  </a:cubicBezTo>
                  <a:lnTo>
                    <a:pt x="1314" y="14459"/>
                  </a:lnTo>
                  <a:lnTo>
                    <a:pt x="2256" y="14459"/>
                  </a:lnTo>
                  <a:cubicBezTo>
                    <a:pt x="7313" y="14359"/>
                    <a:pt x="10734" y="13467"/>
                    <a:pt x="12792" y="13170"/>
                  </a:cubicBezTo>
                  <a:cubicBezTo>
                    <a:pt x="13209" y="13097"/>
                    <a:pt x="13587" y="13051"/>
                    <a:pt x="13905" y="13051"/>
                  </a:cubicBezTo>
                  <a:cubicBezTo>
                    <a:pt x="14021" y="13051"/>
                    <a:pt x="14130" y="13057"/>
                    <a:pt x="14230" y="13070"/>
                  </a:cubicBezTo>
                  <a:cubicBezTo>
                    <a:pt x="14825" y="13120"/>
                    <a:pt x="15692" y="13120"/>
                    <a:pt x="16585" y="13120"/>
                  </a:cubicBezTo>
                  <a:cubicBezTo>
                    <a:pt x="17477" y="11310"/>
                    <a:pt x="13362" y="12029"/>
                    <a:pt x="14378" y="10963"/>
                  </a:cubicBezTo>
                  <a:cubicBezTo>
                    <a:pt x="15519" y="9773"/>
                    <a:pt x="12767" y="10071"/>
                    <a:pt x="14949" y="7889"/>
                  </a:cubicBezTo>
                  <a:cubicBezTo>
                    <a:pt x="17058" y="5780"/>
                    <a:pt x="15859" y="4260"/>
                    <a:pt x="14061" y="4260"/>
                  </a:cubicBezTo>
                  <a:cubicBezTo>
                    <a:pt x="13978" y="4260"/>
                    <a:pt x="13893" y="4264"/>
                    <a:pt x="13808" y="4270"/>
                  </a:cubicBezTo>
                  <a:cubicBezTo>
                    <a:pt x="12837" y="4357"/>
                    <a:pt x="12067" y="4744"/>
                    <a:pt x="11452" y="4744"/>
                  </a:cubicBezTo>
                  <a:cubicBezTo>
                    <a:pt x="10842" y="4744"/>
                    <a:pt x="10386" y="4363"/>
                    <a:pt x="10040" y="2931"/>
                  </a:cubicBezTo>
                  <a:cubicBezTo>
                    <a:pt x="9700" y="1477"/>
                    <a:pt x="8258" y="1"/>
                    <a:pt x="6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3068225" y="775000"/>
              <a:ext cx="291550" cy="245500"/>
            </a:xfrm>
            <a:custGeom>
              <a:avLst/>
              <a:gdLst/>
              <a:ahLst/>
              <a:cxnLst/>
              <a:rect l="l" t="t" r="r" b="b"/>
              <a:pathLst>
                <a:path w="11662" h="9820" extrusionOk="0">
                  <a:moveTo>
                    <a:pt x="4214" y="1"/>
                  </a:moveTo>
                  <a:cubicBezTo>
                    <a:pt x="3042" y="1"/>
                    <a:pt x="1576" y="686"/>
                    <a:pt x="1" y="2631"/>
                  </a:cubicBezTo>
                  <a:lnTo>
                    <a:pt x="868" y="9820"/>
                  </a:lnTo>
                  <a:cubicBezTo>
                    <a:pt x="5925" y="9720"/>
                    <a:pt x="9346" y="8828"/>
                    <a:pt x="11404" y="8531"/>
                  </a:cubicBezTo>
                  <a:cubicBezTo>
                    <a:pt x="11156" y="7861"/>
                    <a:pt x="9247" y="8109"/>
                    <a:pt x="9842" y="7514"/>
                  </a:cubicBezTo>
                  <a:cubicBezTo>
                    <a:pt x="10611" y="6696"/>
                    <a:pt x="8727" y="6894"/>
                    <a:pt x="10239" y="5407"/>
                  </a:cubicBezTo>
                  <a:cubicBezTo>
                    <a:pt x="11662" y="3960"/>
                    <a:pt x="10838" y="2922"/>
                    <a:pt x="9613" y="2922"/>
                  </a:cubicBezTo>
                  <a:cubicBezTo>
                    <a:pt x="9558" y="2922"/>
                    <a:pt x="9502" y="2924"/>
                    <a:pt x="9445" y="2928"/>
                  </a:cubicBezTo>
                  <a:cubicBezTo>
                    <a:pt x="8772" y="2978"/>
                    <a:pt x="8243" y="3241"/>
                    <a:pt x="7824" y="3241"/>
                  </a:cubicBezTo>
                  <a:cubicBezTo>
                    <a:pt x="7409" y="3241"/>
                    <a:pt x="7101" y="2984"/>
                    <a:pt x="6867" y="2011"/>
                  </a:cubicBezTo>
                  <a:cubicBezTo>
                    <a:pt x="6636" y="1017"/>
                    <a:pt x="5642" y="1"/>
                    <a:pt x="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1634650" y="593150"/>
              <a:ext cx="432100" cy="79625"/>
            </a:xfrm>
            <a:custGeom>
              <a:avLst/>
              <a:gdLst/>
              <a:ahLst/>
              <a:cxnLst/>
              <a:rect l="l" t="t" r="r" b="b"/>
              <a:pathLst>
                <a:path w="17284" h="3185" extrusionOk="0">
                  <a:moveTo>
                    <a:pt x="13299" y="1"/>
                  </a:moveTo>
                  <a:cubicBezTo>
                    <a:pt x="6118" y="1"/>
                    <a:pt x="118" y="162"/>
                    <a:pt x="55" y="980"/>
                  </a:cubicBezTo>
                  <a:cubicBezTo>
                    <a:pt x="1" y="1702"/>
                    <a:pt x="130" y="3184"/>
                    <a:pt x="444" y="3184"/>
                  </a:cubicBezTo>
                  <a:cubicBezTo>
                    <a:pt x="561" y="3184"/>
                    <a:pt x="704" y="2977"/>
                    <a:pt x="873" y="2443"/>
                  </a:cubicBezTo>
                  <a:cubicBezTo>
                    <a:pt x="1020" y="1977"/>
                    <a:pt x="1234" y="1820"/>
                    <a:pt x="1497" y="1820"/>
                  </a:cubicBezTo>
                  <a:cubicBezTo>
                    <a:pt x="1765" y="1820"/>
                    <a:pt x="2084" y="1983"/>
                    <a:pt x="2435" y="2146"/>
                  </a:cubicBezTo>
                  <a:cubicBezTo>
                    <a:pt x="2797" y="2309"/>
                    <a:pt x="3192" y="2473"/>
                    <a:pt x="3613" y="2473"/>
                  </a:cubicBezTo>
                  <a:cubicBezTo>
                    <a:pt x="4084" y="2473"/>
                    <a:pt x="4588" y="2267"/>
                    <a:pt x="5112" y="1625"/>
                  </a:cubicBezTo>
                  <a:cubicBezTo>
                    <a:pt x="5489" y="1146"/>
                    <a:pt x="5815" y="969"/>
                    <a:pt x="6112" y="969"/>
                  </a:cubicBezTo>
                  <a:cubicBezTo>
                    <a:pt x="6538" y="969"/>
                    <a:pt x="6903" y="1334"/>
                    <a:pt x="7269" y="1699"/>
                  </a:cubicBezTo>
                  <a:cubicBezTo>
                    <a:pt x="7637" y="2054"/>
                    <a:pt x="8014" y="2416"/>
                    <a:pt x="8468" y="2416"/>
                  </a:cubicBezTo>
                  <a:cubicBezTo>
                    <a:pt x="8808" y="2416"/>
                    <a:pt x="9192" y="2213"/>
                    <a:pt x="9648" y="1650"/>
                  </a:cubicBezTo>
                  <a:cubicBezTo>
                    <a:pt x="10035" y="1166"/>
                    <a:pt x="10417" y="990"/>
                    <a:pt x="10807" y="990"/>
                  </a:cubicBezTo>
                  <a:cubicBezTo>
                    <a:pt x="11316" y="990"/>
                    <a:pt x="11838" y="1291"/>
                    <a:pt x="12400" y="1600"/>
                  </a:cubicBezTo>
                  <a:cubicBezTo>
                    <a:pt x="12961" y="1902"/>
                    <a:pt x="13559" y="2204"/>
                    <a:pt x="14229" y="2204"/>
                  </a:cubicBezTo>
                  <a:cubicBezTo>
                    <a:pt x="15100" y="2204"/>
                    <a:pt x="16093" y="1694"/>
                    <a:pt x="17284" y="14"/>
                  </a:cubicBezTo>
                  <a:cubicBezTo>
                    <a:pt x="15935" y="6"/>
                    <a:pt x="14598" y="1"/>
                    <a:pt x="1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1474525" y="711525"/>
              <a:ext cx="548225" cy="109650"/>
            </a:xfrm>
            <a:custGeom>
              <a:avLst/>
              <a:gdLst/>
              <a:ahLst/>
              <a:cxnLst/>
              <a:rect l="l" t="t" r="r" b="b"/>
              <a:pathLst>
                <a:path w="21929" h="4386" extrusionOk="0">
                  <a:moveTo>
                    <a:pt x="6127" y="1"/>
                  </a:moveTo>
                  <a:cubicBezTo>
                    <a:pt x="2189" y="1"/>
                    <a:pt x="1" y="340"/>
                    <a:pt x="64" y="1451"/>
                  </a:cubicBezTo>
                  <a:cubicBezTo>
                    <a:pt x="103" y="2081"/>
                    <a:pt x="310" y="2280"/>
                    <a:pt x="602" y="2280"/>
                  </a:cubicBezTo>
                  <a:cubicBezTo>
                    <a:pt x="861" y="2280"/>
                    <a:pt x="1188" y="2123"/>
                    <a:pt x="1527" y="1972"/>
                  </a:cubicBezTo>
                  <a:cubicBezTo>
                    <a:pt x="1849" y="1811"/>
                    <a:pt x="2178" y="1650"/>
                    <a:pt x="2447" y="1650"/>
                  </a:cubicBezTo>
                  <a:cubicBezTo>
                    <a:pt x="2676" y="1650"/>
                    <a:pt x="2862" y="1766"/>
                    <a:pt x="2964" y="2096"/>
                  </a:cubicBezTo>
                  <a:cubicBezTo>
                    <a:pt x="3259" y="3042"/>
                    <a:pt x="3137" y="4385"/>
                    <a:pt x="3416" y="4385"/>
                  </a:cubicBezTo>
                  <a:cubicBezTo>
                    <a:pt x="3583" y="4385"/>
                    <a:pt x="3895" y="3904"/>
                    <a:pt x="4526" y="2567"/>
                  </a:cubicBezTo>
                  <a:cubicBezTo>
                    <a:pt x="4850" y="1890"/>
                    <a:pt x="5090" y="1631"/>
                    <a:pt x="5284" y="1631"/>
                  </a:cubicBezTo>
                  <a:cubicBezTo>
                    <a:pt x="5594" y="1631"/>
                    <a:pt x="5785" y="2292"/>
                    <a:pt x="6014" y="2963"/>
                  </a:cubicBezTo>
                  <a:cubicBezTo>
                    <a:pt x="6234" y="3625"/>
                    <a:pt x="6481" y="4286"/>
                    <a:pt x="6893" y="4286"/>
                  </a:cubicBezTo>
                  <a:cubicBezTo>
                    <a:pt x="7176" y="4286"/>
                    <a:pt x="7537" y="3974"/>
                    <a:pt x="8022" y="3137"/>
                  </a:cubicBezTo>
                  <a:cubicBezTo>
                    <a:pt x="8943" y="1571"/>
                    <a:pt x="9494" y="1120"/>
                    <a:pt x="9867" y="1120"/>
                  </a:cubicBezTo>
                  <a:cubicBezTo>
                    <a:pt x="10125" y="1120"/>
                    <a:pt x="10299" y="1337"/>
                    <a:pt x="10451" y="1550"/>
                  </a:cubicBezTo>
                  <a:cubicBezTo>
                    <a:pt x="10608" y="1766"/>
                    <a:pt x="10750" y="1967"/>
                    <a:pt x="10925" y="1967"/>
                  </a:cubicBezTo>
                  <a:cubicBezTo>
                    <a:pt x="10971" y="1967"/>
                    <a:pt x="11019" y="1953"/>
                    <a:pt x="11071" y="1922"/>
                  </a:cubicBezTo>
                  <a:cubicBezTo>
                    <a:pt x="11229" y="1838"/>
                    <a:pt x="11367" y="1800"/>
                    <a:pt x="11489" y="1800"/>
                  </a:cubicBezTo>
                  <a:cubicBezTo>
                    <a:pt x="11939" y="1800"/>
                    <a:pt x="12165" y="2308"/>
                    <a:pt x="12360" y="2815"/>
                  </a:cubicBezTo>
                  <a:cubicBezTo>
                    <a:pt x="12547" y="3334"/>
                    <a:pt x="12701" y="3844"/>
                    <a:pt x="13002" y="3844"/>
                  </a:cubicBezTo>
                  <a:cubicBezTo>
                    <a:pt x="13218" y="3844"/>
                    <a:pt x="13511" y="3580"/>
                    <a:pt x="13946" y="2864"/>
                  </a:cubicBezTo>
                  <a:cubicBezTo>
                    <a:pt x="14293" y="2294"/>
                    <a:pt x="14695" y="2092"/>
                    <a:pt x="15139" y="2092"/>
                  </a:cubicBezTo>
                  <a:cubicBezTo>
                    <a:pt x="15679" y="2092"/>
                    <a:pt x="16281" y="2391"/>
                    <a:pt x="16921" y="2691"/>
                  </a:cubicBezTo>
                  <a:cubicBezTo>
                    <a:pt x="17566" y="2998"/>
                    <a:pt x="18249" y="3305"/>
                    <a:pt x="18945" y="3305"/>
                  </a:cubicBezTo>
                  <a:cubicBezTo>
                    <a:pt x="19935" y="3305"/>
                    <a:pt x="20953" y="2684"/>
                    <a:pt x="21928" y="559"/>
                  </a:cubicBezTo>
                  <a:cubicBezTo>
                    <a:pt x="15336" y="316"/>
                    <a:pt x="9920" y="1"/>
                    <a:pt x="6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2687700" y="581700"/>
              <a:ext cx="513175" cy="438800"/>
            </a:xfrm>
            <a:custGeom>
              <a:avLst/>
              <a:gdLst/>
              <a:ahLst/>
              <a:cxnLst/>
              <a:rect l="l" t="t" r="r" b="b"/>
              <a:pathLst>
                <a:path w="20527" h="17552" extrusionOk="0">
                  <a:moveTo>
                    <a:pt x="1" y="1"/>
                  </a:moveTo>
                  <a:lnTo>
                    <a:pt x="1141" y="17552"/>
                  </a:lnTo>
                  <a:lnTo>
                    <a:pt x="20527" y="16163"/>
                  </a:lnTo>
                  <a:cubicBezTo>
                    <a:pt x="18816" y="2157"/>
                    <a:pt x="16040" y="1"/>
                    <a:pt x="11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2682750" y="584625"/>
              <a:ext cx="420775" cy="75800"/>
            </a:xfrm>
            <a:custGeom>
              <a:avLst/>
              <a:gdLst/>
              <a:ahLst/>
              <a:cxnLst/>
              <a:rect l="l" t="t" r="r" b="b"/>
              <a:pathLst>
                <a:path w="16831" h="3032" extrusionOk="0">
                  <a:moveTo>
                    <a:pt x="9541" y="1"/>
                  </a:moveTo>
                  <a:cubicBezTo>
                    <a:pt x="8462" y="1"/>
                    <a:pt x="7274" y="40"/>
                    <a:pt x="5975" y="82"/>
                  </a:cubicBezTo>
                  <a:cubicBezTo>
                    <a:pt x="4720" y="122"/>
                    <a:pt x="3333" y="163"/>
                    <a:pt x="1854" y="163"/>
                  </a:cubicBezTo>
                  <a:cubicBezTo>
                    <a:pt x="1521" y="163"/>
                    <a:pt x="1184" y="161"/>
                    <a:pt x="843" y="156"/>
                  </a:cubicBezTo>
                  <a:lnTo>
                    <a:pt x="843" y="156"/>
                  </a:lnTo>
                  <a:cubicBezTo>
                    <a:pt x="843" y="156"/>
                    <a:pt x="0" y="528"/>
                    <a:pt x="1934" y="1842"/>
                  </a:cubicBezTo>
                  <a:cubicBezTo>
                    <a:pt x="2311" y="2112"/>
                    <a:pt x="2637" y="2208"/>
                    <a:pt x="2936" y="2208"/>
                  </a:cubicBezTo>
                  <a:cubicBezTo>
                    <a:pt x="3324" y="2208"/>
                    <a:pt x="3666" y="2046"/>
                    <a:pt x="4016" y="1892"/>
                  </a:cubicBezTo>
                  <a:cubicBezTo>
                    <a:pt x="4370" y="1727"/>
                    <a:pt x="4729" y="1562"/>
                    <a:pt x="5152" y="1562"/>
                  </a:cubicBezTo>
                  <a:cubicBezTo>
                    <a:pt x="5619" y="1562"/>
                    <a:pt x="6165" y="1763"/>
                    <a:pt x="6867" y="2387"/>
                  </a:cubicBezTo>
                  <a:cubicBezTo>
                    <a:pt x="7384" y="2855"/>
                    <a:pt x="7735" y="3032"/>
                    <a:pt x="7993" y="3032"/>
                  </a:cubicBezTo>
                  <a:cubicBezTo>
                    <a:pt x="8391" y="3032"/>
                    <a:pt x="8565" y="2610"/>
                    <a:pt x="8776" y="2189"/>
                  </a:cubicBezTo>
                  <a:cubicBezTo>
                    <a:pt x="9001" y="1773"/>
                    <a:pt x="9251" y="1345"/>
                    <a:pt x="9804" y="1345"/>
                  </a:cubicBezTo>
                  <a:cubicBezTo>
                    <a:pt x="10042" y="1345"/>
                    <a:pt x="10336" y="1425"/>
                    <a:pt x="10710" y="1619"/>
                  </a:cubicBezTo>
                  <a:cubicBezTo>
                    <a:pt x="11349" y="1954"/>
                    <a:pt x="11793" y="2077"/>
                    <a:pt x="12117" y="2077"/>
                  </a:cubicBezTo>
                  <a:cubicBezTo>
                    <a:pt x="12560" y="2077"/>
                    <a:pt x="12779" y="1848"/>
                    <a:pt x="12965" y="1619"/>
                  </a:cubicBezTo>
                  <a:cubicBezTo>
                    <a:pt x="13143" y="1382"/>
                    <a:pt x="13289" y="1146"/>
                    <a:pt x="13590" y="1146"/>
                  </a:cubicBezTo>
                  <a:cubicBezTo>
                    <a:pt x="13668" y="1146"/>
                    <a:pt x="13756" y="1162"/>
                    <a:pt x="13858" y="1197"/>
                  </a:cubicBezTo>
                  <a:cubicBezTo>
                    <a:pt x="14662" y="1460"/>
                    <a:pt x="16355" y="2428"/>
                    <a:pt x="16670" y="2428"/>
                  </a:cubicBezTo>
                  <a:cubicBezTo>
                    <a:pt x="16830" y="2428"/>
                    <a:pt x="16630" y="2175"/>
                    <a:pt x="15767" y="1445"/>
                  </a:cubicBezTo>
                  <a:cubicBezTo>
                    <a:pt x="14390" y="265"/>
                    <a:pt x="12330" y="1"/>
                    <a:pt x="9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a:off x="1946500" y="546325"/>
              <a:ext cx="912275" cy="536225"/>
            </a:xfrm>
            <a:custGeom>
              <a:avLst/>
              <a:gdLst/>
              <a:ahLst/>
              <a:cxnLst/>
              <a:rect l="l" t="t" r="r" b="b"/>
              <a:pathLst>
                <a:path w="36491" h="21449" extrusionOk="0">
                  <a:moveTo>
                    <a:pt x="9670" y="1"/>
                  </a:moveTo>
                  <a:cubicBezTo>
                    <a:pt x="7453" y="1"/>
                    <a:pt x="5634" y="186"/>
                    <a:pt x="5454" y="672"/>
                  </a:cubicBezTo>
                  <a:cubicBezTo>
                    <a:pt x="5107" y="1664"/>
                    <a:pt x="1909" y="1862"/>
                    <a:pt x="1760" y="3572"/>
                  </a:cubicBezTo>
                  <a:cubicBezTo>
                    <a:pt x="1760" y="3597"/>
                    <a:pt x="1760" y="3647"/>
                    <a:pt x="1760" y="3671"/>
                  </a:cubicBezTo>
                  <a:lnTo>
                    <a:pt x="2033" y="7886"/>
                  </a:lnTo>
                  <a:lnTo>
                    <a:pt x="0" y="8704"/>
                  </a:lnTo>
                  <a:cubicBezTo>
                    <a:pt x="0" y="8704"/>
                    <a:pt x="75" y="9150"/>
                    <a:pt x="248" y="9819"/>
                  </a:cubicBezTo>
                  <a:cubicBezTo>
                    <a:pt x="546" y="11009"/>
                    <a:pt x="1116" y="12918"/>
                    <a:pt x="1884" y="13934"/>
                  </a:cubicBezTo>
                  <a:cubicBezTo>
                    <a:pt x="1984" y="14108"/>
                    <a:pt x="2107" y="14232"/>
                    <a:pt x="2231" y="14331"/>
                  </a:cubicBezTo>
                  <a:cubicBezTo>
                    <a:pt x="2603" y="14678"/>
                    <a:pt x="2851" y="15298"/>
                    <a:pt x="3025" y="16017"/>
                  </a:cubicBezTo>
                  <a:cubicBezTo>
                    <a:pt x="3520" y="17950"/>
                    <a:pt x="3397" y="20652"/>
                    <a:pt x="3397" y="20652"/>
                  </a:cubicBezTo>
                  <a:cubicBezTo>
                    <a:pt x="3397" y="20652"/>
                    <a:pt x="4747" y="20611"/>
                    <a:pt x="6403" y="20611"/>
                  </a:cubicBezTo>
                  <a:cubicBezTo>
                    <a:pt x="8804" y="20611"/>
                    <a:pt x="11847" y="20698"/>
                    <a:pt x="12346" y="21123"/>
                  </a:cubicBezTo>
                  <a:cubicBezTo>
                    <a:pt x="12633" y="21367"/>
                    <a:pt x="13503" y="21449"/>
                    <a:pt x="14811" y="21449"/>
                  </a:cubicBezTo>
                  <a:cubicBezTo>
                    <a:pt x="17223" y="21449"/>
                    <a:pt x="21124" y="21172"/>
                    <a:pt x="25608" y="21123"/>
                  </a:cubicBezTo>
                  <a:cubicBezTo>
                    <a:pt x="32549" y="21049"/>
                    <a:pt x="35623" y="20033"/>
                    <a:pt x="35623" y="20033"/>
                  </a:cubicBezTo>
                  <a:cubicBezTo>
                    <a:pt x="36491" y="17330"/>
                    <a:pt x="36268" y="15620"/>
                    <a:pt x="35896" y="14554"/>
                  </a:cubicBezTo>
                  <a:cubicBezTo>
                    <a:pt x="35573" y="13538"/>
                    <a:pt x="35127" y="13042"/>
                    <a:pt x="35301" y="12769"/>
                  </a:cubicBezTo>
                  <a:cubicBezTo>
                    <a:pt x="35648" y="12174"/>
                    <a:pt x="35970" y="10191"/>
                    <a:pt x="35970" y="10191"/>
                  </a:cubicBezTo>
                  <a:lnTo>
                    <a:pt x="35921" y="9819"/>
                  </a:lnTo>
                  <a:cubicBezTo>
                    <a:pt x="35846" y="9348"/>
                    <a:pt x="35697" y="8456"/>
                    <a:pt x="35499" y="7464"/>
                  </a:cubicBezTo>
                  <a:cubicBezTo>
                    <a:pt x="35450" y="7291"/>
                    <a:pt x="35425" y="7142"/>
                    <a:pt x="35375" y="6968"/>
                  </a:cubicBezTo>
                  <a:cubicBezTo>
                    <a:pt x="35202" y="6175"/>
                    <a:pt x="35003" y="5332"/>
                    <a:pt x="34755" y="4564"/>
                  </a:cubicBezTo>
                  <a:cubicBezTo>
                    <a:pt x="34706" y="4390"/>
                    <a:pt x="34656" y="4242"/>
                    <a:pt x="34582" y="4068"/>
                  </a:cubicBezTo>
                  <a:cubicBezTo>
                    <a:pt x="34235" y="3052"/>
                    <a:pt x="33590" y="2630"/>
                    <a:pt x="32946" y="2457"/>
                  </a:cubicBezTo>
                  <a:cubicBezTo>
                    <a:pt x="32053" y="2209"/>
                    <a:pt x="31161" y="2432"/>
                    <a:pt x="30987" y="2184"/>
                  </a:cubicBezTo>
                  <a:cubicBezTo>
                    <a:pt x="30665" y="1812"/>
                    <a:pt x="31880" y="1416"/>
                    <a:pt x="31880" y="1416"/>
                  </a:cubicBezTo>
                  <a:cubicBezTo>
                    <a:pt x="31338" y="1041"/>
                    <a:pt x="29975" y="922"/>
                    <a:pt x="28311" y="922"/>
                  </a:cubicBezTo>
                  <a:cubicBezTo>
                    <a:pt x="26779" y="922"/>
                    <a:pt x="24992" y="1023"/>
                    <a:pt x="23352" y="1118"/>
                  </a:cubicBezTo>
                  <a:cubicBezTo>
                    <a:pt x="21744" y="1216"/>
                    <a:pt x="20270" y="1314"/>
                    <a:pt x="19335" y="1314"/>
                  </a:cubicBezTo>
                  <a:cubicBezTo>
                    <a:pt x="18613" y="1314"/>
                    <a:pt x="18212" y="1255"/>
                    <a:pt x="18320" y="1093"/>
                  </a:cubicBezTo>
                  <a:cubicBezTo>
                    <a:pt x="18683" y="572"/>
                    <a:pt x="13563" y="1"/>
                    <a:pt x="9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a:off x="1990500" y="546325"/>
              <a:ext cx="779650" cy="89600"/>
            </a:xfrm>
            <a:custGeom>
              <a:avLst/>
              <a:gdLst/>
              <a:ahLst/>
              <a:cxnLst/>
              <a:rect l="l" t="t" r="r" b="b"/>
              <a:pathLst>
                <a:path w="31186" h="3584" extrusionOk="0">
                  <a:moveTo>
                    <a:pt x="7910" y="1"/>
                  </a:moveTo>
                  <a:cubicBezTo>
                    <a:pt x="5693" y="1"/>
                    <a:pt x="3874" y="186"/>
                    <a:pt x="3694" y="672"/>
                  </a:cubicBezTo>
                  <a:cubicBezTo>
                    <a:pt x="3347" y="1664"/>
                    <a:pt x="100" y="1862"/>
                    <a:pt x="0" y="3572"/>
                  </a:cubicBezTo>
                  <a:cubicBezTo>
                    <a:pt x="66" y="3580"/>
                    <a:pt x="136" y="3584"/>
                    <a:pt x="211" y="3584"/>
                  </a:cubicBezTo>
                  <a:cubicBezTo>
                    <a:pt x="618" y="3584"/>
                    <a:pt x="1143" y="3479"/>
                    <a:pt x="1562" y="3374"/>
                  </a:cubicBezTo>
                  <a:cubicBezTo>
                    <a:pt x="1856" y="3291"/>
                    <a:pt x="2088" y="3265"/>
                    <a:pt x="2314" y="3265"/>
                  </a:cubicBezTo>
                  <a:cubicBezTo>
                    <a:pt x="2670" y="3265"/>
                    <a:pt x="3015" y="3328"/>
                    <a:pt x="3571" y="3328"/>
                  </a:cubicBezTo>
                  <a:cubicBezTo>
                    <a:pt x="4034" y="3328"/>
                    <a:pt x="4643" y="3285"/>
                    <a:pt x="5529" y="3126"/>
                  </a:cubicBezTo>
                  <a:cubicBezTo>
                    <a:pt x="8156" y="2655"/>
                    <a:pt x="8652" y="3126"/>
                    <a:pt x="11354" y="2556"/>
                  </a:cubicBezTo>
                  <a:cubicBezTo>
                    <a:pt x="11859" y="2445"/>
                    <a:pt x="12321" y="2399"/>
                    <a:pt x="12747" y="2399"/>
                  </a:cubicBezTo>
                  <a:cubicBezTo>
                    <a:pt x="14602" y="2399"/>
                    <a:pt x="15766" y="3259"/>
                    <a:pt x="16733" y="3300"/>
                  </a:cubicBezTo>
                  <a:cubicBezTo>
                    <a:pt x="16752" y="3300"/>
                    <a:pt x="16772" y="3300"/>
                    <a:pt x="16793" y="3300"/>
                  </a:cubicBezTo>
                  <a:cubicBezTo>
                    <a:pt x="17874" y="3300"/>
                    <a:pt x="22382" y="2799"/>
                    <a:pt x="25003" y="2799"/>
                  </a:cubicBezTo>
                  <a:cubicBezTo>
                    <a:pt x="25565" y="2799"/>
                    <a:pt x="26040" y="2822"/>
                    <a:pt x="26377" y="2878"/>
                  </a:cubicBezTo>
                  <a:cubicBezTo>
                    <a:pt x="26618" y="2921"/>
                    <a:pt x="26869" y="2938"/>
                    <a:pt x="27128" y="2938"/>
                  </a:cubicBezTo>
                  <a:cubicBezTo>
                    <a:pt x="28387" y="2938"/>
                    <a:pt x="29829" y="2518"/>
                    <a:pt x="31186" y="2457"/>
                  </a:cubicBezTo>
                  <a:cubicBezTo>
                    <a:pt x="30293" y="2209"/>
                    <a:pt x="29401" y="2432"/>
                    <a:pt x="29227" y="2184"/>
                  </a:cubicBezTo>
                  <a:cubicBezTo>
                    <a:pt x="28905" y="1812"/>
                    <a:pt x="30120" y="1416"/>
                    <a:pt x="30120" y="1416"/>
                  </a:cubicBezTo>
                  <a:cubicBezTo>
                    <a:pt x="29575" y="1041"/>
                    <a:pt x="28194" y="920"/>
                    <a:pt x="26510" y="920"/>
                  </a:cubicBezTo>
                  <a:cubicBezTo>
                    <a:pt x="23465" y="920"/>
                    <a:pt x="19431" y="1315"/>
                    <a:pt x="17567" y="1315"/>
                  </a:cubicBezTo>
                  <a:cubicBezTo>
                    <a:pt x="16847" y="1315"/>
                    <a:pt x="16451" y="1256"/>
                    <a:pt x="16560" y="1093"/>
                  </a:cubicBezTo>
                  <a:cubicBezTo>
                    <a:pt x="16923" y="572"/>
                    <a:pt x="11803" y="1"/>
                    <a:pt x="7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2351800" y="633750"/>
              <a:ext cx="50225" cy="143825"/>
            </a:xfrm>
            <a:custGeom>
              <a:avLst/>
              <a:gdLst/>
              <a:ahLst/>
              <a:cxnLst/>
              <a:rect l="l" t="t" r="r" b="b"/>
              <a:pathLst>
                <a:path w="2009" h="5753" extrusionOk="0">
                  <a:moveTo>
                    <a:pt x="1538" y="1"/>
                  </a:moveTo>
                  <a:lnTo>
                    <a:pt x="1" y="5752"/>
                  </a:lnTo>
                  <a:lnTo>
                    <a:pt x="1" y="5752"/>
                  </a:lnTo>
                  <a:lnTo>
                    <a:pt x="2009" y="348"/>
                  </a:lnTo>
                  <a:lnTo>
                    <a:pt x="1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2364200" y="626950"/>
              <a:ext cx="13050" cy="81200"/>
            </a:xfrm>
            <a:custGeom>
              <a:avLst/>
              <a:gdLst/>
              <a:ahLst/>
              <a:cxnLst/>
              <a:rect l="l" t="t" r="r" b="b"/>
              <a:pathLst>
                <a:path w="522" h="3248" extrusionOk="0">
                  <a:moveTo>
                    <a:pt x="100" y="0"/>
                  </a:moveTo>
                  <a:lnTo>
                    <a:pt x="1" y="3248"/>
                  </a:lnTo>
                  <a:lnTo>
                    <a:pt x="521" y="496"/>
                  </a:lnTo>
                  <a:lnTo>
                    <a:pt x="1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2012800" y="811000"/>
              <a:ext cx="37225" cy="160550"/>
            </a:xfrm>
            <a:custGeom>
              <a:avLst/>
              <a:gdLst/>
              <a:ahLst/>
              <a:cxnLst/>
              <a:rect l="l" t="t" r="r" b="b"/>
              <a:pathLst>
                <a:path w="1489" h="6422" extrusionOk="0">
                  <a:moveTo>
                    <a:pt x="1" y="1"/>
                  </a:moveTo>
                  <a:lnTo>
                    <a:pt x="1488" y="6421"/>
                  </a:lnTo>
                  <a:lnTo>
                    <a:pt x="794" y="74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6"/>
            <p:cNvSpPr/>
            <p:nvPr/>
          </p:nvSpPr>
          <p:spPr>
            <a:xfrm>
              <a:off x="2116300" y="821550"/>
              <a:ext cx="29150" cy="192125"/>
            </a:xfrm>
            <a:custGeom>
              <a:avLst/>
              <a:gdLst/>
              <a:ahLst/>
              <a:cxnLst/>
              <a:rect l="l" t="t" r="r" b="b"/>
              <a:pathLst>
                <a:path w="1166" h="7685" extrusionOk="0">
                  <a:moveTo>
                    <a:pt x="497" y="0"/>
                  </a:moveTo>
                  <a:lnTo>
                    <a:pt x="1" y="7685"/>
                  </a:lnTo>
                  <a:lnTo>
                    <a:pt x="11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6"/>
            <p:cNvSpPr/>
            <p:nvPr/>
          </p:nvSpPr>
          <p:spPr>
            <a:xfrm>
              <a:off x="2232825" y="815350"/>
              <a:ext cx="21100" cy="241725"/>
            </a:xfrm>
            <a:custGeom>
              <a:avLst/>
              <a:gdLst/>
              <a:ahLst/>
              <a:cxnLst/>
              <a:rect l="l" t="t" r="r" b="b"/>
              <a:pathLst>
                <a:path w="844" h="9669" extrusionOk="0">
                  <a:moveTo>
                    <a:pt x="669" y="0"/>
                  </a:moveTo>
                  <a:lnTo>
                    <a:pt x="0" y="323"/>
                  </a:lnTo>
                  <a:lnTo>
                    <a:pt x="843" y="9668"/>
                  </a:lnTo>
                  <a:lnTo>
                    <a:pt x="6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2628825" y="628800"/>
              <a:ext cx="42800" cy="137000"/>
            </a:xfrm>
            <a:custGeom>
              <a:avLst/>
              <a:gdLst/>
              <a:ahLst/>
              <a:cxnLst/>
              <a:rect l="l" t="t" r="r" b="b"/>
              <a:pathLst>
                <a:path w="1712" h="5480" extrusionOk="0">
                  <a:moveTo>
                    <a:pt x="1" y="1"/>
                  </a:moveTo>
                  <a:lnTo>
                    <a:pt x="1711" y="5479"/>
                  </a:lnTo>
                  <a:lnTo>
                    <a:pt x="720" y="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1490375" y="813075"/>
              <a:ext cx="128825" cy="187000"/>
            </a:xfrm>
            <a:custGeom>
              <a:avLst/>
              <a:gdLst/>
              <a:ahLst/>
              <a:cxnLst/>
              <a:rect l="l" t="t" r="r" b="b"/>
              <a:pathLst>
                <a:path w="5153" h="7480" extrusionOk="0">
                  <a:moveTo>
                    <a:pt x="387" y="1"/>
                  </a:moveTo>
                  <a:cubicBezTo>
                    <a:pt x="244" y="1"/>
                    <a:pt x="74" y="2829"/>
                    <a:pt x="0" y="6165"/>
                  </a:cubicBezTo>
                  <a:cubicBezTo>
                    <a:pt x="0" y="6165"/>
                    <a:pt x="2666" y="7479"/>
                    <a:pt x="4132" y="7479"/>
                  </a:cubicBezTo>
                  <a:cubicBezTo>
                    <a:pt x="4748" y="7479"/>
                    <a:pt x="5153" y="7247"/>
                    <a:pt x="5057" y="6586"/>
                  </a:cubicBezTo>
                  <a:cubicBezTo>
                    <a:pt x="4840" y="4940"/>
                    <a:pt x="4782" y="2687"/>
                    <a:pt x="4438" y="2687"/>
                  </a:cubicBezTo>
                  <a:cubicBezTo>
                    <a:pt x="4311" y="2687"/>
                    <a:pt x="4145" y="2996"/>
                    <a:pt x="3917" y="3760"/>
                  </a:cubicBezTo>
                  <a:cubicBezTo>
                    <a:pt x="3677" y="4563"/>
                    <a:pt x="3430" y="4872"/>
                    <a:pt x="3187" y="4872"/>
                  </a:cubicBezTo>
                  <a:cubicBezTo>
                    <a:pt x="2577" y="4872"/>
                    <a:pt x="1998" y="2916"/>
                    <a:pt x="1661" y="1975"/>
                  </a:cubicBezTo>
                  <a:cubicBezTo>
                    <a:pt x="1525" y="1603"/>
                    <a:pt x="1468" y="1446"/>
                    <a:pt x="1455" y="1446"/>
                  </a:cubicBezTo>
                  <a:cubicBezTo>
                    <a:pt x="1423" y="1446"/>
                    <a:pt x="1661" y="2398"/>
                    <a:pt x="1661" y="3438"/>
                  </a:cubicBezTo>
                  <a:cubicBezTo>
                    <a:pt x="1661" y="3911"/>
                    <a:pt x="1557" y="4145"/>
                    <a:pt x="1412" y="4145"/>
                  </a:cubicBezTo>
                  <a:cubicBezTo>
                    <a:pt x="1108" y="4145"/>
                    <a:pt x="621" y="3120"/>
                    <a:pt x="521" y="1108"/>
                  </a:cubicBezTo>
                  <a:cubicBezTo>
                    <a:pt x="483" y="338"/>
                    <a:pt x="436" y="1"/>
                    <a:pt x="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a:off x="2851325" y="683450"/>
              <a:ext cx="321050" cy="311025"/>
            </a:xfrm>
            <a:custGeom>
              <a:avLst/>
              <a:gdLst/>
              <a:ahLst/>
              <a:cxnLst/>
              <a:rect l="l" t="t" r="r" b="b"/>
              <a:pathLst>
                <a:path w="12842" h="12441" extrusionOk="0">
                  <a:moveTo>
                    <a:pt x="9483" y="1"/>
                  </a:moveTo>
                  <a:cubicBezTo>
                    <a:pt x="9145" y="1"/>
                    <a:pt x="10065" y="3706"/>
                    <a:pt x="10759" y="6541"/>
                  </a:cubicBezTo>
                  <a:cubicBezTo>
                    <a:pt x="11095" y="7921"/>
                    <a:pt x="11065" y="8410"/>
                    <a:pt x="10870" y="8410"/>
                  </a:cubicBezTo>
                  <a:cubicBezTo>
                    <a:pt x="10547" y="8410"/>
                    <a:pt x="9770" y="7069"/>
                    <a:pt x="9445" y="6218"/>
                  </a:cubicBezTo>
                  <a:cubicBezTo>
                    <a:pt x="9284" y="5804"/>
                    <a:pt x="9187" y="5627"/>
                    <a:pt x="9128" y="5627"/>
                  </a:cubicBezTo>
                  <a:cubicBezTo>
                    <a:pt x="8998" y="5627"/>
                    <a:pt x="9058" y="6504"/>
                    <a:pt x="9024" y="7582"/>
                  </a:cubicBezTo>
                  <a:cubicBezTo>
                    <a:pt x="9017" y="7789"/>
                    <a:pt x="8993" y="7882"/>
                    <a:pt x="8953" y="7882"/>
                  </a:cubicBezTo>
                  <a:cubicBezTo>
                    <a:pt x="8687" y="7882"/>
                    <a:pt x="7725" y="3731"/>
                    <a:pt x="6669" y="1360"/>
                  </a:cubicBezTo>
                  <a:cubicBezTo>
                    <a:pt x="6435" y="829"/>
                    <a:pt x="6320" y="600"/>
                    <a:pt x="6290" y="600"/>
                  </a:cubicBezTo>
                  <a:cubicBezTo>
                    <a:pt x="6167" y="600"/>
                    <a:pt x="7475" y="4455"/>
                    <a:pt x="7933" y="7284"/>
                  </a:cubicBezTo>
                  <a:cubicBezTo>
                    <a:pt x="8118" y="8420"/>
                    <a:pt x="8099" y="8867"/>
                    <a:pt x="7957" y="8867"/>
                  </a:cubicBezTo>
                  <a:cubicBezTo>
                    <a:pt x="7662" y="8867"/>
                    <a:pt x="6834" y="6934"/>
                    <a:pt x="6198" y="5227"/>
                  </a:cubicBezTo>
                  <a:cubicBezTo>
                    <a:pt x="5902" y="4440"/>
                    <a:pt x="5721" y="4143"/>
                    <a:pt x="5607" y="4143"/>
                  </a:cubicBezTo>
                  <a:cubicBezTo>
                    <a:pt x="5359" y="4143"/>
                    <a:pt x="5432" y="5559"/>
                    <a:pt x="5330" y="6392"/>
                  </a:cubicBezTo>
                  <a:cubicBezTo>
                    <a:pt x="5311" y="6525"/>
                    <a:pt x="5288" y="6586"/>
                    <a:pt x="5262" y="6586"/>
                  </a:cubicBezTo>
                  <a:cubicBezTo>
                    <a:pt x="5057" y="6586"/>
                    <a:pt x="4643" y="2773"/>
                    <a:pt x="3917" y="1012"/>
                  </a:cubicBezTo>
                  <a:cubicBezTo>
                    <a:pt x="3763" y="651"/>
                    <a:pt x="3662" y="487"/>
                    <a:pt x="3602" y="487"/>
                  </a:cubicBezTo>
                  <a:cubicBezTo>
                    <a:pt x="3332" y="487"/>
                    <a:pt x="3901" y="3786"/>
                    <a:pt x="4388" y="7334"/>
                  </a:cubicBezTo>
                  <a:cubicBezTo>
                    <a:pt x="4561" y="8653"/>
                    <a:pt x="4561" y="9153"/>
                    <a:pt x="4450" y="9153"/>
                  </a:cubicBezTo>
                  <a:cubicBezTo>
                    <a:pt x="4198" y="9153"/>
                    <a:pt x="3373" y="6527"/>
                    <a:pt x="2752" y="5078"/>
                  </a:cubicBezTo>
                  <a:cubicBezTo>
                    <a:pt x="2531" y="4562"/>
                    <a:pt x="2404" y="4350"/>
                    <a:pt x="2338" y="4350"/>
                  </a:cubicBezTo>
                  <a:cubicBezTo>
                    <a:pt x="2139" y="4350"/>
                    <a:pt x="2504" y="6295"/>
                    <a:pt x="2504" y="7582"/>
                  </a:cubicBezTo>
                  <a:cubicBezTo>
                    <a:pt x="2504" y="7877"/>
                    <a:pt x="2490" y="8010"/>
                    <a:pt x="2464" y="8010"/>
                  </a:cubicBezTo>
                  <a:cubicBezTo>
                    <a:pt x="2334" y="8010"/>
                    <a:pt x="1898" y="4847"/>
                    <a:pt x="1240" y="1905"/>
                  </a:cubicBezTo>
                  <a:cubicBezTo>
                    <a:pt x="999" y="786"/>
                    <a:pt x="843" y="322"/>
                    <a:pt x="744" y="322"/>
                  </a:cubicBezTo>
                  <a:cubicBezTo>
                    <a:pt x="529" y="322"/>
                    <a:pt x="586" y="2545"/>
                    <a:pt x="620" y="4979"/>
                  </a:cubicBezTo>
                  <a:cubicBezTo>
                    <a:pt x="670" y="8524"/>
                    <a:pt x="0" y="7755"/>
                    <a:pt x="868" y="10978"/>
                  </a:cubicBezTo>
                  <a:lnTo>
                    <a:pt x="1562" y="12440"/>
                  </a:lnTo>
                  <a:lnTo>
                    <a:pt x="12841" y="10680"/>
                  </a:lnTo>
                  <a:cubicBezTo>
                    <a:pt x="12841" y="10680"/>
                    <a:pt x="11651" y="4186"/>
                    <a:pt x="10114" y="1012"/>
                  </a:cubicBezTo>
                  <a:cubicBezTo>
                    <a:pt x="9779" y="302"/>
                    <a:pt x="9580" y="1"/>
                    <a:pt x="94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6"/>
            <p:cNvSpPr/>
            <p:nvPr/>
          </p:nvSpPr>
          <p:spPr>
            <a:xfrm>
              <a:off x="2022100" y="910175"/>
              <a:ext cx="829875" cy="172300"/>
            </a:xfrm>
            <a:custGeom>
              <a:avLst/>
              <a:gdLst/>
              <a:ahLst/>
              <a:cxnLst/>
              <a:rect l="l" t="t" r="r" b="b"/>
              <a:pathLst>
                <a:path w="33195" h="6892" extrusionOk="0">
                  <a:moveTo>
                    <a:pt x="32872" y="0"/>
                  </a:moveTo>
                  <a:cubicBezTo>
                    <a:pt x="27889" y="198"/>
                    <a:pt x="21047" y="3570"/>
                    <a:pt x="15519" y="3570"/>
                  </a:cubicBezTo>
                  <a:cubicBezTo>
                    <a:pt x="14255" y="3570"/>
                    <a:pt x="13040" y="3396"/>
                    <a:pt x="11949" y="2950"/>
                  </a:cubicBezTo>
                  <a:cubicBezTo>
                    <a:pt x="10883" y="2553"/>
                    <a:pt x="9966" y="2256"/>
                    <a:pt x="9198" y="2082"/>
                  </a:cubicBezTo>
                  <a:lnTo>
                    <a:pt x="9198" y="2082"/>
                  </a:lnTo>
                  <a:lnTo>
                    <a:pt x="9272" y="5875"/>
                  </a:lnTo>
                  <a:lnTo>
                    <a:pt x="8925" y="2033"/>
                  </a:lnTo>
                  <a:cubicBezTo>
                    <a:pt x="8107" y="1859"/>
                    <a:pt x="7413" y="1810"/>
                    <a:pt x="6793" y="1810"/>
                  </a:cubicBezTo>
                  <a:cubicBezTo>
                    <a:pt x="6198" y="1810"/>
                    <a:pt x="5653" y="1859"/>
                    <a:pt x="5132" y="1909"/>
                  </a:cubicBezTo>
                  <a:cubicBezTo>
                    <a:pt x="4785" y="1958"/>
                    <a:pt x="4438" y="1983"/>
                    <a:pt x="4091" y="2008"/>
                  </a:cubicBezTo>
                  <a:lnTo>
                    <a:pt x="3769" y="4140"/>
                  </a:lnTo>
                  <a:lnTo>
                    <a:pt x="3917" y="2008"/>
                  </a:lnTo>
                  <a:cubicBezTo>
                    <a:pt x="3769" y="2008"/>
                    <a:pt x="3595" y="2033"/>
                    <a:pt x="3446" y="2033"/>
                  </a:cubicBezTo>
                  <a:cubicBezTo>
                    <a:pt x="2752" y="2033"/>
                    <a:pt x="1984" y="1958"/>
                    <a:pt x="1017" y="1735"/>
                  </a:cubicBezTo>
                  <a:lnTo>
                    <a:pt x="1017" y="1735"/>
                  </a:lnTo>
                  <a:lnTo>
                    <a:pt x="1116" y="2454"/>
                  </a:lnTo>
                  <a:lnTo>
                    <a:pt x="943" y="1711"/>
                  </a:lnTo>
                  <a:cubicBezTo>
                    <a:pt x="645" y="1636"/>
                    <a:pt x="323" y="1562"/>
                    <a:pt x="1" y="1463"/>
                  </a:cubicBezTo>
                  <a:lnTo>
                    <a:pt x="1" y="1463"/>
                  </a:lnTo>
                  <a:cubicBezTo>
                    <a:pt x="348" y="2801"/>
                    <a:pt x="397" y="4512"/>
                    <a:pt x="397" y="5429"/>
                  </a:cubicBezTo>
                  <a:cubicBezTo>
                    <a:pt x="397" y="5850"/>
                    <a:pt x="373" y="6098"/>
                    <a:pt x="373" y="6098"/>
                  </a:cubicBezTo>
                  <a:cubicBezTo>
                    <a:pt x="373" y="6098"/>
                    <a:pt x="1662" y="6049"/>
                    <a:pt x="3273" y="6049"/>
                  </a:cubicBezTo>
                  <a:cubicBezTo>
                    <a:pt x="5678" y="6049"/>
                    <a:pt x="8826" y="6148"/>
                    <a:pt x="9322" y="6569"/>
                  </a:cubicBezTo>
                  <a:cubicBezTo>
                    <a:pt x="9594" y="6817"/>
                    <a:pt x="10487" y="6892"/>
                    <a:pt x="11776" y="6892"/>
                  </a:cubicBezTo>
                  <a:cubicBezTo>
                    <a:pt x="14205" y="6892"/>
                    <a:pt x="18097" y="6619"/>
                    <a:pt x="22584" y="6569"/>
                  </a:cubicBezTo>
                  <a:cubicBezTo>
                    <a:pt x="29525" y="6495"/>
                    <a:pt x="32599" y="5479"/>
                    <a:pt x="32599" y="5479"/>
                  </a:cubicBezTo>
                  <a:cubicBezTo>
                    <a:pt x="33045" y="4090"/>
                    <a:pt x="33194" y="2950"/>
                    <a:pt x="33194" y="2058"/>
                  </a:cubicBezTo>
                  <a:cubicBezTo>
                    <a:pt x="33194" y="1190"/>
                    <a:pt x="33070" y="521"/>
                    <a:pt x="3287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a:off x="2045650" y="952925"/>
              <a:ext cx="4375" cy="18625"/>
            </a:xfrm>
            <a:custGeom>
              <a:avLst/>
              <a:gdLst/>
              <a:ahLst/>
              <a:cxnLst/>
              <a:rect l="l" t="t" r="r" b="b"/>
              <a:pathLst>
                <a:path w="175" h="745" extrusionOk="0">
                  <a:moveTo>
                    <a:pt x="1" y="1"/>
                  </a:moveTo>
                  <a:lnTo>
                    <a:pt x="174" y="744"/>
                  </a:lnTo>
                  <a:lnTo>
                    <a:pt x="75" y="25"/>
                  </a:lnTo>
                  <a:cubicBezTo>
                    <a:pt x="50" y="25"/>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6"/>
            <p:cNvSpPr/>
            <p:nvPr/>
          </p:nvSpPr>
          <p:spPr>
            <a:xfrm>
              <a:off x="2116300" y="960375"/>
              <a:ext cx="8075" cy="53300"/>
            </a:xfrm>
            <a:custGeom>
              <a:avLst/>
              <a:gdLst/>
              <a:ahLst/>
              <a:cxnLst/>
              <a:rect l="l" t="t" r="r" b="b"/>
              <a:pathLst>
                <a:path w="323" h="2132" extrusionOk="0">
                  <a:moveTo>
                    <a:pt x="149" y="0"/>
                  </a:moveTo>
                  <a:lnTo>
                    <a:pt x="1" y="2132"/>
                  </a:lnTo>
                  <a:lnTo>
                    <a:pt x="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2245200" y="960975"/>
              <a:ext cx="8725" cy="96100"/>
            </a:xfrm>
            <a:custGeom>
              <a:avLst/>
              <a:gdLst/>
              <a:ahLst/>
              <a:cxnLst/>
              <a:rect l="l" t="t" r="r" b="b"/>
              <a:pathLst>
                <a:path w="349" h="3844" extrusionOk="0">
                  <a:moveTo>
                    <a:pt x="1" y="1"/>
                  </a:moveTo>
                  <a:lnTo>
                    <a:pt x="348" y="3843"/>
                  </a:lnTo>
                  <a:lnTo>
                    <a:pt x="274" y="50"/>
                  </a:lnTo>
                  <a:cubicBezTo>
                    <a:pt x="174" y="26"/>
                    <a:pt x="75" y="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6"/>
            <p:cNvSpPr/>
            <p:nvPr/>
          </p:nvSpPr>
          <p:spPr>
            <a:xfrm>
              <a:off x="1789075" y="832050"/>
              <a:ext cx="194625" cy="169250"/>
            </a:xfrm>
            <a:custGeom>
              <a:avLst/>
              <a:gdLst/>
              <a:ahLst/>
              <a:cxnLst/>
              <a:rect l="l" t="t" r="r" b="b"/>
              <a:pathLst>
                <a:path w="7785" h="6770" extrusionOk="0">
                  <a:moveTo>
                    <a:pt x="4470" y="0"/>
                  </a:moveTo>
                  <a:cubicBezTo>
                    <a:pt x="4167" y="0"/>
                    <a:pt x="3893" y="635"/>
                    <a:pt x="3868" y="2059"/>
                  </a:cubicBezTo>
                  <a:cubicBezTo>
                    <a:pt x="3845" y="3325"/>
                    <a:pt x="3477" y="3916"/>
                    <a:pt x="3018" y="3916"/>
                  </a:cubicBezTo>
                  <a:cubicBezTo>
                    <a:pt x="2470" y="3916"/>
                    <a:pt x="1791" y="3076"/>
                    <a:pt x="1414" y="1539"/>
                  </a:cubicBezTo>
                  <a:cubicBezTo>
                    <a:pt x="1221" y="725"/>
                    <a:pt x="1109" y="359"/>
                    <a:pt x="1021" y="359"/>
                  </a:cubicBezTo>
                  <a:cubicBezTo>
                    <a:pt x="805" y="359"/>
                    <a:pt x="742" y="2597"/>
                    <a:pt x="1" y="5827"/>
                  </a:cubicBezTo>
                  <a:lnTo>
                    <a:pt x="7785" y="6769"/>
                  </a:lnTo>
                  <a:cubicBezTo>
                    <a:pt x="7785" y="6769"/>
                    <a:pt x="6744" y="3670"/>
                    <a:pt x="6322" y="1811"/>
                  </a:cubicBezTo>
                  <a:cubicBezTo>
                    <a:pt x="6236" y="1403"/>
                    <a:pt x="6150" y="1256"/>
                    <a:pt x="6067" y="1256"/>
                  </a:cubicBezTo>
                  <a:cubicBezTo>
                    <a:pt x="5957" y="1256"/>
                    <a:pt x="5850" y="1509"/>
                    <a:pt x="5752" y="1762"/>
                  </a:cubicBezTo>
                  <a:cubicBezTo>
                    <a:pt x="5644" y="2004"/>
                    <a:pt x="5551" y="2246"/>
                    <a:pt x="5461" y="2246"/>
                  </a:cubicBezTo>
                  <a:cubicBezTo>
                    <a:pt x="5385" y="2246"/>
                    <a:pt x="5311" y="2075"/>
                    <a:pt x="5231" y="1588"/>
                  </a:cubicBezTo>
                  <a:cubicBezTo>
                    <a:pt x="5074" y="574"/>
                    <a:pt x="475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6"/>
            <p:cNvSpPr/>
            <p:nvPr/>
          </p:nvSpPr>
          <p:spPr>
            <a:xfrm>
              <a:off x="2715600" y="895075"/>
              <a:ext cx="597450" cy="196700"/>
            </a:xfrm>
            <a:custGeom>
              <a:avLst/>
              <a:gdLst/>
              <a:ahLst/>
              <a:cxnLst/>
              <a:rect l="l" t="t" r="r" b="b"/>
              <a:pathLst>
                <a:path w="23898" h="7868" extrusionOk="0">
                  <a:moveTo>
                    <a:pt x="11852" y="1"/>
                  </a:moveTo>
                  <a:cubicBezTo>
                    <a:pt x="11580" y="1"/>
                    <a:pt x="11305" y="28"/>
                    <a:pt x="11032" y="83"/>
                  </a:cubicBezTo>
                  <a:cubicBezTo>
                    <a:pt x="9594" y="356"/>
                    <a:pt x="8404" y="1397"/>
                    <a:pt x="7933" y="2786"/>
                  </a:cubicBezTo>
                  <a:cubicBezTo>
                    <a:pt x="7568" y="2228"/>
                    <a:pt x="6963" y="1893"/>
                    <a:pt x="6308" y="1893"/>
                  </a:cubicBezTo>
                  <a:cubicBezTo>
                    <a:pt x="6206" y="1893"/>
                    <a:pt x="6103" y="1901"/>
                    <a:pt x="5999" y="1918"/>
                  </a:cubicBezTo>
                  <a:cubicBezTo>
                    <a:pt x="5256" y="2017"/>
                    <a:pt x="4636" y="2587"/>
                    <a:pt x="4462" y="3331"/>
                  </a:cubicBezTo>
                  <a:cubicBezTo>
                    <a:pt x="4074" y="2969"/>
                    <a:pt x="3578" y="2789"/>
                    <a:pt x="3082" y="2789"/>
                  </a:cubicBezTo>
                  <a:cubicBezTo>
                    <a:pt x="2659" y="2789"/>
                    <a:pt x="2238" y="2920"/>
                    <a:pt x="1884" y="3182"/>
                  </a:cubicBezTo>
                  <a:cubicBezTo>
                    <a:pt x="1116" y="3777"/>
                    <a:pt x="893" y="4843"/>
                    <a:pt x="1339" y="5711"/>
                  </a:cubicBezTo>
                  <a:cubicBezTo>
                    <a:pt x="471" y="6033"/>
                    <a:pt x="0" y="7000"/>
                    <a:pt x="298" y="7867"/>
                  </a:cubicBezTo>
                  <a:lnTo>
                    <a:pt x="22410" y="7867"/>
                  </a:lnTo>
                  <a:cubicBezTo>
                    <a:pt x="23501" y="7124"/>
                    <a:pt x="23897" y="5711"/>
                    <a:pt x="23402" y="4471"/>
                  </a:cubicBezTo>
                  <a:cubicBezTo>
                    <a:pt x="22952" y="3421"/>
                    <a:pt x="21928" y="2760"/>
                    <a:pt x="20810" y="2760"/>
                  </a:cubicBezTo>
                  <a:cubicBezTo>
                    <a:pt x="20634" y="2760"/>
                    <a:pt x="20456" y="2777"/>
                    <a:pt x="20278" y="2810"/>
                  </a:cubicBezTo>
                  <a:cubicBezTo>
                    <a:pt x="20501" y="1620"/>
                    <a:pt x="19758" y="480"/>
                    <a:pt x="18593" y="183"/>
                  </a:cubicBezTo>
                  <a:cubicBezTo>
                    <a:pt x="18418" y="143"/>
                    <a:pt x="18244" y="123"/>
                    <a:pt x="18074" y="123"/>
                  </a:cubicBezTo>
                  <a:cubicBezTo>
                    <a:pt x="17079" y="123"/>
                    <a:pt x="16187" y="775"/>
                    <a:pt x="15890" y="1769"/>
                  </a:cubicBezTo>
                  <a:cubicBezTo>
                    <a:pt x="15915" y="1521"/>
                    <a:pt x="15791" y="1298"/>
                    <a:pt x="15568" y="1199"/>
                  </a:cubicBezTo>
                  <a:cubicBezTo>
                    <a:pt x="15511" y="1180"/>
                    <a:pt x="15453" y="1171"/>
                    <a:pt x="15394" y="1171"/>
                  </a:cubicBezTo>
                  <a:cubicBezTo>
                    <a:pt x="15225" y="1171"/>
                    <a:pt x="15059" y="1250"/>
                    <a:pt x="14948" y="1397"/>
                  </a:cubicBezTo>
                  <a:cubicBezTo>
                    <a:pt x="14163" y="511"/>
                    <a:pt x="13033" y="1"/>
                    <a:pt x="11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2879825" y="989450"/>
              <a:ext cx="332825" cy="109750"/>
            </a:xfrm>
            <a:custGeom>
              <a:avLst/>
              <a:gdLst/>
              <a:ahLst/>
              <a:cxnLst/>
              <a:rect l="l" t="t" r="r" b="b"/>
              <a:pathLst>
                <a:path w="13313" h="4390" extrusionOk="0">
                  <a:moveTo>
                    <a:pt x="6688" y="0"/>
                  </a:moveTo>
                  <a:cubicBezTo>
                    <a:pt x="6048" y="0"/>
                    <a:pt x="5420" y="274"/>
                    <a:pt x="4983" y="771"/>
                  </a:cubicBezTo>
                  <a:cubicBezTo>
                    <a:pt x="4929" y="698"/>
                    <a:pt x="4835" y="652"/>
                    <a:pt x="4739" y="652"/>
                  </a:cubicBezTo>
                  <a:cubicBezTo>
                    <a:pt x="4704" y="652"/>
                    <a:pt x="4669" y="658"/>
                    <a:pt x="4636" y="671"/>
                  </a:cubicBezTo>
                  <a:cubicBezTo>
                    <a:pt x="4512" y="721"/>
                    <a:pt x="4438" y="845"/>
                    <a:pt x="4463" y="969"/>
                  </a:cubicBezTo>
                  <a:cubicBezTo>
                    <a:pt x="4294" y="420"/>
                    <a:pt x="3801" y="69"/>
                    <a:pt x="3245" y="69"/>
                  </a:cubicBezTo>
                  <a:cubicBezTo>
                    <a:pt x="3148" y="69"/>
                    <a:pt x="3050" y="79"/>
                    <a:pt x="2951" y="101"/>
                  </a:cubicBezTo>
                  <a:cubicBezTo>
                    <a:pt x="2306" y="250"/>
                    <a:pt x="1885" y="895"/>
                    <a:pt x="2009" y="1564"/>
                  </a:cubicBezTo>
                  <a:cubicBezTo>
                    <a:pt x="1907" y="1543"/>
                    <a:pt x="1806" y="1533"/>
                    <a:pt x="1706" y="1533"/>
                  </a:cubicBezTo>
                  <a:cubicBezTo>
                    <a:pt x="1095" y="1533"/>
                    <a:pt x="529" y="1910"/>
                    <a:pt x="273" y="2506"/>
                  </a:cubicBezTo>
                  <a:cubicBezTo>
                    <a:pt x="1" y="3175"/>
                    <a:pt x="224" y="3968"/>
                    <a:pt x="843" y="4390"/>
                  </a:cubicBezTo>
                  <a:lnTo>
                    <a:pt x="13164" y="4390"/>
                  </a:lnTo>
                  <a:cubicBezTo>
                    <a:pt x="13313" y="3894"/>
                    <a:pt x="13065" y="3349"/>
                    <a:pt x="12569" y="3175"/>
                  </a:cubicBezTo>
                  <a:cubicBezTo>
                    <a:pt x="12842" y="2704"/>
                    <a:pt x="12718" y="2109"/>
                    <a:pt x="12271" y="1787"/>
                  </a:cubicBezTo>
                  <a:cubicBezTo>
                    <a:pt x="12079" y="1628"/>
                    <a:pt x="11845" y="1553"/>
                    <a:pt x="11609" y="1553"/>
                  </a:cubicBezTo>
                  <a:cubicBezTo>
                    <a:pt x="11330" y="1553"/>
                    <a:pt x="11049" y="1659"/>
                    <a:pt x="10834" y="1861"/>
                  </a:cubicBezTo>
                  <a:cubicBezTo>
                    <a:pt x="10734" y="1440"/>
                    <a:pt x="10412" y="1118"/>
                    <a:pt x="9966" y="1068"/>
                  </a:cubicBezTo>
                  <a:cubicBezTo>
                    <a:pt x="9907" y="1058"/>
                    <a:pt x="9847" y="1053"/>
                    <a:pt x="9788" y="1053"/>
                  </a:cubicBezTo>
                  <a:cubicBezTo>
                    <a:pt x="9430" y="1053"/>
                    <a:pt x="9092" y="1241"/>
                    <a:pt x="8900" y="1539"/>
                  </a:cubicBezTo>
                  <a:cubicBezTo>
                    <a:pt x="8627" y="771"/>
                    <a:pt x="7983" y="200"/>
                    <a:pt x="7165" y="52"/>
                  </a:cubicBezTo>
                  <a:cubicBezTo>
                    <a:pt x="7007" y="17"/>
                    <a:pt x="6847" y="0"/>
                    <a:pt x="6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1378200" y="879075"/>
              <a:ext cx="726975" cy="212700"/>
            </a:xfrm>
            <a:custGeom>
              <a:avLst/>
              <a:gdLst/>
              <a:ahLst/>
              <a:cxnLst/>
              <a:rect l="l" t="t" r="r" b="b"/>
              <a:pathLst>
                <a:path w="29079" h="8508" extrusionOk="0">
                  <a:moveTo>
                    <a:pt x="12954" y="0"/>
                  </a:moveTo>
                  <a:cubicBezTo>
                    <a:pt x="12439" y="0"/>
                    <a:pt x="11924" y="149"/>
                    <a:pt x="11478" y="451"/>
                  </a:cubicBezTo>
                  <a:cubicBezTo>
                    <a:pt x="10660" y="996"/>
                    <a:pt x="10189" y="1988"/>
                    <a:pt x="10313" y="2979"/>
                  </a:cubicBezTo>
                  <a:cubicBezTo>
                    <a:pt x="10152" y="2831"/>
                    <a:pt x="9953" y="2756"/>
                    <a:pt x="9755" y="2756"/>
                  </a:cubicBezTo>
                  <a:cubicBezTo>
                    <a:pt x="9557" y="2756"/>
                    <a:pt x="9358" y="2831"/>
                    <a:pt x="9197" y="2979"/>
                  </a:cubicBezTo>
                  <a:cubicBezTo>
                    <a:pt x="8544" y="2399"/>
                    <a:pt x="7713" y="2099"/>
                    <a:pt x="6872" y="2099"/>
                  </a:cubicBezTo>
                  <a:cubicBezTo>
                    <a:pt x="6277" y="2099"/>
                    <a:pt x="5677" y="2250"/>
                    <a:pt x="5132" y="2558"/>
                  </a:cubicBezTo>
                  <a:cubicBezTo>
                    <a:pt x="3843" y="3302"/>
                    <a:pt x="3149" y="4789"/>
                    <a:pt x="3446" y="6276"/>
                  </a:cubicBezTo>
                  <a:cubicBezTo>
                    <a:pt x="3328" y="6159"/>
                    <a:pt x="3180" y="6088"/>
                    <a:pt x="3024" y="6088"/>
                  </a:cubicBezTo>
                  <a:cubicBezTo>
                    <a:pt x="2983" y="6088"/>
                    <a:pt x="2942" y="6092"/>
                    <a:pt x="2901" y="6103"/>
                  </a:cubicBezTo>
                  <a:cubicBezTo>
                    <a:pt x="2702" y="6128"/>
                    <a:pt x="2529" y="6252"/>
                    <a:pt x="2454" y="6425"/>
                  </a:cubicBezTo>
                  <a:cubicBezTo>
                    <a:pt x="2314" y="6323"/>
                    <a:pt x="2153" y="6273"/>
                    <a:pt x="1996" y="6273"/>
                  </a:cubicBezTo>
                  <a:cubicBezTo>
                    <a:pt x="1850" y="6273"/>
                    <a:pt x="1707" y="6316"/>
                    <a:pt x="1587" y="6400"/>
                  </a:cubicBezTo>
                  <a:cubicBezTo>
                    <a:pt x="1314" y="6599"/>
                    <a:pt x="1215" y="6921"/>
                    <a:pt x="1314" y="7243"/>
                  </a:cubicBezTo>
                  <a:cubicBezTo>
                    <a:pt x="595" y="7243"/>
                    <a:pt x="25" y="7789"/>
                    <a:pt x="0" y="8507"/>
                  </a:cubicBezTo>
                  <a:lnTo>
                    <a:pt x="28955" y="8507"/>
                  </a:lnTo>
                  <a:cubicBezTo>
                    <a:pt x="29079" y="8309"/>
                    <a:pt x="29029" y="8036"/>
                    <a:pt x="28855" y="7863"/>
                  </a:cubicBezTo>
                  <a:cubicBezTo>
                    <a:pt x="28754" y="7762"/>
                    <a:pt x="28619" y="7711"/>
                    <a:pt x="28480" y="7711"/>
                  </a:cubicBezTo>
                  <a:cubicBezTo>
                    <a:pt x="28381" y="7711"/>
                    <a:pt x="28279" y="7737"/>
                    <a:pt x="28186" y="7789"/>
                  </a:cubicBezTo>
                  <a:cubicBezTo>
                    <a:pt x="28657" y="7020"/>
                    <a:pt x="28558" y="6028"/>
                    <a:pt x="27938" y="5384"/>
                  </a:cubicBezTo>
                  <a:cubicBezTo>
                    <a:pt x="27557" y="4972"/>
                    <a:pt x="27034" y="4757"/>
                    <a:pt x="26503" y="4757"/>
                  </a:cubicBezTo>
                  <a:cubicBezTo>
                    <a:pt x="26172" y="4757"/>
                    <a:pt x="25838" y="4841"/>
                    <a:pt x="25534" y="5012"/>
                  </a:cubicBezTo>
                  <a:cubicBezTo>
                    <a:pt x="25707" y="3723"/>
                    <a:pt x="24889" y="2508"/>
                    <a:pt x="23625" y="2186"/>
                  </a:cubicBezTo>
                  <a:cubicBezTo>
                    <a:pt x="23411" y="2132"/>
                    <a:pt x="23196" y="2105"/>
                    <a:pt x="22984" y="2105"/>
                  </a:cubicBezTo>
                  <a:cubicBezTo>
                    <a:pt x="21941" y="2105"/>
                    <a:pt x="20971" y="2738"/>
                    <a:pt x="20600" y="3748"/>
                  </a:cubicBezTo>
                  <a:cubicBezTo>
                    <a:pt x="20774" y="3252"/>
                    <a:pt x="20576" y="2707"/>
                    <a:pt x="20105" y="2434"/>
                  </a:cubicBezTo>
                  <a:cubicBezTo>
                    <a:pt x="19933" y="2335"/>
                    <a:pt x="19748" y="2288"/>
                    <a:pt x="19566" y="2288"/>
                  </a:cubicBezTo>
                  <a:cubicBezTo>
                    <a:pt x="19248" y="2288"/>
                    <a:pt x="18937" y="2430"/>
                    <a:pt x="18716" y="2682"/>
                  </a:cubicBezTo>
                  <a:cubicBezTo>
                    <a:pt x="18518" y="2484"/>
                    <a:pt x="18243" y="2373"/>
                    <a:pt x="17971" y="2373"/>
                  </a:cubicBezTo>
                  <a:cubicBezTo>
                    <a:pt x="17835" y="2373"/>
                    <a:pt x="17700" y="2401"/>
                    <a:pt x="17576" y="2459"/>
                  </a:cubicBezTo>
                  <a:cubicBezTo>
                    <a:pt x="17179" y="2632"/>
                    <a:pt x="16932" y="3054"/>
                    <a:pt x="16956" y="3475"/>
                  </a:cubicBezTo>
                  <a:cubicBezTo>
                    <a:pt x="16818" y="3040"/>
                    <a:pt x="16411" y="2747"/>
                    <a:pt x="15975" y="2747"/>
                  </a:cubicBezTo>
                  <a:cubicBezTo>
                    <a:pt x="15865" y="2747"/>
                    <a:pt x="15753" y="2766"/>
                    <a:pt x="15643" y="2806"/>
                  </a:cubicBezTo>
                  <a:cubicBezTo>
                    <a:pt x="15667" y="1789"/>
                    <a:pt x="15147" y="847"/>
                    <a:pt x="14279" y="352"/>
                  </a:cubicBezTo>
                  <a:cubicBezTo>
                    <a:pt x="13871" y="118"/>
                    <a:pt x="13412" y="0"/>
                    <a:pt x="1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472400" y="969000"/>
              <a:ext cx="474125" cy="138875"/>
            </a:xfrm>
            <a:custGeom>
              <a:avLst/>
              <a:gdLst/>
              <a:ahLst/>
              <a:cxnLst/>
              <a:rect l="l" t="t" r="r" b="b"/>
              <a:pathLst>
                <a:path w="18965" h="5555" extrusionOk="0">
                  <a:moveTo>
                    <a:pt x="10502" y="1"/>
                  </a:moveTo>
                  <a:cubicBezTo>
                    <a:pt x="10205" y="1"/>
                    <a:pt x="9908" y="76"/>
                    <a:pt x="9643" y="225"/>
                  </a:cubicBezTo>
                  <a:cubicBezTo>
                    <a:pt x="9073" y="547"/>
                    <a:pt x="8726" y="1167"/>
                    <a:pt x="8776" y="1836"/>
                  </a:cubicBezTo>
                  <a:cubicBezTo>
                    <a:pt x="8700" y="1811"/>
                    <a:pt x="8624" y="1799"/>
                    <a:pt x="8549" y="1799"/>
                  </a:cubicBezTo>
                  <a:cubicBezTo>
                    <a:pt x="8255" y="1799"/>
                    <a:pt x="7987" y="1981"/>
                    <a:pt x="7908" y="2258"/>
                  </a:cubicBezTo>
                  <a:cubicBezTo>
                    <a:pt x="7908" y="1985"/>
                    <a:pt x="7759" y="1737"/>
                    <a:pt x="7512" y="1613"/>
                  </a:cubicBezTo>
                  <a:cubicBezTo>
                    <a:pt x="7429" y="1572"/>
                    <a:pt x="7338" y="1553"/>
                    <a:pt x="7247" y="1553"/>
                  </a:cubicBezTo>
                  <a:cubicBezTo>
                    <a:pt x="7065" y="1553"/>
                    <a:pt x="6884" y="1630"/>
                    <a:pt x="6768" y="1762"/>
                  </a:cubicBezTo>
                  <a:cubicBezTo>
                    <a:pt x="6626" y="1588"/>
                    <a:pt x="6413" y="1495"/>
                    <a:pt x="6201" y="1495"/>
                  </a:cubicBezTo>
                  <a:cubicBezTo>
                    <a:pt x="6080" y="1495"/>
                    <a:pt x="5959" y="1526"/>
                    <a:pt x="5851" y="1589"/>
                  </a:cubicBezTo>
                  <a:cubicBezTo>
                    <a:pt x="5555" y="1761"/>
                    <a:pt x="5407" y="2128"/>
                    <a:pt x="5526" y="2449"/>
                  </a:cubicBezTo>
                  <a:lnTo>
                    <a:pt x="5526" y="2449"/>
                  </a:lnTo>
                  <a:cubicBezTo>
                    <a:pt x="5274" y="1787"/>
                    <a:pt x="4641" y="1368"/>
                    <a:pt x="3962" y="1368"/>
                  </a:cubicBezTo>
                  <a:cubicBezTo>
                    <a:pt x="3832" y="1368"/>
                    <a:pt x="3701" y="1383"/>
                    <a:pt x="3570" y="1415"/>
                  </a:cubicBezTo>
                  <a:cubicBezTo>
                    <a:pt x="2727" y="1638"/>
                    <a:pt x="2207" y="2431"/>
                    <a:pt x="2306" y="3274"/>
                  </a:cubicBezTo>
                  <a:cubicBezTo>
                    <a:pt x="2113" y="3159"/>
                    <a:pt x="1897" y="3103"/>
                    <a:pt x="1681" y="3103"/>
                  </a:cubicBezTo>
                  <a:cubicBezTo>
                    <a:pt x="1342" y="3103"/>
                    <a:pt x="1001" y="3240"/>
                    <a:pt x="744" y="3497"/>
                  </a:cubicBezTo>
                  <a:cubicBezTo>
                    <a:pt x="347" y="3919"/>
                    <a:pt x="273" y="4563"/>
                    <a:pt x="570" y="5084"/>
                  </a:cubicBezTo>
                  <a:cubicBezTo>
                    <a:pt x="519" y="5043"/>
                    <a:pt x="458" y="5023"/>
                    <a:pt x="397" y="5023"/>
                  </a:cubicBezTo>
                  <a:cubicBezTo>
                    <a:pt x="310" y="5023"/>
                    <a:pt x="221" y="5061"/>
                    <a:pt x="149" y="5134"/>
                  </a:cubicBezTo>
                  <a:cubicBezTo>
                    <a:pt x="50" y="5233"/>
                    <a:pt x="0" y="5406"/>
                    <a:pt x="99" y="5555"/>
                  </a:cubicBezTo>
                  <a:lnTo>
                    <a:pt x="18964" y="5555"/>
                  </a:lnTo>
                  <a:cubicBezTo>
                    <a:pt x="18940" y="5084"/>
                    <a:pt x="18543" y="4712"/>
                    <a:pt x="18097" y="4712"/>
                  </a:cubicBezTo>
                  <a:cubicBezTo>
                    <a:pt x="18171" y="4514"/>
                    <a:pt x="18097" y="4291"/>
                    <a:pt x="17923" y="4167"/>
                  </a:cubicBezTo>
                  <a:cubicBezTo>
                    <a:pt x="17845" y="4111"/>
                    <a:pt x="17757" y="4085"/>
                    <a:pt x="17668" y="4085"/>
                  </a:cubicBezTo>
                  <a:cubicBezTo>
                    <a:pt x="17559" y="4085"/>
                    <a:pt x="17448" y="4123"/>
                    <a:pt x="17353" y="4192"/>
                  </a:cubicBezTo>
                  <a:cubicBezTo>
                    <a:pt x="17303" y="4068"/>
                    <a:pt x="17180" y="3993"/>
                    <a:pt x="17056" y="3968"/>
                  </a:cubicBezTo>
                  <a:cubicBezTo>
                    <a:pt x="17034" y="3964"/>
                    <a:pt x="17013" y="3962"/>
                    <a:pt x="16992" y="3962"/>
                  </a:cubicBezTo>
                  <a:cubicBezTo>
                    <a:pt x="16890" y="3962"/>
                    <a:pt x="16791" y="4010"/>
                    <a:pt x="16709" y="4092"/>
                  </a:cubicBezTo>
                  <a:cubicBezTo>
                    <a:pt x="16907" y="3126"/>
                    <a:pt x="16461" y="2159"/>
                    <a:pt x="15593" y="1663"/>
                  </a:cubicBezTo>
                  <a:cubicBezTo>
                    <a:pt x="15242" y="1467"/>
                    <a:pt x="14852" y="1369"/>
                    <a:pt x="14462" y="1369"/>
                  </a:cubicBezTo>
                  <a:cubicBezTo>
                    <a:pt x="13917" y="1369"/>
                    <a:pt x="13374" y="1560"/>
                    <a:pt x="12940" y="1936"/>
                  </a:cubicBezTo>
                  <a:cubicBezTo>
                    <a:pt x="12841" y="1849"/>
                    <a:pt x="12717" y="1806"/>
                    <a:pt x="12593" y="1806"/>
                  </a:cubicBezTo>
                  <a:cubicBezTo>
                    <a:pt x="12469" y="1806"/>
                    <a:pt x="12346" y="1849"/>
                    <a:pt x="12246" y="1936"/>
                  </a:cubicBezTo>
                  <a:cubicBezTo>
                    <a:pt x="12321" y="1291"/>
                    <a:pt x="12023" y="647"/>
                    <a:pt x="11478" y="300"/>
                  </a:cubicBezTo>
                  <a:cubicBezTo>
                    <a:pt x="11186" y="100"/>
                    <a:pt x="10844"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1983675" y="660400"/>
              <a:ext cx="847225" cy="141325"/>
            </a:xfrm>
            <a:custGeom>
              <a:avLst/>
              <a:gdLst/>
              <a:ahLst/>
              <a:cxnLst/>
              <a:rect l="l" t="t" r="r" b="b"/>
              <a:pathLst>
                <a:path w="33889" h="5653" extrusionOk="0">
                  <a:moveTo>
                    <a:pt x="33268" y="1"/>
                  </a:moveTo>
                  <a:cubicBezTo>
                    <a:pt x="31186" y="199"/>
                    <a:pt x="29104" y="968"/>
                    <a:pt x="27046" y="1711"/>
                  </a:cubicBezTo>
                  <a:lnTo>
                    <a:pt x="27517" y="4215"/>
                  </a:lnTo>
                  <a:lnTo>
                    <a:pt x="26774" y="1811"/>
                  </a:lnTo>
                  <a:cubicBezTo>
                    <a:pt x="24518" y="2629"/>
                    <a:pt x="22262" y="3397"/>
                    <a:pt x="20105" y="3397"/>
                  </a:cubicBezTo>
                  <a:cubicBezTo>
                    <a:pt x="19138" y="3397"/>
                    <a:pt x="18196" y="3248"/>
                    <a:pt x="17254" y="2876"/>
                  </a:cubicBezTo>
                  <a:cubicBezTo>
                    <a:pt x="16684" y="2653"/>
                    <a:pt x="16139" y="2480"/>
                    <a:pt x="15593" y="2331"/>
                  </a:cubicBezTo>
                  <a:lnTo>
                    <a:pt x="14726" y="4686"/>
                  </a:lnTo>
                  <a:lnTo>
                    <a:pt x="15370" y="2282"/>
                  </a:lnTo>
                  <a:cubicBezTo>
                    <a:pt x="14131" y="2009"/>
                    <a:pt x="12916" y="1934"/>
                    <a:pt x="11701" y="1934"/>
                  </a:cubicBezTo>
                  <a:cubicBezTo>
                    <a:pt x="10933" y="1934"/>
                    <a:pt x="10140" y="1959"/>
                    <a:pt x="9346" y="1984"/>
                  </a:cubicBezTo>
                  <a:cubicBezTo>
                    <a:pt x="8553" y="2034"/>
                    <a:pt x="7760" y="2058"/>
                    <a:pt x="6942" y="2058"/>
                  </a:cubicBezTo>
                  <a:cubicBezTo>
                    <a:pt x="4934" y="2058"/>
                    <a:pt x="2802" y="1860"/>
                    <a:pt x="397" y="1042"/>
                  </a:cubicBezTo>
                  <a:lnTo>
                    <a:pt x="397" y="1042"/>
                  </a:lnTo>
                  <a:lnTo>
                    <a:pt x="546" y="3323"/>
                  </a:lnTo>
                  <a:cubicBezTo>
                    <a:pt x="1" y="4413"/>
                    <a:pt x="1910" y="4612"/>
                    <a:pt x="3967" y="4612"/>
                  </a:cubicBezTo>
                  <a:cubicBezTo>
                    <a:pt x="5306" y="4612"/>
                    <a:pt x="6694" y="4537"/>
                    <a:pt x="7512" y="4537"/>
                  </a:cubicBezTo>
                  <a:cubicBezTo>
                    <a:pt x="9594" y="4537"/>
                    <a:pt x="14404" y="4711"/>
                    <a:pt x="14503" y="5108"/>
                  </a:cubicBezTo>
                  <a:cubicBezTo>
                    <a:pt x="14552" y="5455"/>
                    <a:pt x="15172" y="5653"/>
                    <a:pt x="16635" y="5653"/>
                  </a:cubicBezTo>
                  <a:cubicBezTo>
                    <a:pt x="16907" y="5653"/>
                    <a:pt x="17205" y="5653"/>
                    <a:pt x="17552" y="5628"/>
                  </a:cubicBezTo>
                  <a:cubicBezTo>
                    <a:pt x="19659" y="5529"/>
                    <a:pt x="21419" y="5579"/>
                    <a:pt x="26055" y="5033"/>
                  </a:cubicBezTo>
                  <a:cubicBezTo>
                    <a:pt x="30542" y="4513"/>
                    <a:pt x="27963" y="4042"/>
                    <a:pt x="33888" y="2405"/>
                  </a:cubicBezTo>
                  <a:cubicBezTo>
                    <a:pt x="33715" y="1612"/>
                    <a:pt x="33516" y="769"/>
                    <a:pt x="332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a:off x="2351800" y="717425"/>
              <a:ext cx="21725" cy="60150"/>
            </a:xfrm>
            <a:custGeom>
              <a:avLst/>
              <a:gdLst/>
              <a:ahLst/>
              <a:cxnLst/>
              <a:rect l="l" t="t" r="r" b="b"/>
              <a:pathLst>
                <a:path w="869" h="2406" extrusionOk="0">
                  <a:moveTo>
                    <a:pt x="645" y="1"/>
                  </a:moveTo>
                  <a:lnTo>
                    <a:pt x="1" y="2405"/>
                  </a:lnTo>
                  <a:lnTo>
                    <a:pt x="868" y="50"/>
                  </a:lnTo>
                  <a:cubicBezTo>
                    <a:pt x="794" y="50"/>
                    <a:pt x="720" y="25"/>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p:nvPr/>
          </p:nvSpPr>
          <p:spPr>
            <a:xfrm>
              <a:off x="2653000" y="703175"/>
              <a:ext cx="18625" cy="62625"/>
            </a:xfrm>
            <a:custGeom>
              <a:avLst/>
              <a:gdLst/>
              <a:ahLst/>
              <a:cxnLst/>
              <a:rect l="l" t="t" r="r" b="b"/>
              <a:pathLst>
                <a:path w="745" h="2505" extrusionOk="0">
                  <a:moveTo>
                    <a:pt x="273" y="0"/>
                  </a:moveTo>
                  <a:cubicBezTo>
                    <a:pt x="174" y="25"/>
                    <a:pt x="100" y="50"/>
                    <a:pt x="1" y="100"/>
                  </a:cubicBezTo>
                  <a:lnTo>
                    <a:pt x="744" y="2504"/>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p:nvPr/>
          </p:nvSpPr>
          <p:spPr>
            <a:xfrm>
              <a:off x="1946500" y="720525"/>
              <a:ext cx="887500" cy="112350"/>
            </a:xfrm>
            <a:custGeom>
              <a:avLst/>
              <a:gdLst/>
              <a:ahLst/>
              <a:cxnLst/>
              <a:rect l="l" t="t" r="r" b="b"/>
              <a:pathLst>
                <a:path w="35500" h="4494" extrusionOk="0">
                  <a:moveTo>
                    <a:pt x="35375" y="0"/>
                  </a:moveTo>
                  <a:cubicBezTo>
                    <a:pt x="29450" y="1637"/>
                    <a:pt x="32029" y="2108"/>
                    <a:pt x="27542" y="2628"/>
                  </a:cubicBezTo>
                  <a:cubicBezTo>
                    <a:pt x="22906" y="3174"/>
                    <a:pt x="21146" y="3124"/>
                    <a:pt x="19039" y="3223"/>
                  </a:cubicBezTo>
                  <a:cubicBezTo>
                    <a:pt x="18664" y="3245"/>
                    <a:pt x="18328" y="3255"/>
                    <a:pt x="18030" y="3255"/>
                  </a:cubicBezTo>
                  <a:cubicBezTo>
                    <a:pt x="16634" y="3255"/>
                    <a:pt x="16051" y="3029"/>
                    <a:pt x="15990" y="2703"/>
                  </a:cubicBezTo>
                  <a:cubicBezTo>
                    <a:pt x="15891" y="2306"/>
                    <a:pt x="11081" y="2132"/>
                    <a:pt x="8999" y="2132"/>
                  </a:cubicBezTo>
                  <a:cubicBezTo>
                    <a:pt x="8197" y="2132"/>
                    <a:pt x="6826" y="2219"/>
                    <a:pt x="5504" y="2219"/>
                  </a:cubicBezTo>
                  <a:cubicBezTo>
                    <a:pt x="3436" y="2219"/>
                    <a:pt x="1489" y="2007"/>
                    <a:pt x="2033" y="918"/>
                  </a:cubicBezTo>
                  <a:lnTo>
                    <a:pt x="2033" y="918"/>
                  </a:lnTo>
                  <a:lnTo>
                    <a:pt x="0" y="1736"/>
                  </a:lnTo>
                  <a:cubicBezTo>
                    <a:pt x="0" y="1736"/>
                    <a:pt x="75" y="2182"/>
                    <a:pt x="248" y="2851"/>
                  </a:cubicBezTo>
                  <a:cubicBezTo>
                    <a:pt x="852" y="3083"/>
                    <a:pt x="1499" y="3250"/>
                    <a:pt x="2108" y="3250"/>
                  </a:cubicBezTo>
                  <a:cubicBezTo>
                    <a:pt x="2149" y="3250"/>
                    <a:pt x="2190" y="3249"/>
                    <a:pt x="2231" y="3248"/>
                  </a:cubicBezTo>
                  <a:cubicBezTo>
                    <a:pt x="2275" y="3246"/>
                    <a:pt x="2318" y="3245"/>
                    <a:pt x="2358" y="3245"/>
                  </a:cubicBezTo>
                  <a:cubicBezTo>
                    <a:pt x="3652" y="3245"/>
                    <a:pt x="3169" y="4096"/>
                    <a:pt x="4053" y="4096"/>
                  </a:cubicBezTo>
                  <a:cubicBezTo>
                    <a:pt x="4340" y="4096"/>
                    <a:pt x="4771" y="4006"/>
                    <a:pt x="5454" y="3768"/>
                  </a:cubicBezTo>
                  <a:cubicBezTo>
                    <a:pt x="6228" y="3495"/>
                    <a:pt x="6817" y="3401"/>
                    <a:pt x="7292" y="3401"/>
                  </a:cubicBezTo>
                  <a:cubicBezTo>
                    <a:pt x="8338" y="3401"/>
                    <a:pt x="8835" y="3856"/>
                    <a:pt x="9545" y="3856"/>
                  </a:cubicBezTo>
                  <a:cubicBezTo>
                    <a:pt x="9711" y="3856"/>
                    <a:pt x="9890" y="3831"/>
                    <a:pt x="10090" y="3768"/>
                  </a:cubicBezTo>
                  <a:cubicBezTo>
                    <a:pt x="10658" y="3585"/>
                    <a:pt x="11271" y="3500"/>
                    <a:pt x="11906" y="3500"/>
                  </a:cubicBezTo>
                  <a:cubicBezTo>
                    <a:pt x="12905" y="3500"/>
                    <a:pt x="13958" y="3712"/>
                    <a:pt x="14973" y="4091"/>
                  </a:cubicBezTo>
                  <a:cubicBezTo>
                    <a:pt x="15726" y="4376"/>
                    <a:pt x="16620" y="4493"/>
                    <a:pt x="17688" y="4493"/>
                  </a:cubicBezTo>
                  <a:cubicBezTo>
                    <a:pt x="18941" y="4493"/>
                    <a:pt x="20432" y="4332"/>
                    <a:pt x="22212" y="4091"/>
                  </a:cubicBezTo>
                  <a:cubicBezTo>
                    <a:pt x="25509" y="3645"/>
                    <a:pt x="26525" y="3471"/>
                    <a:pt x="28360" y="3223"/>
                  </a:cubicBezTo>
                  <a:cubicBezTo>
                    <a:pt x="30045" y="3000"/>
                    <a:pt x="32723" y="744"/>
                    <a:pt x="35499" y="496"/>
                  </a:cubicBezTo>
                  <a:cubicBezTo>
                    <a:pt x="35450" y="323"/>
                    <a:pt x="35425" y="174"/>
                    <a:pt x="35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6"/>
            <p:cNvSpPr/>
            <p:nvPr/>
          </p:nvSpPr>
          <p:spPr>
            <a:xfrm>
              <a:off x="1512050" y="776300"/>
              <a:ext cx="22975" cy="53325"/>
            </a:xfrm>
            <a:custGeom>
              <a:avLst/>
              <a:gdLst/>
              <a:ahLst/>
              <a:cxnLst/>
              <a:rect l="l" t="t" r="r" b="b"/>
              <a:pathLst>
                <a:path w="919" h="2133" extrusionOk="0">
                  <a:moveTo>
                    <a:pt x="323" y="1"/>
                  </a:moveTo>
                  <a:cubicBezTo>
                    <a:pt x="224" y="1"/>
                    <a:pt x="150" y="75"/>
                    <a:pt x="125" y="273"/>
                  </a:cubicBezTo>
                  <a:cubicBezTo>
                    <a:pt x="1" y="1562"/>
                    <a:pt x="298" y="2132"/>
                    <a:pt x="571" y="2132"/>
                  </a:cubicBezTo>
                  <a:cubicBezTo>
                    <a:pt x="745" y="2132"/>
                    <a:pt x="918" y="1885"/>
                    <a:pt x="918" y="1414"/>
                  </a:cubicBezTo>
                  <a:cubicBezTo>
                    <a:pt x="918" y="571"/>
                    <a:pt x="546" y="1"/>
                    <a:pt x="32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p:cNvSpPr/>
            <p:nvPr/>
          </p:nvSpPr>
          <p:spPr>
            <a:xfrm>
              <a:off x="1582700" y="768250"/>
              <a:ext cx="39075" cy="107850"/>
            </a:xfrm>
            <a:custGeom>
              <a:avLst/>
              <a:gdLst/>
              <a:ahLst/>
              <a:cxnLst/>
              <a:rect l="l" t="t" r="r" b="b"/>
              <a:pathLst>
                <a:path w="1563" h="4314" extrusionOk="0">
                  <a:moveTo>
                    <a:pt x="745" y="0"/>
                  </a:moveTo>
                  <a:cubicBezTo>
                    <a:pt x="670" y="0"/>
                    <a:pt x="621" y="174"/>
                    <a:pt x="645" y="595"/>
                  </a:cubicBezTo>
                  <a:cubicBezTo>
                    <a:pt x="670" y="2405"/>
                    <a:pt x="447" y="1314"/>
                    <a:pt x="174" y="2132"/>
                  </a:cubicBezTo>
                  <a:cubicBezTo>
                    <a:pt x="1" y="2653"/>
                    <a:pt x="26" y="2801"/>
                    <a:pt x="150" y="2801"/>
                  </a:cubicBezTo>
                  <a:cubicBezTo>
                    <a:pt x="199" y="2801"/>
                    <a:pt x="298" y="2752"/>
                    <a:pt x="397" y="2727"/>
                  </a:cubicBezTo>
                  <a:cubicBezTo>
                    <a:pt x="497" y="2678"/>
                    <a:pt x="596" y="2628"/>
                    <a:pt x="670" y="2628"/>
                  </a:cubicBezTo>
                  <a:cubicBezTo>
                    <a:pt x="844" y="2628"/>
                    <a:pt x="943" y="2752"/>
                    <a:pt x="943" y="3149"/>
                  </a:cubicBezTo>
                  <a:cubicBezTo>
                    <a:pt x="943" y="3867"/>
                    <a:pt x="1141" y="4314"/>
                    <a:pt x="1315" y="4314"/>
                  </a:cubicBezTo>
                  <a:cubicBezTo>
                    <a:pt x="1439" y="4314"/>
                    <a:pt x="1563" y="3967"/>
                    <a:pt x="1538" y="3149"/>
                  </a:cubicBezTo>
                  <a:cubicBezTo>
                    <a:pt x="1488" y="1835"/>
                    <a:pt x="968" y="0"/>
                    <a:pt x="74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a:off x="1694250" y="770725"/>
              <a:ext cx="77500" cy="125825"/>
            </a:xfrm>
            <a:custGeom>
              <a:avLst/>
              <a:gdLst/>
              <a:ahLst/>
              <a:cxnLst/>
              <a:rect l="l" t="t" r="r" b="b"/>
              <a:pathLst>
                <a:path w="3100" h="5033" extrusionOk="0">
                  <a:moveTo>
                    <a:pt x="621" y="0"/>
                  </a:moveTo>
                  <a:cubicBezTo>
                    <a:pt x="546" y="0"/>
                    <a:pt x="472" y="100"/>
                    <a:pt x="373" y="397"/>
                  </a:cubicBezTo>
                  <a:cubicBezTo>
                    <a:pt x="51" y="1215"/>
                    <a:pt x="1" y="1438"/>
                    <a:pt x="75" y="1438"/>
                  </a:cubicBezTo>
                  <a:cubicBezTo>
                    <a:pt x="125" y="1438"/>
                    <a:pt x="175" y="1389"/>
                    <a:pt x="249" y="1314"/>
                  </a:cubicBezTo>
                  <a:cubicBezTo>
                    <a:pt x="323" y="1265"/>
                    <a:pt x="398" y="1215"/>
                    <a:pt x="472" y="1215"/>
                  </a:cubicBezTo>
                  <a:cubicBezTo>
                    <a:pt x="571" y="1215"/>
                    <a:pt x="670" y="1364"/>
                    <a:pt x="646" y="1835"/>
                  </a:cubicBezTo>
                  <a:cubicBezTo>
                    <a:pt x="621" y="2132"/>
                    <a:pt x="646" y="2256"/>
                    <a:pt x="695" y="2256"/>
                  </a:cubicBezTo>
                  <a:cubicBezTo>
                    <a:pt x="769" y="2256"/>
                    <a:pt x="918" y="1959"/>
                    <a:pt x="1067" y="1661"/>
                  </a:cubicBezTo>
                  <a:cubicBezTo>
                    <a:pt x="1240" y="1364"/>
                    <a:pt x="1414" y="1066"/>
                    <a:pt x="1538" y="1066"/>
                  </a:cubicBezTo>
                  <a:cubicBezTo>
                    <a:pt x="1662" y="1066"/>
                    <a:pt x="1761" y="1289"/>
                    <a:pt x="1786" y="1909"/>
                  </a:cubicBezTo>
                  <a:cubicBezTo>
                    <a:pt x="1860" y="3595"/>
                    <a:pt x="2430" y="5033"/>
                    <a:pt x="2777" y="5033"/>
                  </a:cubicBezTo>
                  <a:cubicBezTo>
                    <a:pt x="2976" y="5033"/>
                    <a:pt x="3100" y="4661"/>
                    <a:pt x="3075" y="3719"/>
                  </a:cubicBezTo>
                  <a:cubicBezTo>
                    <a:pt x="3025" y="1711"/>
                    <a:pt x="2827" y="0"/>
                    <a:pt x="2678" y="0"/>
                  </a:cubicBezTo>
                  <a:cubicBezTo>
                    <a:pt x="2629" y="0"/>
                    <a:pt x="2554" y="224"/>
                    <a:pt x="2530" y="744"/>
                  </a:cubicBezTo>
                  <a:cubicBezTo>
                    <a:pt x="2480" y="1166"/>
                    <a:pt x="2430" y="1314"/>
                    <a:pt x="2381" y="1314"/>
                  </a:cubicBezTo>
                  <a:cubicBezTo>
                    <a:pt x="2306" y="1314"/>
                    <a:pt x="2207" y="1017"/>
                    <a:pt x="2083" y="695"/>
                  </a:cubicBezTo>
                  <a:cubicBezTo>
                    <a:pt x="1959" y="372"/>
                    <a:pt x="1811" y="75"/>
                    <a:pt x="1637" y="75"/>
                  </a:cubicBezTo>
                  <a:cubicBezTo>
                    <a:pt x="1563" y="75"/>
                    <a:pt x="1464" y="124"/>
                    <a:pt x="1389" y="298"/>
                  </a:cubicBezTo>
                  <a:cubicBezTo>
                    <a:pt x="1265" y="571"/>
                    <a:pt x="1166" y="645"/>
                    <a:pt x="1092" y="645"/>
                  </a:cubicBezTo>
                  <a:cubicBezTo>
                    <a:pt x="993" y="645"/>
                    <a:pt x="918" y="496"/>
                    <a:pt x="844" y="323"/>
                  </a:cubicBezTo>
                  <a:cubicBezTo>
                    <a:pt x="769" y="174"/>
                    <a:pt x="695" y="0"/>
                    <a:pt x="6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6"/>
            <p:cNvSpPr/>
            <p:nvPr/>
          </p:nvSpPr>
          <p:spPr>
            <a:xfrm>
              <a:off x="1831850" y="781250"/>
              <a:ext cx="42150" cy="131425"/>
            </a:xfrm>
            <a:custGeom>
              <a:avLst/>
              <a:gdLst/>
              <a:ahLst/>
              <a:cxnLst/>
              <a:rect l="l" t="t" r="r" b="b"/>
              <a:pathLst>
                <a:path w="1686" h="5257" extrusionOk="0">
                  <a:moveTo>
                    <a:pt x="1364" y="1"/>
                  </a:moveTo>
                  <a:cubicBezTo>
                    <a:pt x="1314" y="1"/>
                    <a:pt x="1265" y="150"/>
                    <a:pt x="1240" y="472"/>
                  </a:cubicBezTo>
                  <a:cubicBezTo>
                    <a:pt x="1215" y="844"/>
                    <a:pt x="1141" y="968"/>
                    <a:pt x="1066" y="968"/>
                  </a:cubicBezTo>
                  <a:cubicBezTo>
                    <a:pt x="967" y="968"/>
                    <a:pt x="868" y="868"/>
                    <a:pt x="769" y="769"/>
                  </a:cubicBezTo>
                  <a:cubicBezTo>
                    <a:pt x="670" y="670"/>
                    <a:pt x="546" y="571"/>
                    <a:pt x="447" y="571"/>
                  </a:cubicBezTo>
                  <a:cubicBezTo>
                    <a:pt x="323" y="571"/>
                    <a:pt x="223" y="695"/>
                    <a:pt x="149" y="1092"/>
                  </a:cubicBezTo>
                  <a:cubicBezTo>
                    <a:pt x="25" y="1786"/>
                    <a:pt x="0" y="2009"/>
                    <a:pt x="0" y="2009"/>
                  </a:cubicBezTo>
                  <a:cubicBezTo>
                    <a:pt x="25" y="2009"/>
                    <a:pt x="99" y="1810"/>
                    <a:pt x="174" y="1587"/>
                  </a:cubicBezTo>
                  <a:cubicBezTo>
                    <a:pt x="273" y="1389"/>
                    <a:pt x="372" y="1191"/>
                    <a:pt x="471" y="1191"/>
                  </a:cubicBezTo>
                  <a:cubicBezTo>
                    <a:pt x="570" y="1191"/>
                    <a:pt x="645" y="1389"/>
                    <a:pt x="694" y="2009"/>
                  </a:cubicBezTo>
                  <a:cubicBezTo>
                    <a:pt x="843" y="3694"/>
                    <a:pt x="1141" y="5256"/>
                    <a:pt x="1364" y="5256"/>
                  </a:cubicBezTo>
                  <a:cubicBezTo>
                    <a:pt x="1463" y="5256"/>
                    <a:pt x="1562" y="4860"/>
                    <a:pt x="1612" y="3918"/>
                  </a:cubicBezTo>
                  <a:cubicBezTo>
                    <a:pt x="1686" y="1711"/>
                    <a:pt x="1512" y="1"/>
                    <a:pt x="136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1889475" y="627575"/>
              <a:ext cx="39075" cy="63225"/>
            </a:xfrm>
            <a:custGeom>
              <a:avLst/>
              <a:gdLst/>
              <a:ahLst/>
              <a:cxnLst/>
              <a:rect l="l" t="t" r="r" b="b"/>
              <a:pathLst>
                <a:path w="1563" h="2529" extrusionOk="0">
                  <a:moveTo>
                    <a:pt x="992" y="0"/>
                  </a:moveTo>
                  <a:cubicBezTo>
                    <a:pt x="943" y="0"/>
                    <a:pt x="893" y="99"/>
                    <a:pt x="893" y="322"/>
                  </a:cubicBezTo>
                  <a:cubicBezTo>
                    <a:pt x="893" y="1264"/>
                    <a:pt x="472" y="620"/>
                    <a:pt x="323" y="1066"/>
                  </a:cubicBezTo>
                  <a:cubicBezTo>
                    <a:pt x="1" y="1958"/>
                    <a:pt x="75" y="2529"/>
                    <a:pt x="249" y="2529"/>
                  </a:cubicBezTo>
                  <a:cubicBezTo>
                    <a:pt x="348" y="2529"/>
                    <a:pt x="472" y="2380"/>
                    <a:pt x="596" y="2008"/>
                  </a:cubicBezTo>
                  <a:cubicBezTo>
                    <a:pt x="645" y="1785"/>
                    <a:pt x="720" y="1711"/>
                    <a:pt x="794" y="1711"/>
                  </a:cubicBezTo>
                  <a:cubicBezTo>
                    <a:pt x="918" y="1711"/>
                    <a:pt x="1042" y="1884"/>
                    <a:pt x="1141" y="2058"/>
                  </a:cubicBezTo>
                  <a:cubicBezTo>
                    <a:pt x="1265" y="2231"/>
                    <a:pt x="1364" y="2405"/>
                    <a:pt x="1439" y="2405"/>
                  </a:cubicBezTo>
                  <a:cubicBezTo>
                    <a:pt x="1488" y="2405"/>
                    <a:pt x="1513" y="2305"/>
                    <a:pt x="1538" y="2008"/>
                  </a:cubicBezTo>
                  <a:cubicBezTo>
                    <a:pt x="1562" y="1016"/>
                    <a:pt x="1166"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6"/>
            <p:cNvSpPr/>
            <p:nvPr/>
          </p:nvSpPr>
          <p:spPr>
            <a:xfrm>
              <a:off x="1750650" y="636250"/>
              <a:ext cx="60775" cy="71900"/>
            </a:xfrm>
            <a:custGeom>
              <a:avLst/>
              <a:gdLst/>
              <a:ahLst/>
              <a:cxnLst/>
              <a:rect l="l" t="t" r="r" b="b"/>
              <a:pathLst>
                <a:path w="2431" h="2876" extrusionOk="0">
                  <a:moveTo>
                    <a:pt x="1017" y="0"/>
                  </a:moveTo>
                  <a:cubicBezTo>
                    <a:pt x="819" y="0"/>
                    <a:pt x="447" y="719"/>
                    <a:pt x="75" y="1859"/>
                  </a:cubicBezTo>
                  <a:cubicBezTo>
                    <a:pt x="1" y="2058"/>
                    <a:pt x="50" y="2132"/>
                    <a:pt x="150" y="2132"/>
                  </a:cubicBezTo>
                  <a:cubicBezTo>
                    <a:pt x="274" y="2132"/>
                    <a:pt x="472" y="2058"/>
                    <a:pt x="670" y="1983"/>
                  </a:cubicBezTo>
                  <a:cubicBezTo>
                    <a:pt x="893" y="1909"/>
                    <a:pt x="1116" y="1835"/>
                    <a:pt x="1315" y="1835"/>
                  </a:cubicBezTo>
                  <a:cubicBezTo>
                    <a:pt x="1587" y="1835"/>
                    <a:pt x="1810" y="1958"/>
                    <a:pt x="1885" y="2355"/>
                  </a:cubicBezTo>
                  <a:cubicBezTo>
                    <a:pt x="1934" y="2727"/>
                    <a:pt x="2009" y="2876"/>
                    <a:pt x="2083" y="2876"/>
                  </a:cubicBezTo>
                  <a:cubicBezTo>
                    <a:pt x="2281" y="2876"/>
                    <a:pt x="2430" y="1835"/>
                    <a:pt x="2182" y="942"/>
                  </a:cubicBezTo>
                  <a:cubicBezTo>
                    <a:pt x="2083" y="620"/>
                    <a:pt x="1984" y="521"/>
                    <a:pt x="1885" y="521"/>
                  </a:cubicBezTo>
                  <a:cubicBezTo>
                    <a:pt x="1761" y="521"/>
                    <a:pt x="1662" y="620"/>
                    <a:pt x="1563" y="719"/>
                  </a:cubicBezTo>
                  <a:cubicBezTo>
                    <a:pt x="1488" y="793"/>
                    <a:pt x="1389" y="893"/>
                    <a:pt x="1315" y="893"/>
                  </a:cubicBezTo>
                  <a:cubicBezTo>
                    <a:pt x="1265" y="893"/>
                    <a:pt x="1216" y="793"/>
                    <a:pt x="1216" y="521"/>
                  </a:cubicBezTo>
                  <a:cubicBezTo>
                    <a:pt x="1191" y="149"/>
                    <a:pt x="1141" y="0"/>
                    <a:pt x="101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p:nvPr/>
          </p:nvSpPr>
          <p:spPr>
            <a:xfrm>
              <a:off x="1653350" y="658550"/>
              <a:ext cx="23575" cy="26050"/>
            </a:xfrm>
            <a:custGeom>
              <a:avLst/>
              <a:gdLst/>
              <a:ahLst/>
              <a:cxnLst/>
              <a:rect l="l" t="t" r="r" b="b"/>
              <a:pathLst>
                <a:path w="943" h="1042" extrusionOk="0">
                  <a:moveTo>
                    <a:pt x="621" y="1"/>
                  </a:moveTo>
                  <a:cubicBezTo>
                    <a:pt x="497" y="1"/>
                    <a:pt x="323" y="149"/>
                    <a:pt x="150" y="521"/>
                  </a:cubicBezTo>
                  <a:cubicBezTo>
                    <a:pt x="1" y="893"/>
                    <a:pt x="174" y="1042"/>
                    <a:pt x="398" y="1042"/>
                  </a:cubicBezTo>
                  <a:cubicBezTo>
                    <a:pt x="645" y="1042"/>
                    <a:pt x="943" y="868"/>
                    <a:pt x="943" y="595"/>
                  </a:cubicBezTo>
                  <a:cubicBezTo>
                    <a:pt x="943" y="298"/>
                    <a:pt x="819" y="1"/>
                    <a:pt x="621"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6"/>
            <p:cNvSpPr/>
            <p:nvPr/>
          </p:nvSpPr>
          <p:spPr>
            <a:xfrm>
              <a:off x="2888500" y="628800"/>
              <a:ext cx="61375" cy="157450"/>
            </a:xfrm>
            <a:custGeom>
              <a:avLst/>
              <a:gdLst/>
              <a:ahLst/>
              <a:cxnLst/>
              <a:rect l="l" t="t" r="r" b="b"/>
              <a:pathLst>
                <a:path w="2455" h="6298" extrusionOk="0">
                  <a:moveTo>
                    <a:pt x="1438" y="1"/>
                  </a:moveTo>
                  <a:cubicBezTo>
                    <a:pt x="1215" y="1"/>
                    <a:pt x="1017" y="224"/>
                    <a:pt x="992" y="744"/>
                  </a:cubicBezTo>
                  <a:cubicBezTo>
                    <a:pt x="893" y="1785"/>
                    <a:pt x="719" y="2554"/>
                    <a:pt x="596" y="2554"/>
                  </a:cubicBezTo>
                  <a:cubicBezTo>
                    <a:pt x="571" y="2554"/>
                    <a:pt x="521" y="2430"/>
                    <a:pt x="521" y="2157"/>
                  </a:cubicBezTo>
                  <a:cubicBezTo>
                    <a:pt x="496" y="1761"/>
                    <a:pt x="422" y="1612"/>
                    <a:pt x="323" y="1612"/>
                  </a:cubicBezTo>
                  <a:cubicBezTo>
                    <a:pt x="174" y="1612"/>
                    <a:pt x="1" y="1984"/>
                    <a:pt x="75" y="2455"/>
                  </a:cubicBezTo>
                  <a:cubicBezTo>
                    <a:pt x="372" y="4364"/>
                    <a:pt x="695" y="6297"/>
                    <a:pt x="843" y="6297"/>
                  </a:cubicBezTo>
                  <a:cubicBezTo>
                    <a:pt x="893" y="6297"/>
                    <a:pt x="943" y="6074"/>
                    <a:pt x="943" y="5529"/>
                  </a:cubicBezTo>
                  <a:cubicBezTo>
                    <a:pt x="967" y="5033"/>
                    <a:pt x="992" y="4859"/>
                    <a:pt x="1042" y="4859"/>
                  </a:cubicBezTo>
                  <a:cubicBezTo>
                    <a:pt x="1116" y="4859"/>
                    <a:pt x="1191" y="5082"/>
                    <a:pt x="1265" y="5306"/>
                  </a:cubicBezTo>
                  <a:cubicBezTo>
                    <a:pt x="1339" y="5553"/>
                    <a:pt x="1414" y="5777"/>
                    <a:pt x="1463" y="5777"/>
                  </a:cubicBezTo>
                  <a:cubicBezTo>
                    <a:pt x="1488" y="5777"/>
                    <a:pt x="1488" y="5578"/>
                    <a:pt x="1463" y="5058"/>
                  </a:cubicBezTo>
                  <a:cubicBezTo>
                    <a:pt x="1314" y="3149"/>
                    <a:pt x="1215" y="992"/>
                    <a:pt x="1314" y="992"/>
                  </a:cubicBezTo>
                  <a:cubicBezTo>
                    <a:pt x="1339" y="992"/>
                    <a:pt x="1389" y="1091"/>
                    <a:pt x="1414" y="1290"/>
                  </a:cubicBezTo>
                  <a:cubicBezTo>
                    <a:pt x="1538" y="1885"/>
                    <a:pt x="1810" y="2157"/>
                    <a:pt x="2033" y="2157"/>
                  </a:cubicBezTo>
                  <a:cubicBezTo>
                    <a:pt x="2256" y="2157"/>
                    <a:pt x="2455" y="1885"/>
                    <a:pt x="2430" y="1364"/>
                  </a:cubicBezTo>
                  <a:cubicBezTo>
                    <a:pt x="2405" y="695"/>
                    <a:pt x="1860" y="1"/>
                    <a:pt x="143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p:nvPr/>
          </p:nvSpPr>
          <p:spPr>
            <a:xfrm>
              <a:off x="2965975" y="648025"/>
              <a:ext cx="34725" cy="123975"/>
            </a:xfrm>
            <a:custGeom>
              <a:avLst/>
              <a:gdLst/>
              <a:ahLst/>
              <a:cxnLst/>
              <a:rect l="l" t="t" r="r" b="b"/>
              <a:pathLst>
                <a:path w="1389" h="4959" extrusionOk="0">
                  <a:moveTo>
                    <a:pt x="75" y="0"/>
                  </a:moveTo>
                  <a:cubicBezTo>
                    <a:pt x="0" y="0"/>
                    <a:pt x="372" y="1810"/>
                    <a:pt x="546" y="3446"/>
                  </a:cubicBezTo>
                  <a:cubicBezTo>
                    <a:pt x="546" y="3446"/>
                    <a:pt x="893" y="3818"/>
                    <a:pt x="1215" y="4760"/>
                  </a:cubicBezTo>
                  <a:cubicBezTo>
                    <a:pt x="1265" y="4884"/>
                    <a:pt x="1289" y="4958"/>
                    <a:pt x="1314" y="4958"/>
                  </a:cubicBezTo>
                  <a:cubicBezTo>
                    <a:pt x="1389" y="4958"/>
                    <a:pt x="918" y="2777"/>
                    <a:pt x="347" y="868"/>
                  </a:cubicBezTo>
                  <a:cubicBezTo>
                    <a:pt x="174" y="248"/>
                    <a:pt x="99" y="0"/>
                    <a:pt x="7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6"/>
            <p:cNvSpPr/>
            <p:nvPr/>
          </p:nvSpPr>
          <p:spPr>
            <a:xfrm>
              <a:off x="3024225" y="640575"/>
              <a:ext cx="48375" cy="140700"/>
            </a:xfrm>
            <a:custGeom>
              <a:avLst/>
              <a:gdLst/>
              <a:ahLst/>
              <a:cxnLst/>
              <a:rect l="l" t="t" r="r" b="b"/>
              <a:pathLst>
                <a:path w="1935" h="5628" extrusionOk="0">
                  <a:moveTo>
                    <a:pt x="819" y="1"/>
                  </a:moveTo>
                  <a:cubicBezTo>
                    <a:pt x="719" y="1"/>
                    <a:pt x="670" y="224"/>
                    <a:pt x="695" y="769"/>
                  </a:cubicBezTo>
                  <a:cubicBezTo>
                    <a:pt x="695" y="1240"/>
                    <a:pt x="620" y="1389"/>
                    <a:pt x="496" y="1389"/>
                  </a:cubicBezTo>
                  <a:cubicBezTo>
                    <a:pt x="422" y="1389"/>
                    <a:pt x="298" y="1290"/>
                    <a:pt x="224" y="1215"/>
                  </a:cubicBezTo>
                  <a:cubicBezTo>
                    <a:pt x="124" y="1116"/>
                    <a:pt x="50" y="1042"/>
                    <a:pt x="25" y="1042"/>
                  </a:cubicBezTo>
                  <a:cubicBezTo>
                    <a:pt x="1" y="1042"/>
                    <a:pt x="50" y="1166"/>
                    <a:pt x="224" y="1562"/>
                  </a:cubicBezTo>
                  <a:cubicBezTo>
                    <a:pt x="943" y="3298"/>
                    <a:pt x="1562" y="5628"/>
                    <a:pt x="1612" y="5628"/>
                  </a:cubicBezTo>
                  <a:cubicBezTo>
                    <a:pt x="1637" y="5628"/>
                    <a:pt x="1587" y="5231"/>
                    <a:pt x="1389" y="4264"/>
                  </a:cubicBezTo>
                  <a:cubicBezTo>
                    <a:pt x="769" y="893"/>
                    <a:pt x="1934" y="2901"/>
                    <a:pt x="1562" y="1637"/>
                  </a:cubicBezTo>
                  <a:cubicBezTo>
                    <a:pt x="1290" y="819"/>
                    <a:pt x="992"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oogle Shape;314;p29">
            <a:extLst>
              <a:ext uri="{FF2B5EF4-FFF2-40B4-BE49-F238E27FC236}">
                <a16:creationId xmlns:a16="http://schemas.microsoft.com/office/drawing/2014/main" id="{DBAF7F43-6022-3D3B-5FCB-2FFA481A3D44}"/>
              </a:ext>
            </a:extLst>
          </p:cNvPr>
          <p:cNvPicPr preferRelativeResize="0"/>
          <p:nvPr/>
        </p:nvPicPr>
        <p:blipFill>
          <a:blip r:embed="rId3">
            <a:alphaModFix/>
          </a:blip>
          <a:stretch>
            <a:fillRect/>
          </a:stretch>
        </p:blipFill>
        <p:spPr>
          <a:xfrm>
            <a:off x="1410596" y="1667834"/>
            <a:ext cx="393013" cy="319274"/>
          </a:xfrm>
          <a:prstGeom prst="rect">
            <a:avLst/>
          </a:prstGeom>
          <a:noFill/>
          <a:ln>
            <a:noFill/>
          </a:ln>
        </p:spPr>
      </p:pic>
      <p:pic>
        <p:nvPicPr>
          <p:cNvPr id="6" name="Google Shape;315;p29">
            <a:extLst>
              <a:ext uri="{FF2B5EF4-FFF2-40B4-BE49-F238E27FC236}">
                <a16:creationId xmlns:a16="http://schemas.microsoft.com/office/drawing/2014/main" id="{8AF0950F-6C52-4CAF-E5BE-F1B45A6B09CE}"/>
              </a:ext>
            </a:extLst>
          </p:cNvPr>
          <p:cNvPicPr preferRelativeResize="0"/>
          <p:nvPr/>
        </p:nvPicPr>
        <p:blipFill>
          <a:blip r:embed="rId4">
            <a:alphaModFix/>
          </a:blip>
          <a:stretch>
            <a:fillRect/>
          </a:stretch>
        </p:blipFill>
        <p:spPr>
          <a:xfrm>
            <a:off x="2356269" y="570975"/>
            <a:ext cx="393013" cy="140876"/>
          </a:xfrm>
          <a:prstGeom prst="rect">
            <a:avLst/>
          </a:prstGeom>
          <a:noFill/>
          <a:ln>
            <a:noFill/>
          </a:ln>
        </p:spPr>
      </p:pic>
      <p:pic>
        <p:nvPicPr>
          <p:cNvPr id="7" name="Google Shape;314;p29">
            <a:extLst>
              <a:ext uri="{FF2B5EF4-FFF2-40B4-BE49-F238E27FC236}">
                <a16:creationId xmlns:a16="http://schemas.microsoft.com/office/drawing/2014/main" id="{F72E4BAD-0A30-025E-8372-B2AB1D4FB36F}"/>
              </a:ext>
            </a:extLst>
          </p:cNvPr>
          <p:cNvPicPr preferRelativeResize="0"/>
          <p:nvPr/>
        </p:nvPicPr>
        <p:blipFill>
          <a:blip r:embed="rId3">
            <a:alphaModFix/>
          </a:blip>
          <a:stretch>
            <a:fillRect/>
          </a:stretch>
        </p:blipFill>
        <p:spPr>
          <a:xfrm>
            <a:off x="7780182" y="2686786"/>
            <a:ext cx="393013" cy="319274"/>
          </a:xfrm>
          <a:prstGeom prst="rect">
            <a:avLst/>
          </a:prstGeom>
          <a:noFill/>
          <a:ln>
            <a:noFill/>
          </a:ln>
        </p:spPr>
      </p:pic>
      <p:pic>
        <p:nvPicPr>
          <p:cNvPr id="8" name="Google Shape;315;p29">
            <a:extLst>
              <a:ext uri="{FF2B5EF4-FFF2-40B4-BE49-F238E27FC236}">
                <a16:creationId xmlns:a16="http://schemas.microsoft.com/office/drawing/2014/main" id="{2BB989F9-A602-7931-BD88-723BDF2192DE}"/>
              </a:ext>
            </a:extLst>
          </p:cNvPr>
          <p:cNvPicPr preferRelativeResize="0"/>
          <p:nvPr/>
        </p:nvPicPr>
        <p:blipFill>
          <a:blip r:embed="rId4">
            <a:alphaModFix/>
          </a:blip>
          <a:stretch>
            <a:fillRect/>
          </a:stretch>
        </p:blipFill>
        <p:spPr>
          <a:xfrm>
            <a:off x="7019320" y="2541553"/>
            <a:ext cx="393013" cy="140876"/>
          </a:xfrm>
          <a:prstGeom prst="rect">
            <a:avLst/>
          </a:prstGeom>
          <a:noFill/>
          <a:ln>
            <a:noFill/>
          </a:ln>
        </p:spPr>
      </p:pic>
      <p:grpSp>
        <p:nvGrpSpPr>
          <p:cNvPr id="9" name="Google Shape;1488;p51">
            <a:extLst>
              <a:ext uri="{FF2B5EF4-FFF2-40B4-BE49-F238E27FC236}">
                <a16:creationId xmlns:a16="http://schemas.microsoft.com/office/drawing/2014/main" id="{BF159B91-F12D-978C-0591-38272743A80A}"/>
              </a:ext>
            </a:extLst>
          </p:cNvPr>
          <p:cNvGrpSpPr/>
          <p:nvPr/>
        </p:nvGrpSpPr>
        <p:grpSpPr>
          <a:xfrm>
            <a:off x="-46724" y="199999"/>
            <a:ext cx="1832618" cy="5613868"/>
            <a:chOff x="1201200" y="3190600"/>
            <a:chExt cx="402225" cy="1232138"/>
          </a:xfrm>
        </p:grpSpPr>
        <p:sp>
          <p:nvSpPr>
            <p:cNvPr id="10" name="Google Shape;1489;p51">
              <a:extLst>
                <a:ext uri="{FF2B5EF4-FFF2-40B4-BE49-F238E27FC236}">
                  <a16:creationId xmlns:a16="http://schemas.microsoft.com/office/drawing/2014/main" id="{BEF344FF-FDD9-1E5F-2360-3FC87D85171C}"/>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90;p51">
              <a:extLst>
                <a:ext uri="{FF2B5EF4-FFF2-40B4-BE49-F238E27FC236}">
                  <a16:creationId xmlns:a16="http://schemas.microsoft.com/office/drawing/2014/main" id="{DE3CB4E8-8FEB-F268-E08F-532A84DA34A4}"/>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1;p51">
              <a:extLst>
                <a:ext uri="{FF2B5EF4-FFF2-40B4-BE49-F238E27FC236}">
                  <a16:creationId xmlns:a16="http://schemas.microsoft.com/office/drawing/2014/main" id="{DCAAD837-959B-18E2-5A56-0901BDBFC722}"/>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2;p51">
              <a:extLst>
                <a:ext uri="{FF2B5EF4-FFF2-40B4-BE49-F238E27FC236}">
                  <a16:creationId xmlns:a16="http://schemas.microsoft.com/office/drawing/2014/main" id="{FECF0873-0FEB-4504-9868-5718462425DC}"/>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93;p51">
              <a:extLst>
                <a:ext uri="{FF2B5EF4-FFF2-40B4-BE49-F238E27FC236}">
                  <a16:creationId xmlns:a16="http://schemas.microsoft.com/office/drawing/2014/main" id="{F7346BC6-85CE-4B5B-7E39-89F0E10A93ED}"/>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4;p51">
              <a:extLst>
                <a:ext uri="{FF2B5EF4-FFF2-40B4-BE49-F238E27FC236}">
                  <a16:creationId xmlns:a16="http://schemas.microsoft.com/office/drawing/2014/main" id="{CB9B30D3-20B1-79C5-42B8-139924A1B027}"/>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5;p51">
              <a:extLst>
                <a:ext uri="{FF2B5EF4-FFF2-40B4-BE49-F238E27FC236}">
                  <a16:creationId xmlns:a16="http://schemas.microsoft.com/office/drawing/2014/main" id="{6421DDFC-5CD7-F1DC-88AC-D2450CDDFE0D}"/>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36"/>
          <p:cNvSpPr/>
          <p:nvPr/>
        </p:nvSpPr>
        <p:spPr>
          <a:xfrm>
            <a:off x="-308800" y="4142485"/>
            <a:ext cx="1777466" cy="1085803"/>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2159;p69">
            <a:extLst>
              <a:ext uri="{FF2B5EF4-FFF2-40B4-BE49-F238E27FC236}">
                <a16:creationId xmlns:a16="http://schemas.microsoft.com/office/drawing/2014/main" id="{F0A1BA25-9C7A-3322-EDD4-E474D0BA7E25}"/>
              </a:ext>
            </a:extLst>
          </p:cNvPr>
          <p:cNvGrpSpPr/>
          <p:nvPr/>
        </p:nvGrpSpPr>
        <p:grpSpPr>
          <a:xfrm flipH="1">
            <a:off x="8140736" y="1789499"/>
            <a:ext cx="1278794" cy="3917337"/>
            <a:chOff x="1201200" y="3190600"/>
            <a:chExt cx="402225" cy="1232138"/>
          </a:xfrm>
        </p:grpSpPr>
        <p:sp>
          <p:nvSpPr>
            <p:cNvPr id="18" name="Google Shape;2160;p69">
              <a:extLst>
                <a:ext uri="{FF2B5EF4-FFF2-40B4-BE49-F238E27FC236}">
                  <a16:creationId xmlns:a16="http://schemas.microsoft.com/office/drawing/2014/main" id="{FC66FDD1-E0AD-17AE-517E-A52C83AF67EA}"/>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1;p69">
              <a:extLst>
                <a:ext uri="{FF2B5EF4-FFF2-40B4-BE49-F238E27FC236}">
                  <a16:creationId xmlns:a16="http://schemas.microsoft.com/office/drawing/2014/main" id="{4BB335CB-ACCD-12C6-41AA-113D3AE886F8}"/>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2;p69">
              <a:extLst>
                <a:ext uri="{FF2B5EF4-FFF2-40B4-BE49-F238E27FC236}">
                  <a16:creationId xmlns:a16="http://schemas.microsoft.com/office/drawing/2014/main" id="{A70BAA05-FF29-F25C-E585-062CB88CE007}"/>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3;p69">
              <a:extLst>
                <a:ext uri="{FF2B5EF4-FFF2-40B4-BE49-F238E27FC236}">
                  <a16:creationId xmlns:a16="http://schemas.microsoft.com/office/drawing/2014/main" id="{99E930C6-7B92-6411-11F7-E1D5BE986FCF}"/>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4;p69">
              <a:extLst>
                <a:ext uri="{FF2B5EF4-FFF2-40B4-BE49-F238E27FC236}">
                  <a16:creationId xmlns:a16="http://schemas.microsoft.com/office/drawing/2014/main" id="{1F84D56E-FDF3-1CEA-50A8-E9F51F1661A3}"/>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5;p69">
              <a:extLst>
                <a:ext uri="{FF2B5EF4-FFF2-40B4-BE49-F238E27FC236}">
                  <a16:creationId xmlns:a16="http://schemas.microsoft.com/office/drawing/2014/main" id="{A04805DD-A089-91B8-664A-292C5C1463C8}"/>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6;p69">
              <a:extLst>
                <a:ext uri="{FF2B5EF4-FFF2-40B4-BE49-F238E27FC236}">
                  <a16:creationId xmlns:a16="http://schemas.microsoft.com/office/drawing/2014/main" id="{8FBEAC59-2AB3-5334-BA5F-4556BCBA0FA2}"/>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wipe(up)">
                                      <p:cBhvr>
                                        <p:cTn id="7" dur="500"/>
                                        <p:tgtEl>
                                          <p:spTgt spid="328"/>
                                        </p:tgtEl>
                                      </p:cBhvr>
                                    </p:animEffect>
                                  </p:childTnLst>
                                </p:cTn>
                              </p:par>
                              <p:par>
                                <p:cTn id="8" presetID="22" presetClass="entr" presetSubtype="1"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wipe(up)">
                                      <p:cBhvr>
                                        <p:cTn id="10" dur="500"/>
                                        <p:tgtEl>
                                          <p:spTgt spid="329"/>
                                        </p:tgtEl>
                                      </p:cBhvr>
                                    </p:animEffect>
                                  </p:childTnLst>
                                </p:cTn>
                              </p:par>
                              <p:par>
                                <p:cTn id="11" presetID="22" presetClass="entr" presetSubtype="1" fill="hold" nodeType="withEffect">
                                  <p:stCondLst>
                                    <p:cond delay="0"/>
                                  </p:stCondLst>
                                  <p:childTnLst>
                                    <p:set>
                                      <p:cBhvr>
                                        <p:cTn id="12" dur="1" fill="hold">
                                          <p:stCondLst>
                                            <p:cond delay="0"/>
                                          </p:stCondLst>
                                        </p:cTn>
                                        <p:tgtEl>
                                          <p:spTgt spid="334"/>
                                        </p:tgtEl>
                                        <p:attrNameLst>
                                          <p:attrName>style.visibility</p:attrName>
                                        </p:attrNameLst>
                                      </p:cBhvr>
                                      <p:to>
                                        <p:strVal val="visible"/>
                                      </p:to>
                                    </p:set>
                                    <p:animEffect transition="in" filter="wipe(up)">
                                      <p:cBhvr>
                                        <p:cTn id="13" dur="500"/>
                                        <p:tgtEl>
                                          <p:spTgt spid="334"/>
                                        </p:tgtEl>
                                      </p:cBhvr>
                                    </p:animEffect>
                                  </p:childTnLst>
                                </p:cTn>
                              </p:par>
                              <p:par>
                                <p:cTn id="14" presetID="22" presetClass="entr" presetSubtype="1" fill="hold" nodeType="withEffect">
                                  <p:stCondLst>
                                    <p:cond delay="0"/>
                                  </p:stCondLst>
                                  <p:childTnLst>
                                    <p:set>
                                      <p:cBhvr>
                                        <p:cTn id="15" dur="1" fill="hold">
                                          <p:stCondLst>
                                            <p:cond delay="0"/>
                                          </p:stCondLst>
                                        </p:cTn>
                                        <p:tgtEl>
                                          <p:spTgt spid="337"/>
                                        </p:tgtEl>
                                        <p:attrNameLst>
                                          <p:attrName>style.visibility</p:attrName>
                                        </p:attrNameLst>
                                      </p:cBhvr>
                                      <p:to>
                                        <p:strVal val="visible"/>
                                      </p:to>
                                    </p:set>
                                    <p:animEffect transition="in" filter="wipe(up)">
                                      <p:cBhvr>
                                        <p:cTn id="16" dur="500"/>
                                        <p:tgtEl>
                                          <p:spTgt spid="33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45"/>
                                        </p:tgtEl>
                                        <p:attrNameLst>
                                          <p:attrName>style.visibility</p:attrName>
                                        </p:attrNameLst>
                                      </p:cBhvr>
                                      <p:to>
                                        <p:strVal val="visible"/>
                                      </p:to>
                                    </p:set>
                                    <p:animEffect transition="in" filter="wipe(up)">
                                      <p:cBhvr>
                                        <p:cTn id="19" dur="500"/>
                                        <p:tgtEl>
                                          <p:spTgt spid="34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46"/>
                                        </p:tgtEl>
                                        <p:attrNameLst>
                                          <p:attrName>style.visibility</p:attrName>
                                        </p:attrNameLst>
                                      </p:cBhvr>
                                      <p:to>
                                        <p:strVal val="visible"/>
                                      </p:to>
                                    </p:set>
                                    <p:animEffect transition="in" filter="wipe(up)">
                                      <p:cBhvr>
                                        <p:cTn id="22" dur="500"/>
                                        <p:tgtEl>
                                          <p:spTgt spid="34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49"/>
                                        </p:tgtEl>
                                        <p:attrNameLst>
                                          <p:attrName>style.visibility</p:attrName>
                                        </p:attrNameLst>
                                      </p:cBhvr>
                                      <p:to>
                                        <p:strVal val="visible"/>
                                      </p:to>
                                    </p:set>
                                    <p:animEffect transition="in" filter="wipe(up)">
                                      <p:cBhvr>
                                        <p:cTn id="25" dur="500"/>
                                        <p:tgtEl>
                                          <p:spTgt spid="349"/>
                                        </p:tgtEl>
                                      </p:cBhvr>
                                    </p:animEffect>
                                  </p:childTnLst>
                                </p:cTn>
                              </p:par>
                              <p:par>
                                <p:cTn id="26" presetID="22" presetClass="entr" presetSubtype="1" fill="hold" nodeType="withEffect">
                                  <p:stCondLst>
                                    <p:cond delay="0"/>
                                  </p:stCondLst>
                                  <p:childTnLst>
                                    <p:set>
                                      <p:cBhvr>
                                        <p:cTn id="27" dur="1" fill="hold">
                                          <p:stCondLst>
                                            <p:cond delay="0"/>
                                          </p:stCondLst>
                                        </p:cTn>
                                        <p:tgtEl>
                                          <p:spTgt spid="350"/>
                                        </p:tgtEl>
                                        <p:attrNameLst>
                                          <p:attrName>style.visibility</p:attrName>
                                        </p:attrNameLst>
                                      </p:cBhvr>
                                      <p:to>
                                        <p:strVal val="visible"/>
                                      </p:to>
                                    </p:set>
                                    <p:animEffect transition="in" filter="wipe(up)">
                                      <p:cBhvr>
                                        <p:cTn id="28" dur="500"/>
                                        <p:tgtEl>
                                          <p:spTgt spid="350"/>
                                        </p:tgtEl>
                                      </p:cBhvr>
                                    </p:animEffect>
                                  </p:childTnLst>
                                </p:cTn>
                              </p:par>
                              <p:par>
                                <p:cTn id="29" presetID="22" presetClass="entr" presetSubtype="1" fill="hold" nodeType="withEffect">
                                  <p:stCondLst>
                                    <p:cond delay="0"/>
                                  </p:stCondLst>
                                  <p:childTnLst>
                                    <p:set>
                                      <p:cBhvr>
                                        <p:cTn id="30" dur="1" fill="hold">
                                          <p:stCondLst>
                                            <p:cond delay="0"/>
                                          </p:stCondLst>
                                        </p:cTn>
                                        <p:tgtEl>
                                          <p:spTgt spid="359"/>
                                        </p:tgtEl>
                                        <p:attrNameLst>
                                          <p:attrName>style.visibility</p:attrName>
                                        </p:attrNameLst>
                                      </p:cBhvr>
                                      <p:to>
                                        <p:strVal val="visible"/>
                                      </p:to>
                                    </p:set>
                                    <p:animEffect transition="in" filter="wipe(up)">
                                      <p:cBhvr>
                                        <p:cTn id="31" dur="500"/>
                                        <p:tgtEl>
                                          <p:spTgt spid="359"/>
                                        </p:tgtEl>
                                      </p:cBhvr>
                                    </p:animEffect>
                                  </p:childTnLst>
                                </p:cTn>
                              </p:par>
                              <p:par>
                                <p:cTn id="32" presetID="22" presetClass="entr" presetSubtype="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par>
                                <p:cTn id="35" presetID="22" presetClass="entr" presetSubtype="1"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par>
                                <p:cTn id="38" presetID="22" presetClass="entr" presetSubtype="1"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par>
                                <p:cTn id="41" presetID="22" presetClass="entr" presetSubtype="1"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58"/>
                                        </p:tgtEl>
                                        <p:attrNameLst>
                                          <p:attrName>style.visibility</p:attrName>
                                        </p:attrNameLst>
                                      </p:cBhvr>
                                      <p:to>
                                        <p:strVal val="visible"/>
                                      </p:to>
                                    </p:set>
                                    <p:animEffect transition="in" filter="wipe(up)">
                                      <p:cBhvr>
                                        <p:cTn id="49" dur="500"/>
                                        <p:tgtEl>
                                          <p:spTgt spid="358"/>
                                        </p:tgtEl>
                                      </p:cBhvr>
                                    </p:animEffect>
                                  </p:childTnLst>
                                </p:cTn>
                              </p:par>
                              <p:par>
                                <p:cTn id="50" presetID="22" presetClass="entr" presetSubtype="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7"/>
                                        </p:tgtEl>
                                        <p:attrNameLst>
                                          <p:attrName>style.visibility</p:attrName>
                                        </p:attrNameLst>
                                      </p:cBhvr>
                                      <p:to>
                                        <p:strVal val="visible"/>
                                      </p:to>
                                    </p:set>
                                    <p:animEffect transition="in" filter="wipe(down)">
                                      <p:cBhvr>
                                        <p:cTn id="57" dur="500"/>
                                        <p:tgtEl>
                                          <p:spTgt spid="3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48">
                                            <p:bg/>
                                          </p:spTgt>
                                        </p:tgtEl>
                                        <p:attrNameLst>
                                          <p:attrName>style.visibility</p:attrName>
                                        </p:attrNameLst>
                                      </p:cBhvr>
                                      <p:to>
                                        <p:strVal val="visible"/>
                                      </p:to>
                                    </p:set>
                                    <p:animEffect transition="in" filter="wipe(down)">
                                      <p:cBhvr>
                                        <p:cTn id="62" dur="500"/>
                                        <p:tgtEl>
                                          <p:spTgt spid="348">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48">
                                            <p:txEl>
                                              <p:pRg st="0" end="0"/>
                                            </p:txEl>
                                          </p:spTgt>
                                        </p:tgtEl>
                                        <p:attrNameLst>
                                          <p:attrName>style.visibility</p:attrName>
                                        </p:attrNameLst>
                                      </p:cBhvr>
                                      <p:to>
                                        <p:strVal val="visible"/>
                                      </p:to>
                                    </p:set>
                                    <p:animEffect transition="in" filter="wipe(down)">
                                      <p:cBhvr>
                                        <p:cTn id="67" dur="500"/>
                                        <p:tgtEl>
                                          <p:spTgt spid="3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P spid="345" grpId="0" animBg="1"/>
      <p:bldP spid="346" grpId="0" animBg="1"/>
      <p:bldP spid="347" grpId="0"/>
      <p:bldP spid="348" grpId="0" build="p" animBg="1"/>
      <p:bldP spid="349" grpId="0" animBg="1"/>
      <p:bldP spid="35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IV. Tổng kết</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270918" y="203508"/>
            <a:ext cx="6679282"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图片 16">
            <a:extLst>
              <a:ext uri="{FF2B5EF4-FFF2-40B4-BE49-F238E27FC236}">
                <a16:creationId xmlns:a16="http://schemas.microsoft.com/office/drawing/2014/main" id="{1E11F384-7A35-2D51-2FF9-FA593E914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785" y="1006155"/>
            <a:ext cx="5295965" cy="315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3">
            <a:extLst>
              <a:ext uri="{FF2B5EF4-FFF2-40B4-BE49-F238E27FC236}">
                <a16:creationId xmlns:a16="http://schemas.microsoft.com/office/drawing/2014/main" id="{1275C688-A4CB-1511-806A-A773C18231E3}"/>
              </a:ext>
            </a:extLst>
          </p:cNvPr>
          <p:cNvSpPr txBox="1"/>
          <p:nvPr/>
        </p:nvSpPr>
        <p:spPr>
          <a:xfrm>
            <a:off x="4374420" y="1712530"/>
            <a:ext cx="3332363" cy="15696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4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Khái quát nghệ thuật và nội dung văn bản</a:t>
            </a:r>
            <a:r>
              <a:rPr kumimoji="0" lang="vi-VN" sz="24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theo PHT </a:t>
            </a:r>
            <a:r>
              <a:rPr kumimoji="0" lang="en-US" sz="24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(Hs làm việc cá nhân)</a:t>
            </a:r>
            <a:endParaRPr kumimoji="0" lang="en-US" sz="24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4" name="Freeform 3">
            <a:extLst>
              <a:ext uri="{FF2B5EF4-FFF2-40B4-BE49-F238E27FC236}">
                <a16:creationId xmlns:a16="http://schemas.microsoft.com/office/drawing/2014/main" id="{BC00D22E-5887-B7A5-1464-D4EE8170969F}"/>
              </a:ext>
            </a:extLst>
          </p:cNvPr>
          <p:cNvSpPr/>
          <p:nvPr/>
        </p:nvSpPr>
        <p:spPr>
          <a:xfrm>
            <a:off x="769548" y="1318985"/>
            <a:ext cx="1874025" cy="787091"/>
          </a:xfrm>
          <a:custGeom>
            <a:avLst/>
            <a:gdLst/>
            <a:ahLst/>
            <a:cxnLst/>
            <a:rect l="l" t="t" r="r" b="b"/>
            <a:pathLst>
              <a:path w="3748050" h="1574181">
                <a:moveTo>
                  <a:pt x="0" y="0"/>
                </a:moveTo>
                <a:lnTo>
                  <a:pt x="3748050" y="0"/>
                </a:lnTo>
                <a:lnTo>
                  <a:pt x="3748050" y="1574181"/>
                </a:lnTo>
                <a:lnTo>
                  <a:pt x="0" y="15741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 name="Freeform 4">
            <a:extLst>
              <a:ext uri="{FF2B5EF4-FFF2-40B4-BE49-F238E27FC236}">
                <a16:creationId xmlns:a16="http://schemas.microsoft.com/office/drawing/2014/main" id="{7F01104B-4EB3-DAD7-7296-B4E297D26770}"/>
              </a:ext>
            </a:extLst>
          </p:cNvPr>
          <p:cNvSpPr/>
          <p:nvPr/>
        </p:nvSpPr>
        <p:spPr>
          <a:xfrm>
            <a:off x="769548" y="2240081"/>
            <a:ext cx="1874025" cy="2903419"/>
          </a:xfrm>
          <a:custGeom>
            <a:avLst/>
            <a:gdLst/>
            <a:ahLst/>
            <a:cxnLst/>
            <a:rect l="l" t="t" r="r" b="b"/>
            <a:pathLst>
              <a:path w="3748050" h="5806838">
                <a:moveTo>
                  <a:pt x="0" y="0"/>
                </a:moveTo>
                <a:lnTo>
                  <a:pt x="3748050" y="0"/>
                </a:lnTo>
                <a:lnTo>
                  <a:pt x="3748050" y="5806838"/>
                </a:lnTo>
                <a:lnTo>
                  <a:pt x="0" y="58068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207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36469E-5956-872A-DCB9-029C2749DCFC}"/>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25551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45472-8358-9D11-428C-630D965A42D2}"/>
              </a:ext>
            </a:extLst>
          </p:cNvPr>
          <p:cNvPicPr>
            <a:picLocks noChangeAspect="1"/>
          </p:cNvPicPr>
          <p:nvPr/>
        </p:nvPicPr>
        <p:blipFill>
          <a:blip r:embed="rId2"/>
          <a:stretch>
            <a:fillRect/>
          </a:stretch>
        </p:blipFill>
        <p:spPr>
          <a:xfrm>
            <a:off x="0" y="1255"/>
            <a:ext cx="9144000" cy="5140990"/>
          </a:xfrm>
          <a:prstGeom prst="rect">
            <a:avLst/>
          </a:prstGeom>
        </p:spPr>
      </p:pic>
      <p:sp>
        <p:nvSpPr>
          <p:cNvPr id="4" name="TextBox 3">
            <a:extLst>
              <a:ext uri="{FF2B5EF4-FFF2-40B4-BE49-F238E27FC236}">
                <a16:creationId xmlns:a16="http://schemas.microsoft.com/office/drawing/2014/main" id="{EB751C99-FE47-A98B-8ABB-5B05BEC0D793}"/>
              </a:ext>
            </a:extLst>
          </p:cNvPr>
          <p:cNvSpPr txBox="1"/>
          <p:nvPr/>
        </p:nvSpPr>
        <p:spPr>
          <a:xfrm>
            <a:off x="404038" y="1140589"/>
            <a:ext cx="3838354" cy="3108543"/>
          </a:xfrm>
          <a:prstGeom prst="rect">
            <a:avLst/>
          </a:prstGeom>
          <a:noFill/>
        </p:spPr>
        <p:txBody>
          <a:bodyPr wrap="square">
            <a:spAutoFit/>
          </a:bodyPr>
          <a:lstStyle/>
          <a:p>
            <a:pPr lvl="0" algn="just"/>
            <a:r>
              <a:rPr lang="vi-VN" sz="2800">
                <a:latin typeface="+mj-lt"/>
              </a:rPr>
              <a:t>Đoạn trích ca ngợi vẻ đẹp thanh tĩnh, nên thơ của Côn sơn, sự giao hòa của con người với thiên nhiên, qua đó bộc lộ cốt cách thanh cao, tâm hồn thi sĩ của Nguyễn Trãi.</a:t>
            </a:r>
            <a:endParaRPr kumimoji="0" lang="en-US" sz="4000" b="0" i="0" u="none" strike="noStrike" kern="0" cap="none" spc="0" normalizeH="0" baseline="0" noProof="0">
              <a:ln>
                <a:noFill/>
              </a:ln>
              <a:solidFill>
                <a:srgbClr val="000000"/>
              </a:solidFill>
              <a:effectLst/>
              <a:uLnTx/>
              <a:uFillTx/>
              <a:latin typeface="+mj-lt"/>
              <a:sym typeface="Arial"/>
            </a:endParaRPr>
          </a:p>
        </p:txBody>
      </p:sp>
      <p:sp>
        <p:nvSpPr>
          <p:cNvPr id="6" name="TextBox 5">
            <a:extLst>
              <a:ext uri="{FF2B5EF4-FFF2-40B4-BE49-F238E27FC236}">
                <a16:creationId xmlns:a16="http://schemas.microsoft.com/office/drawing/2014/main" id="{7199F3A7-A789-5E1F-532E-301A09F56337}"/>
              </a:ext>
            </a:extLst>
          </p:cNvPr>
          <p:cNvSpPr txBox="1"/>
          <p:nvPr/>
        </p:nvSpPr>
        <p:spPr>
          <a:xfrm>
            <a:off x="4423144" y="1140589"/>
            <a:ext cx="4316818" cy="954107"/>
          </a:xfrm>
          <a:prstGeom prst="rect">
            <a:avLst/>
          </a:prstGeom>
          <a:noFill/>
        </p:spPr>
        <p:txBody>
          <a:bodyPr wrap="square">
            <a:spAutoFit/>
          </a:bodyPr>
          <a:lstStyle/>
          <a:p>
            <a:r>
              <a:rPr lang="vi-VN" sz="2800">
                <a:latin typeface="+mj-lt"/>
              </a:rPr>
              <a:t>- Giọng điệu nhẹ nhàng, êm ái</a:t>
            </a:r>
            <a:endParaRPr lang="en-US" sz="2800">
              <a:latin typeface="+mj-lt"/>
            </a:endParaRPr>
          </a:p>
        </p:txBody>
      </p:sp>
      <p:sp>
        <p:nvSpPr>
          <p:cNvPr id="9" name="TextBox 8">
            <a:extLst>
              <a:ext uri="{FF2B5EF4-FFF2-40B4-BE49-F238E27FC236}">
                <a16:creationId xmlns:a16="http://schemas.microsoft.com/office/drawing/2014/main" id="{B8072C97-DF02-B4B0-B2FA-E014FA38A78C}"/>
              </a:ext>
            </a:extLst>
          </p:cNvPr>
          <p:cNvSpPr txBox="1"/>
          <p:nvPr/>
        </p:nvSpPr>
        <p:spPr>
          <a:xfrm>
            <a:off x="4423144" y="2156252"/>
            <a:ext cx="4316818" cy="1384995"/>
          </a:xfrm>
          <a:prstGeom prst="rect">
            <a:avLst/>
          </a:prstGeom>
          <a:noFill/>
        </p:spPr>
        <p:txBody>
          <a:bodyPr wrap="square">
            <a:spAutoFit/>
          </a:bodyPr>
          <a:lstStyle/>
          <a:p>
            <a:pPr lvl="0" algn="just">
              <a:spcAft>
                <a:spcPts val="800"/>
              </a:spcAft>
            </a:pPr>
            <a:r>
              <a:rPr lang="vi-VN" sz="2800">
                <a:latin typeface="+mj-lt"/>
              </a:rPr>
              <a:t>- Sử dụng các biện pháp nghệ thuật: So sánh, điệp ngữ</a:t>
            </a:r>
            <a:endParaRPr kumimoji="0" lang="en-US" sz="40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3975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grpSp>
        <p:nvGrpSpPr>
          <p:cNvPr id="1475" name="Google Shape;1488;p51">
            <a:extLst>
              <a:ext uri="{FF2B5EF4-FFF2-40B4-BE49-F238E27FC236}">
                <a16:creationId xmlns:a16="http://schemas.microsoft.com/office/drawing/2014/main" id="{0760C2C3-7E5A-04F1-2DF4-3FAD38579030}"/>
              </a:ext>
            </a:extLst>
          </p:cNvPr>
          <p:cNvGrpSpPr/>
          <p:nvPr/>
        </p:nvGrpSpPr>
        <p:grpSpPr>
          <a:xfrm>
            <a:off x="-46724" y="199999"/>
            <a:ext cx="1832618" cy="5613868"/>
            <a:chOff x="1201200" y="3190600"/>
            <a:chExt cx="402225" cy="1232138"/>
          </a:xfrm>
        </p:grpSpPr>
        <p:sp>
          <p:nvSpPr>
            <p:cNvPr id="1476" name="Google Shape;1489;p51">
              <a:extLst>
                <a:ext uri="{FF2B5EF4-FFF2-40B4-BE49-F238E27FC236}">
                  <a16:creationId xmlns:a16="http://schemas.microsoft.com/office/drawing/2014/main" id="{564AC996-FC13-3027-52E4-8B78CBD53F16}"/>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90;p51">
              <a:extLst>
                <a:ext uri="{FF2B5EF4-FFF2-40B4-BE49-F238E27FC236}">
                  <a16:creationId xmlns:a16="http://schemas.microsoft.com/office/drawing/2014/main" id="{81BA1DE6-7503-418E-5AF6-EE5BFCD38AAD}"/>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91;p51">
              <a:extLst>
                <a:ext uri="{FF2B5EF4-FFF2-40B4-BE49-F238E27FC236}">
                  <a16:creationId xmlns:a16="http://schemas.microsoft.com/office/drawing/2014/main" id="{DF2B8851-1A4A-DEBE-6459-50E27063953C}"/>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92;p51">
              <a:extLst>
                <a:ext uri="{FF2B5EF4-FFF2-40B4-BE49-F238E27FC236}">
                  <a16:creationId xmlns:a16="http://schemas.microsoft.com/office/drawing/2014/main" id="{F8937D94-B08A-C64A-D8BF-183818E3175A}"/>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93;p51">
              <a:extLst>
                <a:ext uri="{FF2B5EF4-FFF2-40B4-BE49-F238E27FC236}">
                  <a16:creationId xmlns:a16="http://schemas.microsoft.com/office/drawing/2014/main" id="{74B302B2-A1B4-E4FB-883D-348C1F32E384}"/>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94;p51">
              <a:extLst>
                <a:ext uri="{FF2B5EF4-FFF2-40B4-BE49-F238E27FC236}">
                  <a16:creationId xmlns:a16="http://schemas.microsoft.com/office/drawing/2014/main" id="{EA00F715-3C9E-0644-2B22-0C9D4A252978}"/>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95;p51">
              <a:extLst>
                <a:ext uri="{FF2B5EF4-FFF2-40B4-BE49-F238E27FC236}">
                  <a16:creationId xmlns:a16="http://schemas.microsoft.com/office/drawing/2014/main" id="{61AD4468-CEAB-62BC-6B3F-79AFDB4BC639}"/>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50"/>
          <p:cNvSpPr txBox="1">
            <a:spLocks noGrp="1"/>
          </p:cNvSpPr>
          <p:nvPr>
            <p:ph type="title"/>
          </p:nvPr>
        </p:nvSpPr>
        <p:spPr>
          <a:xfrm>
            <a:off x="1786663" y="1080591"/>
            <a:ext cx="5191732"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H</a:t>
            </a:r>
            <a:r>
              <a:rPr lang="en">
                <a:latin typeface="Times New Roman" panose="02020603050405020304" pitchFamily="18" charset="0"/>
                <a:cs typeface="Times New Roman" panose="02020603050405020304" pitchFamily="18" charset="0"/>
              </a:rPr>
              <a:t>oạt động luyện tập</a:t>
            </a:r>
            <a:endParaRPr>
              <a:latin typeface="Times New Roman" panose="02020603050405020304" pitchFamily="18" charset="0"/>
              <a:cs typeface="Times New Roman" panose="02020603050405020304" pitchFamily="18" charset="0"/>
            </a:endParaRPr>
          </a:p>
        </p:txBody>
      </p:sp>
      <p:grpSp>
        <p:nvGrpSpPr>
          <p:cNvPr id="1354" name="Google Shape;1354;p50"/>
          <p:cNvGrpSpPr/>
          <p:nvPr/>
        </p:nvGrpSpPr>
        <p:grpSpPr>
          <a:xfrm>
            <a:off x="-762665" y="3106098"/>
            <a:ext cx="11423180" cy="2112028"/>
            <a:chOff x="-815828" y="3127411"/>
            <a:chExt cx="11423180" cy="2112028"/>
          </a:xfrm>
        </p:grpSpPr>
        <p:sp>
          <p:nvSpPr>
            <p:cNvPr id="1355" name="Google Shape;1355;p50"/>
            <p:cNvSpPr/>
            <p:nvPr/>
          </p:nvSpPr>
          <p:spPr>
            <a:xfrm rot="10800000" flipH="1">
              <a:off x="1284875" y="4096013"/>
              <a:ext cx="9322477" cy="1143426"/>
            </a:xfrm>
            <a:custGeom>
              <a:avLst/>
              <a:gdLst/>
              <a:ahLst/>
              <a:cxnLst/>
              <a:rect l="l" t="t" r="r" b="b"/>
              <a:pathLst>
                <a:path w="61132" h="7498" extrusionOk="0">
                  <a:moveTo>
                    <a:pt x="30451" y="1"/>
                  </a:moveTo>
                  <a:cubicBezTo>
                    <a:pt x="17347" y="1"/>
                    <a:pt x="6198" y="482"/>
                    <a:pt x="6198" y="482"/>
                  </a:cubicBezTo>
                  <a:cubicBezTo>
                    <a:pt x="2950" y="879"/>
                    <a:pt x="0" y="1697"/>
                    <a:pt x="1636" y="2292"/>
                  </a:cubicBezTo>
                  <a:cubicBezTo>
                    <a:pt x="2405" y="2564"/>
                    <a:pt x="4115" y="2787"/>
                    <a:pt x="7239" y="2886"/>
                  </a:cubicBezTo>
                  <a:cubicBezTo>
                    <a:pt x="17105" y="3209"/>
                    <a:pt x="18419" y="3605"/>
                    <a:pt x="14031" y="3903"/>
                  </a:cubicBezTo>
                  <a:cubicBezTo>
                    <a:pt x="9644" y="4176"/>
                    <a:pt x="22509" y="4696"/>
                    <a:pt x="15767" y="5539"/>
                  </a:cubicBezTo>
                  <a:cubicBezTo>
                    <a:pt x="8999" y="6357"/>
                    <a:pt x="11627" y="7497"/>
                    <a:pt x="21443" y="7497"/>
                  </a:cubicBezTo>
                  <a:cubicBezTo>
                    <a:pt x="31285" y="7497"/>
                    <a:pt x="36317" y="7150"/>
                    <a:pt x="29450" y="5936"/>
                  </a:cubicBezTo>
                  <a:cubicBezTo>
                    <a:pt x="25815" y="5303"/>
                    <a:pt x="26722" y="5056"/>
                    <a:pt x="29664" y="5056"/>
                  </a:cubicBezTo>
                  <a:cubicBezTo>
                    <a:pt x="32259" y="5056"/>
                    <a:pt x="36439" y="5248"/>
                    <a:pt x="40482" y="5539"/>
                  </a:cubicBezTo>
                  <a:cubicBezTo>
                    <a:pt x="42879" y="5704"/>
                    <a:pt x="44741" y="5774"/>
                    <a:pt x="46051" y="5774"/>
                  </a:cubicBezTo>
                  <a:cubicBezTo>
                    <a:pt x="49456" y="5774"/>
                    <a:pt x="49125" y="5303"/>
                    <a:pt x="44721" y="4820"/>
                  </a:cubicBezTo>
                  <a:cubicBezTo>
                    <a:pt x="41505" y="4456"/>
                    <a:pt x="41257" y="4358"/>
                    <a:pt x="42927" y="4358"/>
                  </a:cubicBezTo>
                  <a:cubicBezTo>
                    <a:pt x="44437" y="4358"/>
                    <a:pt x="47516" y="4438"/>
                    <a:pt x="51389" y="4473"/>
                  </a:cubicBezTo>
                  <a:cubicBezTo>
                    <a:pt x="51885" y="4473"/>
                    <a:pt x="52331" y="4473"/>
                    <a:pt x="52777" y="4448"/>
                  </a:cubicBezTo>
                  <a:cubicBezTo>
                    <a:pt x="59793" y="4101"/>
                    <a:pt x="61132" y="779"/>
                    <a:pt x="44250" y="209"/>
                  </a:cubicBezTo>
                  <a:cubicBezTo>
                    <a:pt x="39667" y="57"/>
                    <a:pt x="34944" y="1"/>
                    <a:pt x="3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50"/>
            <p:cNvGrpSpPr/>
            <p:nvPr/>
          </p:nvGrpSpPr>
          <p:grpSpPr>
            <a:xfrm>
              <a:off x="-815828" y="3127411"/>
              <a:ext cx="4276707" cy="2081438"/>
              <a:chOff x="-815828" y="3127411"/>
              <a:chExt cx="4276707" cy="2081438"/>
            </a:xfrm>
          </p:grpSpPr>
          <p:sp>
            <p:nvSpPr>
              <p:cNvPr id="1357" name="Google Shape;1357;p50"/>
              <p:cNvSpPr/>
              <p:nvPr/>
            </p:nvSpPr>
            <p:spPr>
              <a:xfrm>
                <a:off x="-815828" y="4602109"/>
                <a:ext cx="4276707" cy="606741"/>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15828" y="4602109"/>
                <a:ext cx="4276707" cy="373276"/>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1914755" y="3598165"/>
                <a:ext cx="840631" cy="570072"/>
              </a:xfrm>
              <a:custGeom>
                <a:avLst/>
                <a:gdLst/>
                <a:ahLst/>
                <a:cxnLst/>
                <a:rect l="l" t="t" r="r" b="b"/>
                <a:pathLst>
                  <a:path w="11875" h="8053" extrusionOk="0">
                    <a:moveTo>
                      <a:pt x="6588" y="1"/>
                    </a:moveTo>
                    <a:cubicBezTo>
                      <a:pt x="6302" y="1"/>
                      <a:pt x="6014" y="72"/>
                      <a:pt x="5752" y="219"/>
                    </a:cubicBezTo>
                    <a:cubicBezTo>
                      <a:pt x="5157" y="566"/>
                      <a:pt x="4810" y="1260"/>
                      <a:pt x="4884" y="1954"/>
                    </a:cubicBezTo>
                    <a:cubicBezTo>
                      <a:pt x="4665" y="1720"/>
                      <a:pt x="4360" y="1599"/>
                      <a:pt x="4051" y="1599"/>
                    </a:cubicBezTo>
                    <a:cubicBezTo>
                      <a:pt x="3834" y="1599"/>
                      <a:pt x="3615" y="1658"/>
                      <a:pt x="3422" y="1780"/>
                    </a:cubicBezTo>
                    <a:cubicBezTo>
                      <a:pt x="3052" y="1503"/>
                      <a:pt x="2618" y="1366"/>
                      <a:pt x="2187" y="1366"/>
                    </a:cubicBezTo>
                    <a:cubicBezTo>
                      <a:pt x="1693" y="1366"/>
                      <a:pt x="1203" y="1547"/>
                      <a:pt x="819" y="1904"/>
                    </a:cubicBezTo>
                    <a:cubicBezTo>
                      <a:pt x="100" y="2599"/>
                      <a:pt x="1" y="3689"/>
                      <a:pt x="546" y="4507"/>
                    </a:cubicBezTo>
                    <a:lnTo>
                      <a:pt x="2380" y="7581"/>
                    </a:lnTo>
                    <a:lnTo>
                      <a:pt x="11379" y="8052"/>
                    </a:lnTo>
                    <a:cubicBezTo>
                      <a:pt x="11751" y="7755"/>
                      <a:pt x="11875" y="7234"/>
                      <a:pt x="11677" y="6813"/>
                    </a:cubicBezTo>
                    <a:cubicBezTo>
                      <a:pt x="11508" y="6454"/>
                      <a:pt x="11123" y="6221"/>
                      <a:pt x="10737" y="6221"/>
                    </a:cubicBezTo>
                    <a:cubicBezTo>
                      <a:pt x="10693" y="6221"/>
                      <a:pt x="10649" y="6224"/>
                      <a:pt x="10606" y="6230"/>
                    </a:cubicBezTo>
                    <a:lnTo>
                      <a:pt x="10606" y="6230"/>
                    </a:lnTo>
                    <a:cubicBezTo>
                      <a:pt x="11361" y="6073"/>
                      <a:pt x="11871" y="5327"/>
                      <a:pt x="11751" y="4557"/>
                    </a:cubicBezTo>
                    <a:cubicBezTo>
                      <a:pt x="11637" y="3803"/>
                      <a:pt x="10997" y="3281"/>
                      <a:pt x="10257" y="3281"/>
                    </a:cubicBezTo>
                    <a:cubicBezTo>
                      <a:pt x="10194" y="3281"/>
                      <a:pt x="10130" y="3285"/>
                      <a:pt x="10065" y="3293"/>
                    </a:cubicBezTo>
                    <a:cubicBezTo>
                      <a:pt x="10214" y="3070"/>
                      <a:pt x="10239" y="2772"/>
                      <a:pt x="10090" y="2549"/>
                    </a:cubicBezTo>
                    <a:cubicBezTo>
                      <a:pt x="9966" y="2326"/>
                      <a:pt x="9718" y="2177"/>
                      <a:pt x="9445" y="2177"/>
                    </a:cubicBezTo>
                    <a:cubicBezTo>
                      <a:pt x="9198" y="2177"/>
                      <a:pt x="8950" y="2326"/>
                      <a:pt x="8826" y="2574"/>
                    </a:cubicBezTo>
                    <a:cubicBezTo>
                      <a:pt x="8875" y="2425"/>
                      <a:pt x="8826" y="2251"/>
                      <a:pt x="8677" y="2177"/>
                    </a:cubicBezTo>
                    <a:cubicBezTo>
                      <a:pt x="8628" y="2148"/>
                      <a:pt x="8572" y="2134"/>
                      <a:pt x="8513" y="2134"/>
                    </a:cubicBezTo>
                    <a:cubicBezTo>
                      <a:pt x="8424" y="2134"/>
                      <a:pt x="8331" y="2167"/>
                      <a:pt x="8256" y="2227"/>
                    </a:cubicBezTo>
                    <a:cubicBezTo>
                      <a:pt x="8479" y="1557"/>
                      <a:pt x="8231" y="838"/>
                      <a:pt x="7685" y="392"/>
                    </a:cubicBezTo>
                    <a:cubicBezTo>
                      <a:pt x="7370" y="134"/>
                      <a:pt x="6981" y="1"/>
                      <a:pt x="6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1949867" y="3623366"/>
                <a:ext cx="805519" cy="544871"/>
              </a:xfrm>
              <a:custGeom>
                <a:avLst/>
                <a:gdLst/>
                <a:ahLst/>
                <a:cxnLst/>
                <a:rect l="l" t="t" r="r" b="b"/>
                <a:pathLst>
                  <a:path w="11379" h="7697" extrusionOk="0">
                    <a:moveTo>
                      <a:pt x="6346" y="0"/>
                    </a:moveTo>
                    <a:cubicBezTo>
                      <a:pt x="6067" y="0"/>
                      <a:pt x="5786" y="70"/>
                      <a:pt x="5529" y="210"/>
                    </a:cubicBezTo>
                    <a:cubicBezTo>
                      <a:pt x="4934" y="557"/>
                      <a:pt x="4611" y="1201"/>
                      <a:pt x="4710" y="1871"/>
                    </a:cubicBezTo>
                    <a:cubicBezTo>
                      <a:pt x="4474" y="1649"/>
                      <a:pt x="4177" y="1533"/>
                      <a:pt x="3880" y="1533"/>
                    </a:cubicBezTo>
                    <a:cubicBezTo>
                      <a:pt x="3679" y="1533"/>
                      <a:pt x="3478" y="1587"/>
                      <a:pt x="3297" y="1697"/>
                    </a:cubicBezTo>
                    <a:cubicBezTo>
                      <a:pt x="2952" y="1432"/>
                      <a:pt x="2537" y="1301"/>
                      <a:pt x="2123" y="1301"/>
                    </a:cubicBezTo>
                    <a:cubicBezTo>
                      <a:pt x="1644" y="1301"/>
                      <a:pt x="1166" y="1476"/>
                      <a:pt x="794" y="1821"/>
                    </a:cubicBezTo>
                    <a:cubicBezTo>
                      <a:pt x="124" y="2466"/>
                      <a:pt x="0" y="3532"/>
                      <a:pt x="546" y="4300"/>
                    </a:cubicBezTo>
                    <a:lnTo>
                      <a:pt x="2306" y="7250"/>
                    </a:lnTo>
                    <a:lnTo>
                      <a:pt x="10908" y="7696"/>
                    </a:lnTo>
                    <a:cubicBezTo>
                      <a:pt x="11255" y="7424"/>
                      <a:pt x="11379" y="6928"/>
                      <a:pt x="11181" y="6506"/>
                    </a:cubicBezTo>
                    <a:cubicBezTo>
                      <a:pt x="11014" y="6173"/>
                      <a:pt x="10672" y="5962"/>
                      <a:pt x="10303" y="5962"/>
                    </a:cubicBezTo>
                    <a:cubicBezTo>
                      <a:pt x="10243" y="5962"/>
                      <a:pt x="10183" y="5968"/>
                      <a:pt x="10122" y="5979"/>
                    </a:cubicBezTo>
                    <a:lnTo>
                      <a:pt x="10122" y="5979"/>
                    </a:lnTo>
                    <a:cubicBezTo>
                      <a:pt x="10873" y="5817"/>
                      <a:pt x="11377" y="5107"/>
                      <a:pt x="11255" y="4350"/>
                    </a:cubicBezTo>
                    <a:cubicBezTo>
                      <a:pt x="11141" y="3642"/>
                      <a:pt x="10543" y="3123"/>
                      <a:pt x="9829" y="3123"/>
                    </a:cubicBezTo>
                    <a:cubicBezTo>
                      <a:pt x="9768" y="3123"/>
                      <a:pt x="9706" y="3127"/>
                      <a:pt x="9644" y="3135"/>
                    </a:cubicBezTo>
                    <a:cubicBezTo>
                      <a:pt x="9792" y="2937"/>
                      <a:pt x="9792" y="2664"/>
                      <a:pt x="9668" y="2441"/>
                    </a:cubicBezTo>
                    <a:cubicBezTo>
                      <a:pt x="9544" y="2218"/>
                      <a:pt x="9321" y="2069"/>
                      <a:pt x="9049" y="2069"/>
                    </a:cubicBezTo>
                    <a:cubicBezTo>
                      <a:pt x="8801" y="2094"/>
                      <a:pt x="8578" y="2243"/>
                      <a:pt x="8454" y="2466"/>
                    </a:cubicBezTo>
                    <a:cubicBezTo>
                      <a:pt x="8503" y="2317"/>
                      <a:pt x="8454" y="2168"/>
                      <a:pt x="8330" y="2069"/>
                    </a:cubicBezTo>
                    <a:cubicBezTo>
                      <a:pt x="8274" y="2041"/>
                      <a:pt x="8218" y="2027"/>
                      <a:pt x="8164" y="2027"/>
                    </a:cubicBezTo>
                    <a:cubicBezTo>
                      <a:pt x="8073" y="2027"/>
                      <a:pt x="7986" y="2066"/>
                      <a:pt x="7908" y="2143"/>
                    </a:cubicBezTo>
                    <a:cubicBezTo>
                      <a:pt x="8107" y="1499"/>
                      <a:pt x="7908" y="780"/>
                      <a:pt x="7363" y="359"/>
                    </a:cubicBezTo>
                    <a:cubicBezTo>
                      <a:pt x="7068" y="120"/>
                      <a:pt x="6709" y="0"/>
                      <a:pt x="6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57667" y="3169602"/>
                <a:ext cx="1921595" cy="548835"/>
              </a:xfrm>
              <a:custGeom>
                <a:avLst/>
                <a:gdLst/>
                <a:ahLst/>
                <a:cxnLst/>
                <a:rect l="l" t="t" r="r" b="b"/>
                <a:pathLst>
                  <a:path w="27145" h="7753" extrusionOk="0">
                    <a:moveTo>
                      <a:pt x="843" y="1"/>
                    </a:moveTo>
                    <a:lnTo>
                      <a:pt x="843" y="447"/>
                    </a:lnTo>
                    <a:lnTo>
                      <a:pt x="0" y="695"/>
                    </a:lnTo>
                    <a:lnTo>
                      <a:pt x="0" y="2356"/>
                    </a:lnTo>
                    <a:cubicBezTo>
                      <a:pt x="0" y="2356"/>
                      <a:pt x="2653" y="7413"/>
                      <a:pt x="2801" y="7735"/>
                    </a:cubicBezTo>
                    <a:cubicBezTo>
                      <a:pt x="2808" y="7747"/>
                      <a:pt x="2848" y="7752"/>
                      <a:pt x="2920" y="7752"/>
                    </a:cubicBezTo>
                    <a:cubicBezTo>
                      <a:pt x="4552" y="7752"/>
                      <a:pt x="22387" y="4906"/>
                      <a:pt x="26351" y="4265"/>
                    </a:cubicBezTo>
                    <a:cubicBezTo>
                      <a:pt x="26847" y="4166"/>
                      <a:pt x="27145" y="4141"/>
                      <a:pt x="27145" y="4141"/>
                    </a:cubicBezTo>
                    <a:lnTo>
                      <a:pt x="25533" y="1166"/>
                    </a:lnTo>
                    <a:lnTo>
                      <a:pt x="25533" y="274"/>
                    </a:lnTo>
                    <a:lnTo>
                      <a:pt x="25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462798" y="3301271"/>
                <a:ext cx="726305" cy="1446027"/>
              </a:xfrm>
              <a:custGeom>
                <a:avLst/>
                <a:gdLst/>
                <a:ahLst/>
                <a:cxnLst/>
                <a:rect l="l" t="t" r="r" b="b"/>
                <a:pathLst>
                  <a:path w="10260" h="20427" extrusionOk="0">
                    <a:moveTo>
                      <a:pt x="8500" y="0"/>
                    </a:moveTo>
                    <a:cubicBezTo>
                      <a:pt x="8500" y="0"/>
                      <a:pt x="6963" y="99"/>
                      <a:pt x="6045" y="248"/>
                    </a:cubicBezTo>
                    <a:cubicBezTo>
                      <a:pt x="5851" y="275"/>
                      <a:pt x="5675" y="286"/>
                      <a:pt x="5518" y="286"/>
                    </a:cubicBezTo>
                    <a:cubicBezTo>
                      <a:pt x="4951" y="286"/>
                      <a:pt x="4632" y="149"/>
                      <a:pt x="4632" y="149"/>
                    </a:cubicBezTo>
                    <a:lnTo>
                      <a:pt x="4632" y="2727"/>
                    </a:lnTo>
                    <a:lnTo>
                      <a:pt x="3814" y="2975"/>
                    </a:lnTo>
                    <a:lnTo>
                      <a:pt x="3814" y="3818"/>
                    </a:lnTo>
                    <a:cubicBezTo>
                      <a:pt x="3814" y="3818"/>
                      <a:pt x="3517" y="4115"/>
                      <a:pt x="3319" y="4661"/>
                    </a:cubicBezTo>
                    <a:cubicBezTo>
                      <a:pt x="3294" y="4785"/>
                      <a:pt x="3244" y="4909"/>
                      <a:pt x="3219" y="5057"/>
                    </a:cubicBezTo>
                    <a:cubicBezTo>
                      <a:pt x="3195" y="5231"/>
                      <a:pt x="3120" y="5380"/>
                      <a:pt x="3046" y="5528"/>
                    </a:cubicBezTo>
                    <a:cubicBezTo>
                      <a:pt x="2699" y="6074"/>
                      <a:pt x="2054" y="6669"/>
                      <a:pt x="2029" y="8627"/>
                    </a:cubicBezTo>
                    <a:cubicBezTo>
                      <a:pt x="1980" y="11131"/>
                      <a:pt x="1335" y="15543"/>
                      <a:pt x="1013" y="15890"/>
                    </a:cubicBezTo>
                    <a:cubicBezTo>
                      <a:pt x="716" y="16213"/>
                      <a:pt x="988" y="16956"/>
                      <a:pt x="790" y="17204"/>
                    </a:cubicBezTo>
                    <a:cubicBezTo>
                      <a:pt x="740" y="17241"/>
                      <a:pt x="685" y="17254"/>
                      <a:pt x="623" y="17254"/>
                    </a:cubicBezTo>
                    <a:cubicBezTo>
                      <a:pt x="561" y="17254"/>
                      <a:pt x="493" y="17241"/>
                      <a:pt x="418" y="17229"/>
                    </a:cubicBezTo>
                    <a:cubicBezTo>
                      <a:pt x="354" y="17215"/>
                      <a:pt x="289" y="17200"/>
                      <a:pt x="233" y="17200"/>
                    </a:cubicBezTo>
                    <a:cubicBezTo>
                      <a:pt x="93" y="17200"/>
                      <a:pt x="1" y="17287"/>
                      <a:pt x="71" y="17675"/>
                    </a:cubicBezTo>
                    <a:cubicBezTo>
                      <a:pt x="195" y="18543"/>
                      <a:pt x="269" y="18543"/>
                      <a:pt x="245" y="18840"/>
                    </a:cubicBezTo>
                    <a:cubicBezTo>
                      <a:pt x="220" y="19162"/>
                      <a:pt x="46" y="20427"/>
                      <a:pt x="46" y="20427"/>
                    </a:cubicBezTo>
                    <a:lnTo>
                      <a:pt x="10260" y="20427"/>
                    </a:lnTo>
                    <a:lnTo>
                      <a:pt x="10061" y="4909"/>
                    </a:lnTo>
                    <a:cubicBezTo>
                      <a:pt x="10037" y="4586"/>
                      <a:pt x="9987" y="4289"/>
                      <a:pt x="9937" y="4016"/>
                    </a:cubicBezTo>
                    <a:cubicBezTo>
                      <a:pt x="9640" y="2504"/>
                      <a:pt x="9119" y="2206"/>
                      <a:pt x="9045" y="1810"/>
                    </a:cubicBezTo>
                    <a:cubicBezTo>
                      <a:pt x="8995" y="1364"/>
                      <a:pt x="8797" y="223"/>
                      <a:pt x="8797" y="223"/>
                    </a:cubicBezTo>
                    <a:lnTo>
                      <a:pt x="8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227917" y="3301271"/>
                <a:ext cx="468630" cy="329952"/>
              </a:xfrm>
              <a:custGeom>
                <a:avLst/>
                <a:gdLst/>
                <a:ahLst/>
                <a:cxnLst/>
                <a:rect l="l" t="t" r="r" b="b"/>
                <a:pathLst>
                  <a:path w="6620" h="4661" extrusionOk="0">
                    <a:moveTo>
                      <a:pt x="5182" y="0"/>
                    </a:moveTo>
                    <a:cubicBezTo>
                      <a:pt x="5182" y="0"/>
                      <a:pt x="3645" y="99"/>
                      <a:pt x="2727" y="248"/>
                    </a:cubicBezTo>
                    <a:cubicBezTo>
                      <a:pt x="2533" y="275"/>
                      <a:pt x="2357" y="286"/>
                      <a:pt x="2200" y="286"/>
                    </a:cubicBezTo>
                    <a:cubicBezTo>
                      <a:pt x="1633" y="286"/>
                      <a:pt x="1314" y="149"/>
                      <a:pt x="1314" y="149"/>
                    </a:cubicBezTo>
                    <a:lnTo>
                      <a:pt x="1314" y="2727"/>
                    </a:lnTo>
                    <a:lnTo>
                      <a:pt x="496" y="2975"/>
                    </a:lnTo>
                    <a:lnTo>
                      <a:pt x="496" y="3818"/>
                    </a:lnTo>
                    <a:cubicBezTo>
                      <a:pt x="496" y="3818"/>
                      <a:pt x="199" y="4115"/>
                      <a:pt x="1" y="4661"/>
                    </a:cubicBezTo>
                    <a:cubicBezTo>
                      <a:pt x="1078" y="3809"/>
                      <a:pt x="1717" y="3481"/>
                      <a:pt x="2182" y="3481"/>
                    </a:cubicBezTo>
                    <a:cubicBezTo>
                      <a:pt x="2381" y="3481"/>
                      <a:pt x="2547" y="3541"/>
                      <a:pt x="2703" y="3644"/>
                    </a:cubicBezTo>
                    <a:cubicBezTo>
                      <a:pt x="2743" y="3669"/>
                      <a:pt x="2779" y="3681"/>
                      <a:pt x="2811" y="3681"/>
                    </a:cubicBezTo>
                    <a:cubicBezTo>
                      <a:pt x="3032" y="3681"/>
                      <a:pt x="3062" y="3117"/>
                      <a:pt x="3149" y="2554"/>
                    </a:cubicBezTo>
                    <a:cubicBezTo>
                      <a:pt x="3257" y="1990"/>
                      <a:pt x="3441" y="1426"/>
                      <a:pt x="3934" y="1426"/>
                    </a:cubicBezTo>
                    <a:cubicBezTo>
                      <a:pt x="4004" y="1426"/>
                      <a:pt x="4081" y="1438"/>
                      <a:pt x="4165" y="1463"/>
                    </a:cubicBezTo>
                    <a:cubicBezTo>
                      <a:pt x="5529" y="1859"/>
                      <a:pt x="4512" y="2653"/>
                      <a:pt x="5529" y="3124"/>
                    </a:cubicBezTo>
                    <a:cubicBezTo>
                      <a:pt x="5950" y="3322"/>
                      <a:pt x="6322" y="3619"/>
                      <a:pt x="6619" y="4016"/>
                    </a:cubicBezTo>
                    <a:cubicBezTo>
                      <a:pt x="6322" y="2504"/>
                      <a:pt x="5801" y="2206"/>
                      <a:pt x="5727" y="1810"/>
                    </a:cubicBezTo>
                    <a:cubicBezTo>
                      <a:pt x="5677" y="1364"/>
                      <a:pt x="5479" y="223"/>
                      <a:pt x="5479" y="223"/>
                    </a:cubicBezTo>
                    <a:lnTo>
                      <a:pt x="5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462798" y="3710084"/>
                <a:ext cx="708749" cy="1037215"/>
              </a:xfrm>
              <a:custGeom>
                <a:avLst/>
                <a:gdLst/>
                <a:ahLst/>
                <a:cxnLst/>
                <a:rect l="l" t="t" r="r" b="b"/>
                <a:pathLst>
                  <a:path w="10012" h="14652" extrusionOk="0">
                    <a:moveTo>
                      <a:pt x="3378" y="1"/>
                    </a:moveTo>
                    <a:cubicBezTo>
                      <a:pt x="3062" y="1"/>
                      <a:pt x="2752" y="162"/>
                      <a:pt x="2575" y="472"/>
                    </a:cubicBezTo>
                    <a:cubicBezTo>
                      <a:pt x="2327" y="918"/>
                      <a:pt x="2054" y="1563"/>
                      <a:pt x="2029" y="2654"/>
                    </a:cubicBezTo>
                    <a:cubicBezTo>
                      <a:pt x="2029" y="2728"/>
                      <a:pt x="2029" y="2802"/>
                      <a:pt x="2029" y="2852"/>
                    </a:cubicBezTo>
                    <a:cubicBezTo>
                      <a:pt x="1980" y="5356"/>
                      <a:pt x="1335" y="9768"/>
                      <a:pt x="1013" y="10115"/>
                    </a:cubicBezTo>
                    <a:cubicBezTo>
                      <a:pt x="716" y="10438"/>
                      <a:pt x="988" y="11181"/>
                      <a:pt x="790" y="11429"/>
                    </a:cubicBezTo>
                    <a:cubicBezTo>
                      <a:pt x="740" y="11466"/>
                      <a:pt x="685" y="11479"/>
                      <a:pt x="623" y="11479"/>
                    </a:cubicBezTo>
                    <a:cubicBezTo>
                      <a:pt x="561" y="11479"/>
                      <a:pt x="493" y="11466"/>
                      <a:pt x="418" y="11454"/>
                    </a:cubicBezTo>
                    <a:cubicBezTo>
                      <a:pt x="354" y="11440"/>
                      <a:pt x="289" y="11425"/>
                      <a:pt x="233" y="11425"/>
                    </a:cubicBezTo>
                    <a:cubicBezTo>
                      <a:pt x="93" y="11425"/>
                      <a:pt x="1" y="11512"/>
                      <a:pt x="71" y="11900"/>
                    </a:cubicBezTo>
                    <a:cubicBezTo>
                      <a:pt x="195" y="12768"/>
                      <a:pt x="269" y="12768"/>
                      <a:pt x="245" y="13065"/>
                    </a:cubicBezTo>
                    <a:cubicBezTo>
                      <a:pt x="220" y="13387"/>
                      <a:pt x="46" y="14652"/>
                      <a:pt x="46" y="14652"/>
                    </a:cubicBezTo>
                    <a:lnTo>
                      <a:pt x="7731" y="14652"/>
                    </a:lnTo>
                    <a:cubicBezTo>
                      <a:pt x="10012" y="4315"/>
                      <a:pt x="6120" y="2926"/>
                      <a:pt x="5004" y="1439"/>
                    </a:cubicBezTo>
                    <a:cubicBezTo>
                      <a:pt x="4682" y="968"/>
                      <a:pt x="4335" y="547"/>
                      <a:pt x="3988" y="224"/>
                    </a:cubicBezTo>
                    <a:cubicBezTo>
                      <a:pt x="3808" y="74"/>
                      <a:pt x="3592" y="1"/>
                      <a:pt x="3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380611" y="4152804"/>
                <a:ext cx="42191" cy="248827"/>
              </a:xfrm>
              <a:custGeom>
                <a:avLst/>
                <a:gdLst/>
                <a:ahLst/>
                <a:cxnLst/>
                <a:rect l="l" t="t" r="r" b="b"/>
                <a:pathLst>
                  <a:path w="596" h="3515" extrusionOk="0">
                    <a:moveTo>
                      <a:pt x="595" y="0"/>
                    </a:moveTo>
                    <a:cubicBezTo>
                      <a:pt x="422" y="1485"/>
                      <a:pt x="174" y="2871"/>
                      <a:pt x="1" y="3514"/>
                    </a:cubicBezTo>
                    <a:cubicBezTo>
                      <a:pt x="174" y="2895"/>
                      <a:pt x="422" y="1485"/>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399866" y="3880334"/>
                <a:ext cx="315936" cy="866965"/>
              </a:xfrm>
              <a:custGeom>
                <a:avLst/>
                <a:gdLst/>
                <a:ahLst/>
                <a:cxnLst/>
                <a:rect l="l" t="t" r="r" b="b"/>
                <a:pathLst>
                  <a:path w="4463" h="12247" extrusionOk="0">
                    <a:moveTo>
                      <a:pt x="2281" y="1"/>
                    </a:moveTo>
                    <a:cubicBezTo>
                      <a:pt x="1934" y="1"/>
                      <a:pt x="1537" y="75"/>
                      <a:pt x="1140" y="249"/>
                    </a:cubicBezTo>
                    <a:cubicBezTo>
                      <a:pt x="1140" y="323"/>
                      <a:pt x="1140" y="397"/>
                      <a:pt x="1140" y="447"/>
                    </a:cubicBezTo>
                    <a:cubicBezTo>
                      <a:pt x="1116" y="1414"/>
                      <a:pt x="1017" y="2653"/>
                      <a:pt x="868" y="3843"/>
                    </a:cubicBezTo>
                    <a:cubicBezTo>
                      <a:pt x="694" y="5330"/>
                      <a:pt x="446" y="6743"/>
                      <a:pt x="273" y="7363"/>
                    </a:cubicBezTo>
                    <a:cubicBezTo>
                      <a:pt x="322" y="8727"/>
                      <a:pt x="0" y="9148"/>
                      <a:pt x="496" y="9669"/>
                    </a:cubicBezTo>
                    <a:cubicBezTo>
                      <a:pt x="1066" y="10264"/>
                      <a:pt x="967" y="10388"/>
                      <a:pt x="645" y="10759"/>
                    </a:cubicBezTo>
                    <a:cubicBezTo>
                      <a:pt x="397" y="11082"/>
                      <a:pt x="149" y="11503"/>
                      <a:pt x="546" y="12247"/>
                    </a:cubicBezTo>
                    <a:lnTo>
                      <a:pt x="2182" y="12247"/>
                    </a:lnTo>
                    <a:cubicBezTo>
                      <a:pt x="2306" y="11602"/>
                      <a:pt x="2479" y="10933"/>
                      <a:pt x="2653" y="10462"/>
                    </a:cubicBezTo>
                    <a:cubicBezTo>
                      <a:pt x="2950" y="9669"/>
                      <a:pt x="2975" y="8677"/>
                      <a:pt x="2677" y="7537"/>
                    </a:cubicBezTo>
                    <a:cubicBezTo>
                      <a:pt x="2628" y="7338"/>
                      <a:pt x="2553" y="7115"/>
                      <a:pt x="2479" y="6892"/>
                    </a:cubicBezTo>
                    <a:cubicBezTo>
                      <a:pt x="2430" y="6768"/>
                      <a:pt x="2405" y="6669"/>
                      <a:pt x="2355" y="6545"/>
                    </a:cubicBezTo>
                    <a:cubicBezTo>
                      <a:pt x="2330" y="6496"/>
                      <a:pt x="2330" y="6446"/>
                      <a:pt x="2330" y="6396"/>
                    </a:cubicBezTo>
                    <a:cubicBezTo>
                      <a:pt x="2330" y="5529"/>
                      <a:pt x="3198" y="4884"/>
                      <a:pt x="3198" y="4884"/>
                    </a:cubicBezTo>
                    <a:lnTo>
                      <a:pt x="3595" y="4587"/>
                    </a:lnTo>
                    <a:cubicBezTo>
                      <a:pt x="3396" y="4364"/>
                      <a:pt x="3297" y="4215"/>
                      <a:pt x="3347" y="4190"/>
                    </a:cubicBezTo>
                    <a:cubicBezTo>
                      <a:pt x="3694" y="3917"/>
                      <a:pt x="2975" y="4141"/>
                      <a:pt x="3545" y="3298"/>
                    </a:cubicBezTo>
                    <a:cubicBezTo>
                      <a:pt x="4115" y="2430"/>
                      <a:pt x="3074" y="3223"/>
                      <a:pt x="3917" y="2033"/>
                    </a:cubicBezTo>
                    <a:cubicBezTo>
                      <a:pt x="4462" y="1240"/>
                      <a:pt x="366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462798" y="4401560"/>
                <a:ext cx="138465" cy="345738"/>
              </a:xfrm>
              <a:custGeom>
                <a:avLst/>
                <a:gdLst/>
                <a:ahLst/>
                <a:cxnLst/>
                <a:rect l="l" t="t" r="r" b="b"/>
                <a:pathLst>
                  <a:path w="1956" h="4884" extrusionOk="0">
                    <a:moveTo>
                      <a:pt x="1162" y="0"/>
                    </a:moveTo>
                    <a:lnTo>
                      <a:pt x="1162" y="0"/>
                    </a:lnTo>
                    <a:cubicBezTo>
                      <a:pt x="1112" y="174"/>
                      <a:pt x="1063" y="298"/>
                      <a:pt x="1013" y="347"/>
                    </a:cubicBezTo>
                    <a:cubicBezTo>
                      <a:pt x="716" y="670"/>
                      <a:pt x="988" y="1413"/>
                      <a:pt x="790" y="1661"/>
                    </a:cubicBezTo>
                    <a:cubicBezTo>
                      <a:pt x="740" y="1698"/>
                      <a:pt x="685" y="1711"/>
                      <a:pt x="623" y="1711"/>
                    </a:cubicBezTo>
                    <a:cubicBezTo>
                      <a:pt x="561" y="1711"/>
                      <a:pt x="493" y="1698"/>
                      <a:pt x="418" y="1686"/>
                    </a:cubicBezTo>
                    <a:cubicBezTo>
                      <a:pt x="354" y="1672"/>
                      <a:pt x="289" y="1657"/>
                      <a:pt x="233" y="1657"/>
                    </a:cubicBezTo>
                    <a:cubicBezTo>
                      <a:pt x="93" y="1657"/>
                      <a:pt x="1" y="1744"/>
                      <a:pt x="71" y="2132"/>
                    </a:cubicBezTo>
                    <a:cubicBezTo>
                      <a:pt x="195" y="3000"/>
                      <a:pt x="269" y="3000"/>
                      <a:pt x="245" y="3297"/>
                    </a:cubicBezTo>
                    <a:cubicBezTo>
                      <a:pt x="220" y="3619"/>
                      <a:pt x="46" y="4884"/>
                      <a:pt x="46" y="4884"/>
                    </a:cubicBezTo>
                    <a:lnTo>
                      <a:pt x="1435" y="4884"/>
                    </a:lnTo>
                    <a:cubicBezTo>
                      <a:pt x="1038" y="4140"/>
                      <a:pt x="1286" y="3719"/>
                      <a:pt x="1534" y="3396"/>
                    </a:cubicBezTo>
                    <a:cubicBezTo>
                      <a:pt x="1856" y="3025"/>
                      <a:pt x="1955" y="2901"/>
                      <a:pt x="1385" y="2306"/>
                    </a:cubicBezTo>
                    <a:cubicBezTo>
                      <a:pt x="889" y="1785"/>
                      <a:pt x="1211" y="1364"/>
                      <a:pt x="1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1579564" y="3169602"/>
                <a:ext cx="284363" cy="301919"/>
              </a:xfrm>
              <a:custGeom>
                <a:avLst/>
                <a:gdLst/>
                <a:ahLst/>
                <a:cxnLst/>
                <a:rect l="l" t="t" r="r" b="b"/>
                <a:pathLst>
                  <a:path w="4017" h="4265" extrusionOk="0">
                    <a:moveTo>
                      <a:pt x="1" y="1"/>
                    </a:moveTo>
                    <a:cubicBezTo>
                      <a:pt x="1414" y="695"/>
                      <a:pt x="397" y="2083"/>
                      <a:pt x="397" y="2083"/>
                    </a:cubicBezTo>
                    <a:cubicBezTo>
                      <a:pt x="397" y="2083"/>
                      <a:pt x="3050" y="2108"/>
                      <a:pt x="3223" y="4265"/>
                    </a:cubicBezTo>
                    <a:cubicBezTo>
                      <a:pt x="3719" y="4166"/>
                      <a:pt x="4017" y="4141"/>
                      <a:pt x="4017" y="4141"/>
                    </a:cubicBezTo>
                    <a:lnTo>
                      <a:pt x="2405" y="1166"/>
                    </a:lnTo>
                    <a:lnTo>
                      <a:pt x="2405" y="27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240234" y="3348064"/>
                <a:ext cx="2305984" cy="995661"/>
              </a:xfrm>
              <a:custGeom>
                <a:avLst/>
                <a:gdLst/>
                <a:ahLst/>
                <a:cxnLst/>
                <a:rect l="l" t="t" r="r" b="b"/>
                <a:pathLst>
                  <a:path w="32575" h="14065" extrusionOk="0">
                    <a:moveTo>
                      <a:pt x="15757" y="1"/>
                    </a:moveTo>
                    <a:cubicBezTo>
                      <a:pt x="15542" y="1"/>
                      <a:pt x="15338" y="3"/>
                      <a:pt x="15147" y="9"/>
                    </a:cubicBezTo>
                    <a:cubicBezTo>
                      <a:pt x="11850" y="132"/>
                      <a:pt x="8479" y="2091"/>
                      <a:pt x="7958" y="2711"/>
                    </a:cubicBezTo>
                    <a:cubicBezTo>
                      <a:pt x="7438" y="3330"/>
                      <a:pt x="7760" y="3182"/>
                      <a:pt x="7661" y="3702"/>
                    </a:cubicBezTo>
                    <a:cubicBezTo>
                      <a:pt x="7603" y="3945"/>
                      <a:pt x="7443" y="4010"/>
                      <a:pt x="7288" y="4010"/>
                    </a:cubicBezTo>
                    <a:cubicBezTo>
                      <a:pt x="7111" y="4010"/>
                      <a:pt x="6942" y="3925"/>
                      <a:pt x="6942" y="3925"/>
                    </a:cubicBezTo>
                    <a:lnTo>
                      <a:pt x="6099" y="4396"/>
                    </a:lnTo>
                    <a:lnTo>
                      <a:pt x="6099" y="6057"/>
                    </a:lnTo>
                    <a:cubicBezTo>
                      <a:pt x="6099" y="6132"/>
                      <a:pt x="5405" y="7024"/>
                      <a:pt x="5405" y="7024"/>
                    </a:cubicBezTo>
                    <a:lnTo>
                      <a:pt x="4785" y="7197"/>
                    </a:lnTo>
                    <a:lnTo>
                      <a:pt x="4339" y="7991"/>
                    </a:lnTo>
                    <a:lnTo>
                      <a:pt x="3199" y="8412"/>
                    </a:lnTo>
                    <a:lnTo>
                      <a:pt x="3075" y="9205"/>
                    </a:lnTo>
                    <a:lnTo>
                      <a:pt x="1761" y="10346"/>
                    </a:lnTo>
                    <a:lnTo>
                      <a:pt x="2034" y="10817"/>
                    </a:lnTo>
                    <a:lnTo>
                      <a:pt x="2034" y="11610"/>
                    </a:lnTo>
                    <a:lnTo>
                      <a:pt x="943" y="12403"/>
                    </a:lnTo>
                    <a:cubicBezTo>
                      <a:pt x="943" y="12403"/>
                      <a:pt x="1" y="13097"/>
                      <a:pt x="100" y="14064"/>
                    </a:cubicBezTo>
                    <a:lnTo>
                      <a:pt x="31905" y="11337"/>
                    </a:lnTo>
                    <a:lnTo>
                      <a:pt x="32575" y="7619"/>
                    </a:lnTo>
                    <a:lnTo>
                      <a:pt x="31905" y="6454"/>
                    </a:lnTo>
                    <a:lnTo>
                      <a:pt x="31905" y="5512"/>
                    </a:lnTo>
                    <a:lnTo>
                      <a:pt x="31211" y="1521"/>
                    </a:lnTo>
                    <a:lnTo>
                      <a:pt x="30715" y="951"/>
                    </a:lnTo>
                    <a:lnTo>
                      <a:pt x="30294" y="380"/>
                    </a:lnTo>
                    <a:cubicBezTo>
                      <a:pt x="30294" y="380"/>
                      <a:pt x="29225" y="237"/>
                      <a:pt x="28182" y="237"/>
                    </a:cubicBezTo>
                    <a:cubicBezTo>
                      <a:pt x="27661" y="237"/>
                      <a:pt x="27146" y="273"/>
                      <a:pt x="26774" y="380"/>
                    </a:cubicBezTo>
                    <a:cubicBezTo>
                      <a:pt x="26595" y="425"/>
                      <a:pt x="26244" y="444"/>
                      <a:pt x="25768" y="444"/>
                    </a:cubicBezTo>
                    <a:cubicBezTo>
                      <a:pt x="24927" y="444"/>
                      <a:pt x="23698" y="385"/>
                      <a:pt x="22336" y="306"/>
                    </a:cubicBezTo>
                    <a:cubicBezTo>
                      <a:pt x="20122" y="173"/>
                      <a:pt x="17552" y="1"/>
                      <a:pt x="15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1581334" y="3364416"/>
                <a:ext cx="472169" cy="531774"/>
              </a:xfrm>
              <a:custGeom>
                <a:avLst/>
                <a:gdLst/>
                <a:ahLst/>
                <a:cxnLst/>
                <a:rect l="l" t="t" r="r" b="b"/>
                <a:pathLst>
                  <a:path w="6670" h="7512" extrusionOk="0">
                    <a:moveTo>
                      <a:pt x="2455" y="1"/>
                    </a:moveTo>
                    <a:cubicBezTo>
                      <a:pt x="1934" y="1"/>
                      <a:pt x="1414" y="25"/>
                      <a:pt x="1042" y="149"/>
                    </a:cubicBezTo>
                    <a:cubicBezTo>
                      <a:pt x="868" y="199"/>
                      <a:pt x="496" y="199"/>
                      <a:pt x="1" y="199"/>
                    </a:cubicBezTo>
                    <a:cubicBezTo>
                      <a:pt x="199" y="422"/>
                      <a:pt x="372" y="695"/>
                      <a:pt x="521" y="967"/>
                    </a:cubicBezTo>
                    <a:cubicBezTo>
                      <a:pt x="596" y="967"/>
                      <a:pt x="670" y="967"/>
                      <a:pt x="744" y="943"/>
                    </a:cubicBezTo>
                    <a:cubicBezTo>
                      <a:pt x="1091" y="893"/>
                      <a:pt x="1414" y="843"/>
                      <a:pt x="1711" y="843"/>
                    </a:cubicBezTo>
                    <a:cubicBezTo>
                      <a:pt x="1909" y="843"/>
                      <a:pt x="2108" y="868"/>
                      <a:pt x="2281" y="943"/>
                    </a:cubicBezTo>
                    <a:cubicBezTo>
                      <a:pt x="3546" y="1438"/>
                      <a:pt x="3347" y="1736"/>
                      <a:pt x="3347" y="2628"/>
                    </a:cubicBezTo>
                    <a:cubicBezTo>
                      <a:pt x="3347" y="3496"/>
                      <a:pt x="3868" y="4091"/>
                      <a:pt x="4859" y="4314"/>
                    </a:cubicBezTo>
                    <a:cubicBezTo>
                      <a:pt x="5479" y="4438"/>
                      <a:pt x="5578" y="5355"/>
                      <a:pt x="5281" y="6372"/>
                    </a:cubicBezTo>
                    <a:cubicBezTo>
                      <a:pt x="5330" y="6595"/>
                      <a:pt x="5380" y="6892"/>
                      <a:pt x="5380" y="7264"/>
                    </a:cubicBezTo>
                    <a:cubicBezTo>
                      <a:pt x="5653" y="7289"/>
                      <a:pt x="5950" y="7363"/>
                      <a:pt x="6223" y="7512"/>
                    </a:cubicBezTo>
                    <a:cubicBezTo>
                      <a:pt x="6297" y="7437"/>
                      <a:pt x="6347" y="7363"/>
                      <a:pt x="6421" y="7338"/>
                    </a:cubicBezTo>
                    <a:cubicBezTo>
                      <a:pt x="6496" y="7239"/>
                      <a:pt x="6570" y="7140"/>
                      <a:pt x="6669" y="7090"/>
                    </a:cubicBezTo>
                    <a:lnTo>
                      <a:pt x="6173" y="6223"/>
                    </a:lnTo>
                    <a:lnTo>
                      <a:pt x="6173" y="5281"/>
                    </a:lnTo>
                    <a:lnTo>
                      <a:pt x="5479" y="1290"/>
                    </a:lnTo>
                    <a:lnTo>
                      <a:pt x="4983" y="720"/>
                    </a:lnTo>
                    <a:lnTo>
                      <a:pt x="4562" y="149"/>
                    </a:lnTo>
                    <a:cubicBezTo>
                      <a:pt x="4562" y="149"/>
                      <a:pt x="3496"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240234" y="3691041"/>
                <a:ext cx="2263864" cy="652684"/>
              </a:xfrm>
              <a:custGeom>
                <a:avLst/>
                <a:gdLst/>
                <a:ahLst/>
                <a:cxnLst/>
                <a:rect l="l" t="t" r="r" b="b"/>
                <a:pathLst>
                  <a:path w="31980" h="9220" extrusionOk="0">
                    <a:moveTo>
                      <a:pt x="29115" y="1"/>
                    </a:moveTo>
                    <a:cubicBezTo>
                      <a:pt x="28884" y="1"/>
                      <a:pt x="28596" y="28"/>
                      <a:pt x="28236" y="97"/>
                    </a:cubicBezTo>
                    <a:cubicBezTo>
                      <a:pt x="26551" y="394"/>
                      <a:pt x="20998" y="295"/>
                      <a:pt x="19957" y="568"/>
                    </a:cubicBezTo>
                    <a:cubicBezTo>
                      <a:pt x="19729" y="633"/>
                      <a:pt x="19465" y="660"/>
                      <a:pt x="19184" y="660"/>
                    </a:cubicBezTo>
                    <a:cubicBezTo>
                      <a:pt x="18180" y="660"/>
                      <a:pt x="16951" y="315"/>
                      <a:pt x="16313" y="121"/>
                    </a:cubicBezTo>
                    <a:cubicBezTo>
                      <a:pt x="16219" y="92"/>
                      <a:pt x="16113" y="79"/>
                      <a:pt x="15996" y="79"/>
                    </a:cubicBezTo>
                    <a:cubicBezTo>
                      <a:pt x="15620" y="79"/>
                      <a:pt x="15138" y="212"/>
                      <a:pt x="14627" y="345"/>
                    </a:cubicBezTo>
                    <a:cubicBezTo>
                      <a:pt x="14135" y="477"/>
                      <a:pt x="13628" y="610"/>
                      <a:pt x="13195" y="610"/>
                    </a:cubicBezTo>
                    <a:cubicBezTo>
                      <a:pt x="13061" y="610"/>
                      <a:pt x="12934" y="597"/>
                      <a:pt x="12817" y="568"/>
                    </a:cubicBezTo>
                    <a:cubicBezTo>
                      <a:pt x="12683" y="536"/>
                      <a:pt x="12534" y="522"/>
                      <a:pt x="12379" y="522"/>
                    </a:cubicBezTo>
                    <a:cubicBezTo>
                      <a:pt x="11448" y="522"/>
                      <a:pt x="10264" y="1014"/>
                      <a:pt x="10264" y="1014"/>
                    </a:cubicBezTo>
                    <a:lnTo>
                      <a:pt x="6248" y="3567"/>
                    </a:lnTo>
                    <a:lnTo>
                      <a:pt x="3967" y="4360"/>
                    </a:lnTo>
                    <a:lnTo>
                      <a:pt x="3819" y="4633"/>
                    </a:lnTo>
                    <a:lnTo>
                      <a:pt x="2579" y="5302"/>
                    </a:lnTo>
                    <a:lnTo>
                      <a:pt x="2381" y="6120"/>
                    </a:lnTo>
                    <a:lnTo>
                      <a:pt x="2034" y="6765"/>
                    </a:lnTo>
                    <a:lnTo>
                      <a:pt x="943" y="7558"/>
                    </a:lnTo>
                    <a:cubicBezTo>
                      <a:pt x="943" y="7558"/>
                      <a:pt x="1" y="8252"/>
                      <a:pt x="100" y="9219"/>
                    </a:cubicBezTo>
                    <a:lnTo>
                      <a:pt x="29525" y="6691"/>
                    </a:lnTo>
                    <a:cubicBezTo>
                      <a:pt x="31980" y="2675"/>
                      <a:pt x="30889" y="1534"/>
                      <a:pt x="30740" y="1113"/>
                    </a:cubicBezTo>
                    <a:cubicBezTo>
                      <a:pt x="30591" y="642"/>
                      <a:pt x="30046" y="369"/>
                      <a:pt x="30046" y="369"/>
                    </a:cubicBezTo>
                    <a:cubicBezTo>
                      <a:pt x="30046" y="369"/>
                      <a:pt x="29969" y="1"/>
                      <a:pt x="2911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264798" y="4046761"/>
                <a:ext cx="3218538" cy="807572"/>
              </a:xfrm>
              <a:custGeom>
                <a:avLst/>
                <a:gdLst/>
                <a:ahLst/>
                <a:cxnLst/>
                <a:rect l="l" t="t" r="r" b="b"/>
                <a:pathLst>
                  <a:path w="45466" h="11408" extrusionOk="0">
                    <a:moveTo>
                      <a:pt x="35197" y="0"/>
                    </a:moveTo>
                    <a:cubicBezTo>
                      <a:pt x="33904" y="0"/>
                      <a:pt x="32285" y="95"/>
                      <a:pt x="30666" y="178"/>
                    </a:cubicBezTo>
                    <a:cubicBezTo>
                      <a:pt x="29123" y="290"/>
                      <a:pt x="27579" y="387"/>
                      <a:pt x="26340" y="387"/>
                    </a:cubicBezTo>
                    <a:cubicBezTo>
                      <a:pt x="25926" y="387"/>
                      <a:pt x="25547" y="377"/>
                      <a:pt x="25212" y="352"/>
                    </a:cubicBezTo>
                    <a:cubicBezTo>
                      <a:pt x="24764" y="325"/>
                      <a:pt x="24089" y="311"/>
                      <a:pt x="23272" y="311"/>
                    </a:cubicBezTo>
                    <a:cubicBezTo>
                      <a:pt x="18887" y="311"/>
                      <a:pt x="10431" y="692"/>
                      <a:pt x="11330" y="1319"/>
                    </a:cubicBezTo>
                    <a:cubicBezTo>
                      <a:pt x="12421" y="2087"/>
                      <a:pt x="5554" y="2112"/>
                      <a:pt x="4240" y="2360"/>
                    </a:cubicBezTo>
                    <a:cubicBezTo>
                      <a:pt x="2926" y="2608"/>
                      <a:pt x="1439" y="3128"/>
                      <a:pt x="447" y="4194"/>
                    </a:cubicBezTo>
                    <a:cubicBezTo>
                      <a:pt x="571" y="4516"/>
                      <a:pt x="695" y="4863"/>
                      <a:pt x="769" y="5186"/>
                    </a:cubicBezTo>
                    <a:cubicBezTo>
                      <a:pt x="1067" y="6326"/>
                      <a:pt x="1042" y="7318"/>
                      <a:pt x="745" y="8111"/>
                    </a:cubicBezTo>
                    <a:cubicBezTo>
                      <a:pt x="348" y="9152"/>
                      <a:pt x="1" y="11408"/>
                      <a:pt x="1" y="11408"/>
                    </a:cubicBezTo>
                    <a:lnTo>
                      <a:pt x="35524" y="11408"/>
                    </a:lnTo>
                    <a:lnTo>
                      <a:pt x="35202" y="9896"/>
                    </a:lnTo>
                    <a:lnTo>
                      <a:pt x="40854" y="9896"/>
                    </a:lnTo>
                    <a:lnTo>
                      <a:pt x="40135" y="9177"/>
                    </a:lnTo>
                    <a:lnTo>
                      <a:pt x="45465" y="9177"/>
                    </a:lnTo>
                    <a:cubicBezTo>
                      <a:pt x="45465" y="9177"/>
                      <a:pt x="44027" y="6475"/>
                      <a:pt x="43160" y="1690"/>
                    </a:cubicBezTo>
                    <a:cubicBezTo>
                      <a:pt x="43135" y="1616"/>
                      <a:pt x="43110" y="1517"/>
                      <a:pt x="43110" y="1443"/>
                    </a:cubicBezTo>
                    <a:cubicBezTo>
                      <a:pt x="43110" y="1443"/>
                      <a:pt x="38673" y="1269"/>
                      <a:pt x="38103" y="947"/>
                    </a:cubicBezTo>
                    <a:cubicBezTo>
                      <a:pt x="37532" y="600"/>
                      <a:pt x="39317" y="401"/>
                      <a:pt x="36814" y="79"/>
                    </a:cubicBezTo>
                    <a:cubicBezTo>
                      <a:pt x="36376" y="22"/>
                      <a:pt x="35825" y="0"/>
                      <a:pt x="35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233155" y="4046761"/>
                <a:ext cx="3083329" cy="531421"/>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66924" y="3127411"/>
                <a:ext cx="1446027" cy="247623"/>
              </a:xfrm>
              <a:custGeom>
                <a:avLst/>
                <a:gdLst/>
                <a:ahLst/>
                <a:cxnLst/>
                <a:rect l="l" t="t" r="r" b="b"/>
                <a:pathLst>
                  <a:path w="20427" h="3498" extrusionOk="0">
                    <a:moveTo>
                      <a:pt x="16477" y="0"/>
                    </a:moveTo>
                    <a:cubicBezTo>
                      <a:pt x="16432" y="0"/>
                      <a:pt x="16385" y="1"/>
                      <a:pt x="16337" y="2"/>
                    </a:cubicBezTo>
                    <a:cubicBezTo>
                      <a:pt x="15320" y="52"/>
                      <a:pt x="7685" y="126"/>
                      <a:pt x="0" y="597"/>
                    </a:cubicBezTo>
                    <a:cubicBezTo>
                      <a:pt x="0" y="597"/>
                      <a:pt x="9048" y="671"/>
                      <a:pt x="10214" y="696"/>
                    </a:cubicBezTo>
                    <a:cubicBezTo>
                      <a:pt x="11403" y="721"/>
                      <a:pt x="12073" y="1192"/>
                      <a:pt x="12469" y="1713"/>
                    </a:cubicBezTo>
                    <a:cubicBezTo>
                      <a:pt x="12990" y="2407"/>
                      <a:pt x="12990" y="3249"/>
                      <a:pt x="12990" y="3249"/>
                    </a:cubicBezTo>
                    <a:lnTo>
                      <a:pt x="20229" y="3497"/>
                    </a:lnTo>
                    <a:cubicBezTo>
                      <a:pt x="20427" y="1390"/>
                      <a:pt x="18890" y="721"/>
                      <a:pt x="18270" y="473"/>
                    </a:cubicBezTo>
                    <a:cubicBezTo>
                      <a:pt x="17703" y="237"/>
                      <a:pt x="17406" y="0"/>
                      <a:pt x="16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1795403" y="3855132"/>
                <a:ext cx="508980" cy="260436"/>
              </a:xfrm>
              <a:custGeom>
                <a:avLst/>
                <a:gdLst/>
                <a:ahLst/>
                <a:cxnLst/>
                <a:rect l="l" t="t" r="r" b="b"/>
                <a:pathLst>
                  <a:path w="7190" h="3679" extrusionOk="0">
                    <a:moveTo>
                      <a:pt x="4066" y="0"/>
                    </a:moveTo>
                    <a:cubicBezTo>
                      <a:pt x="4025" y="0"/>
                      <a:pt x="3984" y="3"/>
                      <a:pt x="3943" y="10"/>
                    </a:cubicBezTo>
                    <a:cubicBezTo>
                      <a:pt x="3620" y="84"/>
                      <a:pt x="3372" y="307"/>
                      <a:pt x="3323" y="629"/>
                    </a:cubicBezTo>
                    <a:cubicBezTo>
                      <a:pt x="2984" y="436"/>
                      <a:pt x="2611" y="341"/>
                      <a:pt x="2243" y="341"/>
                    </a:cubicBezTo>
                    <a:cubicBezTo>
                      <a:pt x="1668" y="341"/>
                      <a:pt x="1103" y="573"/>
                      <a:pt x="695" y="1026"/>
                    </a:cubicBezTo>
                    <a:cubicBezTo>
                      <a:pt x="51" y="1770"/>
                      <a:pt x="1" y="2885"/>
                      <a:pt x="596" y="3679"/>
                    </a:cubicBezTo>
                    <a:lnTo>
                      <a:pt x="6967" y="3679"/>
                    </a:lnTo>
                    <a:cubicBezTo>
                      <a:pt x="7140" y="3530"/>
                      <a:pt x="7190" y="3307"/>
                      <a:pt x="7091" y="3108"/>
                    </a:cubicBezTo>
                    <a:cubicBezTo>
                      <a:pt x="7009" y="2965"/>
                      <a:pt x="6843" y="2873"/>
                      <a:pt x="6675" y="2873"/>
                    </a:cubicBezTo>
                    <a:cubicBezTo>
                      <a:pt x="6640" y="2873"/>
                      <a:pt x="6605" y="2877"/>
                      <a:pt x="6570" y="2885"/>
                    </a:cubicBezTo>
                    <a:cubicBezTo>
                      <a:pt x="6645" y="2613"/>
                      <a:pt x="6570" y="2340"/>
                      <a:pt x="6397" y="2142"/>
                    </a:cubicBezTo>
                    <a:cubicBezTo>
                      <a:pt x="6261" y="1960"/>
                      <a:pt x="6021" y="1841"/>
                      <a:pt x="5791" y="1841"/>
                    </a:cubicBezTo>
                    <a:cubicBezTo>
                      <a:pt x="5770" y="1841"/>
                      <a:pt x="5748" y="1842"/>
                      <a:pt x="5727" y="1844"/>
                    </a:cubicBezTo>
                    <a:cubicBezTo>
                      <a:pt x="5876" y="1571"/>
                      <a:pt x="5777" y="1224"/>
                      <a:pt x="5504" y="1051"/>
                    </a:cubicBezTo>
                    <a:cubicBezTo>
                      <a:pt x="5412" y="1000"/>
                      <a:pt x="5310" y="976"/>
                      <a:pt x="5211" y="976"/>
                    </a:cubicBezTo>
                    <a:cubicBezTo>
                      <a:pt x="5040" y="976"/>
                      <a:pt x="4875" y="1050"/>
                      <a:pt x="4771" y="1193"/>
                    </a:cubicBezTo>
                    <a:lnTo>
                      <a:pt x="4771" y="1193"/>
                    </a:lnTo>
                    <a:cubicBezTo>
                      <a:pt x="4908" y="950"/>
                      <a:pt x="4898" y="634"/>
                      <a:pt x="4761" y="382"/>
                    </a:cubicBezTo>
                    <a:cubicBezTo>
                      <a:pt x="4609" y="144"/>
                      <a:pt x="4345" y="0"/>
                      <a:pt x="4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1797173" y="3876086"/>
                <a:ext cx="468630" cy="239483"/>
              </a:xfrm>
              <a:custGeom>
                <a:avLst/>
                <a:gdLst/>
                <a:ahLst/>
                <a:cxnLst/>
                <a:rect l="l" t="t" r="r" b="b"/>
                <a:pathLst>
                  <a:path w="6620" h="3383" extrusionOk="0">
                    <a:moveTo>
                      <a:pt x="3750" y="0"/>
                    </a:moveTo>
                    <a:cubicBezTo>
                      <a:pt x="3707" y="0"/>
                      <a:pt x="3663" y="4"/>
                      <a:pt x="3620" y="11"/>
                    </a:cubicBezTo>
                    <a:cubicBezTo>
                      <a:pt x="3347" y="61"/>
                      <a:pt x="3099" y="284"/>
                      <a:pt x="3050" y="581"/>
                    </a:cubicBezTo>
                    <a:cubicBezTo>
                      <a:pt x="2741" y="398"/>
                      <a:pt x="2399" y="309"/>
                      <a:pt x="2061" y="309"/>
                    </a:cubicBezTo>
                    <a:cubicBezTo>
                      <a:pt x="1529" y="309"/>
                      <a:pt x="1009" y="529"/>
                      <a:pt x="645" y="953"/>
                    </a:cubicBezTo>
                    <a:cubicBezTo>
                      <a:pt x="26" y="1622"/>
                      <a:pt x="1" y="2639"/>
                      <a:pt x="546" y="3383"/>
                    </a:cubicBezTo>
                    <a:lnTo>
                      <a:pt x="6421" y="3383"/>
                    </a:lnTo>
                    <a:cubicBezTo>
                      <a:pt x="6570" y="3259"/>
                      <a:pt x="6620" y="3035"/>
                      <a:pt x="6545" y="2862"/>
                    </a:cubicBezTo>
                    <a:cubicBezTo>
                      <a:pt x="6463" y="2719"/>
                      <a:pt x="6314" y="2626"/>
                      <a:pt x="6153" y="2626"/>
                    </a:cubicBezTo>
                    <a:cubicBezTo>
                      <a:pt x="6119" y="2626"/>
                      <a:pt x="6084" y="2630"/>
                      <a:pt x="6049" y="2639"/>
                    </a:cubicBezTo>
                    <a:cubicBezTo>
                      <a:pt x="6124" y="2416"/>
                      <a:pt x="6074" y="2143"/>
                      <a:pt x="5901" y="1970"/>
                    </a:cubicBezTo>
                    <a:cubicBezTo>
                      <a:pt x="5767" y="1791"/>
                      <a:pt x="5553" y="1693"/>
                      <a:pt x="5331" y="1693"/>
                    </a:cubicBezTo>
                    <a:cubicBezTo>
                      <a:pt x="5306" y="1693"/>
                      <a:pt x="5281" y="1694"/>
                      <a:pt x="5256" y="1697"/>
                    </a:cubicBezTo>
                    <a:cubicBezTo>
                      <a:pt x="5405" y="1424"/>
                      <a:pt x="5331" y="1102"/>
                      <a:pt x="5083" y="953"/>
                    </a:cubicBezTo>
                    <a:cubicBezTo>
                      <a:pt x="5003" y="905"/>
                      <a:pt x="4916" y="883"/>
                      <a:pt x="4829" y="883"/>
                    </a:cubicBezTo>
                    <a:cubicBezTo>
                      <a:pt x="4646" y="883"/>
                      <a:pt x="4465" y="983"/>
                      <a:pt x="4364" y="1151"/>
                    </a:cubicBezTo>
                    <a:cubicBezTo>
                      <a:pt x="4512" y="904"/>
                      <a:pt x="4537" y="581"/>
                      <a:pt x="4364" y="333"/>
                    </a:cubicBezTo>
                    <a:cubicBezTo>
                      <a:pt x="4237" y="122"/>
                      <a:pt x="4001"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38412" y="3208253"/>
                <a:ext cx="586212" cy="24635"/>
              </a:xfrm>
              <a:custGeom>
                <a:avLst/>
                <a:gdLst/>
                <a:ahLst/>
                <a:cxnLst/>
                <a:rect l="l" t="t" r="r" b="b"/>
                <a:pathLst>
                  <a:path w="8281" h="348" extrusionOk="0">
                    <a:moveTo>
                      <a:pt x="8281" y="0"/>
                    </a:moveTo>
                    <a:lnTo>
                      <a:pt x="769" y="75"/>
                    </a:lnTo>
                    <a:lnTo>
                      <a:pt x="1" y="347"/>
                    </a:lnTo>
                    <a:lnTo>
                      <a:pt x="1" y="347"/>
                    </a:lnTo>
                    <a:lnTo>
                      <a:pt x="8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312565" y="3213492"/>
                <a:ext cx="584442" cy="28174"/>
              </a:xfrm>
              <a:custGeom>
                <a:avLst/>
                <a:gdLst/>
                <a:ahLst/>
                <a:cxnLst/>
                <a:rect l="l" t="t" r="r" b="b"/>
                <a:pathLst>
                  <a:path w="8256" h="398" extrusionOk="0">
                    <a:moveTo>
                      <a:pt x="7661" y="1"/>
                    </a:moveTo>
                    <a:lnTo>
                      <a:pt x="1" y="397"/>
                    </a:lnTo>
                    <a:lnTo>
                      <a:pt x="8256" y="199"/>
                    </a:lnTo>
                    <a:lnTo>
                      <a:pt x="766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150685" y="3569778"/>
                <a:ext cx="94788" cy="61446"/>
              </a:xfrm>
              <a:custGeom>
                <a:avLst/>
                <a:gdLst/>
                <a:ahLst/>
                <a:cxnLst/>
                <a:rect l="l" t="t" r="r" b="b"/>
                <a:pathLst>
                  <a:path w="1339" h="868" extrusionOk="0">
                    <a:moveTo>
                      <a:pt x="917" y="0"/>
                    </a:moveTo>
                    <a:lnTo>
                      <a:pt x="0" y="868"/>
                    </a:lnTo>
                    <a:lnTo>
                      <a:pt x="1339" y="25"/>
                    </a:lnTo>
                    <a:lnTo>
                      <a:pt x="917"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36642" y="3229278"/>
                <a:ext cx="347508" cy="52739"/>
              </a:xfrm>
              <a:custGeom>
                <a:avLst/>
                <a:gdLst/>
                <a:ahLst/>
                <a:cxnLst/>
                <a:rect l="l" t="t" r="r" b="b"/>
                <a:pathLst>
                  <a:path w="4909" h="745" extrusionOk="0">
                    <a:moveTo>
                      <a:pt x="4909" y="1"/>
                    </a:moveTo>
                    <a:lnTo>
                      <a:pt x="50" y="323"/>
                    </a:lnTo>
                    <a:lnTo>
                      <a:pt x="1" y="745"/>
                    </a:lnTo>
                    <a:lnTo>
                      <a:pt x="490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135307" y="3610128"/>
                <a:ext cx="84311" cy="17627"/>
              </a:xfrm>
              <a:custGeom>
                <a:avLst/>
                <a:gdLst/>
                <a:ahLst/>
                <a:cxnLst/>
                <a:rect l="l" t="t" r="r" b="b"/>
                <a:pathLst>
                  <a:path w="1191" h="249" extrusionOk="0">
                    <a:moveTo>
                      <a:pt x="1191" y="0"/>
                    </a:moveTo>
                    <a:lnTo>
                      <a:pt x="1" y="174"/>
                    </a:lnTo>
                    <a:lnTo>
                      <a:pt x="745" y="248"/>
                    </a:lnTo>
                    <a:lnTo>
                      <a:pt x="119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70392" y="3636462"/>
                <a:ext cx="84311" cy="38651"/>
              </a:xfrm>
              <a:custGeom>
                <a:avLst/>
                <a:gdLst/>
                <a:ahLst/>
                <a:cxnLst/>
                <a:rect l="l" t="t" r="r" b="b"/>
                <a:pathLst>
                  <a:path w="1191" h="546" extrusionOk="0">
                    <a:moveTo>
                      <a:pt x="819" y="0"/>
                    </a:moveTo>
                    <a:lnTo>
                      <a:pt x="1" y="446"/>
                    </a:lnTo>
                    <a:lnTo>
                      <a:pt x="348" y="545"/>
                    </a:lnTo>
                    <a:lnTo>
                      <a:pt x="1191" y="50"/>
                    </a:lnTo>
                    <a:lnTo>
                      <a:pt x="81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194983" y="3292494"/>
                <a:ext cx="431819" cy="136908"/>
              </a:xfrm>
              <a:custGeom>
                <a:avLst/>
                <a:gdLst/>
                <a:ahLst/>
                <a:cxnLst/>
                <a:rect l="l" t="t" r="r" b="b"/>
                <a:pathLst>
                  <a:path w="6100" h="1934" extrusionOk="0">
                    <a:moveTo>
                      <a:pt x="6099" y="0"/>
                    </a:moveTo>
                    <a:lnTo>
                      <a:pt x="1" y="1537"/>
                    </a:lnTo>
                    <a:lnTo>
                      <a:pt x="174" y="1934"/>
                    </a:lnTo>
                    <a:lnTo>
                      <a:pt x="609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49368" y="4513833"/>
                <a:ext cx="33413" cy="315936"/>
              </a:xfrm>
              <a:custGeom>
                <a:avLst/>
                <a:gdLst/>
                <a:ahLst/>
                <a:cxnLst/>
                <a:rect l="l" t="t" r="r" b="b"/>
                <a:pathLst>
                  <a:path w="472" h="4463" extrusionOk="0">
                    <a:moveTo>
                      <a:pt x="0" y="1"/>
                    </a:moveTo>
                    <a:lnTo>
                      <a:pt x="50" y="4463"/>
                    </a:lnTo>
                    <a:lnTo>
                      <a:pt x="471" y="4389"/>
                    </a:lnTo>
                    <a:lnTo>
                      <a:pt x="446" y="149"/>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113662" y="4457697"/>
                <a:ext cx="41978" cy="361595"/>
              </a:xfrm>
              <a:custGeom>
                <a:avLst/>
                <a:gdLst/>
                <a:ahLst/>
                <a:cxnLst/>
                <a:rect l="l" t="t" r="r" b="b"/>
                <a:pathLst>
                  <a:path w="593" h="5108" extrusionOk="0">
                    <a:moveTo>
                      <a:pt x="593" y="0"/>
                    </a:moveTo>
                    <a:lnTo>
                      <a:pt x="196" y="124"/>
                    </a:lnTo>
                    <a:cubicBezTo>
                      <a:pt x="196" y="124"/>
                      <a:pt x="1" y="5108"/>
                      <a:pt x="46" y="5108"/>
                    </a:cubicBezTo>
                    <a:cubicBezTo>
                      <a:pt x="47" y="5108"/>
                      <a:pt x="47" y="5108"/>
                      <a:pt x="47" y="5107"/>
                    </a:cubicBezTo>
                    <a:cubicBezTo>
                      <a:pt x="97" y="5033"/>
                      <a:pt x="593" y="1"/>
                      <a:pt x="593"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2241168" y="4429593"/>
                <a:ext cx="154464" cy="293141"/>
              </a:xfrm>
              <a:custGeom>
                <a:avLst/>
                <a:gdLst/>
                <a:ahLst/>
                <a:cxnLst/>
                <a:rect l="l" t="t" r="r" b="b"/>
                <a:pathLst>
                  <a:path w="2182" h="4141" extrusionOk="0">
                    <a:moveTo>
                      <a:pt x="2182" y="1"/>
                    </a:moveTo>
                    <a:lnTo>
                      <a:pt x="1017" y="819"/>
                    </a:lnTo>
                    <a:lnTo>
                      <a:pt x="1" y="4141"/>
                    </a:lnTo>
                    <a:lnTo>
                      <a:pt x="218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2586906" y="4310312"/>
                <a:ext cx="173789" cy="375612"/>
              </a:xfrm>
              <a:custGeom>
                <a:avLst/>
                <a:gdLst/>
                <a:ahLst/>
                <a:cxnLst/>
                <a:rect l="l" t="t" r="r" b="b"/>
                <a:pathLst>
                  <a:path w="2455" h="5306" extrusionOk="0">
                    <a:moveTo>
                      <a:pt x="2454" y="0"/>
                    </a:moveTo>
                    <a:lnTo>
                      <a:pt x="0" y="273"/>
                    </a:lnTo>
                    <a:lnTo>
                      <a:pt x="1587" y="645"/>
                    </a:lnTo>
                    <a:lnTo>
                      <a:pt x="1512" y="1017"/>
                    </a:lnTo>
                    <a:lnTo>
                      <a:pt x="1859" y="5305"/>
                    </a:lnTo>
                    <a:lnTo>
                      <a:pt x="245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2497357" y="4254105"/>
                <a:ext cx="114184" cy="15928"/>
              </a:xfrm>
              <a:custGeom>
                <a:avLst/>
                <a:gdLst/>
                <a:ahLst/>
                <a:cxnLst/>
                <a:rect l="l" t="t" r="r" b="b"/>
                <a:pathLst>
                  <a:path w="1613" h="225" extrusionOk="0">
                    <a:moveTo>
                      <a:pt x="1612" y="1"/>
                    </a:moveTo>
                    <a:lnTo>
                      <a:pt x="1" y="50"/>
                    </a:lnTo>
                    <a:lnTo>
                      <a:pt x="1092" y="224"/>
                    </a:lnTo>
                    <a:lnTo>
                      <a:pt x="161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2616709" y="4183952"/>
                <a:ext cx="165011" cy="87780"/>
              </a:xfrm>
              <a:custGeom>
                <a:avLst/>
                <a:gdLst/>
                <a:ahLst/>
                <a:cxnLst/>
                <a:rect l="l" t="t" r="r" b="b"/>
                <a:pathLst>
                  <a:path w="2331" h="1240" extrusionOk="0">
                    <a:moveTo>
                      <a:pt x="2331" y="0"/>
                    </a:moveTo>
                    <a:lnTo>
                      <a:pt x="1" y="1190"/>
                    </a:lnTo>
                    <a:lnTo>
                      <a:pt x="2108" y="1240"/>
                    </a:lnTo>
                    <a:lnTo>
                      <a:pt x="23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2755315" y="4217294"/>
                <a:ext cx="52739" cy="451074"/>
              </a:xfrm>
              <a:custGeom>
                <a:avLst/>
                <a:gdLst/>
                <a:ahLst/>
                <a:cxnLst/>
                <a:rect l="l" t="t" r="r" b="b"/>
                <a:pathLst>
                  <a:path w="745" h="6372" extrusionOk="0">
                    <a:moveTo>
                      <a:pt x="521" y="0"/>
                    </a:moveTo>
                    <a:lnTo>
                      <a:pt x="1" y="6371"/>
                    </a:lnTo>
                    <a:lnTo>
                      <a:pt x="1" y="6371"/>
                    </a:lnTo>
                    <a:lnTo>
                      <a:pt x="745" y="6322"/>
                    </a:lnTo>
                    <a:lnTo>
                      <a:pt x="52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2269271" y="4408569"/>
                <a:ext cx="265038" cy="301919"/>
              </a:xfrm>
              <a:custGeom>
                <a:avLst/>
                <a:gdLst/>
                <a:ahLst/>
                <a:cxnLst/>
                <a:rect l="l" t="t" r="r" b="b"/>
                <a:pathLst>
                  <a:path w="3744" h="4265" extrusionOk="0">
                    <a:moveTo>
                      <a:pt x="3743" y="0"/>
                    </a:moveTo>
                    <a:lnTo>
                      <a:pt x="2157" y="298"/>
                    </a:lnTo>
                    <a:lnTo>
                      <a:pt x="0" y="4264"/>
                    </a:lnTo>
                    <a:lnTo>
                      <a:pt x="3743"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2063697" y="4508595"/>
                <a:ext cx="44173" cy="105689"/>
              </a:xfrm>
              <a:custGeom>
                <a:avLst/>
                <a:gdLst/>
                <a:ahLst/>
                <a:cxnLst/>
                <a:rect l="l" t="t" r="r" b="b"/>
                <a:pathLst>
                  <a:path w="624" h="1493" extrusionOk="0">
                    <a:moveTo>
                      <a:pt x="177" y="0"/>
                    </a:moveTo>
                    <a:cubicBezTo>
                      <a:pt x="177" y="0"/>
                      <a:pt x="35" y="1327"/>
                      <a:pt x="6" y="1479"/>
                    </a:cubicBezTo>
                    <a:lnTo>
                      <a:pt x="6" y="1479"/>
                    </a:lnTo>
                    <a:cubicBezTo>
                      <a:pt x="62" y="1332"/>
                      <a:pt x="624" y="0"/>
                      <a:pt x="624" y="0"/>
                    </a:cubicBezTo>
                    <a:close/>
                    <a:moveTo>
                      <a:pt x="6" y="1479"/>
                    </a:moveTo>
                    <a:lnTo>
                      <a:pt x="6" y="1479"/>
                    </a:lnTo>
                    <a:cubicBezTo>
                      <a:pt x="2" y="1488"/>
                      <a:pt x="1" y="1492"/>
                      <a:pt x="1" y="1492"/>
                    </a:cubicBezTo>
                    <a:cubicBezTo>
                      <a:pt x="1" y="1492"/>
                      <a:pt x="2" y="1491"/>
                      <a:pt x="4" y="1488"/>
                    </a:cubicBezTo>
                    <a:cubicBezTo>
                      <a:pt x="4" y="1486"/>
                      <a:pt x="5" y="1483"/>
                      <a:pt x="6" y="1479"/>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451242" y="4571740"/>
                <a:ext cx="63215" cy="94859"/>
              </a:xfrm>
              <a:custGeom>
                <a:avLst/>
                <a:gdLst/>
                <a:ahLst/>
                <a:cxnLst/>
                <a:rect l="l" t="t" r="r" b="b"/>
                <a:pathLst>
                  <a:path w="893" h="1340" extrusionOk="0">
                    <a:moveTo>
                      <a:pt x="0" y="1"/>
                    </a:moveTo>
                    <a:lnTo>
                      <a:pt x="471" y="1339"/>
                    </a:lnTo>
                    <a:lnTo>
                      <a:pt x="893"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96726" y="4547175"/>
                <a:ext cx="24635" cy="226457"/>
              </a:xfrm>
              <a:custGeom>
                <a:avLst/>
                <a:gdLst/>
                <a:ahLst/>
                <a:cxnLst/>
                <a:rect l="l" t="t" r="r" b="b"/>
                <a:pathLst>
                  <a:path w="348" h="3199" extrusionOk="0">
                    <a:moveTo>
                      <a:pt x="1" y="1"/>
                    </a:moveTo>
                    <a:lnTo>
                      <a:pt x="75" y="3199"/>
                    </a:lnTo>
                    <a:lnTo>
                      <a:pt x="348" y="298"/>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47190" y="3436410"/>
                <a:ext cx="96628" cy="242173"/>
              </a:xfrm>
              <a:custGeom>
                <a:avLst/>
                <a:gdLst/>
                <a:ahLst/>
                <a:cxnLst/>
                <a:rect l="l" t="t" r="r" b="b"/>
                <a:pathLst>
                  <a:path w="1365" h="3421" extrusionOk="0">
                    <a:moveTo>
                      <a:pt x="1364" y="0"/>
                    </a:moveTo>
                    <a:lnTo>
                      <a:pt x="918" y="446"/>
                    </a:lnTo>
                    <a:lnTo>
                      <a:pt x="1" y="3421"/>
                    </a:lnTo>
                    <a:lnTo>
                      <a:pt x="136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52428" y="3827737"/>
                <a:ext cx="63215" cy="82541"/>
              </a:xfrm>
              <a:custGeom>
                <a:avLst/>
                <a:gdLst/>
                <a:ahLst/>
                <a:cxnLst/>
                <a:rect l="l" t="t" r="r" b="b"/>
                <a:pathLst>
                  <a:path w="893" h="1166" extrusionOk="0">
                    <a:moveTo>
                      <a:pt x="372" y="0"/>
                    </a:moveTo>
                    <a:lnTo>
                      <a:pt x="0" y="149"/>
                    </a:lnTo>
                    <a:cubicBezTo>
                      <a:pt x="0" y="198"/>
                      <a:pt x="893" y="1165"/>
                      <a:pt x="893" y="1165"/>
                    </a:cubicBezTo>
                    <a:lnTo>
                      <a:pt x="37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115573" y="4078616"/>
                <a:ext cx="71" cy="1841"/>
              </a:xfrm>
              <a:custGeom>
                <a:avLst/>
                <a:gdLst/>
                <a:ahLst/>
                <a:cxnLst/>
                <a:rect l="l" t="t" r="r" b="b"/>
                <a:pathLst>
                  <a:path w="1" h="26" extrusionOk="0">
                    <a:moveTo>
                      <a:pt x="0" y="26"/>
                    </a:moveTo>
                    <a:lnTo>
                      <a:pt x="0" y="26"/>
                    </a:lnTo>
                    <a:lnTo>
                      <a:pt x="0" y="1"/>
                    </a:lnTo>
                    <a:lnTo>
                      <a:pt x="0" y="26"/>
                    </a:lnTo>
                    <a:close/>
                  </a:path>
                </a:pathLst>
              </a:custGeom>
              <a:solidFill>
                <a:srgbClr val="A9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200292" y="3648709"/>
                <a:ext cx="49199" cy="64985"/>
              </a:xfrm>
              <a:custGeom>
                <a:avLst/>
                <a:gdLst/>
                <a:ahLst/>
                <a:cxnLst/>
                <a:rect l="l" t="t" r="r" b="b"/>
                <a:pathLst>
                  <a:path w="695" h="918" extrusionOk="0">
                    <a:moveTo>
                      <a:pt x="694" y="1"/>
                    </a:moveTo>
                    <a:lnTo>
                      <a:pt x="0" y="298"/>
                    </a:lnTo>
                    <a:lnTo>
                      <a:pt x="174" y="918"/>
                    </a:lnTo>
                    <a:lnTo>
                      <a:pt x="69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370471" y="3418854"/>
                <a:ext cx="286133" cy="172020"/>
              </a:xfrm>
              <a:custGeom>
                <a:avLst/>
                <a:gdLst/>
                <a:ahLst/>
                <a:cxnLst/>
                <a:rect l="l" t="t" r="r" b="b"/>
                <a:pathLst>
                  <a:path w="4042" h="2430" extrusionOk="0">
                    <a:moveTo>
                      <a:pt x="4041" y="0"/>
                    </a:moveTo>
                    <a:lnTo>
                      <a:pt x="2133" y="620"/>
                    </a:lnTo>
                    <a:lnTo>
                      <a:pt x="1" y="2429"/>
                    </a:lnTo>
                    <a:lnTo>
                      <a:pt x="404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344137" y="3476760"/>
                <a:ext cx="128201" cy="117653"/>
              </a:xfrm>
              <a:custGeom>
                <a:avLst/>
                <a:gdLst/>
                <a:ahLst/>
                <a:cxnLst/>
                <a:rect l="l" t="t" r="r" b="b"/>
                <a:pathLst>
                  <a:path w="1811" h="1662" extrusionOk="0">
                    <a:moveTo>
                      <a:pt x="1811" y="0"/>
                    </a:moveTo>
                    <a:lnTo>
                      <a:pt x="125" y="1017"/>
                    </a:lnTo>
                    <a:lnTo>
                      <a:pt x="1" y="1661"/>
                    </a:lnTo>
                    <a:lnTo>
                      <a:pt x="1" y="1661"/>
                    </a:lnTo>
                    <a:lnTo>
                      <a:pt x="181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115573" y="3320526"/>
                <a:ext cx="242243" cy="40492"/>
              </a:xfrm>
              <a:custGeom>
                <a:avLst/>
                <a:gdLst/>
                <a:ahLst/>
                <a:cxnLst/>
                <a:rect l="l" t="t" r="r" b="b"/>
                <a:pathLst>
                  <a:path w="3422" h="572" extrusionOk="0">
                    <a:moveTo>
                      <a:pt x="3421" y="1"/>
                    </a:moveTo>
                    <a:lnTo>
                      <a:pt x="0" y="348"/>
                    </a:lnTo>
                    <a:lnTo>
                      <a:pt x="892" y="571"/>
                    </a:lnTo>
                    <a:lnTo>
                      <a:pt x="3421" y="1"/>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122652" y="3360947"/>
                <a:ext cx="31714" cy="68454"/>
              </a:xfrm>
              <a:custGeom>
                <a:avLst/>
                <a:gdLst/>
                <a:ahLst/>
                <a:cxnLst/>
                <a:rect l="l" t="t" r="r" b="b"/>
                <a:pathLst>
                  <a:path w="448" h="967" extrusionOk="0">
                    <a:moveTo>
                      <a:pt x="100" y="0"/>
                    </a:moveTo>
                    <a:lnTo>
                      <a:pt x="1" y="967"/>
                    </a:lnTo>
                    <a:lnTo>
                      <a:pt x="447" y="223"/>
                    </a:lnTo>
                    <a:lnTo>
                      <a:pt x="100"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1653257" y="3183689"/>
                <a:ext cx="84311" cy="80771"/>
              </a:xfrm>
              <a:custGeom>
                <a:avLst/>
                <a:gdLst/>
                <a:ahLst/>
                <a:cxnLst/>
                <a:rect l="l" t="t" r="r" b="b"/>
                <a:pathLst>
                  <a:path w="1191" h="1141" extrusionOk="0">
                    <a:moveTo>
                      <a:pt x="769" y="0"/>
                    </a:moveTo>
                    <a:lnTo>
                      <a:pt x="1" y="1141"/>
                    </a:lnTo>
                    <a:lnTo>
                      <a:pt x="1191" y="199"/>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1642780" y="3260921"/>
                <a:ext cx="101867" cy="47429"/>
              </a:xfrm>
              <a:custGeom>
                <a:avLst/>
                <a:gdLst/>
                <a:ahLst/>
                <a:cxnLst/>
                <a:rect l="l" t="t" r="r" b="b"/>
                <a:pathLst>
                  <a:path w="1439" h="670" extrusionOk="0">
                    <a:moveTo>
                      <a:pt x="1339" y="0"/>
                    </a:moveTo>
                    <a:lnTo>
                      <a:pt x="0" y="669"/>
                    </a:lnTo>
                    <a:lnTo>
                      <a:pt x="1438" y="298"/>
                    </a:lnTo>
                    <a:lnTo>
                      <a:pt x="133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1686670" y="3511801"/>
                <a:ext cx="36882" cy="159773"/>
              </a:xfrm>
              <a:custGeom>
                <a:avLst/>
                <a:gdLst/>
                <a:ahLst/>
                <a:cxnLst/>
                <a:rect l="l" t="t" r="r" b="b"/>
                <a:pathLst>
                  <a:path w="521" h="2257" extrusionOk="0">
                    <a:moveTo>
                      <a:pt x="0" y="1"/>
                    </a:moveTo>
                    <a:lnTo>
                      <a:pt x="496" y="2257"/>
                    </a:lnTo>
                    <a:lnTo>
                      <a:pt x="521" y="918"/>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79380" y="3452196"/>
                <a:ext cx="64985" cy="222918"/>
              </a:xfrm>
              <a:custGeom>
                <a:avLst/>
                <a:gdLst/>
                <a:ahLst/>
                <a:cxnLst/>
                <a:rect l="l" t="t" r="r" b="b"/>
                <a:pathLst>
                  <a:path w="918" h="3149" extrusionOk="0">
                    <a:moveTo>
                      <a:pt x="918" y="0"/>
                    </a:moveTo>
                    <a:lnTo>
                      <a:pt x="1" y="3148"/>
                    </a:lnTo>
                    <a:lnTo>
                      <a:pt x="670" y="3148"/>
                    </a:lnTo>
                    <a:lnTo>
                      <a:pt x="918"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667081" y="3485538"/>
                <a:ext cx="161472" cy="226386"/>
              </a:xfrm>
              <a:custGeom>
                <a:avLst/>
                <a:gdLst/>
                <a:ahLst/>
                <a:cxnLst/>
                <a:rect l="l" t="t" r="r" b="b"/>
                <a:pathLst>
                  <a:path w="2281" h="3198" extrusionOk="0">
                    <a:moveTo>
                      <a:pt x="2281" y="0"/>
                    </a:moveTo>
                    <a:lnTo>
                      <a:pt x="0" y="3198"/>
                    </a:lnTo>
                    <a:lnTo>
                      <a:pt x="496" y="3173"/>
                    </a:lnTo>
                    <a:lnTo>
                      <a:pt x="2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233155" y="4254105"/>
                <a:ext cx="982778" cy="179099"/>
              </a:xfrm>
              <a:custGeom>
                <a:avLst/>
                <a:gdLst/>
                <a:ahLst/>
                <a:cxnLst/>
                <a:rect l="l" t="t" r="r" b="b"/>
                <a:pathLst>
                  <a:path w="13883" h="2530" extrusionOk="0">
                    <a:moveTo>
                      <a:pt x="10734" y="1"/>
                    </a:moveTo>
                    <a:cubicBezTo>
                      <a:pt x="7363" y="1"/>
                      <a:pt x="4090" y="100"/>
                      <a:pt x="1017" y="422"/>
                    </a:cubicBezTo>
                    <a:cubicBezTo>
                      <a:pt x="645" y="645"/>
                      <a:pt x="298" y="943"/>
                      <a:pt x="0" y="1265"/>
                    </a:cubicBezTo>
                    <a:cubicBezTo>
                      <a:pt x="124" y="1587"/>
                      <a:pt x="248" y="1934"/>
                      <a:pt x="322" y="2257"/>
                    </a:cubicBezTo>
                    <a:cubicBezTo>
                      <a:pt x="471" y="2381"/>
                      <a:pt x="645" y="2480"/>
                      <a:pt x="793" y="2529"/>
                    </a:cubicBezTo>
                    <a:cubicBezTo>
                      <a:pt x="3495" y="1364"/>
                      <a:pt x="8255" y="1042"/>
                      <a:pt x="13882" y="1017"/>
                    </a:cubicBezTo>
                    <a:lnTo>
                      <a:pt x="13684" y="26"/>
                    </a:lnTo>
                    <a:cubicBezTo>
                      <a:pt x="12692" y="26"/>
                      <a:pt x="11701" y="1"/>
                      <a:pt x="10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2425434" y="4245327"/>
                <a:ext cx="59747" cy="10618"/>
              </a:xfrm>
              <a:custGeom>
                <a:avLst/>
                <a:gdLst/>
                <a:ahLst/>
                <a:cxnLst/>
                <a:rect l="l" t="t" r="r" b="b"/>
                <a:pathLst>
                  <a:path w="844" h="150" extrusionOk="0">
                    <a:moveTo>
                      <a:pt x="0" y="1"/>
                    </a:moveTo>
                    <a:cubicBezTo>
                      <a:pt x="25" y="1"/>
                      <a:pt x="149" y="75"/>
                      <a:pt x="347" y="150"/>
                    </a:cubicBezTo>
                    <a:cubicBezTo>
                      <a:pt x="521" y="100"/>
                      <a:pt x="670" y="75"/>
                      <a:pt x="843" y="51"/>
                    </a:cubicBezTo>
                    <a:lnTo>
                      <a:pt x="645" y="51"/>
                    </a:lnTo>
                    <a:cubicBezTo>
                      <a:pt x="248" y="51"/>
                      <a:pt x="50" y="1"/>
                      <a:pt x="0" y="1"/>
                    </a:cubicBezTo>
                    <a:close/>
                  </a:path>
                </a:pathLst>
              </a:custGeom>
              <a:solidFill>
                <a:srgbClr val="546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1804181" y="4120737"/>
                <a:ext cx="986317" cy="207202"/>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48889" y="4427894"/>
                <a:ext cx="835322" cy="124661"/>
              </a:xfrm>
              <a:custGeom>
                <a:avLst/>
                <a:gdLst/>
                <a:ahLst/>
                <a:cxnLst/>
                <a:rect l="l" t="t" r="r" b="b"/>
                <a:pathLst>
                  <a:path w="11800" h="1761" extrusionOk="0">
                    <a:moveTo>
                      <a:pt x="10660" y="0"/>
                    </a:moveTo>
                    <a:cubicBezTo>
                      <a:pt x="6941" y="0"/>
                      <a:pt x="3347" y="74"/>
                      <a:pt x="0" y="446"/>
                    </a:cubicBezTo>
                    <a:cubicBezTo>
                      <a:pt x="446" y="744"/>
                      <a:pt x="2157" y="769"/>
                      <a:pt x="2157" y="1240"/>
                    </a:cubicBezTo>
                    <a:cubicBezTo>
                      <a:pt x="2157" y="1760"/>
                      <a:pt x="2801" y="1735"/>
                      <a:pt x="3570" y="1760"/>
                    </a:cubicBezTo>
                    <a:cubicBezTo>
                      <a:pt x="5900" y="1388"/>
                      <a:pt x="8676" y="1215"/>
                      <a:pt x="11800" y="1140"/>
                    </a:cubicBezTo>
                    <a:lnTo>
                      <a:pt x="1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1828745" y="4341884"/>
                <a:ext cx="865266" cy="165011"/>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00450" y="4564731"/>
                <a:ext cx="631801" cy="136979"/>
              </a:xfrm>
              <a:custGeom>
                <a:avLst/>
                <a:gdLst/>
                <a:ahLst/>
                <a:cxnLst/>
                <a:rect l="l" t="t" r="r" b="b"/>
                <a:pathLst>
                  <a:path w="8925" h="1935" extrusionOk="0">
                    <a:moveTo>
                      <a:pt x="4735" y="1"/>
                    </a:moveTo>
                    <a:cubicBezTo>
                      <a:pt x="2876" y="125"/>
                      <a:pt x="1215" y="199"/>
                      <a:pt x="0" y="199"/>
                    </a:cubicBezTo>
                    <a:lnTo>
                      <a:pt x="347" y="1934"/>
                    </a:lnTo>
                    <a:lnTo>
                      <a:pt x="8925" y="1587"/>
                    </a:lnTo>
                    <a:cubicBezTo>
                      <a:pt x="7437" y="1215"/>
                      <a:pt x="5875" y="546"/>
                      <a:pt x="473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749552" y="4324329"/>
                <a:ext cx="386159" cy="254490"/>
              </a:xfrm>
              <a:custGeom>
                <a:avLst/>
                <a:gdLst/>
                <a:ahLst/>
                <a:cxnLst/>
                <a:rect l="l" t="t" r="r" b="b"/>
                <a:pathLst>
                  <a:path w="5455" h="3595" extrusionOk="0">
                    <a:moveTo>
                      <a:pt x="1339" y="0"/>
                    </a:moveTo>
                    <a:cubicBezTo>
                      <a:pt x="893" y="0"/>
                      <a:pt x="447" y="0"/>
                      <a:pt x="0" y="25"/>
                    </a:cubicBezTo>
                    <a:lnTo>
                      <a:pt x="273" y="1463"/>
                    </a:lnTo>
                    <a:cubicBezTo>
                      <a:pt x="1215" y="1463"/>
                      <a:pt x="2157" y="1463"/>
                      <a:pt x="3099" y="1488"/>
                    </a:cubicBezTo>
                    <a:cubicBezTo>
                      <a:pt x="3149" y="1042"/>
                      <a:pt x="3223" y="546"/>
                      <a:pt x="3273" y="25"/>
                    </a:cubicBezTo>
                    <a:cubicBezTo>
                      <a:pt x="2628" y="25"/>
                      <a:pt x="1984" y="0"/>
                      <a:pt x="1339" y="0"/>
                    </a:cubicBezTo>
                    <a:close/>
                    <a:moveTo>
                      <a:pt x="2950" y="2579"/>
                    </a:moveTo>
                    <a:cubicBezTo>
                      <a:pt x="2132" y="2579"/>
                      <a:pt x="1314" y="2579"/>
                      <a:pt x="521" y="2603"/>
                    </a:cubicBezTo>
                    <a:lnTo>
                      <a:pt x="719" y="3595"/>
                    </a:lnTo>
                    <a:cubicBezTo>
                      <a:pt x="1934" y="3595"/>
                      <a:pt x="3595" y="3521"/>
                      <a:pt x="5454" y="3397"/>
                    </a:cubicBezTo>
                    <a:cubicBezTo>
                      <a:pt x="5281" y="3297"/>
                      <a:pt x="5132" y="3223"/>
                      <a:pt x="4983" y="3149"/>
                    </a:cubicBezTo>
                    <a:lnTo>
                      <a:pt x="2876" y="3223"/>
                    </a:lnTo>
                    <a:cubicBezTo>
                      <a:pt x="2876" y="3223"/>
                      <a:pt x="2901" y="2975"/>
                      <a:pt x="2950" y="25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1026836" y="3453895"/>
                <a:ext cx="52668" cy="279125"/>
              </a:xfrm>
              <a:custGeom>
                <a:avLst/>
                <a:gdLst/>
                <a:ahLst/>
                <a:cxnLst/>
                <a:rect l="l" t="t" r="r" b="b"/>
                <a:pathLst>
                  <a:path w="744" h="3943" extrusionOk="0">
                    <a:moveTo>
                      <a:pt x="273" y="1"/>
                    </a:moveTo>
                    <a:lnTo>
                      <a:pt x="273" y="1"/>
                    </a:lnTo>
                    <a:cubicBezTo>
                      <a:pt x="471" y="769"/>
                      <a:pt x="347" y="1959"/>
                      <a:pt x="0" y="3868"/>
                    </a:cubicBezTo>
                    <a:cubicBezTo>
                      <a:pt x="149" y="3893"/>
                      <a:pt x="298" y="3918"/>
                      <a:pt x="446" y="3942"/>
                    </a:cubicBezTo>
                    <a:cubicBezTo>
                      <a:pt x="570" y="3025"/>
                      <a:pt x="744" y="1563"/>
                      <a:pt x="422" y="422"/>
                    </a:cubicBezTo>
                    <a:cubicBezTo>
                      <a:pt x="422" y="373"/>
                      <a:pt x="397" y="348"/>
                      <a:pt x="397" y="298"/>
                    </a:cubicBezTo>
                    <a:cubicBezTo>
                      <a:pt x="347" y="199"/>
                      <a:pt x="322" y="100"/>
                      <a:pt x="27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703892" y="3727710"/>
                <a:ext cx="354587" cy="370302"/>
              </a:xfrm>
              <a:custGeom>
                <a:avLst/>
                <a:gdLst/>
                <a:ahLst/>
                <a:cxnLst/>
                <a:rect l="l" t="t" r="r" b="b"/>
                <a:pathLst>
                  <a:path w="5009" h="5231" extrusionOk="0">
                    <a:moveTo>
                      <a:pt x="4562" y="0"/>
                    </a:moveTo>
                    <a:cubicBezTo>
                      <a:pt x="4513" y="298"/>
                      <a:pt x="4438" y="620"/>
                      <a:pt x="4364" y="967"/>
                    </a:cubicBezTo>
                    <a:cubicBezTo>
                      <a:pt x="4289" y="1314"/>
                      <a:pt x="3546" y="4958"/>
                      <a:pt x="3546" y="4983"/>
                    </a:cubicBezTo>
                    <a:cubicBezTo>
                      <a:pt x="3818" y="4958"/>
                      <a:pt x="4091" y="4958"/>
                      <a:pt x="4389" y="4933"/>
                    </a:cubicBezTo>
                    <a:cubicBezTo>
                      <a:pt x="4661" y="2702"/>
                      <a:pt x="4934" y="645"/>
                      <a:pt x="4984" y="273"/>
                    </a:cubicBezTo>
                    <a:cubicBezTo>
                      <a:pt x="4984" y="223"/>
                      <a:pt x="4984" y="149"/>
                      <a:pt x="5008" y="74"/>
                    </a:cubicBezTo>
                    <a:cubicBezTo>
                      <a:pt x="4860" y="50"/>
                      <a:pt x="4711" y="25"/>
                      <a:pt x="4562" y="0"/>
                    </a:cubicBezTo>
                    <a:close/>
                    <a:moveTo>
                      <a:pt x="2802" y="5008"/>
                    </a:moveTo>
                    <a:lnTo>
                      <a:pt x="2802" y="5008"/>
                    </a:lnTo>
                    <a:cubicBezTo>
                      <a:pt x="1761" y="5082"/>
                      <a:pt x="819" y="5131"/>
                      <a:pt x="1" y="5231"/>
                    </a:cubicBezTo>
                    <a:cubicBezTo>
                      <a:pt x="868" y="5131"/>
                      <a:pt x="1835" y="5082"/>
                      <a:pt x="2802" y="5008"/>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703892" y="4082156"/>
                <a:ext cx="201893" cy="15857"/>
              </a:xfrm>
              <a:custGeom>
                <a:avLst/>
                <a:gdLst/>
                <a:ahLst/>
                <a:cxnLst/>
                <a:rect l="l" t="t" r="r" b="b"/>
                <a:pathLst>
                  <a:path w="2852" h="224" extrusionOk="0">
                    <a:moveTo>
                      <a:pt x="2802" y="1"/>
                    </a:moveTo>
                    <a:cubicBezTo>
                      <a:pt x="1761" y="75"/>
                      <a:pt x="819" y="124"/>
                      <a:pt x="1" y="224"/>
                    </a:cubicBezTo>
                    <a:cubicBezTo>
                      <a:pt x="819" y="124"/>
                      <a:pt x="1810" y="75"/>
                      <a:pt x="2852"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703892" y="4076917"/>
                <a:ext cx="310697" cy="180798"/>
              </a:xfrm>
              <a:custGeom>
                <a:avLst/>
                <a:gdLst/>
                <a:ahLst/>
                <a:cxnLst/>
                <a:rect l="l" t="t" r="r" b="b"/>
                <a:pathLst>
                  <a:path w="4389" h="2554" extrusionOk="0">
                    <a:moveTo>
                      <a:pt x="4389" y="0"/>
                    </a:moveTo>
                    <a:cubicBezTo>
                      <a:pt x="4091" y="25"/>
                      <a:pt x="3818" y="25"/>
                      <a:pt x="3546" y="50"/>
                    </a:cubicBezTo>
                    <a:cubicBezTo>
                      <a:pt x="3298" y="50"/>
                      <a:pt x="3075" y="75"/>
                      <a:pt x="2852" y="75"/>
                    </a:cubicBezTo>
                    <a:cubicBezTo>
                      <a:pt x="1810" y="149"/>
                      <a:pt x="819" y="198"/>
                      <a:pt x="1" y="298"/>
                    </a:cubicBezTo>
                    <a:lnTo>
                      <a:pt x="447" y="2529"/>
                    </a:lnTo>
                    <a:cubicBezTo>
                      <a:pt x="968" y="2529"/>
                      <a:pt x="1488" y="2529"/>
                      <a:pt x="2009" y="2553"/>
                    </a:cubicBezTo>
                    <a:lnTo>
                      <a:pt x="4042" y="2553"/>
                    </a:lnTo>
                    <a:cubicBezTo>
                      <a:pt x="4165" y="1735"/>
                      <a:pt x="4265" y="868"/>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735535" y="4255875"/>
                <a:ext cx="254490" cy="70294"/>
              </a:xfrm>
              <a:custGeom>
                <a:avLst/>
                <a:gdLst/>
                <a:ahLst/>
                <a:cxnLst/>
                <a:rect l="l" t="t" r="r" b="b"/>
                <a:pathLst>
                  <a:path w="3595" h="993" extrusionOk="0">
                    <a:moveTo>
                      <a:pt x="0" y="1"/>
                    </a:moveTo>
                    <a:lnTo>
                      <a:pt x="198" y="992"/>
                    </a:lnTo>
                    <a:cubicBezTo>
                      <a:pt x="645" y="967"/>
                      <a:pt x="1091" y="967"/>
                      <a:pt x="1537" y="967"/>
                    </a:cubicBezTo>
                    <a:cubicBezTo>
                      <a:pt x="2182" y="967"/>
                      <a:pt x="2826" y="992"/>
                      <a:pt x="3471" y="992"/>
                    </a:cubicBezTo>
                    <a:cubicBezTo>
                      <a:pt x="3520" y="670"/>
                      <a:pt x="3570" y="373"/>
                      <a:pt x="3595" y="25"/>
                    </a:cubicBezTo>
                    <a:lnTo>
                      <a:pt x="1562" y="25"/>
                    </a:lnTo>
                    <a:cubicBezTo>
                      <a:pt x="1041" y="1"/>
                      <a:pt x="52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768877" y="4427894"/>
                <a:ext cx="200123" cy="80771"/>
              </a:xfrm>
              <a:custGeom>
                <a:avLst/>
                <a:gdLst/>
                <a:ahLst/>
                <a:cxnLst/>
                <a:rect l="l" t="t" r="r" b="b"/>
                <a:pathLst>
                  <a:path w="2827" h="1141" extrusionOk="0">
                    <a:moveTo>
                      <a:pt x="0" y="0"/>
                    </a:moveTo>
                    <a:lnTo>
                      <a:pt x="248" y="1140"/>
                    </a:lnTo>
                    <a:cubicBezTo>
                      <a:pt x="1041" y="1116"/>
                      <a:pt x="1859" y="1116"/>
                      <a:pt x="2677" y="1116"/>
                    </a:cubicBezTo>
                    <a:cubicBezTo>
                      <a:pt x="2727" y="818"/>
                      <a:pt x="2776" y="446"/>
                      <a:pt x="2826" y="25"/>
                    </a:cubicBezTo>
                    <a:cubicBezTo>
                      <a:pt x="1884" y="0"/>
                      <a:pt x="942"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832022" y="3336525"/>
                <a:ext cx="1003873" cy="1216031"/>
              </a:xfrm>
              <a:custGeom>
                <a:avLst/>
                <a:gdLst/>
                <a:ahLst/>
                <a:cxnLst/>
                <a:rect l="l" t="t" r="r" b="b"/>
                <a:pathLst>
                  <a:path w="14181" h="17178" extrusionOk="0">
                    <a:moveTo>
                      <a:pt x="1836" y="1"/>
                    </a:moveTo>
                    <a:cubicBezTo>
                      <a:pt x="1280" y="1"/>
                      <a:pt x="670" y="43"/>
                      <a:pt x="0" y="172"/>
                    </a:cubicBezTo>
                    <a:cubicBezTo>
                      <a:pt x="273" y="221"/>
                      <a:pt x="546" y="246"/>
                      <a:pt x="769" y="271"/>
                    </a:cubicBezTo>
                    <a:cubicBezTo>
                      <a:pt x="2331" y="494"/>
                      <a:pt x="2777" y="890"/>
                      <a:pt x="3149" y="1956"/>
                    </a:cubicBezTo>
                    <a:cubicBezTo>
                      <a:pt x="3149" y="2006"/>
                      <a:pt x="3174" y="2031"/>
                      <a:pt x="3174" y="2080"/>
                    </a:cubicBezTo>
                    <a:cubicBezTo>
                      <a:pt x="3521" y="3295"/>
                      <a:pt x="3273" y="4931"/>
                      <a:pt x="3174" y="5799"/>
                    </a:cubicBezTo>
                    <a:cubicBezTo>
                      <a:pt x="3050" y="6716"/>
                      <a:pt x="1711" y="17177"/>
                      <a:pt x="1711" y="17177"/>
                    </a:cubicBezTo>
                    <a:lnTo>
                      <a:pt x="14180" y="16805"/>
                    </a:lnTo>
                    <a:cubicBezTo>
                      <a:pt x="14056" y="13657"/>
                      <a:pt x="12718" y="6914"/>
                      <a:pt x="12346" y="5253"/>
                    </a:cubicBezTo>
                    <a:cubicBezTo>
                      <a:pt x="11949" y="3568"/>
                      <a:pt x="11503" y="1535"/>
                      <a:pt x="10511" y="543"/>
                    </a:cubicBezTo>
                    <a:cubicBezTo>
                      <a:pt x="10113" y="132"/>
                      <a:pt x="9776" y="16"/>
                      <a:pt x="9437" y="16"/>
                    </a:cubicBezTo>
                    <a:cubicBezTo>
                      <a:pt x="9163" y="16"/>
                      <a:pt x="8888" y="91"/>
                      <a:pt x="8578" y="147"/>
                    </a:cubicBezTo>
                    <a:cubicBezTo>
                      <a:pt x="8424" y="177"/>
                      <a:pt x="8252" y="199"/>
                      <a:pt x="8067" y="199"/>
                    </a:cubicBezTo>
                    <a:cubicBezTo>
                      <a:pt x="7953" y="199"/>
                      <a:pt x="7833" y="190"/>
                      <a:pt x="7710" y="172"/>
                    </a:cubicBezTo>
                    <a:cubicBezTo>
                      <a:pt x="7297" y="130"/>
                      <a:pt x="6975" y="116"/>
                      <a:pt x="6683" y="116"/>
                    </a:cubicBezTo>
                    <a:cubicBezTo>
                      <a:pt x="6099" y="116"/>
                      <a:pt x="5636" y="172"/>
                      <a:pt x="4810" y="172"/>
                    </a:cubicBezTo>
                    <a:cubicBezTo>
                      <a:pt x="4339" y="172"/>
                      <a:pt x="3843" y="122"/>
                      <a:pt x="3248" y="72"/>
                    </a:cubicBezTo>
                    <a:cubicBezTo>
                      <a:pt x="2819" y="37"/>
                      <a:pt x="2350" y="1"/>
                      <a:pt x="1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1002272" y="3757088"/>
                <a:ext cx="813377" cy="942286"/>
              </a:xfrm>
              <a:custGeom>
                <a:avLst/>
                <a:gdLst/>
                <a:ahLst/>
                <a:cxnLst/>
                <a:rect l="l" t="t" r="r" b="b"/>
                <a:pathLst>
                  <a:path w="11490" h="13311" extrusionOk="0">
                    <a:moveTo>
                      <a:pt x="4242" y="1"/>
                    </a:moveTo>
                    <a:cubicBezTo>
                      <a:pt x="4002" y="1"/>
                      <a:pt x="3696" y="2586"/>
                      <a:pt x="3768" y="6253"/>
                    </a:cubicBezTo>
                    <a:cubicBezTo>
                      <a:pt x="3799" y="7838"/>
                      <a:pt x="3694" y="8415"/>
                      <a:pt x="3529" y="8415"/>
                    </a:cubicBezTo>
                    <a:cubicBezTo>
                      <a:pt x="3169" y="8415"/>
                      <a:pt x="2524" y="5646"/>
                      <a:pt x="2405" y="4642"/>
                    </a:cubicBezTo>
                    <a:cubicBezTo>
                      <a:pt x="2357" y="4172"/>
                      <a:pt x="2304" y="3971"/>
                      <a:pt x="2247" y="3971"/>
                    </a:cubicBezTo>
                    <a:cubicBezTo>
                      <a:pt x="2126" y="3971"/>
                      <a:pt x="1986" y="4869"/>
                      <a:pt x="1834" y="6030"/>
                    </a:cubicBezTo>
                    <a:cubicBezTo>
                      <a:pt x="1788" y="6439"/>
                      <a:pt x="1734" y="6631"/>
                      <a:pt x="1681" y="6631"/>
                    </a:cubicBezTo>
                    <a:cubicBezTo>
                      <a:pt x="1510" y="6631"/>
                      <a:pt x="1349" y="4620"/>
                      <a:pt x="1463" y="1494"/>
                    </a:cubicBezTo>
                    <a:cubicBezTo>
                      <a:pt x="1502" y="573"/>
                      <a:pt x="1506" y="163"/>
                      <a:pt x="1475" y="163"/>
                    </a:cubicBezTo>
                    <a:cubicBezTo>
                      <a:pt x="1370" y="163"/>
                      <a:pt x="863" y="4940"/>
                      <a:pt x="0" y="10443"/>
                    </a:cubicBezTo>
                    <a:cubicBezTo>
                      <a:pt x="0" y="10443"/>
                      <a:pt x="4937" y="13310"/>
                      <a:pt x="8252" y="13310"/>
                    </a:cubicBezTo>
                    <a:cubicBezTo>
                      <a:pt x="10132" y="13310"/>
                      <a:pt x="11489" y="12389"/>
                      <a:pt x="11131" y="9501"/>
                    </a:cubicBezTo>
                    <a:cubicBezTo>
                      <a:pt x="10498" y="4389"/>
                      <a:pt x="9713" y="1753"/>
                      <a:pt x="9506" y="1753"/>
                    </a:cubicBezTo>
                    <a:cubicBezTo>
                      <a:pt x="9388" y="1753"/>
                      <a:pt x="9456" y="2599"/>
                      <a:pt x="9842" y="4320"/>
                    </a:cubicBezTo>
                    <a:cubicBezTo>
                      <a:pt x="10229" y="6090"/>
                      <a:pt x="10232" y="6708"/>
                      <a:pt x="10064" y="6708"/>
                    </a:cubicBezTo>
                    <a:cubicBezTo>
                      <a:pt x="9780" y="6708"/>
                      <a:pt x="9009" y="4947"/>
                      <a:pt x="8776" y="3998"/>
                    </a:cubicBezTo>
                    <a:cubicBezTo>
                      <a:pt x="8689" y="3619"/>
                      <a:pt x="8639" y="3456"/>
                      <a:pt x="8614" y="3456"/>
                    </a:cubicBezTo>
                    <a:cubicBezTo>
                      <a:pt x="8537" y="3456"/>
                      <a:pt x="8676" y="4915"/>
                      <a:pt x="8676" y="6402"/>
                    </a:cubicBezTo>
                    <a:cubicBezTo>
                      <a:pt x="8676" y="6765"/>
                      <a:pt x="8626" y="6924"/>
                      <a:pt x="8540" y="6924"/>
                    </a:cubicBezTo>
                    <a:cubicBezTo>
                      <a:pt x="8158" y="6924"/>
                      <a:pt x="7078" y="3754"/>
                      <a:pt x="6693" y="1444"/>
                    </a:cubicBezTo>
                    <a:cubicBezTo>
                      <a:pt x="6597" y="864"/>
                      <a:pt x="6522" y="624"/>
                      <a:pt x="6467" y="624"/>
                    </a:cubicBezTo>
                    <a:cubicBezTo>
                      <a:pt x="6252" y="624"/>
                      <a:pt x="6328" y="4235"/>
                      <a:pt x="6545" y="5733"/>
                    </a:cubicBezTo>
                    <a:cubicBezTo>
                      <a:pt x="6613" y="6254"/>
                      <a:pt x="6587" y="6483"/>
                      <a:pt x="6507" y="6483"/>
                    </a:cubicBezTo>
                    <a:cubicBezTo>
                      <a:pt x="6297" y="6483"/>
                      <a:pt x="5719" y="4915"/>
                      <a:pt x="5503" y="2907"/>
                    </a:cubicBezTo>
                    <a:cubicBezTo>
                      <a:pt x="5425" y="2235"/>
                      <a:pt x="5369" y="1968"/>
                      <a:pt x="5328" y="1968"/>
                    </a:cubicBezTo>
                    <a:cubicBezTo>
                      <a:pt x="5199" y="1968"/>
                      <a:pt x="5219" y="4588"/>
                      <a:pt x="5181" y="5584"/>
                    </a:cubicBezTo>
                    <a:cubicBezTo>
                      <a:pt x="5172" y="5811"/>
                      <a:pt x="5149" y="5914"/>
                      <a:pt x="5116" y="5914"/>
                    </a:cubicBezTo>
                    <a:cubicBezTo>
                      <a:pt x="4960" y="5914"/>
                      <a:pt x="4585" y="3648"/>
                      <a:pt x="4462" y="1196"/>
                    </a:cubicBezTo>
                    <a:cubicBezTo>
                      <a:pt x="4414" y="372"/>
                      <a:pt x="4333"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683605" y="4272298"/>
                <a:ext cx="1591713" cy="60660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853784" y="4552626"/>
                <a:ext cx="926641" cy="3526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440695" y="3139021"/>
                <a:ext cx="965434" cy="128059"/>
              </a:xfrm>
              <a:custGeom>
                <a:avLst/>
                <a:gdLst/>
                <a:ahLst/>
                <a:cxnLst/>
                <a:rect l="l" t="t" r="r" b="b"/>
                <a:pathLst>
                  <a:path w="13638" h="1809" extrusionOk="0">
                    <a:moveTo>
                      <a:pt x="9083" y="1"/>
                    </a:moveTo>
                    <a:cubicBezTo>
                      <a:pt x="7022" y="1"/>
                      <a:pt x="4052" y="199"/>
                      <a:pt x="0" y="458"/>
                    </a:cubicBezTo>
                    <a:cubicBezTo>
                      <a:pt x="1860" y="483"/>
                      <a:pt x="3768" y="507"/>
                      <a:pt x="4934" y="532"/>
                    </a:cubicBezTo>
                    <a:cubicBezTo>
                      <a:pt x="6123" y="557"/>
                      <a:pt x="6793" y="1028"/>
                      <a:pt x="7189" y="1549"/>
                    </a:cubicBezTo>
                    <a:cubicBezTo>
                      <a:pt x="7436" y="1379"/>
                      <a:pt x="7624" y="1105"/>
                      <a:pt x="7946" y="1105"/>
                    </a:cubicBezTo>
                    <a:cubicBezTo>
                      <a:pt x="8142" y="1105"/>
                      <a:pt x="8388" y="1207"/>
                      <a:pt x="8726" y="1499"/>
                    </a:cubicBezTo>
                    <a:cubicBezTo>
                      <a:pt x="8974" y="1720"/>
                      <a:pt x="9117" y="1808"/>
                      <a:pt x="9194" y="1808"/>
                    </a:cubicBezTo>
                    <a:cubicBezTo>
                      <a:pt x="9487" y="1808"/>
                      <a:pt x="8828" y="541"/>
                      <a:pt x="9387" y="541"/>
                    </a:cubicBezTo>
                    <a:cubicBezTo>
                      <a:pt x="9504" y="541"/>
                      <a:pt x="9673" y="597"/>
                      <a:pt x="9916" y="730"/>
                    </a:cubicBezTo>
                    <a:cubicBezTo>
                      <a:pt x="10443" y="1017"/>
                      <a:pt x="10739" y="1104"/>
                      <a:pt x="10937" y="1104"/>
                    </a:cubicBezTo>
                    <a:cubicBezTo>
                      <a:pt x="11244" y="1104"/>
                      <a:pt x="11310" y="892"/>
                      <a:pt x="11636" y="892"/>
                    </a:cubicBezTo>
                    <a:cubicBezTo>
                      <a:pt x="11789" y="892"/>
                      <a:pt x="12000" y="939"/>
                      <a:pt x="12321" y="1078"/>
                    </a:cubicBezTo>
                    <a:cubicBezTo>
                      <a:pt x="12828" y="1305"/>
                      <a:pt x="13169" y="1409"/>
                      <a:pt x="13334" y="1409"/>
                    </a:cubicBezTo>
                    <a:cubicBezTo>
                      <a:pt x="13637" y="1409"/>
                      <a:pt x="13350" y="1060"/>
                      <a:pt x="12420" y="483"/>
                    </a:cubicBezTo>
                    <a:cubicBezTo>
                      <a:pt x="11860" y="136"/>
                      <a:pt x="10780" y="1"/>
                      <a:pt x="9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886389" y="3334968"/>
                <a:ext cx="719510" cy="296327"/>
              </a:xfrm>
              <a:custGeom>
                <a:avLst/>
                <a:gdLst/>
                <a:ahLst/>
                <a:cxnLst/>
                <a:rect l="l" t="t" r="r" b="b"/>
                <a:pathLst>
                  <a:path w="10164" h="4186" extrusionOk="0">
                    <a:moveTo>
                      <a:pt x="5102" y="1"/>
                    </a:moveTo>
                    <a:cubicBezTo>
                      <a:pt x="4242" y="1"/>
                      <a:pt x="3342" y="37"/>
                      <a:pt x="2480" y="94"/>
                    </a:cubicBezTo>
                    <a:cubicBezTo>
                      <a:pt x="1587" y="144"/>
                      <a:pt x="720" y="218"/>
                      <a:pt x="1" y="293"/>
                    </a:cubicBezTo>
                    <a:cubicBezTo>
                      <a:pt x="1563" y="516"/>
                      <a:pt x="2009" y="912"/>
                      <a:pt x="2381" y="1978"/>
                    </a:cubicBezTo>
                    <a:cubicBezTo>
                      <a:pt x="2381" y="2028"/>
                      <a:pt x="2406" y="2053"/>
                      <a:pt x="2406" y="2102"/>
                    </a:cubicBezTo>
                    <a:cubicBezTo>
                      <a:pt x="2702" y="1806"/>
                      <a:pt x="2989" y="1391"/>
                      <a:pt x="3285" y="1391"/>
                    </a:cubicBezTo>
                    <a:cubicBezTo>
                      <a:pt x="3458" y="1391"/>
                      <a:pt x="3635" y="1534"/>
                      <a:pt x="3819" y="1929"/>
                    </a:cubicBezTo>
                    <a:cubicBezTo>
                      <a:pt x="4028" y="2387"/>
                      <a:pt x="4182" y="2534"/>
                      <a:pt x="4303" y="2534"/>
                    </a:cubicBezTo>
                    <a:cubicBezTo>
                      <a:pt x="4411" y="2534"/>
                      <a:pt x="4492" y="2417"/>
                      <a:pt x="4562" y="2301"/>
                    </a:cubicBezTo>
                    <a:cubicBezTo>
                      <a:pt x="4639" y="2191"/>
                      <a:pt x="4710" y="2077"/>
                      <a:pt x="4798" y="2077"/>
                    </a:cubicBezTo>
                    <a:cubicBezTo>
                      <a:pt x="4910" y="2077"/>
                      <a:pt x="5048" y="2261"/>
                      <a:pt x="5256" y="2871"/>
                    </a:cubicBezTo>
                    <a:cubicBezTo>
                      <a:pt x="5405" y="3297"/>
                      <a:pt x="5513" y="3453"/>
                      <a:pt x="5600" y="3453"/>
                    </a:cubicBezTo>
                    <a:cubicBezTo>
                      <a:pt x="5715" y="3453"/>
                      <a:pt x="5791" y="3178"/>
                      <a:pt x="5876" y="2896"/>
                    </a:cubicBezTo>
                    <a:cubicBezTo>
                      <a:pt x="5952" y="2606"/>
                      <a:pt x="6040" y="2322"/>
                      <a:pt x="6177" y="2322"/>
                    </a:cubicBezTo>
                    <a:cubicBezTo>
                      <a:pt x="6310" y="2322"/>
                      <a:pt x="6488" y="2587"/>
                      <a:pt x="6744" y="3367"/>
                    </a:cubicBezTo>
                    <a:cubicBezTo>
                      <a:pt x="6946" y="3954"/>
                      <a:pt x="7039" y="4185"/>
                      <a:pt x="7067" y="4185"/>
                    </a:cubicBezTo>
                    <a:cubicBezTo>
                      <a:pt x="7119" y="4185"/>
                      <a:pt x="6955" y="3416"/>
                      <a:pt x="6843" y="2648"/>
                    </a:cubicBezTo>
                    <a:cubicBezTo>
                      <a:pt x="6705" y="1881"/>
                      <a:pt x="6614" y="1114"/>
                      <a:pt x="6818" y="1114"/>
                    </a:cubicBezTo>
                    <a:cubicBezTo>
                      <a:pt x="6871" y="1114"/>
                      <a:pt x="6944" y="1166"/>
                      <a:pt x="7041" y="1284"/>
                    </a:cubicBezTo>
                    <a:cubicBezTo>
                      <a:pt x="7377" y="1704"/>
                      <a:pt x="7698" y="1832"/>
                      <a:pt x="7989" y="1832"/>
                    </a:cubicBezTo>
                    <a:cubicBezTo>
                      <a:pt x="8213" y="1832"/>
                      <a:pt x="8420" y="1756"/>
                      <a:pt x="8603" y="1681"/>
                    </a:cubicBezTo>
                    <a:cubicBezTo>
                      <a:pt x="8772" y="1596"/>
                      <a:pt x="8918" y="1520"/>
                      <a:pt x="9030" y="1520"/>
                    </a:cubicBezTo>
                    <a:cubicBezTo>
                      <a:pt x="9114" y="1520"/>
                      <a:pt x="9180" y="1563"/>
                      <a:pt x="9223" y="1681"/>
                    </a:cubicBezTo>
                    <a:cubicBezTo>
                      <a:pt x="9314" y="1910"/>
                      <a:pt x="9515" y="2034"/>
                      <a:pt x="9683" y="2034"/>
                    </a:cubicBezTo>
                    <a:cubicBezTo>
                      <a:pt x="9970" y="2034"/>
                      <a:pt x="10163" y="1675"/>
                      <a:pt x="9570" y="863"/>
                    </a:cubicBezTo>
                    <a:cubicBezTo>
                      <a:pt x="9322" y="516"/>
                      <a:pt x="8677" y="293"/>
                      <a:pt x="7810" y="169"/>
                    </a:cubicBezTo>
                    <a:cubicBezTo>
                      <a:pt x="7039" y="49"/>
                      <a:pt x="6096" y="1"/>
                      <a:pt x="5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1126862" y="3543444"/>
                <a:ext cx="114113" cy="454543"/>
              </a:xfrm>
              <a:custGeom>
                <a:avLst/>
                <a:gdLst/>
                <a:ahLst/>
                <a:cxnLst/>
                <a:rect l="l" t="t" r="r" b="b"/>
                <a:pathLst>
                  <a:path w="1612" h="6421" extrusionOk="0">
                    <a:moveTo>
                      <a:pt x="1487" y="0"/>
                    </a:moveTo>
                    <a:cubicBezTo>
                      <a:pt x="1463" y="0"/>
                      <a:pt x="1413" y="223"/>
                      <a:pt x="1339" y="719"/>
                    </a:cubicBezTo>
                    <a:cubicBezTo>
                      <a:pt x="1091" y="2206"/>
                      <a:pt x="992" y="2851"/>
                      <a:pt x="893" y="2851"/>
                    </a:cubicBezTo>
                    <a:cubicBezTo>
                      <a:pt x="843" y="2851"/>
                      <a:pt x="769" y="2504"/>
                      <a:pt x="669" y="1884"/>
                    </a:cubicBezTo>
                    <a:cubicBezTo>
                      <a:pt x="521" y="893"/>
                      <a:pt x="422" y="50"/>
                      <a:pt x="347" y="50"/>
                    </a:cubicBezTo>
                    <a:cubicBezTo>
                      <a:pt x="298" y="50"/>
                      <a:pt x="273" y="273"/>
                      <a:pt x="223" y="769"/>
                    </a:cubicBezTo>
                    <a:cubicBezTo>
                      <a:pt x="50" y="3644"/>
                      <a:pt x="0" y="6421"/>
                      <a:pt x="149" y="6421"/>
                    </a:cubicBezTo>
                    <a:cubicBezTo>
                      <a:pt x="198" y="6421"/>
                      <a:pt x="248" y="6173"/>
                      <a:pt x="347" y="5578"/>
                    </a:cubicBezTo>
                    <a:cubicBezTo>
                      <a:pt x="422" y="5082"/>
                      <a:pt x="496" y="4884"/>
                      <a:pt x="595" y="4884"/>
                    </a:cubicBezTo>
                    <a:cubicBezTo>
                      <a:pt x="719" y="4884"/>
                      <a:pt x="843" y="5256"/>
                      <a:pt x="967" y="5603"/>
                    </a:cubicBezTo>
                    <a:cubicBezTo>
                      <a:pt x="1091" y="5974"/>
                      <a:pt x="1190" y="6346"/>
                      <a:pt x="1264" y="6346"/>
                    </a:cubicBezTo>
                    <a:cubicBezTo>
                      <a:pt x="1314" y="6346"/>
                      <a:pt x="1364" y="6123"/>
                      <a:pt x="1364" y="5528"/>
                    </a:cubicBezTo>
                    <a:cubicBezTo>
                      <a:pt x="1388" y="3396"/>
                      <a:pt x="1611" y="0"/>
                      <a:pt x="148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1330383" y="3634692"/>
                <a:ext cx="101867" cy="349278"/>
              </a:xfrm>
              <a:custGeom>
                <a:avLst/>
                <a:gdLst/>
                <a:ahLst/>
                <a:cxnLst/>
                <a:rect l="l" t="t" r="r" b="b"/>
                <a:pathLst>
                  <a:path w="1439" h="4934" extrusionOk="0">
                    <a:moveTo>
                      <a:pt x="25" y="0"/>
                    </a:moveTo>
                    <a:cubicBezTo>
                      <a:pt x="1" y="0"/>
                      <a:pt x="1" y="75"/>
                      <a:pt x="25" y="298"/>
                    </a:cubicBezTo>
                    <a:cubicBezTo>
                      <a:pt x="174" y="2182"/>
                      <a:pt x="174" y="3545"/>
                      <a:pt x="273" y="3545"/>
                    </a:cubicBezTo>
                    <a:cubicBezTo>
                      <a:pt x="323" y="3545"/>
                      <a:pt x="373" y="3372"/>
                      <a:pt x="472" y="2975"/>
                    </a:cubicBezTo>
                    <a:cubicBezTo>
                      <a:pt x="521" y="2777"/>
                      <a:pt x="571" y="2677"/>
                      <a:pt x="620" y="2677"/>
                    </a:cubicBezTo>
                    <a:cubicBezTo>
                      <a:pt x="769" y="2677"/>
                      <a:pt x="943" y="3248"/>
                      <a:pt x="1091" y="3793"/>
                    </a:cubicBezTo>
                    <a:cubicBezTo>
                      <a:pt x="1240" y="4363"/>
                      <a:pt x="1364" y="4933"/>
                      <a:pt x="1414" y="4933"/>
                    </a:cubicBezTo>
                    <a:cubicBezTo>
                      <a:pt x="1439" y="4933"/>
                      <a:pt x="1439" y="4760"/>
                      <a:pt x="1414" y="4314"/>
                    </a:cubicBezTo>
                    <a:cubicBezTo>
                      <a:pt x="1265" y="2479"/>
                      <a:pt x="844" y="322"/>
                      <a:pt x="670" y="322"/>
                    </a:cubicBezTo>
                    <a:cubicBezTo>
                      <a:pt x="645" y="322"/>
                      <a:pt x="596" y="446"/>
                      <a:pt x="596" y="769"/>
                    </a:cubicBezTo>
                    <a:cubicBezTo>
                      <a:pt x="596" y="1091"/>
                      <a:pt x="571" y="1190"/>
                      <a:pt x="521" y="1190"/>
                    </a:cubicBezTo>
                    <a:cubicBezTo>
                      <a:pt x="447" y="1190"/>
                      <a:pt x="348" y="893"/>
                      <a:pt x="249" y="595"/>
                    </a:cubicBezTo>
                    <a:cubicBezTo>
                      <a:pt x="149" y="298"/>
                      <a:pt x="75" y="0"/>
                      <a:pt x="2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1467291" y="3490776"/>
                <a:ext cx="187806" cy="528306"/>
              </a:xfrm>
              <a:custGeom>
                <a:avLst/>
                <a:gdLst/>
                <a:ahLst/>
                <a:cxnLst/>
                <a:rect l="l" t="t" r="r" b="b"/>
                <a:pathLst>
                  <a:path w="2653" h="7463" extrusionOk="0">
                    <a:moveTo>
                      <a:pt x="223" y="0"/>
                    </a:moveTo>
                    <a:cubicBezTo>
                      <a:pt x="149" y="0"/>
                      <a:pt x="124" y="124"/>
                      <a:pt x="174" y="471"/>
                    </a:cubicBezTo>
                    <a:cubicBezTo>
                      <a:pt x="273" y="1166"/>
                      <a:pt x="248" y="1290"/>
                      <a:pt x="174" y="1290"/>
                    </a:cubicBezTo>
                    <a:cubicBezTo>
                      <a:pt x="174" y="1290"/>
                      <a:pt x="149" y="1290"/>
                      <a:pt x="124" y="1265"/>
                    </a:cubicBezTo>
                    <a:cubicBezTo>
                      <a:pt x="99" y="1240"/>
                      <a:pt x="75" y="1215"/>
                      <a:pt x="50" y="1215"/>
                    </a:cubicBezTo>
                    <a:cubicBezTo>
                      <a:pt x="0" y="1215"/>
                      <a:pt x="0" y="1339"/>
                      <a:pt x="99" y="1909"/>
                    </a:cubicBezTo>
                    <a:cubicBezTo>
                      <a:pt x="595" y="4735"/>
                      <a:pt x="1066" y="6818"/>
                      <a:pt x="1190" y="6818"/>
                    </a:cubicBezTo>
                    <a:cubicBezTo>
                      <a:pt x="1240" y="6818"/>
                      <a:pt x="1240" y="6471"/>
                      <a:pt x="1141" y="5677"/>
                    </a:cubicBezTo>
                    <a:cubicBezTo>
                      <a:pt x="918" y="3744"/>
                      <a:pt x="694" y="2033"/>
                      <a:pt x="794" y="2033"/>
                    </a:cubicBezTo>
                    <a:cubicBezTo>
                      <a:pt x="818" y="2033"/>
                      <a:pt x="918" y="2306"/>
                      <a:pt x="1091" y="2950"/>
                    </a:cubicBezTo>
                    <a:cubicBezTo>
                      <a:pt x="1537" y="4611"/>
                      <a:pt x="2380" y="7462"/>
                      <a:pt x="2578" y="7462"/>
                    </a:cubicBezTo>
                    <a:cubicBezTo>
                      <a:pt x="2653" y="7462"/>
                      <a:pt x="2628" y="7065"/>
                      <a:pt x="2454" y="6074"/>
                    </a:cubicBezTo>
                    <a:cubicBezTo>
                      <a:pt x="1959" y="3099"/>
                      <a:pt x="1190" y="397"/>
                      <a:pt x="1066" y="397"/>
                    </a:cubicBezTo>
                    <a:cubicBezTo>
                      <a:pt x="1041" y="397"/>
                      <a:pt x="1066" y="571"/>
                      <a:pt x="1116" y="893"/>
                    </a:cubicBezTo>
                    <a:cubicBezTo>
                      <a:pt x="1190" y="1240"/>
                      <a:pt x="1165" y="1364"/>
                      <a:pt x="1141" y="1364"/>
                    </a:cubicBezTo>
                    <a:cubicBezTo>
                      <a:pt x="1066" y="1364"/>
                      <a:pt x="868" y="1017"/>
                      <a:pt x="694" y="670"/>
                    </a:cubicBezTo>
                    <a:cubicBezTo>
                      <a:pt x="496" y="348"/>
                      <a:pt x="298"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1645;p56">
            <a:extLst>
              <a:ext uri="{FF2B5EF4-FFF2-40B4-BE49-F238E27FC236}">
                <a16:creationId xmlns:a16="http://schemas.microsoft.com/office/drawing/2014/main" id="{318D87B8-6AEC-91BB-8E95-D5EDB667450C}"/>
              </a:ext>
            </a:extLst>
          </p:cNvPr>
          <p:cNvGrpSpPr/>
          <p:nvPr/>
        </p:nvGrpSpPr>
        <p:grpSpPr>
          <a:xfrm>
            <a:off x="6601836" y="-416553"/>
            <a:ext cx="3657777" cy="2877388"/>
            <a:chOff x="713225" y="1964913"/>
            <a:chExt cx="2196731" cy="1728057"/>
          </a:xfrm>
        </p:grpSpPr>
        <p:sp>
          <p:nvSpPr>
            <p:cNvPr id="5" name="Google Shape;1646;p56">
              <a:extLst>
                <a:ext uri="{FF2B5EF4-FFF2-40B4-BE49-F238E27FC236}">
                  <a16:creationId xmlns:a16="http://schemas.microsoft.com/office/drawing/2014/main" id="{5AB851EB-1D43-0B63-51C4-5432BDE85551}"/>
                </a:ext>
              </a:extLst>
            </p:cNvPr>
            <p:cNvSpPr/>
            <p:nvPr/>
          </p:nvSpPr>
          <p:spPr>
            <a:xfrm>
              <a:off x="713225" y="314220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47;p56">
              <a:extLst>
                <a:ext uri="{FF2B5EF4-FFF2-40B4-BE49-F238E27FC236}">
                  <a16:creationId xmlns:a16="http://schemas.microsoft.com/office/drawing/2014/main" id="{1D6A5555-49C5-EA62-D72B-F362EF7181F9}"/>
                </a:ext>
              </a:extLst>
            </p:cNvPr>
            <p:cNvSpPr/>
            <p:nvPr/>
          </p:nvSpPr>
          <p:spPr>
            <a:xfrm>
              <a:off x="775628" y="314220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48;p56">
              <a:extLst>
                <a:ext uri="{FF2B5EF4-FFF2-40B4-BE49-F238E27FC236}">
                  <a16:creationId xmlns:a16="http://schemas.microsoft.com/office/drawing/2014/main" id="{6767CFAD-51C5-E01A-F9EB-BF89E112EC58}"/>
                </a:ext>
              </a:extLst>
            </p:cNvPr>
            <p:cNvSpPr/>
            <p:nvPr/>
          </p:nvSpPr>
          <p:spPr>
            <a:xfrm>
              <a:off x="1267682" y="196491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49;p56">
              <a:extLst>
                <a:ext uri="{FF2B5EF4-FFF2-40B4-BE49-F238E27FC236}">
                  <a16:creationId xmlns:a16="http://schemas.microsoft.com/office/drawing/2014/main" id="{49D4C0E8-0424-BD6D-ADDD-AFB9D3FD256C}"/>
                </a:ext>
              </a:extLst>
            </p:cNvPr>
            <p:cNvSpPr/>
            <p:nvPr/>
          </p:nvSpPr>
          <p:spPr>
            <a:xfrm>
              <a:off x="1267682" y="204810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50;p56">
              <a:extLst>
                <a:ext uri="{FF2B5EF4-FFF2-40B4-BE49-F238E27FC236}">
                  <a16:creationId xmlns:a16="http://schemas.microsoft.com/office/drawing/2014/main" id="{03D79E3F-812F-3B36-A99A-247D3C68A26E}"/>
                </a:ext>
              </a:extLst>
            </p:cNvPr>
            <p:cNvSpPr/>
            <p:nvPr/>
          </p:nvSpPr>
          <p:spPr>
            <a:xfrm>
              <a:off x="1282494" y="240681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51;p56">
              <a:extLst>
                <a:ext uri="{FF2B5EF4-FFF2-40B4-BE49-F238E27FC236}">
                  <a16:creationId xmlns:a16="http://schemas.microsoft.com/office/drawing/2014/main" id="{FF0899B7-6EEC-D0A3-817F-47A9D3E37B87}"/>
                </a:ext>
              </a:extLst>
            </p:cNvPr>
            <p:cNvSpPr/>
            <p:nvPr/>
          </p:nvSpPr>
          <p:spPr>
            <a:xfrm>
              <a:off x="1894061" y="219203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2;p56">
              <a:extLst>
                <a:ext uri="{FF2B5EF4-FFF2-40B4-BE49-F238E27FC236}">
                  <a16:creationId xmlns:a16="http://schemas.microsoft.com/office/drawing/2014/main" id="{CA0135BE-1524-6234-1B88-FE549678D5CE}"/>
                </a:ext>
              </a:extLst>
            </p:cNvPr>
            <p:cNvSpPr/>
            <p:nvPr/>
          </p:nvSpPr>
          <p:spPr>
            <a:xfrm>
              <a:off x="1203102" y="239878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53;p56">
              <a:extLst>
                <a:ext uri="{FF2B5EF4-FFF2-40B4-BE49-F238E27FC236}">
                  <a16:creationId xmlns:a16="http://schemas.microsoft.com/office/drawing/2014/main" id="{DF275B13-F850-0D5B-D974-F7BA2C48C95C}"/>
                </a:ext>
              </a:extLst>
            </p:cNvPr>
            <p:cNvSpPr/>
            <p:nvPr/>
          </p:nvSpPr>
          <p:spPr>
            <a:xfrm>
              <a:off x="1125888" y="269484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54;p56">
              <a:extLst>
                <a:ext uri="{FF2B5EF4-FFF2-40B4-BE49-F238E27FC236}">
                  <a16:creationId xmlns:a16="http://schemas.microsoft.com/office/drawing/2014/main" id="{A08B33B2-DA22-0242-93D3-E265B6D87C93}"/>
                </a:ext>
              </a:extLst>
            </p:cNvPr>
            <p:cNvSpPr/>
            <p:nvPr/>
          </p:nvSpPr>
          <p:spPr>
            <a:xfrm>
              <a:off x="1151285" y="283744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55;p56">
              <a:extLst>
                <a:ext uri="{FF2B5EF4-FFF2-40B4-BE49-F238E27FC236}">
                  <a16:creationId xmlns:a16="http://schemas.microsoft.com/office/drawing/2014/main" id="{3162BB5E-9814-854F-17E1-73FB7C5DA2C8}"/>
                </a:ext>
              </a:extLst>
            </p:cNvPr>
            <p:cNvSpPr/>
            <p:nvPr/>
          </p:nvSpPr>
          <p:spPr>
            <a:xfrm>
              <a:off x="974575" y="289980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56;p56">
              <a:extLst>
                <a:ext uri="{FF2B5EF4-FFF2-40B4-BE49-F238E27FC236}">
                  <a16:creationId xmlns:a16="http://schemas.microsoft.com/office/drawing/2014/main" id="{890436B2-E221-879C-DF73-1BD3EEEDEE21}"/>
                </a:ext>
              </a:extLst>
            </p:cNvPr>
            <p:cNvSpPr/>
            <p:nvPr/>
          </p:nvSpPr>
          <p:spPr>
            <a:xfrm>
              <a:off x="1033820" y="308291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7;p56">
              <a:extLst>
                <a:ext uri="{FF2B5EF4-FFF2-40B4-BE49-F238E27FC236}">
                  <a16:creationId xmlns:a16="http://schemas.microsoft.com/office/drawing/2014/main" id="{0E1E2EC1-4AD5-4225-AE5A-094F74CC6A67}"/>
                </a:ext>
              </a:extLst>
            </p:cNvPr>
            <p:cNvSpPr/>
            <p:nvPr/>
          </p:nvSpPr>
          <p:spPr>
            <a:xfrm>
              <a:off x="1028527" y="298030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8;p56">
              <a:extLst>
                <a:ext uri="{FF2B5EF4-FFF2-40B4-BE49-F238E27FC236}">
                  <a16:creationId xmlns:a16="http://schemas.microsoft.com/office/drawing/2014/main" id="{5B3A6319-B3BF-AC27-0882-E2175439DE44}"/>
                </a:ext>
              </a:extLst>
            </p:cNvPr>
            <p:cNvSpPr/>
            <p:nvPr/>
          </p:nvSpPr>
          <p:spPr>
            <a:xfrm>
              <a:off x="1033820" y="311890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9;p56">
              <a:extLst>
                <a:ext uri="{FF2B5EF4-FFF2-40B4-BE49-F238E27FC236}">
                  <a16:creationId xmlns:a16="http://schemas.microsoft.com/office/drawing/2014/main" id="{4A5C96B3-EF6B-E7F7-0405-C5534E3D0876}"/>
                </a:ext>
              </a:extLst>
            </p:cNvPr>
            <p:cNvSpPr/>
            <p:nvPr/>
          </p:nvSpPr>
          <p:spPr>
            <a:xfrm>
              <a:off x="975643" y="309303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60;p56">
              <a:extLst>
                <a:ext uri="{FF2B5EF4-FFF2-40B4-BE49-F238E27FC236}">
                  <a16:creationId xmlns:a16="http://schemas.microsoft.com/office/drawing/2014/main" id="{F4A3FFD4-233B-8D31-5C83-7915E29EB870}"/>
                </a:ext>
              </a:extLst>
            </p:cNvPr>
            <p:cNvSpPr/>
            <p:nvPr/>
          </p:nvSpPr>
          <p:spPr>
            <a:xfrm>
              <a:off x="976667" y="313691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61;p56">
              <a:extLst>
                <a:ext uri="{FF2B5EF4-FFF2-40B4-BE49-F238E27FC236}">
                  <a16:creationId xmlns:a16="http://schemas.microsoft.com/office/drawing/2014/main" id="{EDB05798-A9F9-293D-0F37-A2E5C30E041A}"/>
                </a:ext>
              </a:extLst>
            </p:cNvPr>
            <p:cNvSpPr/>
            <p:nvPr/>
          </p:nvSpPr>
          <p:spPr>
            <a:xfrm>
              <a:off x="1569241" y="338025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62;p56">
              <a:extLst>
                <a:ext uri="{FF2B5EF4-FFF2-40B4-BE49-F238E27FC236}">
                  <a16:creationId xmlns:a16="http://schemas.microsoft.com/office/drawing/2014/main" id="{47DC667E-9337-41D9-46D9-05BDBAE5508A}"/>
                </a:ext>
              </a:extLst>
            </p:cNvPr>
            <p:cNvSpPr/>
            <p:nvPr/>
          </p:nvSpPr>
          <p:spPr>
            <a:xfrm>
              <a:off x="1911007" y="241526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3;p56">
              <a:extLst>
                <a:ext uri="{FF2B5EF4-FFF2-40B4-BE49-F238E27FC236}">
                  <a16:creationId xmlns:a16="http://schemas.microsoft.com/office/drawing/2014/main" id="{965BA369-F33A-D8B0-DFFC-DDF409661976}"/>
                </a:ext>
              </a:extLst>
            </p:cNvPr>
            <p:cNvSpPr/>
            <p:nvPr/>
          </p:nvSpPr>
          <p:spPr>
            <a:xfrm>
              <a:off x="1873958" y="242055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4;p56">
              <a:extLst>
                <a:ext uri="{FF2B5EF4-FFF2-40B4-BE49-F238E27FC236}">
                  <a16:creationId xmlns:a16="http://schemas.microsoft.com/office/drawing/2014/main" id="{F4CC958E-94C0-7625-1794-C45D3AD07A81}"/>
                </a:ext>
              </a:extLst>
            </p:cNvPr>
            <p:cNvSpPr/>
            <p:nvPr/>
          </p:nvSpPr>
          <p:spPr>
            <a:xfrm>
              <a:off x="1786158" y="254540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5;p56">
              <a:extLst>
                <a:ext uri="{FF2B5EF4-FFF2-40B4-BE49-F238E27FC236}">
                  <a16:creationId xmlns:a16="http://schemas.microsoft.com/office/drawing/2014/main" id="{74808BD6-D813-4E20-C55B-830BD25938C3}"/>
                </a:ext>
              </a:extLst>
            </p:cNvPr>
            <p:cNvSpPr/>
            <p:nvPr/>
          </p:nvSpPr>
          <p:spPr>
            <a:xfrm>
              <a:off x="1762853" y="271895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6;p56">
              <a:extLst>
                <a:ext uri="{FF2B5EF4-FFF2-40B4-BE49-F238E27FC236}">
                  <a16:creationId xmlns:a16="http://schemas.microsoft.com/office/drawing/2014/main" id="{71A81CA5-2AE7-9954-2C63-C40288292F4F}"/>
                </a:ext>
              </a:extLst>
            </p:cNvPr>
            <p:cNvSpPr/>
            <p:nvPr/>
          </p:nvSpPr>
          <p:spPr>
            <a:xfrm>
              <a:off x="1720553" y="284273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7;p56">
              <a:extLst>
                <a:ext uri="{FF2B5EF4-FFF2-40B4-BE49-F238E27FC236}">
                  <a16:creationId xmlns:a16="http://schemas.microsoft.com/office/drawing/2014/main" id="{DBCE2A71-0CE8-8781-DB16-3EC245BFA941}"/>
                </a:ext>
              </a:extLst>
            </p:cNvPr>
            <p:cNvSpPr/>
            <p:nvPr/>
          </p:nvSpPr>
          <p:spPr>
            <a:xfrm>
              <a:off x="1647522" y="293480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8;p56">
              <a:extLst>
                <a:ext uri="{FF2B5EF4-FFF2-40B4-BE49-F238E27FC236}">
                  <a16:creationId xmlns:a16="http://schemas.microsoft.com/office/drawing/2014/main" id="{9FBBF25D-8D0F-7D3D-2DAE-09183ACE79A3}"/>
                </a:ext>
              </a:extLst>
            </p:cNvPr>
            <p:cNvSpPr/>
            <p:nvPr/>
          </p:nvSpPr>
          <p:spPr>
            <a:xfrm>
              <a:off x="1592503" y="303110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9;p56">
              <a:extLst>
                <a:ext uri="{FF2B5EF4-FFF2-40B4-BE49-F238E27FC236}">
                  <a16:creationId xmlns:a16="http://schemas.microsoft.com/office/drawing/2014/main" id="{6A5E4654-8582-4690-F933-FBE8C7032DF3}"/>
                </a:ext>
              </a:extLst>
            </p:cNvPr>
            <p:cNvSpPr/>
            <p:nvPr/>
          </p:nvSpPr>
          <p:spPr>
            <a:xfrm>
              <a:off x="1621058" y="312739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0;p56">
              <a:extLst>
                <a:ext uri="{FF2B5EF4-FFF2-40B4-BE49-F238E27FC236}">
                  <a16:creationId xmlns:a16="http://schemas.microsoft.com/office/drawing/2014/main" id="{860D48AF-9722-FC26-C468-8246EF492802}"/>
                </a:ext>
              </a:extLst>
            </p:cNvPr>
            <p:cNvSpPr/>
            <p:nvPr/>
          </p:nvSpPr>
          <p:spPr>
            <a:xfrm>
              <a:off x="1613674" y="271259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1;p56">
              <a:extLst>
                <a:ext uri="{FF2B5EF4-FFF2-40B4-BE49-F238E27FC236}">
                  <a16:creationId xmlns:a16="http://schemas.microsoft.com/office/drawing/2014/main" id="{B2143342-1F38-B87C-843E-EEEFF258584D}"/>
                </a:ext>
              </a:extLst>
            </p:cNvPr>
            <p:cNvSpPr/>
            <p:nvPr/>
          </p:nvSpPr>
          <p:spPr>
            <a:xfrm>
              <a:off x="2103552" y="212006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72;p56">
              <a:extLst>
                <a:ext uri="{FF2B5EF4-FFF2-40B4-BE49-F238E27FC236}">
                  <a16:creationId xmlns:a16="http://schemas.microsoft.com/office/drawing/2014/main" id="{3422A84D-1F71-EB9D-61E3-001CBF398C29}"/>
                </a:ext>
              </a:extLst>
            </p:cNvPr>
            <p:cNvSpPr/>
            <p:nvPr/>
          </p:nvSpPr>
          <p:spPr>
            <a:xfrm>
              <a:off x="1981904" y="227453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3;p56">
              <a:extLst>
                <a:ext uri="{FF2B5EF4-FFF2-40B4-BE49-F238E27FC236}">
                  <a16:creationId xmlns:a16="http://schemas.microsoft.com/office/drawing/2014/main" id="{C3B35128-0327-0F5E-92E6-B5F15AEBCBD3}"/>
                </a:ext>
              </a:extLst>
            </p:cNvPr>
            <p:cNvSpPr/>
            <p:nvPr/>
          </p:nvSpPr>
          <p:spPr>
            <a:xfrm>
              <a:off x="1532192" y="316546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4;p56">
              <a:extLst>
                <a:ext uri="{FF2B5EF4-FFF2-40B4-BE49-F238E27FC236}">
                  <a16:creationId xmlns:a16="http://schemas.microsoft.com/office/drawing/2014/main" id="{E9FA8784-D5C2-216E-5A3C-AA74C71151E5}"/>
                </a:ext>
              </a:extLst>
            </p:cNvPr>
            <p:cNvSpPr/>
            <p:nvPr/>
          </p:nvSpPr>
          <p:spPr>
            <a:xfrm>
              <a:off x="976667" y="320384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5;p56">
              <a:extLst>
                <a:ext uri="{FF2B5EF4-FFF2-40B4-BE49-F238E27FC236}">
                  <a16:creationId xmlns:a16="http://schemas.microsoft.com/office/drawing/2014/main" id="{F48A0D72-36E7-DCD9-5463-9F5D9A8A45C5}"/>
                </a:ext>
              </a:extLst>
            </p:cNvPr>
            <p:cNvSpPr/>
            <p:nvPr/>
          </p:nvSpPr>
          <p:spPr>
            <a:xfrm>
              <a:off x="1156578" y="322893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76;p56">
              <a:extLst>
                <a:ext uri="{FF2B5EF4-FFF2-40B4-BE49-F238E27FC236}">
                  <a16:creationId xmlns:a16="http://schemas.microsoft.com/office/drawing/2014/main" id="{E1C9C9CC-6911-6B56-B3EC-06BDACA4E710}"/>
                </a:ext>
              </a:extLst>
            </p:cNvPr>
            <p:cNvSpPr/>
            <p:nvPr/>
          </p:nvSpPr>
          <p:spPr>
            <a:xfrm>
              <a:off x="1727938" y="240045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77;p56">
              <a:extLst>
                <a:ext uri="{FF2B5EF4-FFF2-40B4-BE49-F238E27FC236}">
                  <a16:creationId xmlns:a16="http://schemas.microsoft.com/office/drawing/2014/main" id="{246C8DE5-059E-4318-3115-BA71005E0605}"/>
                </a:ext>
              </a:extLst>
            </p:cNvPr>
            <p:cNvSpPr/>
            <p:nvPr/>
          </p:nvSpPr>
          <p:spPr>
            <a:xfrm>
              <a:off x="1581918" y="240681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78;p56">
              <a:extLst>
                <a:ext uri="{FF2B5EF4-FFF2-40B4-BE49-F238E27FC236}">
                  <a16:creationId xmlns:a16="http://schemas.microsoft.com/office/drawing/2014/main" id="{377FFFE6-0D4E-C434-0C0E-676CF1078A6E}"/>
                </a:ext>
              </a:extLst>
            </p:cNvPr>
            <p:cNvSpPr/>
            <p:nvPr/>
          </p:nvSpPr>
          <p:spPr>
            <a:xfrm>
              <a:off x="1463429" y="256551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79;p56">
              <a:extLst>
                <a:ext uri="{FF2B5EF4-FFF2-40B4-BE49-F238E27FC236}">
                  <a16:creationId xmlns:a16="http://schemas.microsoft.com/office/drawing/2014/main" id="{EEE681D6-416F-D40F-2CBA-28AF221B4EF1}"/>
                </a:ext>
              </a:extLst>
            </p:cNvPr>
            <p:cNvSpPr/>
            <p:nvPr/>
          </p:nvSpPr>
          <p:spPr>
            <a:xfrm>
              <a:off x="1375586" y="271575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80;p56">
              <a:extLst>
                <a:ext uri="{FF2B5EF4-FFF2-40B4-BE49-F238E27FC236}">
                  <a16:creationId xmlns:a16="http://schemas.microsoft.com/office/drawing/2014/main" id="{1DCF1F8E-2EE7-BDAA-9C86-F857CB64D9B2}"/>
                </a:ext>
              </a:extLst>
            </p:cNvPr>
            <p:cNvSpPr/>
            <p:nvPr/>
          </p:nvSpPr>
          <p:spPr>
            <a:xfrm>
              <a:off x="1356549" y="285652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1;p56">
              <a:extLst>
                <a:ext uri="{FF2B5EF4-FFF2-40B4-BE49-F238E27FC236}">
                  <a16:creationId xmlns:a16="http://schemas.microsoft.com/office/drawing/2014/main" id="{FC517C4C-648B-936F-47FF-0AA52EDB8B48}"/>
                </a:ext>
              </a:extLst>
            </p:cNvPr>
            <p:cNvSpPr/>
            <p:nvPr/>
          </p:nvSpPr>
          <p:spPr>
            <a:xfrm>
              <a:off x="1330086" y="292422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2;p56">
              <a:extLst>
                <a:ext uri="{FF2B5EF4-FFF2-40B4-BE49-F238E27FC236}">
                  <a16:creationId xmlns:a16="http://schemas.microsoft.com/office/drawing/2014/main" id="{1BC45B86-BDE2-CF8C-6F60-12DABC9833D2}"/>
                </a:ext>
              </a:extLst>
            </p:cNvPr>
            <p:cNvSpPr/>
            <p:nvPr/>
          </p:nvSpPr>
          <p:spPr>
            <a:xfrm>
              <a:off x="1210529" y="298030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3;p56">
              <a:extLst>
                <a:ext uri="{FF2B5EF4-FFF2-40B4-BE49-F238E27FC236}">
                  <a16:creationId xmlns:a16="http://schemas.microsoft.com/office/drawing/2014/main" id="{446FF359-E99E-A7F6-F540-BFC4DE664774}"/>
                </a:ext>
              </a:extLst>
            </p:cNvPr>
            <p:cNvSpPr/>
            <p:nvPr/>
          </p:nvSpPr>
          <p:spPr>
            <a:xfrm>
              <a:off x="1217914" y="309247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4;p56">
              <a:extLst>
                <a:ext uri="{FF2B5EF4-FFF2-40B4-BE49-F238E27FC236}">
                  <a16:creationId xmlns:a16="http://schemas.microsoft.com/office/drawing/2014/main" id="{60F06C3C-D3E1-CFC7-FFFF-93084391D9F8}"/>
                </a:ext>
              </a:extLst>
            </p:cNvPr>
            <p:cNvSpPr/>
            <p:nvPr/>
          </p:nvSpPr>
          <p:spPr>
            <a:xfrm>
              <a:off x="1209462" y="296972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5;p56">
              <a:extLst>
                <a:ext uri="{FF2B5EF4-FFF2-40B4-BE49-F238E27FC236}">
                  <a16:creationId xmlns:a16="http://schemas.microsoft.com/office/drawing/2014/main" id="{816C2712-5105-7FC5-1368-4689AF8856B0}"/>
                </a:ext>
              </a:extLst>
            </p:cNvPr>
            <p:cNvSpPr/>
            <p:nvPr/>
          </p:nvSpPr>
          <p:spPr>
            <a:xfrm>
              <a:off x="1384037" y="270943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6;p56">
              <a:extLst>
                <a:ext uri="{FF2B5EF4-FFF2-40B4-BE49-F238E27FC236}">
                  <a16:creationId xmlns:a16="http://schemas.microsoft.com/office/drawing/2014/main" id="{89AE151C-A402-66F2-1B8D-1D37524A31D1}"/>
                </a:ext>
              </a:extLst>
            </p:cNvPr>
            <p:cNvSpPr/>
            <p:nvPr/>
          </p:nvSpPr>
          <p:spPr>
            <a:xfrm>
              <a:off x="1529033" y="255919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7;p56">
              <a:extLst>
                <a:ext uri="{FF2B5EF4-FFF2-40B4-BE49-F238E27FC236}">
                  <a16:creationId xmlns:a16="http://schemas.microsoft.com/office/drawing/2014/main" id="{9F72F60D-B577-B4D9-1BE7-65F9B770B1B9}"/>
                </a:ext>
              </a:extLst>
            </p:cNvPr>
            <p:cNvSpPr/>
            <p:nvPr/>
          </p:nvSpPr>
          <p:spPr>
            <a:xfrm>
              <a:off x="1909940" y="223646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8;p56">
              <a:extLst>
                <a:ext uri="{FF2B5EF4-FFF2-40B4-BE49-F238E27FC236}">
                  <a16:creationId xmlns:a16="http://schemas.microsoft.com/office/drawing/2014/main" id="{F82287E6-3CF8-C511-1138-D092146401D7}"/>
                </a:ext>
              </a:extLst>
            </p:cNvPr>
            <p:cNvSpPr/>
            <p:nvPr/>
          </p:nvSpPr>
          <p:spPr>
            <a:xfrm>
              <a:off x="1892994" y="223539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9;p56">
              <a:extLst>
                <a:ext uri="{FF2B5EF4-FFF2-40B4-BE49-F238E27FC236}">
                  <a16:creationId xmlns:a16="http://schemas.microsoft.com/office/drawing/2014/main" id="{EFC4211C-4A59-13B9-4942-AEE573FA16AF}"/>
                </a:ext>
              </a:extLst>
            </p:cNvPr>
            <p:cNvSpPr/>
            <p:nvPr/>
          </p:nvSpPr>
          <p:spPr>
            <a:xfrm>
              <a:off x="1850695" y="223646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0;p56">
              <a:extLst>
                <a:ext uri="{FF2B5EF4-FFF2-40B4-BE49-F238E27FC236}">
                  <a16:creationId xmlns:a16="http://schemas.microsoft.com/office/drawing/2014/main" id="{DB07F3D3-4F92-FE96-FC25-69EF449359D2}"/>
                </a:ext>
              </a:extLst>
            </p:cNvPr>
            <p:cNvSpPr/>
            <p:nvPr/>
          </p:nvSpPr>
          <p:spPr>
            <a:xfrm>
              <a:off x="1776597" y="232533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1;p56">
              <a:extLst>
                <a:ext uri="{FF2B5EF4-FFF2-40B4-BE49-F238E27FC236}">
                  <a16:creationId xmlns:a16="http://schemas.microsoft.com/office/drawing/2014/main" id="{D3BE125B-E3A4-23AD-9509-5326B9EEB611}"/>
                </a:ext>
              </a:extLst>
            </p:cNvPr>
            <p:cNvSpPr/>
            <p:nvPr/>
          </p:nvSpPr>
          <p:spPr>
            <a:xfrm>
              <a:off x="1157602" y="313691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2;p56">
              <a:extLst>
                <a:ext uri="{FF2B5EF4-FFF2-40B4-BE49-F238E27FC236}">
                  <a16:creationId xmlns:a16="http://schemas.microsoft.com/office/drawing/2014/main" id="{5F7FF7B4-D479-F753-6F10-2E660AEF14CA}"/>
                </a:ext>
              </a:extLst>
            </p:cNvPr>
            <p:cNvSpPr/>
            <p:nvPr/>
          </p:nvSpPr>
          <p:spPr>
            <a:xfrm>
              <a:off x="1166096" y="320781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3;p56">
              <a:extLst>
                <a:ext uri="{FF2B5EF4-FFF2-40B4-BE49-F238E27FC236}">
                  <a16:creationId xmlns:a16="http://schemas.microsoft.com/office/drawing/2014/main" id="{F023F6B1-1E96-4886-5E78-20043AC31F0D}"/>
                </a:ext>
              </a:extLst>
            </p:cNvPr>
            <p:cNvSpPr/>
            <p:nvPr/>
          </p:nvSpPr>
          <p:spPr>
            <a:xfrm>
              <a:off x="1006332" y="223548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4;p56">
              <a:extLst>
                <a:ext uri="{FF2B5EF4-FFF2-40B4-BE49-F238E27FC236}">
                  <a16:creationId xmlns:a16="http://schemas.microsoft.com/office/drawing/2014/main" id="{2A1283C7-7730-AD17-9E59-7D1653B4E860}"/>
                </a:ext>
              </a:extLst>
            </p:cNvPr>
            <p:cNvSpPr/>
            <p:nvPr/>
          </p:nvSpPr>
          <p:spPr>
            <a:xfrm>
              <a:off x="1278225" y="212006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95;p56">
              <a:extLst>
                <a:ext uri="{FF2B5EF4-FFF2-40B4-BE49-F238E27FC236}">
                  <a16:creationId xmlns:a16="http://schemas.microsoft.com/office/drawing/2014/main" id="{78AA3EB6-8D43-20E2-4B3A-0F2851502E13}"/>
                </a:ext>
              </a:extLst>
            </p:cNvPr>
            <p:cNvSpPr/>
            <p:nvPr/>
          </p:nvSpPr>
          <p:spPr>
            <a:xfrm>
              <a:off x="1860214" y="243643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96;p56">
              <a:extLst>
                <a:ext uri="{FF2B5EF4-FFF2-40B4-BE49-F238E27FC236}">
                  <a16:creationId xmlns:a16="http://schemas.microsoft.com/office/drawing/2014/main" id="{292634D5-6104-B387-93B1-36083A3DFAA5}"/>
                </a:ext>
              </a:extLst>
            </p:cNvPr>
            <p:cNvSpPr/>
            <p:nvPr/>
          </p:nvSpPr>
          <p:spPr>
            <a:xfrm>
              <a:off x="1842201" y="268404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97;p56">
              <a:extLst>
                <a:ext uri="{FF2B5EF4-FFF2-40B4-BE49-F238E27FC236}">
                  <a16:creationId xmlns:a16="http://schemas.microsoft.com/office/drawing/2014/main" id="{FDCF8EF2-ADF7-85A6-A6F7-FB4A812DCC04}"/>
                </a:ext>
              </a:extLst>
            </p:cNvPr>
            <p:cNvSpPr/>
            <p:nvPr/>
          </p:nvSpPr>
          <p:spPr>
            <a:xfrm>
              <a:off x="2454879" y="261579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98;p56">
              <a:extLst>
                <a:ext uri="{FF2B5EF4-FFF2-40B4-BE49-F238E27FC236}">
                  <a16:creationId xmlns:a16="http://schemas.microsoft.com/office/drawing/2014/main" id="{58790E4C-238C-E408-03AF-D213BDC49229}"/>
                </a:ext>
              </a:extLst>
            </p:cNvPr>
            <p:cNvSpPr/>
            <p:nvPr/>
          </p:nvSpPr>
          <p:spPr>
            <a:xfrm>
              <a:off x="2105686" y="209210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99;p56">
              <a:extLst>
                <a:ext uri="{FF2B5EF4-FFF2-40B4-BE49-F238E27FC236}">
                  <a16:creationId xmlns:a16="http://schemas.microsoft.com/office/drawing/2014/main" id="{EB8AE1A2-B35B-7C3E-F764-092993472848}"/>
                </a:ext>
              </a:extLst>
            </p:cNvPr>
            <p:cNvSpPr/>
            <p:nvPr/>
          </p:nvSpPr>
          <p:spPr>
            <a:xfrm>
              <a:off x="2563849" y="219834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00;p56">
              <a:extLst>
                <a:ext uri="{FF2B5EF4-FFF2-40B4-BE49-F238E27FC236}">
                  <a16:creationId xmlns:a16="http://schemas.microsoft.com/office/drawing/2014/main" id="{2541DE24-FB86-C0A1-AE01-1024BD7F8242}"/>
                </a:ext>
              </a:extLst>
            </p:cNvPr>
            <p:cNvSpPr/>
            <p:nvPr/>
          </p:nvSpPr>
          <p:spPr>
            <a:xfrm>
              <a:off x="2055960" y="229570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1;p56">
              <a:extLst>
                <a:ext uri="{FF2B5EF4-FFF2-40B4-BE49-F238E27FC236}">
                  <a16:creationId xmlns:a16="http://schemas.microsoft.com/office/drawing/2014/main" id="{0CED8E87-A0D8-8291-DF73-401FFA508518}"/>
                </a:ext>
              </a:extLst>
            </p:cNvPr>
            <p:cNvSpPr/>
            <p:nvPr/>
          </p:nvSpPr>
          <p:spPr>
            <a:xfrm>
              <a:off x="1374519" y="234543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2;p56">
              <a:extLst>
                <a:ext uri="{FF2B5EF4-FFF2-40B4-BE49-F238E27FC236}">
                  <a16:creationId xmlns:a16="http://schemas.microsoft.com/office/drawing/2014/main" id="{E8E338DB-2935-CD4C-85D0-7A47CE2CC7B6}"/>
                </a:ext>
              </a:extLst>
            </p:cNvPr>
            <p:cNvSpPr/>
            <p:nvPr/>
          </p:nvSpPr>
          <p:spPr>
            <a:xfrm>
              <a:off x="1247579" y="256764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03;p56">
              <a:extLst>
                <a:ext uri="{FF2B5EF4-FFF2-40B4-BE49-F238E27FC236}">
                  <a16:creationId xmlns:a16="http://schemas.microsoft.com/office/drawing/2014/main" id="{9B61D8C0-F093-B970-90CE-2044305B69FF}"/>
                </a:ext>
              </a:extLst>
            </p:cNvPr>
            <p:cNvSpPr/>
            <p:nvPr/>
          </p:nvSpPr>
          <p:spPr>
            <a:xfrm>
              <a:off x="1240152" y="267554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04;p56">
              <a:extLst>
                <a:ext uri="{FF2B5EF4-FFF2-40B4-BE49-F238E27FC236}">
                  <a16:creationId xmlns:a16="http://schemas.microsoft.com/office/drawing/2014/main" id="{A7EBF504-E31E-B3D7-E465-B2743802BD55}"/>
                </a:ext>
              </a:extLst>
            </p:cNvPr>
            <p:cNvSpPr/>
            <p:nvPr/>
          </p:nvSpPr>
          <p:spPr>
            <a:xfrm>
              <a:off x="1129047" y="290855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705;p56">
              <a:extLst>
                <a:ext uri="{FF2B5EF4-FFF2-40B4-BE49-F238E27FC236}">
                  <a16:creationId xmlns:a16="http://schemas.microsoft.com/office/drawing/2014/main" id="{7C59BAAC-148E-1BC8-11B6-3B961CF7A14C}"/>
                </a:ext>
              </a:extLst>
            </p:cNvPr>
            <p:cNvSpPr/>
            <p:nvPr/>
          </p:nvSpPr>
          <p:spPr>
            <a:xfrm>
              <a:off x="1063442" y="298120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706;p56">
              <a:extLst>
                <a:ext uri="{FF2B5EF4-FFF2-40B4-BE49-F238E27FC236}">
                  <a16:creationId xmlns:a16="http://schemas.microsoft.com/office/drawing/2014/main" id="{26EA4F73-211E-4CC1-F3CF-B7D24DCDCD8A}"/>
                </a:ext>
              </a:extLst>
            </p:cNvPr>
            <p:cNvSpPr/>
            <p:nvPr/>
          </p:nvSpPr>
          <p:spPr>
            <a:xfrm>
              <a:off x="1072961" y="296681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707;p56">
              <a:extLst>
                <a:ext uri="{FF2B5EF4-FFF2-40B4-BE49-F238E27FC236}">
                  <a16:creationId xmlns:a16="http://schemas.microsoft.com/office/drawing/2014/main" id="{6C2E480F-1F72-0B42-758C-ECD61C38BA4A}"/>
                </a:ext>
              </a:extLst>
            </p:cNvPr>
            <p:cNvSpPr/>
            <p:nvPr/>
          </p:nvSpPr>
          <p:spPr>
            <a:xfrm>
              <a:off x="1139632" y="295060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708;p56">
              <a:extLst>
                <a:ext uri="{FF2B5EF4-FFF2-40B4-BE49-F238E27FC236}">
                  <a16:creationId xmlns:a16="http://schemas.microsoft.com/office/drawing/2014/main" id="{DDAAE1C7-A34B-E3E4-7076-1B7874D3EAC9}"/>
                </a:ext>
              </a:extLst>
            </p:cNvPr>
            <p:cNvSpPr/>
            <p:nvPr/>
          </p:nvSpPr>
          <p:spPr>
            <a:xfrm>
              <a:off x="1373495" y="293463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709;p56">
              <a:extLst>
                <a:ext uri="{FF2B5EF4-FFF2-40B4-BE49-F238E27FC236}">
                  <a16:creationId xmlns:a16="http://schemas.microsoft.com/office/drawing/2014/main" id="{62D5CFCC-1393-5AC2-2A4E-D4287CE127A0}"/>
                </a:ext>
              </a:extLst>
            </p:cNvPr>
            <p:cNvSpPr/>
            <p:nvPr/>
          </p:nvSpPr>
          <p:spPr>
            <a:xfrm>
              <a:off x="1367135" y="295888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710;p56">
              <a:extLst>
                <a:ext uri="{FF2B5EF4-FFF2-40B4-BE49-F238E27FC236}">
                  <a16:creationId xmlns:a16="http://schemas.microsoft.com/office/drawing/2014/main" id="{19DB9C88-01D7-E94D-1DBE-B4D322D8B908}"/>
                </a:ext>
              </a:extLst>
            </p:cNvPr>
            <p:cNvSpPr/>
            <p:nvPr/>
          </p:nvSpPr>
          <p:spPr>
            <a:xfrm>
              <a:off x="1741682" y="295781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711;p56">
              <a:extLst>
                <a:ext uri="{FF2B5EF4-FFF2-40B4-BE49-F238E27FC236}">
                  <a16:creationId xmlns:a16="http://schemas.microsoft.com/office/drawing/2014/main" id="{B1609137-6600-2491-A407-F97B03C17D77}"/>
                </a:ext>
              </a:extLst>
            </p:cNvPr>
            <p:cNvSpPr/>
            <p:nvPr/>
          </p:nvSpPr>
          <p:spPr>
            <a:xfrm>
              <a:off x="1719486" y="303746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712;p56">
              <a:extLst>
                <a:ext uri="{FF2B5EF4-FFF2-40B4-BE49-F238E27FC236}">
                  <a16:creationId xmlns:a16="http://schemas.microsoft.com/office/drawing/2014/main" id="{18C48D56-C45A-C1AA-4C33-1518B0B8E33E}"/>
                </a:ext>
              </a:extLst>
            </p:cNvPr>
            <p:cNvSpPr/>
            <p:nvPr/>
          </p:nvSpPr>
          <p:spPr>
            <a:xfrm>
              <a:off x="1578759" y="330512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713;p56">
              <a:extLst>
                <a:ext uri="{FF2B5EF4-FFF2-40B4-BE49-F238E27FC236}">
                  <a16:creationId xmlns:a16="http://schemas.microsoft.com/office/drawing/2014/main" id="{317F41E2-9E89-65DC-7AB0-CA445BBCBAFE}"/>
                </a:ext>
              </a:extLst>
            </p:cNvPr>
            <p:cNvSpPr/>
            <p:nvPr/>
          </p:nvSpPr>
          <p:spPr>
            <a:xfrm>
              <a:off x="1040180" y="310788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714;p56">
              <a:extLst>
                <a:ext uri="{FF2B5EF4-FFF2-40B4-BE49-F238E27FC236}">
                  <a16:creationId xmlns:a16="http://schemas.microsoft.com/office/drawing/2014/main" id="{6B5325E4-3206-78AE-2DFA-91E795D2F2A6}"/>
                </a:ext>
              </a:extLst>
            </p:cNvPr>
            <p:cNvSpPr/>
            <p:nvPr/>
          </p:nvSpPr>
          <p:spPr>
            <a:xfrm>
              <a:off x="1242286" y="310613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715;p56">
              <a:extLst>
                <a:ext uri="{FF2B5EF4-FFF2-40B4-BE49-F238E27FC236}">
                  <a16:creationId xmlns:a16="http://schemas.microsoft.com/office/drawing/2014/main" id="{55610F90-8F08-860D-ABE2-D7E83F13C6D6}"/>
                </a:ext>
              </a:extLst>
            </p:cNvPr>
            <p:cNvSpPr/>
            <p:nvPr/>
          </p:nvSpPr>
          <p:spPr>
            <a:xfrm>
              <a:off x="1148084" y="273184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716;p56">
              <a:extLst>
                <a:ext uri="{FF2B5EF4-FFF2-40B4-BE49-F238E27FC236}">
                  <a16:creationId xmlns:a16="http://schemas.microsoft.com/office/drawing/2014/main" id="{48AD3A09-EAEE-F3C8-11C6-3FD86A5DD797}"/>
                </a:ext>
              </a:extLst>
            </p:cNvPr>
            <p:cNvSpPr/>
            <p:nvPr/>
          </p:nvSpPr>
          <p:spPr>
            <a:xfrm>
              <a:off x="1460227" y="272104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717;p56">
              <a:extLst>
                <a:ext uri="{FF2B5EF4-FFF2-40B4-BE49-F238E27FC236}">
                  <a16:creationId xmlns:a16="http://schemas.microsoft.com/office/drawing/2014/main" id="{946E460C-3FC2-23C0-2ACC-B27870934A6D}"/>
                </a:ext>
              </a:extLst>
            </p:cNvPr>
            <p:cNvSpPr/>
            <p:nvPr/>
          </p:nvSpPr>
          <p:spPr>
            <a:xfrm>
              <a:off x="1793542" y="270504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718;p56">
              <a:extLst>
                <a:ext uri="{FF2B5EF4-FFF2-40B4-BE49-F238E27FC236}">
                  <a16:creationId xmlns:a16="http://schemas.microsoft.com/office/drawing/2014/main" id="{23314A3F-4BC3-86AA-4A37-105762AB3F77}"/>
                </a:ext>
              </a:extLst>
            </p:cNvPr>
            <p:cNvSpPr/>
            <p:nvPr/>
          </p:nvSpPr>
          <p:spPr>
            <a:xfrm>
              <a:off x="1643296" y="304800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719;p56">
              <a:extLst>
                <a:ext uri="{FF2B5EF4-FFF2-40B4-BE49-F238E27FC236}">
                  <a16:creationId xmlns:a16="http://schemas.microsoft.com/office/drawing/2014/main" id="{798F028A-9A91-96AE-612F-FEF59E23BFD4}"/>
                </a:ext>
              </a:extLst>
            </p:cNvPr>
            <p:cNvSpPr/>
            <p:nvPr/>
          </p:nvSpPr>
          <p:spPr>
            <a:xfrm>
              <a:off x="1687730" y="324059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720;p56">
              <a:extLst>
                <a:ext uri="{FF2B5EF4-FFF2-40B4-BE49-F238E27FC236}">
                  <a16:creationId xmlns:a16="http://schemas.microsoft.com/office/drawing/2014/main" id="{3E01CFDD-4659-F76F-019D-65F8FF044D0C}"/>
                </a:ext>
              </a:extLst>
            </p:cNvPr>
            <p:cNvSpPr/>
            <p:nvPr/>
          </p:nvSpPr>
          <p:spPr>
            <a:xfrm>
              <a:off x="1353391" y="242422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721;p56">
              <a:extLst>
                <a:ext uri="{FF2B5EF4-FFF2-40B4-BE49-F238E27FC236}">
                  <a16:creationId xmlns:a16="http://schemas.microsoft.com/office/drawing/2014/main" id="{6C117F60-0B7A-25A0-0DA2-CFF6E9A4D28E}"/>
                </a:ext>
              </a:extLst>
            </p:cNvPr>
            <p:cNvSpPr/>
            <p:nvPr/>
          </p:nvSpPr>
          <p:spPr>
            <a:xfrm>
              <a:off x="1520539" y="226079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722;p56">
              <a:extLst>
                <a:ext uri="{FF2B5EF4-FFF2-40B4-BE49-F238E27FC236}">
                  <a16:creationId xmlns:a16="http://schemas.microsoft.com/office/drawing/2014/main" id="{DA46CD99-5449-6104-7EDC-AF4F9585AE37}"/>
                </a:ext>
              </a:extLst>
            </p:cNvPr>
            <p:cNvSpPr/>
            <p:nvPr/>
          </p:nvSpPr>
          <p:spPr>
            <a:xfrm>
              <a:off x="2153320" y="198727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723;p56">
              <a:extLst>
                <a:ext uri="{FF2B5EF4-FFF2-40B4-BE49-F238E27FC236}">
                  <a16:creationId xmlns:a16="http://schemas.microsoft.com/office/drawing/2014/main" id="{686CB070-0504-52D1-3BD5-AB46C84E0E04}"/>
                </a:ext>
              </a:extLst>
            </p:cNvPr>
            <p:cNvSpPr/>
            <p:nvPr/>
          </p:nvSpPr>
          <p:spPr>
            <a:xfrm>
              <a:off x="1913098" y="221025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724;p56">
              <a:extLst>
                <a:ext uri="{FF2B5EF4-FFF2-40B4-BE49-F238E27FC236}">
                  <a16:creationId xmlns:a16="http://schemas.microsoft.com/office/drawing/2014/main" id="{A35AAD06-96DC-91A0-2160-A42621209B43}"/>
                </a:ext>
              </a:extLst>
            </p:cNvPr>
            <p:cNvSpPr/>
            <p:nvPr/>
          </p:nvSpPr>
          <p:spPr>
            <a:xfrm>
              <a:off x="2180809" y="229233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725;p56">
              <a:extLst>
                <a:ext uri="{FF2B5EF4-FFF2-40B4-BE49-F238E27FC236}">
                  <a16:creationId xmlns:a16="http://schemas.microsoft.com/office/drawing/2014/main" id="{CB8A1FAF-3621-FF4E-B851-44CBDEF2BB5B}"/>
                </a:ext>
              </a:extLst>
            </p:cNvPr>
            <p:cNvSpPr/>
            <p:nvPr/>
          </p:nvSpPr>
          <p:spPr>
            <a:xfrm>
              <a:off x="1548070" y="283428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726;p56">
              <a:extLst>
                <a:ext uri="{FF2B5EF4-FFF2-40B4-BE49-F238E27FC236}">
                  <a16:creationId xmlns:a16="http://schemas.microsoft.com/office/drawing/2014/main" id="{522B29D1-6D1A-7661-8A38-EB1AFC3059B9}"/>
                </a:ext>
              </a:extLst>
            </p:cNvPr>
            <p:cNvSpPr/>
            <p:nvPr/>
          </p:nvSpPr>
          <p:spPr>
            <a:xfrm>
              <a:off x="1625199" y="269987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727;p56">
              <a:extLst>
                <a:ext uri="{FF2B5EF4-FFF2-40B4-BE49-F238E27FC236}">
                  <a16:creationId xmlns:a16="http://schemas.microsoft.com/office/drawing/2014/main" id="{D823C72E-05EB-1CF3-C695-36D7D632C9E2}"/>
                </a:ext>
              </a:extLst>
            </p:cNvPr>
            <p:cNvSpPr/>
            <p:nvPr/>
          </p:nvSpPr>
          <p:spPr>
            <a:xfrm>
              <a:off x="1405208" y="298227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728;p56">
              <a:extLst>
                <a:ext uri="{FF2B5EF4-FFF2-40B4-BE49-F238E27FC236}">
                  <a16:creationId xmlns:a16="http://schemas.microsoft.com/office/drawing/2014/main" id="{930ED2CF-7E29-E261-EE95-D5EDBBC48AEB}"/>
                </a:ext>
              </a:extLst>
            </p:cNvPr>
            <p:cNvSpPr/>
            <p:nvPr/>
          </p:nvSpPr>
          <p:spPr>
            <a:xfrm>
              <a:off x="1315274" y="316726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729;p56">
              <a:extLst>
                <a:ext uri="{FF2B5EF4-FFF2-40B4-BE49-F238E27FC236}">
                  <a16:creationId xmlns:a16="http://schemas.microsoft.com/office/drawing/2014/main" id="{27F3101F-36C6-214F-465E-B15E7B0991DF}"/>
                </a:ext>
              </a:extLst>
            </p:cNvPr>
            <p:cNvSpPr/>
            <p:nvPr/>
          </p:nvSpPr>
          <p:spPr>
            <a:xfrm>
              <a:off x="1670785" y="262373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730;p56">
              <a:extLst>
                <a:ext uri="{FF2B5EF4-FFF2-40B4-BE49-F238E27FC236}">
                  <a16:creationId xmlns:a16="http://schemas.microsoft.com/office/drawing/2014/main" id="{34846616-4A9B-6AB8-7F04-081E0DCA546F}"/>
                </a:ext>
              </a:extLst>
            </p:cNvPr>
            <p:cNvSpPr/>
            <p:nvPr/>
          </p:nvSpPr>
          <p:spPr>
            <a:xfrm>
              <a:off x="1717352" y="255799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731;p56">
              <a:extLst>
                <a:ext uri="{FF2B5EF4-FFF2-40B4-BE49-F238E27FC236}">
                  <a16:creationId xmlns:a16="http://schemas.microsoft.com/office/drawing/2014/main" id="{CD5A5D67-64F2-BC1A-11D3-E3372EEE5A51}"/>
                </a:ext>
              </a:extLst>
            </p:cNvPr>
            <p:cNvSpPr/>
            <p:nvPr/>
          </p:nvSpPr>
          <p:spPr>
            <a:xfrm>
              <a:off x="1860214" y="240216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732;p56">
              <a:extLst>
                <a:ext uri="{FF2B5EF4-FFF2-40B4-BE49-F238E27FC236}">
                  <a16:creationId xmlns:a16="http://schemas.microsoft.com/office/drawing/2014/main" id="{6DA5899A-EC81-4D50-3D21-C26022149910}"/>
                </a:ext>
              </a:extLst>
            </p:cNvPr>
            <p:cNvSpPr/>
            <p:nvPr/>
          </p:nvSpPr>
          <p:spPr>
            <a:xfrm>
              <a:off x="1950147" y="231034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733;p56">
              <a:extLst>
                <a:ext uri="{FF2B5EF4-FFF2-40B4-BE49-F238E27FC236}">
                  <a16:creationId xmlns:a16="http://schemas.microsoft.com/office/drawing/2014/main" id="{981D9B3A-2764-21BA-4FCE-D1BF9CA60A8B}"/>
                </a:ext>
              </a:extLst>
            </p:cNvPr>
            <p:cNvSpPr/>
            <p:nvPr/>
          </p:nvSpPr>
          <p:spPr>
            <a:xfrm>
              <a:off x="2083448" y="217768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734;p56">
              <a:extLst>
                <a:ext uri="{FF2B5EF4-FFF2-40B4-BE49-F238E27FC236}">
                  <a16:creationId xmlns:a16="http://schemas.microsoft.com/office/drawing/2014/main" id="{B54E75DE-3427-AE07-DCF8-76BF6FB97F8E}"/>
                </a:ext>
              </a:extLst>
            </p:cNvPr>
            <p:cNvSpPr/>
            <p:nvPr/>
          </p:nvSpPr>
          <p:spPr>
            <a:xfrm>
              <a:off x="1837975" y="224214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735;p56">
              <a:extLst>
                <a:ext uri="{FF2B5EF4-FFF2-40B4-BE49-F238E27FC236}">
                  <a16:creationId xmlns:a16="http://schemas.microsoft.com/office/drawing/2014/main" id="{1E561D12-89C1-D14F-FBC8-14332F629D0E}"/>
                </a:ext>
              </a:extLst>
            </p:cNvPr>
            <p:cNvSpPr/>
            <p:nvPr/>
          </p:nvSpPr>
          <p:spPr>
            <a:xfrm>
              <a:off x="1662333" y="240164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736;p56">
              <a:extLst>
                <a:ext uri="{FF2B5EF4-FFF2-40B4-BE49-F238E27FC236}">
                  <a16:creationId xmlns:a16="http://schemas.microsoft.com/office/drawing/2014/main" id="{07C70DC3-13BD-7A10-8F07-09746671FFB2}"/>
                </a:ext>
              </a:extLst>
            </p:cNvPr>
            <p:cNvSpPr/>
            <p:nvPr/>
          </p:nvSpPr>
          <p:spPr>
            <a:xfrm>
              <a:off x="1481398" y="256376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737;p56">
              <a:extLst>
                <a:ext uri="{FF2B5EF4-FFF2-40B4-BE49-F238E27FC236}">
                  <a16:creationId xmlns:a16="http://schemas.microsoft.com/office/drawing/2014/main" id="{540208E3-A001-5BED-69DF-D8DADC725528}"/>
                </a:ext>
              </a:extLst>
            </p:cNvPr>
            <p:cNvSpPr/>
            <p:nvPr/>
          </p:nvSpPr>
          <p:spPr>
            <a:xfrm>
              <a:off x="1328976" y="271417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738;p56">
              <a:extLst>
                <a:ext uri="{FF2B5EF4-FFF2-40B4-BE49-F238E27FC236}">
                  <a16:creationId xmlns:a16="http://schemas.microsoft.com/office/drawing/2014/main" id="{7DA8E290-C97C-FE59-E7E1-64B0BA717EA5}"/>
                </a:ext>
              </a:extLst>
            </p:cNvPr>
            <p:cNvSpPr/>
            <p:nvPr/>
          </p:nvSpPr>
          <p:spPr>
            <a:xfrm>
              <a:off x="1283518" y="285473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739;p56">
              <a:extLst>
                <a:ext uri="{FF2B5EF4-FFF2-40B4-BE49-F238E27FC236}">
                  <a16:creationId xmlns:a16="http://schemas.microsoft.com/office/drawing/2014/main" id="{EA18901C-3359-A7C2-262D-9E57B65DB9D5}"/>
                </a:ext>
              </a:extLst>
            </p:cNvPr>
            <p:cNvSpPr/>
            <p:nvPr/>
          </p:nvSpPr>
          <p:spPr>
            <a:xfrm>
              <a:off x="1174462" y="297275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740;p56">
              <a:extLst>
                <a:ext uri="{FF2B5EF4-FFF2-40B4-BE49-F238E27FC236}">
                  <a16:creationId xmlns:a16="http://schemas.microsoft.com/office/drawing/2014/main" id="{8DA1C7B9-4948-CE2A-16F7-3A1A73472052}"/>
                </a:ext>
              </a:extLst>
            </p:cNvPr>
            <p:cNvSpPr/>
            <p:nvPr/>
          </p:nvSpPr>
          <p:spPr>
            <a:xfrm>
              <a:off x="1074412" y="312799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741;p56">
              <a:extLst>
                <a:ext uri="{FF2B5EF4-FFF2-40B4-BE49-F238E27FC236}">
                  <a16:creationId xmlns:a16="http://schemas.microsoft.com/office/drawing/2014/main" id="{E39A90FB-612F-A9E2-7F46-E96FD62F23E5}"/>
                </a:ext>
              </a:extLst>
            </p:cNvPr>
            <p:cNvSpPr/>
            <p:nvPr/>
          </p:nvSpPr>
          <p:spPr>
            <a:xfrm>
              <a:off x="1159736" y="324276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742;p56">
              <a:extLst>
                <a:ext uri="{FF2B5EF4-FFF2-40B4-BE49-F238E27FC236}">
                  <a16:creationId xmlns:a16="http://schemas.microsoft.com/office/drawing/2014/main" id="{E0EE716E-F766-7349-488A-EFB4A1908965}"/>
                </a:ext>
              </a:extLst>
            </p:cNvPr>
            <p:cNvSpPr/>
            <p:nvPr/>
          </p:nvSpPr>
          <p:spPr>
            <a:xfrm>
              <a:off x="1298329" y="332207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743;p56">
              <a:extLst>
                <a:ext uri="{FF2B5EF4-FFF2-40B4-BE49-F238E27FC236}">
                  <a16:creationId xmlns:a16="http://schemas.microsoft.com/office/drawing/2014/main" id="{A990F4CF-98A1-7AA3-CF9A-C3E12ABA3F38}"/>
                </a:ext>
              </a:extLst>
            </p:cNvPr>
            <p:cNvSpPr/>
            <p:nvPr/>
          </p:nvSpPr>
          <p:spPr>
            <a:xfrm>
              <a:off x="938593" y="317225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744;p56">
              <a:extLst>
                <a:ext uri="{FF2B5EF4-FFF2-40B4-BE49-F238E27FC236}">
                  <a16:creationId xmlns:a16="http://schemas.microsoft.com/office/drawing/2014/main" id="{D6C38F70-C941-3E63-5141-366707C379EA}"/>
                </a:ext>
              </a:extLst>
            </p:cNvPr>
            <p:cNvSpPr/>
            <p:nvPr/>
          </p:nvSpPr>
          <p:spPr>
            <a:xfrm>
              <a:off x="1021143" y="321946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745;p56">
              <a:extLst>
                <a:ext uri="{FF2B5EF4-FFF2-40B4-BE49-F238E27FC236}">
                  <a16:creationId xmlns:a16="http://schemas.microsoft.com/office/drawing/2014/main" id="{66B06891-0EF8-8F16-DD3F-2573231B11F3}"/>
                </a:ext>
              </a:extLst>
            </p:cNvPr>
            <p:cNvSpPr/>
            <p:nvPr/>
          </p:nvSpPr>
          <p:spPr>
            <a:xfrm>
              <a:off x="1826366" y="244386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746;p56">
              <a:extLst>
                <a:ext uri="{FF2B5EF4-FFF2-40B4-BE49-F238E27FC236}">
                  <a16:creationId xmlns:a16="http://schemas.microsoft.com/office/drawing/2014/main" id="{09153D84-F560-FA75-5F51-4DEA9573B24C}"/>
                </a:ext>
              </a:extLst>
            </p:cNvPr>
            <p:cNvSpPr/>
            <p:nvPr/>
          </p:nvSpPr>
          <p:spPr>
            <a:xfrm>
              <a:off x="1677144" y="242691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747;p56">
              <a:extLst>
                <a:ext uri="{FF2B5EF4-FFF2-40B4-BE49-F238E27FC236}">
                  <a16:creationId xmlns:a16="http://schemas.microsoft.com/office/drawing/2014/main" id="{EEDEFF07-6ABE-6FFD-C53F-37B639179FA7}"/>
                </a:ext>
              </a:extLst>
            </p:cNvPr>
            <p:cNvSpPr/>
            <p:nvPr/>
          </p:nvSpPr>
          <p:spPr>
            <a:xfrm>
              <a:off x="1931111" y="234120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748;p56">
              <a:extLst>
                <a:ext uri="{FF2B5EF4-FFF2-40B4-BE49-F238E27FC236}">
                  <a16:creationId xmlns:a16="http://schemas.microsoft.com/office/drawing/2014/main" id="{D98D4EFC-F8BF-358D-0E3D-A30FA71FDD0E}"/>
                </a:ext>
              </a:extLst>
            </p:cNvPr>
            <p:cNvSpPr/>
            <p:nvPr/>
          </p:nvSpPr>
          <p:spPr>
            <a:xfrm>
              <a:off x="1830591" y="229677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749;p56">
              <a:extLst>
                <a:ext uri="{FF2B5EF4-FFF2-40B4-BE49-F238E27FC236}">
                  <a16:creationId xmlns:a16="http://schemas.microsoft.com/office/drawing/2014/main" id="{ECDAB34F-110A-570D-CBA6-E541E16EB219}"/>
                </a:ext>
              </a:extLst>
            </p:cNvPr>
            <p:cNvSpPr/>
            <p:nvPr/>
          </p:nvSpPr>
          <p:spPr>
            <a:xfrm>
              <a:off x="1860214" y="247028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750;p56">
              <a:extLst>
                <a:ext uri="{FF2B5EF4-FFF2-40B4-BE49-F238E27FC236}">
                  <a16:creationId xmlns:a16="http://schemas.microsoft.com/office/drawing/2014/main" id="{91E40470-1E64-F898-5FB2-B08E01596F41}"/>
                </a:ext>
              </a:extLst>
            </p:cNvPr>
            <p:cNvSpPr/>
            <p:nvPr/>
          </p:nvSpPr>
          <p:spPr>
            <a:xfrm>
              <a:off x="1476106" y="259304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751;p56">
              <a:extLst>
                <a:ext uri="{FF2B5EF4-FFF2-40B4-BE49-F238E27FC236}">
                  <a16:creationId xmlns:a16="http://schemas.microsoft.com/office/drawing/2014/main" id="{41DC8B1B-9571-7A3E-CD50-98E8E6873135}"/>
                </a:ext>
              </a:extLst>
            </p:cNvPr>
            <p:cNvSpPr/>
            <p:nvPr/>
          </p:nvSpPr>
          <p:spPr>
            <a:xfrm>
              <a:off x="1668693" y="264490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752;p56">
              <a:extLst>
                <a:ext uri="{FF2B5EF4-FFF2-40B4-BE49-F238E27FC236}">
                  <a16:creationId xmlns:a16="http://schemas.microsoft.com/office/drawing/2014/main" id="{1F44643B-AFCE-F849-EE6F-4C40B02A1C6E}"/>
                </a:ext>
              </a:extLst>
            </p:cNvPr>
            <p:cNvSpPr/>
            <p:nvPr/>
          </p:nvSpPr>
          <p:spPr>
            <a:xfrm>
              <a:off x="1675053" y="273799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753;p56">
              <a:extLst>
                <a:ext uri="{FF2B5EF4-FFF2-40B4-BE49-F238E27FC236}">
                  <a16:creationId xmlns:a16="http://schemas.microsoft.com/office/drawing/2014/main" id="{F1803D0C-5D9B-CC46-64DF-302A0B89F086}"/>
                </a:ext>
              </a:extLst>
            </p:cNvPr>
            <p:cNvSpPr/>
            <p:nvPr/>
          </p:nvSpPr>
          <p:spPr>
            <a:xfrm>
              <a:off x="1603089" y="287449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754;p56">
              <a:extLst>
                <a:ext uri="{FF2B5EF4-FFF2-40B4-BE49-F238E27FC236}">
                  <a16:creationId xmlns:a16="http://schemas.microsoft.com/office/drawing/2014/main" id="{C96DDC75-2910-C331-287A-CCE9B60F6FDC}"/>
                </a:ext>
              </a:extLst>
            </p:cNvPr>
            <p:cNvSpPr/>
            <p:nvPr/>
          </p:nvSpPr>
          <p:spPr>
            <a:xfrm>
              <a:off x="1424245" y="303003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755;p56">
              <a:extLst>
                <a:ext uri="{FF2B5EF4-FFF2-40B4-BE49-F238E27FC236}">
                  <a16:creationId xmlns:a16="http://schemas.microsoft.com/office/drawing/2014/main" id="{26784C3A-EAF7-9025-E53C-C072818F376F}"/>
                </a:ext>
              </a:extLst>
            </p:cNvPr>
            <p:cNvSpPr/>
            <p:nvPr/>
          </p:nvSpPr>
          <p:spPr>
            <a:xfrm>
              <a:off x="1306823" y="288085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756;p56">
              <a:extLst>
                <a:ext uri="{FF2B5EF4-FFF2-40B4-BE49-F238E27FC236}">
                  <a16:creationId xmlns:a16="http://schemas.microsoft.com/office/drawing/2014/main" id="{15905392-76A6-DE76-8AD4-F09AAD2AD34F}"/>
                </a:ext>
              </a:extLst>
            </p:cNvPr>
            <p:cNvSpPr/>
            <p:nvPr/>
          </p:nvSpPr>
          <p:spPr>
            <a:xfrm>
              <a:off x="1336445" y="274542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757;p56">
              <a:extLst>
                <a:ext uri="{FF2B5EF4-FFF2-40B4-BE49-F238E27FC236}">
                  <a16:creationId xmlns:a16="http://schemas.microsoft.com/office/drawing/2014/main" id="{E09412B2-91C2-337F-4482-C29BAA3D8DBD}"/>
                </a:ext>
              </a:extLst>
            </p:cNvPr>
            <p:cNvSpPr/>
            <p:nvPr/>
          </p:nvSpPr>
          <p:spPr>
            <a:xfrm>
              <a:off x="1544868" y="305329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758;p56">
              <a:extLst>
                <a:ext uri="{FF2B5EF4-FFF2-40B4-BE49-F238E27FC236}">
                  <a16:creationId xmlns:a16="http://schemas.microsoft.com/office/drawing/2014/main" id="{F472D335-D96D-7DC2-1F3E-26209FB2CA28}"/>
                </a:ext>
              </a:extLst>
            </p:cNvPr>
            <p:cNvSpPr/>
            <p:nvPr/>
          </p:nvSpPr>
          <p:spPr>
            <a:xfrm>
              <a:off x="1186200" y="304484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244;p47">
            <a:extLst>
              <a:ext uri="{FF2B5EF4-FFF2-40B4-BE49-F238E27FC236}">
                <a16:creationId xmlns:a16="http://schemas.microsoft.com/office/drawing/2014/main" id="{B0887843-FA9D-F601-CD9D-401FA85E0457}"/>
              </a:ext>
            </a:extLst>
          </p:cNvPr>
          <p:cNvGrpSpPr/>
          <p:nvPr/>
        </p:nvGrpSpPr>
        <p:grpSpPr>
          <a:xfrm flipH="1">
            <a:off x="8090584" y="4514516"/>
            <a:ext cx="1123522" cy="686327"/>
            <a:chOff x="-283687" y="3995013"/>
            <a:chExt cx="1993828" cy="1217972"/>
          </a:xfrm>
        </p:grpSpPr>
        <p:sp>
          <p:nvSpPr>
            <p:cNvPr id="1484" name="Google Shape;1245;p47">
              <a:extLst>
                <a:ext uri="{FF2B5EF4-FFF2-40B4-BE49-F238E27FC236}">
                  <a16:creationId xmlns:a16="http://schemas.microsoft.com/office/drawing/2014/main" id="{5FC9710F-1E01-C9F1-47C4-8ADC26A57D1C}"/>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246;p47">
              <a:extLst>
                <a:ext uri="{FF2B5EF4-FFF2-40B4-BE49-F238E27FC236}">
                  <a16:creationId xmlns:a16="http://schemas.microsoft.com/office/drawing/2014/main" id="{E7D3989F-5BEC-32E5-7740-26E79D5A2067}"/>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6" name="Google Shape;314;p29">
            <a:extLst>
              <a:ext uri="{FF2B5EF4-FFF2-40B4-BE49-F238E27FC236}">
                <a16:creationId xmlns:a16="http://schemas.microsoft.com/office/drawing/2014/main" id="{9B260A81-2A52-2961-80F3-3A3AE3F51DC6}"/>
              </a:ext>
            </a:extLst>
          </p:cNvPr>
          <p:cNvPicPr preferRelativeResize="0"/>
          <p:nvPr/>
        </p:nvPicPr>
        <p:blipFill>
          <a:blip r:embed="rId3">
            <a:alphaModFix/>
          </a:blip>
          <a:stretch>
            <a:fillRect/>
          </a:stretch>
        </p:blipFill>
        <p:spPr>
          <a:xfrm>
            <a:off x="1770753" y="1008058"/>
            <a:ext cx="393013" cy="319274"/>
          </a:xfrm>
          <a:prstGeom prst="rect">
            <a:avLst/>
          </a:prstGeom>
          <a:noFill/>
          <a:ln>
            <a:noFill/>
          </a:ln>
        </p:spPr>
      </p:pic>
      <p:pic>
        <p:nvPicPr>
          <p:cNvPr id="1487" name="Google Shape;315;p29">
            <a:extLst>
              <a:ext uri="{FF2B5EF4-FFF2-40B4-BE49-F238E27FC236}">
                <a16:creationId xmlns:a16="http://schemas.microsoft.com/office/drawing/2014/main" id="{996281DA-BAEC-7E25-20B1-6E95E72F8092}"/>
              </a:ext>
            </a:extLst>
          </p:cNvPr>
          <p:cNvPicPr preferRelativeResize="0"/>
          <p:nvPr/>
        </p:nvPicPr>
        <p:blipFill>
          <a:blip r:embed="rId4">
            <a:alphaModFix/>
          </a:blip>
          <a:stretch>
            <a:fillRect/>
          </a:stretch>
        </p:blipFill>
        <p:spPr>
          <a:xfrm>
            <a:off x="3084042" y="726096"/>
            <a:ext cx="393013" cy="140876"/>
          </a:xfrm>
          <a:prstGeom prst="rect">
            <a:avLst/>
          </a:prstGeom>
          <a:noFill/>
          <a:ln>
            <a:noFill/>
          </a:ln>
        </p:spPr>
      </p:pic>
      <p:pic>
        <p:nvPicPr>
          <p:cNvPr id="1488" name="Google Shape;314;p29">
            <a:extLst>
              <a:ext uri="{FF2B5EF4-FFF2-40B4-BE49-F238E27FC236}">
                <a16:creationId xmlns:a16="http://schemas.microsoft.com/office/drawing/2014/main" id="{A6D6CC24-3C0E-0D7C-17E4-1673CD75E26F}"/>
              </a:ext>
            </a:extLst>
          </p:cNvPr>
          <p:cNvPicPr preferRelativeResize="0"/>
          <p:nvPr/>
        </p:nvPicPr>
        <p:blipFill>
          <a:blip r:embed="rId3">
            <a:alphaModFix/>
          </a:blip>
          <a:stretch>
            <a:fillRect/>
          </a:stretch>
        </p:blipFill>
        <p:spPr>
          <a:xfrm>
            <a:off x="8507955" y="2841907"/>
            <a:ext cx="393013" cy="319274"/>
          </a:xfrm>
          <a:prstGeom prst="rect">
            <a:avLst/>
          </a:prstGeom>
          <a:noFill/>
          <a:ln>
            <a:noFill/>
          </a:ln>
        </p:spPr>
      </p:pic>
      <p:pic>
        <p:nvPicPr>
          <p:cNvPr id="1489" name="Google Shape;315;p29">
            <a:extLst>
              <a:ext uri="{FF2B5EF4-FFF2-40B4-BE49-F238E27FC236}">
                <a16:creationId xmlns:a16="http://schemas.microsoft.com/office/drawing/2014/main" id="{5320AE57-34F1-DB6E-49D1-C31447EBE0F2}"/>
              </a:ext>
            </a:extLst>
          </p:cNvPr>
          <p:cNvPicPr preferRelativeResize="0"/>
          <p:nvPr/>
        </p:nvPicPr>
        <p:blipFill>
          <a:blip r:embed="rId4">
            <a:alphaModFix/>
          </a:blip>
          <a:stretch>
            <a:fillRect/>
          </a:stretch>
        </p:blipFill>
        <p:spPr>
          <a:xfrm>
            <a:off x="7747093" y="2696674"/>
            <a:ext cx="393013" cy="140876"/>
          </a:xfrm>
          <a:prstGeom prst="rect">
            <a:avLst/>
          </a:prstGeom>
          <a:noFill/>
          <a:ln>
            <a:noFill/>
          </a:ln>
        </p:spPr>
      </p:pic>
    </p:spTree>
    <p:extLst>
      <p:ext uri="{BB962C8B-B14F-4D97-AF65-F5344CB8AC3E}">
        <p14:creationId xmlns:p14="http://schemas.microsoft.com/office/powerpoint/2010/main" val="40278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53"/>
                                        </p:tgtEl>
                                        <p:attrNameLst>
                                          <p:attrName>style.visibility</p:attrName>
                                        </p:attrNameLst>
                                      </p:cBhvr>
                                      <p:to>
                                        <p:strVal val="visible"/>
                                      </p:to>
                                    </p:set>
                                    <p:animEffect transition="in" filter="barn(inVertical)">
                                      <p:cBhvr>
                                        <p:cTn id="7" dur="500"/>
                                        <p:tgtEl>
                                          <p:spTgt spid="1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6B324BA-E9D8-28BC-256F-D779F65D47A6}"/>
              </a:ext>
            </a:extLst>
          </p:cNvPr>
          <p:cNvGraphicFramePr>
            <a:graphicFrameLocks noGrp="1"/>
          </p:cNvGraphicFramePr>
          <p:nvPr>
            <p:extLst>
              <p:ext uri="{D42A27DB-BD31-4B8C-83A1-F6EECF244321}">
                <p14:modId xmlns:p14="http://schemas.microsoft.com/office/powerpoint/2010/main" val="2174579184"/>
              </p:ext>
            </p:extLst>
          </p:nvPr>
        </p:nvGraphicFramePr>
        <p:xfrm>
          <a:off x="0" y="0"/>
          <a:ext cx="9144000" cy="5105400"/>
        </p:xfrm>
        <a:graphic>
          <a:graphicData uri="http://schemas.openxmlformats.org/drawingml/2006/table">
            <a:tbl>
              <a:tblPr firstRow="1" bandRow="1">
                <a:tableStyleId>{F2DE63D5-997A-4646-A377-4702673A728D}</a:tableStyleId>
              </a:tblPr>
              <a:tblGrid>
                <a:gridCol w="1473200">
                  <a:extLst>
                    <a:ext uri="{9D8B030D-6E8A-4147-A177-3AD203B41FA5}">
                      <a16:colId xmlns:a16="http://schemas.microsoft.com/office/drawing/2014/main" val="3150320238"/>
                    </a:ext>
                  </a:extLst>
                </a:gridCol>
                <a:gridCol w="3886200">
                  <a:extLst>
                    <a:ext uri="{9D8B030D-6E8A-4147-A177-3AD203B41FA5}">
                      <a16:colId xmlns:a16="http://schemas.microsoft.com/office/drawing/2014/main" val="3732686421"/>
                    </a:ext>
                  </a:extLst>
                </a:gridCol>
                <a:gridCol w="3784600">
                  <a:extLst>
                    <a:ext uri="{9D8B030D-6E8A-4147-A177-3AD203B41FA5}">
                      <a16:colId xmlns:a16="http://schemas.microsoft.com/office/drawing/2014/main" val="1536586789"/>
                    </a:ext>
                  </a:extLst>
                </a:gridCol>
              </a:tblGrid>
              <a:tr h="1285875">
                <a:tc>
                  <a:txBody>
                    <a:bodyPr/>
                    <a:lstStyle/>
                    <a:p>
                      <a:endParaRPr 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b="1" i="1" u="none" strike="noStrike" cap="none">
                          <a:solidFill>
                            <a:schemeClr val="bg1"/>
                          </a:solidFill>
                          <a:effectLst/>
                          <a:latin typeface="Times New Roman" panose="02020603050405020304" pitchFamily="18" charset="0"/>
                          <a:cs typeface="Times New Roman" panose="02020603050405020304" pitchFamily="18" charset="0"/>
                          <a:sym typeface="Arial"/>
                        </a:rPr>
                        <a:t>Côn Sơn suối chảy rì rầm </a:t>
                      </a:r>
                      <a:endParaRPr lang="en-US" sz="2000" b="1" i="1" u="none" strike="noStrike" cap="none">
                        <a:solidFill>
                          <a:schemeClr val="bg1"/>
                        </a:solidFill>
                        <a:effectLst/>
                        <a:latin typeface="Times New Roman" panose="02020603050405020304" pitchFamily="18" charset="0"/>
                        <a:cs typeface="Times New Roman" panose="02020603050405020304" pitchFamily="18" charset="0"/>
                        <a:sym typeface="Arial"/>
                      </a:endParaRPr>
                    </a:p>
                    <a:p>
                      <a:pPr algn="ctr"/>
                      <a:r>
                        <a:rPr lang="vi-VN" sz="2000" b="1" i="1" u="none" strike="noStrike" cap="none">
                          <a:solidFill>
                            <a:schemeClr val="bg1"/>
                          </a:solidFill>
                          <a:effectLst/>
                          <a:latin typeface="Times New Roman" panose="02020603050405020304" pitchFamily="18" charset="0"/>
                          <a:cs typeface="Times New Roman" panose="02020603050405020304" pitchFamily="18" charset="0"/>
                          <a:sym typeface="Arial"/>
                        </a:rPr>
                        <a:t>Ta nghe như tiếng đàn cầm bên tai </a:t>
                      </a:r>
                      <a:endParaRPr lang="en-US" sz="2000" b="1" i="1">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000" b="1" i="1" u="none" strike="noStrike" cap="none">
                          <a:solidFill>
                            <a:schemeClr val="bg1"/>
                          </a:solidFill>
                          <a:effectLst/>
                          <a:latin typeface="Times New Roman" panose="02020603050405020304" pitchFamily="18" charset="0"/>
                          <a:cs typeface="Times New Roman" panose="02020603050405020304" pitchFamily="18" charset="0"/>
                          <a:sym typeface="Arial"/>
                        </a:rPr>
                        <a:t>Tiếng suối trong như tiếng hát xa</a:t>
                      </a:r>
                      <a:r>
                        <a:rPr lang="nl-NL" sz="2000" b="1" i="1" u="none" strike="noStrike" cap="none">
                          <a:solidFill>
                            <a:schemeClr val="bg1"/>
                          </a:solidFill>
                          <a:effectLst/>
                          <a:latin typeface="Times New Roman" panose="02020603050405020304" pitchFamily="18" charset="0"/>
                          <a:cs typeface="Times New Roman" panose="02020603050405020304" pitchFamily="18" charset="0"/>
                          <a:sym typeface="Arial"/>
                        </a:rPr>
                        <a:t> (</a:t>
                      </a:r>
                      <a:r>
                        <a:rPr lang="vi-VN" sz="2000" b="1" i="1" u="none" strike="noStrike" cap="none">
                          <a:solidFill>
                            <a:schemeClr val="bg1"/>
                          </a:solidFill>
                          <a:effectLst/>
                          <a:latin typeface="Times New Roman" panose="02020603050405020304" pitchFamily="18" charset="0"/>
                          <a:cs typeface="Times New Roman" panose="02020603050405020304" pitchFamily="18" charset="0"/>
                          <a:sym typeface="Arial"/>
                        </a:rPr>
                        <a:t>Cảnh khuya của Hồ Chí Minh</a:t>
                      </a:r>
                      <a:r>
                        <a:rPr lang="en-US" sz="2000" b="1" i="1" u="none" strike="noStrike" cap="none">
                          <a:solidFill>
                            <a:schemeClr val="bg1"/>
                          </a:solidFill>
                          <a:effectLst/>
                          <a:latin typeface="Times New Roman" panose="02020603050405020304" pitchFamily="18" charset="0"/>
                          <a:cs typeface="Times New Roman" panose="02020603050405020304" pitchFamily="18" charset="0"/>
                          <a:sym typeface="Arial"/>
                        </a:rPr>
                        <a:t>)</a:t>
                      </a:r>
                      <a:endParaRPr lang="en-US" sz="2000" b="1" i="1">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687161"/>
                  </a:ext>
                </a:extLst>
              </a:tr>
              <a:tr h="1050925">
                <a:tc>
                  <a:txBody>
                    <a:bodyPr/>
                    <a:lstStyle/>
                    <a:p>
                      <a:r>
                        <a:rPr lang="en-US" sz="2000" b="1" i="1" u="none" strike="noStrike" cap="none">
                          <a:solidFill>
                            <a:srgbClr val="000000"/>
                          </a:solidFill>
                          <a:effectLst/>
                          <a:latin typeface="Times New Roman" panose="02020603050405020304" pitchFamily="18" charset="0"/>
                          <a:cs typeface="Times New Roman" panose="02020603050405020304" pitchFamily="18" charset="0"/>
                          <a:sym typeface="Arial"/>
                        </a:rPr>
                        <a:t>Giống nhau</a:t>
                      </a:r>
                      <a:endParaRPr lang="en-US" sz="2000" b="1" i="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066380"/>
                  </a:ext>
                </a:extLst>
              </a:tr>
              <a:tr h="927100">
                <a:tc>
                  <a:txBody>
                    <a:bodyPr/>
                    <a:lstStyle/>
                    <a:p>
                      <a:r>
                        <a:rPr lang="en-US" sz="2000" b="1" i="1" u="none" strike="noStrike" cap="none">
                          <a:solidFill>
                            <a:srgbClr val="000000"/>
                          </a:solidFill>
                          <a:effectLst/>
                          <a:latin typeface="Times New Roman" panose="02020603050405020304" pitchFamily="18" charset="0"/>
                          <a:cs typeface="Times New Roman" panose="02020603050405020304" pitchFamily="18" charset="0"/>
                          <a:sym typeface="Arial"/>
                        </a:rPr>
                        <a:t>Khác nhau</a:t>
                      </a:r>
                      <a:endParaRPr lang="en-US" sz="2000" b="1" i="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09242"/>
                  </a:ext>
                </a:extLst>
              </a:tr>
              <a:tr h="1841500">
                <a:tc>
                  <a:txBody>
                    <a:bodyPr/>
                    <a:lstStyle/>
                    <a:p>
                      <a:r>
                        <a:rPr lang="en-US" sz="2000" b="1" i="1">
                          <a:latin typeface="Times New Roman" panose="02020603050405020304" pitchFamily="18" charset="0"/>
                          <a:cs typeface="Times New Roman" panose="02020603050405020304" pitchFamily="18" charset="0"/>
                        </a:rPr>
                        <a:t>Nhận xét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3568766"/>
                  </a:ext>
                </a:extLst>
              </a:tr>
            </a:tbl>
          </a:graphicData>
        </a:graphic>
      </p:graphicFrame>
      <p:grpSp>
        <p:nvGrpSpPr>
          <p:cNvPr id="5" name="Google Shape;2171;p69">
            <a:extLst>
              <a:ext uri="{FF2B5EF4-FFF2-40B4-BE49-F238E27FC236}">
                <a16:creationId xmlns:a16="http://schemas.microsoft.com/office/drawing/2014/main" id="{B260517D-E973-4D85-B11D-6B6AF02AE5F8}"/>
              </a:ext>
            </a:extLst>
          </p:cNvPr>
          <p:cNvGrpSpPr/>
          <p:nvPr/>
        </p:nvGrpSpPr>
        <p:grpSpPr>
          <a:xfrm>
            <a:off x="-847422" y="-87"/>
            <a:ext cx="2738260" cy="1320084"/>
            <a:chOff x="4762700" y="617175"/>
            <a:chExt cx="1510350" cy="735075"/>
          </a:xfrm>
        </p:grpSpPr>
        <p:sp>
          <p:nvSpPr>
            <p:cNvPr id="6" name="Google Shape;2172;p69">
              <a:extLst>
                <a:ext uri="{FF2B5EF4-FFF2-40B4-BE49-F238E27FC236}">
                  <a16:creationId xmlns:a16="http://schemas.microsoft.com/office/drawing/2014/main" id="{D0AE6415-31DD-4231-2B3D-753858E7C625}"/>
                </a:ext>
              </a:extLst>
            </p:cNvPr>
            <p:cNvSpPr/>
            <p:nvPr/>
          </p:nvSpPr>
          <p:spPr>
            <a:xfrm>
              <a:off x="4762700" y="1137975"/>
              <a:ext cx="1510350" cy="214275"/>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173;p69">
              <a:extLst>
                <a:ext uri="{FF2B5EF4-FFF2-40B4-BE49-F238E27FC236}">
                  <a16:creationId xmlns:a16="http://schemas.microsoft.com/office/drawing/2014/main" id="{410596C0-AE10-C887-AEEC-A2FFF8573CB2}"/>
                </a:ext>
              </a:extLst>
            </p:cNvPr>
            <p:cNvSpPr/>
            <p:nvPr/>
          </p:nvSpPr>
          <p:spPr>
            <a:xfrm>
              <a:off x="4762700" y="1137975"/>
              <a:ext cx="1510350" cy="131825"/>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74;p69">
              <a:extLst>
                <a:ext uri="{FF2B5EF4-FFF2-40B4-BE49-F238E27FC236}">
                  <a16:creationId xmlns:a16="http://schemas.microsoft.com/office/drawing/2014/main" id="{4F9A01A1-D49A-218D-5F94-58444958D797}"/>
                </a:ext>
              </a:extLst>
            </p:cNvPr>
            <p:cNvSpPr/>
            <p:nvPr/>
          </p:nvSpPr>
          <p:spPr>
            <a:xfrm>
              <a:off x="5727025" y="783425"/>
              <a:ext cx="296875" cy="201325"/>
            </a:xfrm>
            <a:custGeom>
              <a:avLst/>
              <a:gdLst/>
              <a:ahLst/>
              <a:cxnLst/>
              <a:rect l="l" t="t" r="r" b="b"/>
              <a:pathLst>
                <a:path w="11875" h="8053" extrusionOk="0">
                  <a:moveTo>
                    <a:pt x="6588" y="1"/>
                  </a:moveTo>
                  <a:cubicBezTo>
                    <a:pt x="6302" y="1"/>
                    <a:pt x="6014" y="72"/>
                    <a:pt x="5752" y="219"/>
                  </a:cubicBezTo>
                  <a:cubicBezTo>
                    <a:pt x="5157" y="566"/>
                    <a:pt x="4810" y="1260"/>
                    <a:pt x="4884" y="1954"/>
                  </a:cubicBezTo>
                  <a:cubicBezTo>
                    <a:pt x="4665" y="1720"/>
                    <a:pt x="4360" y="1599"/>
                    <a:pt x="4051" y="1599"/>
                  </a:cubicBezTo>
                  <a:cubicBezTo>
                    <a:pt x="3834" y="1599"/>
                    <a:pt x="3615" y="1658"/>
                    <a:pt x="3422" y="1780"/>
                  </a:cubicBezTo>
                  <a:cubicBezTo>
                    <a:pt x="3052" y="1503"/>
                    <a:pt x="2618" y="1366"/>
                    <a:pt x="2187" y="1366"/>
                  </a:cubicBezTo>
                  <a:cubicBezTo>
                    <a:pt x="1693" y="1366"/>
                    <a:pt x="1203" y="1547"/>
                    <a:pt x="819" y="1904"/>
                  </a:cubicBezTo>
                  <a:cubicBezTo>
                    <a:pt x="100" y="2599"/>
                    <a:pt x="1" y="3689"/>
                    <a:pt x="546" y="4507"/>
                  </a:cubicBezTo>
                  <a:lnTo>
                    <a:pt x="2380" y="7581"/>
                  </a:lnTo>
                  <a:lnTo>
                    <a:pt x="11379" y="8052"/>
                  </a:lnTo>
                  <a:cubicBezTo>
                    <a:pt x="11751" y="7755"/>
                    <a:pt x="11875" y="7234"/>
                    <a:pt x="11677" y="6813"/>
                  </a:cubicBezTo>
                  <a:cubicBezTo>
                    <a:pt x="11508" y="6454"/>
                    <a:pt x="11123" y="6221"/>
                    <a:pt x="10737" y="6221"/>
                  </a:cubicBezTo>
                  <a:cubicBezTo>
                    <a:pt x="10693" y="6221"/>
                    <a:pt x="10649" y="6224"/>
                    <a:pt x="10606" y="6230"/>
                  </a:cubicBezTo>
                  <a:lnTo>
                    <a:pt x="10606" y="6230"/>
                  </a:lnTo>
                  <a:cubicBezTo>
                    <a:pt x="11361" y="6073"/>
                    <a:pt x="11871" y="5327"/>
                    <a:pt x="11751" y="4557"/>
                  </a:cubicBezTo>
                  <a:cubicBezTo>
                    <a:pt x="11637" y="3803"/>
                    <a:pt x="10997" y="3281"/>
                    <a:pt x="10257" y="3281"/>
                  </a:cubicBezTo>
                  <a:cubicBezTo>
                    <a:pt x="10194" y="3281"/>
                    <a:pt x="10130" y="3285"/>
                    <a:pt x="10065" y="3293"/>
                  </a:cubicBezTo>
                  <a:cubicBezTo>
                    <a:pt x="10214" y="3070"/>
                    <a:pt x="10239" y="2772"/>
                    <a:pt x="10090" y="2549"/>
                  </a:cubicBezTo>
                  <a:cubicBezTo>
                    <a:pt x="9966" y="2326"/>
                    <a:pt x="9718" y="2177"/>
                    <a:pt x="9445" y="2177"/>
                  </a:cubicBezTo>
                  <a:cubicBezTo>
                    <a:pt x="9198" y="2177"/>
                    <a:pt x="8950" y="2326"/>
                    <a:pt x="8826" y="2574"/>
                  </a:cubicBezTo>
                  <a:cubicBezTo>
                    <a:pt x="8875" y="2425"/>
                    <a:pt x="8826" y="2251"/>
                    <a:pt x="8677" y="2177"/>
                  </a:cubicBezTo>
                  <a:cubicBezTo>
                    <a:pt x="8628" y="2148"/>
                    <a:pt x="8572" y="2134"/>
                    <a:pt x="8513" y="2134"/>
                  </a:cubicBezTo>
                  <a:cubicBezTo>
                    <a:pt x="8424" y="2134"/>
                    <a:pt x="8331" y="2167"/>
                    <a:pt x="8256" y="2227"/>
                  </a:cubicBezTo>
                  <a:cubicBezTo>
                    <a:pt x="8479" y="1557"/>
                    <a:pt x="8231" y="838"/>
                    <a:pt x="7685" y="392"/>
                  </a:cubicBezTo>
                  <a:cubicBezTo>
                    <a:pt x="7370" y="134"/>
                    <a:pt x="6981" y="1"/>
                    <a:pt x="6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75;p69">
              <a:extLst>
                <a:ext uri="{FF2B5EF4-FFF2-40B4-BE49-F238E27FC236}">
                  <a16:creationId xmlns:a16="http://schemas.microsoft.com/office/drawing/2014/main" id="{1233C0DC-B8B2-229D-62F4-5D271968D450}"/>
                </a:ext>
              </a:extLst>
            </p:cNvPr>
            <p:cNvSpPr/>
            <p:nvPr/>
          </p:nvSpPr>
          <p:spPr>
            <a:xfrm>
              <a:off x="5739425" y="792325"/>
              <a:ext cx="284475" cy="192425"/>
            </a:xfrm>
            <a:custGeom>
              <a:avLst/>
              <a:gdLst/>
              <a:ahLst/>
              <a:cxnLst/>
              <a:rect l="l" t="t" r="r" b="b"/>
              <a:pathLst>
                <a:path w="11379" h="7697" extrusionOk="0">
                  <a:moveTo>
                    <a:pt x="6346" y="0"/>
                  </a:moveTo>
                  <a:cubicBezTo>
                    <a:pt x="6067" y="0"/>
                    <a:pt x="5786" y="70"/>
                    <a:pt x="5529" y="210"/>
                  </a:cubicBezTo>
                  <a:cubicBezTo>
                    <a:pt x="4934" y="557"/>
                    <a:pt x="4611" y="1201"/>
                    <a:pt x="4710" y="1871"/>
                  </a:cubicBezTo>
                  <a:cubicBezTo>
                    <a:pt x="4474" y="1649"/>
                    <a:pt x="4177" y="1533"/>
                    <a:pt x="3880" y="1533"/>
                  </a:cubicBezTo>
                  <a:cubicBezTo>
                    <a:pt x="3679" y="1533"/>
                    <a:pt x="3478" y="1587"/>
                    <a:pt x="3297" y="1697"/>
                  </a:cubicBezTo>
                  <a:cubicBezTo>
                    <a:pt x="2952" y="1432"/>
                    <a:pt x="2537" y="1301"/>
                    <a:pt x="2123" y="1301"/>
                  </a:cubicBezTo>
                  <a:cubicBezTo>
                    <a:pt x="1644" y="1301"/>
                    <a:pt x="1166" y="1476"/>
                    <a:pt x="794" y="1821"/>
                  </a:cubicBezTo>
                  <a:cubicBezTo>
                    <a:pt x="124" y="2466"/>
                    <a:pt x="0" y="3532"/>
                    <a:pt x="546" y="4300"/>
                  </a:cubicBezTo>
                  <a:lnTo>
                    <a:pt x="2306" y="7250"/>
                  </a:lnTo>
                  <a:lnTo>
                    <a:pt x="10908" y="7696"/>
                  </a:lnTo>
                  <a:cubicBezTo>
                    <a:pt x="11255" y="7424"/>
                    <a:pt x="11379" y="6928"/>
                    <a:pt x="11181" y="6506"/>
                  </a:cubicBezTo>
                  <a:cubicBezTo>
                    <a:pt x="11014" y="6173"/>
                    <a:pt x="10672" y="5962"/>
                    <a:pt x="10303" y="5962"/>
                  </a:cubicBezTo>
                  <a:cubicBezTo>
                    <a:pt x="10243" y="5962"/>
                    <a:pt x="10183" y="5968"/>
                    <a:pt x="10122" y="5979"/>
                  </a:cubicBezTo>
                  <a:lnTo>
                    <a:pt x="10122" y="5979"/>
                  </a:lnTo>
                  <a:cubicBezTo>
                    <a:pt x="10873" y="5817"/>
                    <a:pt x="11377" y="5107"/>
                    <a:pt x="11255" y="4350"/>
                  </a:cubicBezTo>
                  <a:cubicBezTo>
                    <a:pt x="11141" y="3642"/>
                    <a:pt x="10543" y="3123"/>
                    <a:pt x="9829" y="3123"/>
                  </a:cubicBezTo>
                  <a:cubicBezTo>
                    <a:pt x="9768" y="3123"/>
                    <a:pt x="9706" y="3127"/>
                    <a:pt x="9644" y="3135"/>
                  </a:cubicBezTo>
                  <a:cubicBezTo>
                    <a:pt x="9792" y="2937"/>
                    <a:pt x="9792" y="2664"/>
                    <a:pt x="9668" y="2441"/>
                  </a:cubicBezTo>
                  <a:cubicBezTo>
                    <a:pt x="9544" y="2218"/>
                    <a:pt x="9321" y="2069"/>
                    <a:pt x="9049" y="2069"/>
                  </a:cubicBezTo>
                  <a:cubicBezTo>
                    <a:pt x="8801" y="2094"/>
                    <a:pt x="8578" y="2243"/>
                    <a:pt x="8454" y="2466"/>
                  </a:cubicBezTo>
                  <a:cubicBezTo>
                    <a:pt x="8503" y="2317"/>
                    <a:pt x="8454" y="2168"/>
                    <a:pt x="8330" y="2069"/>
                  </a:cubicBezTo>
                  <a:cubicBezTo>
                    <a:pt x="8274" y="2041"/>
                    <a:pt x="8218" y="2027"/>
                    <a:pt x="8164" y="2027"/>
                  </a:cubicBezTo>
                  <a:cubicBezTo>
                    <a:pt x="8073" y="2027"/>
                    <a:pt x="7986" y="2066"/>
                    <a:pt x="7908" y="2143"/>
                  </a:cubicBezTo>
                  <a:cubicBezTo>
                    <a:pt x="8107" y="1499"/>
                    <a:pt x="7908" y="780"/>
                    <a:pt x="7363" y="359"/>
                  </a:cubicBezTo>
                  <a:cubicBezTo>
                    <a:pt x="7068" y="120"/>
                    <a:pt x="6709" y="0"/>
                    <a:pt x="6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76;p69">
              <a:extLst>
                <a:ext uri="{FF2B5EF4-FFF2-40B4-BE49-F238E27FC236}">
                  <a16:creationId xmlns:a16="http://schemas.microsoft.com/office/drawing/2014/main" id="{8B03442A-694F-5AAF-143E-9B9FB5AFAB94}"/>
                </a:ext>
              </a:extLst>
            </p:cNvPr>
            <p:cNvSpPr/>
            <p:nvPr/>
          </p:nvSpPr>
          <p:spPr>
            <a:xfrm>
              <a:off x="5030450" y="632075"/>
              <a:ext cx="678625" cy="193825"/>
            </a:xfrm>
            <a:custGeom>
              <a:avLst/>
              <a:gdLst/>
              <a:ahLst/>
              <a:cxnLst/>
              <a:rect l="l" t="t" r="r" b="b"/>
              <a:pathLst>
                <a:path w="27145" h="7753" extrusionOk="0">
                  <a:moveTo>
                    <a:pt x="843" y="1"/>
                  </a:moveTo>
                  <a:lnTo>
                    <a:pt x="843" y="447"/>
                  </a:lnTo>
                  <a:lnTo>
                    <a:pt x="0" y="695"/>
                  </a:lnTo>
                  <a:lnTo>
                    <a:pt x="0" y="2356"/>
                  </a:lnTo>
                  <a:cubicBezTo>
                    <a:pt x="0" y="2356"/>
                    <a:pt x="2653" y="7413"/>
                    <a:pt x="2801" y="7735"/>
                  </a:cubicBezTo>
                  <a:cubicBezTo>
                    <a:pt x="2808" y="7747"/>
                    <a:pt x="2848" y="7752"/>
                    <a:pt x="2920" y="7752"/>
                  </a:cubicBezTo>
                  <a:cubicBezTo>
                    <a:pt x="4552" y="7752"/>
                    <a:pt x="22387" y="4906"/>
                    <a:pt x="26351" y="4265"/>
                  </a:cubicBezTo>
                  <a:cubicBezTo>
                    <a:pt x="26847" y="4166"/>
                    <a:pt x="27145" y="4141"/>
                    <a:pt x="27145" y="4141"/>
                  </a:cubicBezTo>
                  <a:lnTo>
                    <a:pt x="25533" y="1166"/>
                  </a:lnTo>
                  <a:lnTo>
                    <a:pt x="25533" y="274"/>
                  </a:lnTo>
                  <a:lnTo>
                    <a:pt x="25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77;p69">
              <a:extLst>
                <a:ext uri="{FF2B5EF4-FFF2-40B4-BE49-F238E27FC236}">
                  <a16:creationId xmlns:a16="http://schemas.microsoft.com/office/drawing/2014/main" id="{24D54F5D-FB9F-0E9F-01BD-CB1CA329176B}"/>
                </a:ext>
              </a:extLst>
            </p:cNvPr>
            <p:cNvSpPr/>
            <p:nvPr/>
          </p:nvSpPr>
          <p:spPr>
            <a:xfrm>
              <a:off x="4887375" y="678575"/>
              <a:ext cx="256500" cy="510675"/>
            </a:xfrm>
            <a:custGeom>
              <a:avLst/>
              <a:gdLst/>
              <a:ahLst/>
              <a:cxnLst/>
              <a:rect l="l" t="t" r="r" b="b"/>
              <a:pathLst>
                <a:path w="10260" h="20427" extrusionOk="0">
                  <a:moveTo>
                    <a:pt x="8500" y="0"/>
                  </a:moveTo>
                  <a:cubicBezTo>
                    <a:pt x="8500" y="0"/>
                    <a:pt x="6963" y="99"/>
                    <a:pt x="6045" y="248"/>
                  </a:cubicBezTo>
                  <a:cubicBezTo>
                    <a:pt x="5851" y="275"/>
                    <a:pt x="5675" y="286"/>
                    <a:pt x="5518" y="286"/>
                  </a:cubicBezTo>
                  <a:cubicBezTo>
                    <a:pt x="4951" y="286"/>
                    <a:pt x="4632" y="149"/>
                    <a:pt x="4632" y="149"/>
                  </a:cubicBezTo>
                  <a:lnTo>
                    <a:pt x="4632" y="2727"/>
                  </a:lnTo>
                  <a:lnTo>
                    <a:pt x="3814" y="2975"/>
                  </a:lnTo>
                  <a:lnTo>
                    <a:pt x="3814" y="3818"/>
                  </a:lnTo>
                  <a:cubicBezTo>
                    <a:pt x="3814" y="3818"/>
                    <a:pt x="3517" y="4115"/>
                    <a:pt x="3319" y="4661"/>
                  </a:cubicBezTo>
                  <a:cubicBezTo>
                    <a:pt x="3294" y="4785"/>
                    <a:pt x="3244" y="4909"/>
                    <a:pt x="3219" y="5057"/>
                  </a:cubicBezTo>
                  <a:cubicBezTo>
                    <a:pt x="3195" y="5231"/>
                    <a:pt x="3120" y="5380"/>
                    <a:pt x="3046" y="5528"/>
                  </a:cubicBezTo>
                  <a:cubicBezTo>
                    <a:pt x="2699" y="6074"/>
                    <a:pt x="2054" y="6669"/>
                    <a:pt x="2029" y="8627"/>
                  </a:cubicBezTo>
                  <a:cubicBezTo>
                    <a:pt x="1980" y="11131"/>
                    <a:pt x="1335" y="15543"/>
                    <a:pt x="1013" y="15890"/>
                  </a:cubicBezTo>
                  <a:cubicBezTo>
                    <a:pt x="716" y="16213"/>
                    <a:pt x="988" y="16956"/>
                    <a:pt x="790" y="17204"/>
                  </a:cubicBezTo>
                  <a:cubicBezTo>
                    <a:pt x="740" y="17241"/>
                    <a:pt x="685" y="17254"/>
                    <a:pt x="623" y="17254"/>
                  </a:cubicBezTo>
                  <a:cubicBezTo>
                    <a:pt x="561" y="17254"/>
                    <a:pt x="493" y="17241"/>
                    <a:pt x="418" y="17229"/>
                  </a:cubicBezTo>
                  <a:cubicBezTo>
                    <a:pt x="354" y="17215"/>
                    <a:pt x="289" y="17200"/>
                    <a:pt x="233" y="17200"/>
                  </a:cubicBezTo>
                  <a:cubicBezTo>
                    <a:pt x="93" y="17200"/>
                    <a:pt x="1" y="17287"/>
                    <a:pt x="71" y="17675"/>
                  </a:cubicBezTo>
                  <a:cubicBezTo>
                    <a:pt x="195" y="18543"/>
                    <a:pt x="269" y="18543"/>
                    <a:pt x="245" y="18840"/>
                  </a:cubicBezTo>
                  <a:cubicBezTo>
                    <a:pt x="220" y="19162"/>
                    <a:pt x="46" y="20427"/>
                    <a:pt x="46" y="20427"/>
                  </a:cubicBezTo>
                  <a:lnTo>
                    <a:pt x="10260" y="20427"/>
                  </a:lnTo>
                  <a:lnTo>
                    <a:pt x="10061" y="4909"/>
                  </a:lnTo>
                  <a:cubicBezTo>
                    <a:pt x="10037" y="4586"/>
                    <a:pt x="9987" y="4289"/>
                    <a:pt x="9937" y="4016"/>
                  </a:cubicBezTo>
                  <a:cubicBezTo>
                    <a:pt x="9640" y="2504"/>
                    <a:pt x="9119" y="2206"/>
                    <a:pt x="9045" y="1810"/>
                  </a:cubicBezTo>
                  <a:cubicBezTo>
                    <a:pt x="8995" y="1364"/>
                    <a:pt x="8797" y="223"/>
                    <a:pt x="8797" y="223"/>
                  </a:cubicBezTo>
                  <a:lnTo>
                    <a:pt x="8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78;p69">
              <a:extLst>
                <a:ext uri="{FF2B5EF4-FFF2-40B4-BE49-F238E27FC236}">
                  <a16:creationId xmlns:a16="http://schemas.microsoft.com/office/drawing/2014/main" id="{E4884D89-4D94-16F1-E624-91D69C0819D0}"/>
                </a:ext>
              </a:extLst>
            </p:cNvPr>
            <p:cNvSpPr/>
            <p:nvPr/>
          </p:nvSpPr>
          <p:spPr>
            <a:xfrm>
              <a:off x="4970325" y="678575"/>
              <a:ext cx="165500" cy="116525"/>
            </a:xfrm>
            <a:custGeom>
              <a:avLst/>
              <a:gdLst/>
              <a:ahLst/>
              <a:cxnLst/>
              <a:rect l="l" t="t" r="r" b="b"/>
              <a:pathLst>
                <a:path w="6620" h="4661" extrusionOk="0">
                  <a:moveTo>
                    <a:pt x="5182" y="0"/>
                  </a:moveTo>
                  <a:cubicBezTo>
                    <a:pt x="5182" y="0"/>
                    <a:pt x="3645" y="99"/>
                    <a:pt x="2727" y="248"/>
                  </a:cubicBezTo>
                  <a:cubicBezTo>
                    <a:pt x="2533" y="275"/>
                    <a:pt x="2357" y="286"/>
                    <a:pt x="2200" y="286"/>
                  </a:cubicBezTo>
                  <a:cubicBezTo>
                    <a:pt x="1633" y="286"/>
                    <a:pt x="1314" y="149"/>
                    <a:pt x="1314" y="149"/>
                  </a:cubicBezTo>
                  <a:lnTo>
                    <a:pt x="1314" y="2727"/>
                  </a:lnTo>
                  <a:lnTo>
                    <a:pt x="496" y="2975"/>
                  </a:lnTo>
                  <a:lnTo>
                    <a:pt x="496" y="3818"/>
                  </a:lnTo>
                  <a:cubicBezTo>
                    <a:pt x="496" y="3818"/>
                    <a:pt x="199" y="4115"/>
                    <a:pt x="1" y="4661"/>
                  </a:cubicBezTo>
                  <a:cubicBezTo>
                    <a:pt x="1078" y="3809"/>
                    <a:pt x="1717" y="3481"/>
                    <a:pt x="2182" y="3481"/>
                  </a:cubicBezTo>
                  <a:cubicBezTo>
                    <a:pt x="2381" y="3481"/>
                    <a:pt x="2547" y="3541"/>
                    <a:pt x="2703" y="3644"/>
                  </a:cubicBezTo>
                  <a:cubicBezTo>
                    <a:pt x="2743" y="3669"/>
                    <a:pt x="2779" y="3681"/>
                    <a:pt x="2811" y="3681"/>
                  </a:cubicBezTo>
                  <a:cubicBezTo>
                    <a:pt x="3032" y="3681"/>
                    <a:pt x="3062" y="3117"/>
                    <a:pt x="3149" y="2554"/>
                  </a:cubicBezTo>
                  <a:cubicBezTo>
                    <a:pt x="3257" y="1990"/>
                    <a:pt x="3441" y="1426"/>
                    <a:pt x="3934" y="1426"/>
                  </a:cubicBezTo>
                  <a:cubicBezTo>
                    <a:pt x="4004" y="1426"/>
                    <a:pt x="4081" y="1438"/>
                    <a:pt x="4165" y="1463"/>
                  </a:cubicBezTo>
                  <a:cubicBezTo>
                    <a:pt x="5529" y="1859"/>
                    <a:pt x="4512" y="2653"/>
                    <a:pt x="5529" y="3124"/>
                  </a:cubicBezTo>
                  <a:cubicBezTo>
                    <a:pt x="5950" y="3322"/>
                    <a:pt x="6322" y="3619"/>
                    <a:pt x="6619" y="4016"/>
                  </a:cubicBezTo>
                  <a:cubicBezTo>
                    <a:pt x="6322" y="2504"/>
                    <a:pt x="5801" y="2206"/>
                    <a:pt x="5727" y="1810"/>
                  </a:cubicBezTo>
                  <a:cubicBezTo>
                    <a:pt x="5677" y="1364"/>
                    <a:pt x="5479" y="223"/>
                    <a:pt x="5479" y="223"/>
                  </a:cubicBezTo>
                  <a:lnTo>
                    <a:pt x="5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79;p69">
              <a:extLst>
                <a:ext uri="{FF2B5EF4-FFF2-40B4-BE49-F238E27FC236}">
                  <a16:creationId xmlns:a16="http://schemas.microsoft.com/office/drawing/2014/main" id="{27EB82D8-52F2-0386-0D48-979F251F7590}"/>
                </a:ext>
              </a:extLst>
            </p:cNvPr>
            <p:cNvSpPr/>
            <p:nvPr/>
          </p:nvSpPr>
          <p:spPr>
            <a:xfrm>
              <a:off x="4887375" y="822950"/>
              <a:ext cx="250300" cy="366300"/>
            </a:xfrm>
            <a:custGeom>
              <a:avLst/>
              <a:gdLst/>
              <a:ahLst/>
              <a:cxnLst/>
              <a:rect l="l" t="t" r="r" b="b"/>
              <a:pathLst>
                <a:path w="10012" h="14652" extrusionOk="0">
                  <a:moveTo>
                    <a:pt x="3378" y="1"/>
                  </a:moveTo>
                  <a:cubicBezTo>
                    <a:pt x="3062" y="1"/>
                    <a:pt x="2752" y="162"/>
                    <a:pt x="2575" y="472"/>
                  </a:cubicBezTo>
                  <a:cubicBezTo>
                    <a:pt x="2327" y="918"/>
                    <a:pt x="2054" y="1563"/>
                    <a:pt x="2029" y="2654"/>
                  </a:cubicBezTo>
                  <a:cubicBezTo>
                    <a:pt x="2029" y="2728"/>
                    <a:pt x="2029" y="2802"/>
                    <a:pt x="2029" y="2852"/>
                  </a:cubicBezTo>
                  <a:cubicBezTo>
                    <a:pt x="1980" y="5356"/>
                    <a:pt x="1335" y="9768"/>
                    <a:pt x="1013" y="10115"/>
                  </a:cubicBezTo>
                  <a:cubicBezTo>
                    <a:pt x="716" y="10438"/>
                    <a:pt x="988" y="11181"/>
                    <a:pt x="790" y="11429"/>
                  </a:cubicBezTo>
                  <a:cubicBezTo>
                    <a:pt x="740" y="11466"/>
                    <a:pt x="685" y="11479"/>
                    <a:pt x="623" y="11479"/>
                  </a:cubicBezTo>
                  <a:cubicBezTo>
                    <a:pt x="561" y="11479"/>
                    <a:pt x="493" y="11466"/>
                    <a:pt x="418" y="11454"/>
                  </a:cubicBezTo>
                  <a:cubicBezTo>
                    <a:pt x="354" y="11440"/>
                    <a:pt x="289" y="11425"/>
                    <a:pt x="233" y="11425"/>
                  </a:cubicBezTo>
                  <a:cubicBezTo>
                    <a:pt x="93" y="11425"/>
                    <a:pt x="1" y="11512"/>
                    <a:pt x="71" y="11900"/>
                  </a:cubicBezTo>
                  <a:cubicBezTo>
                    <a:pt x="195" y="12768"/>
                    <a:pt x="269" y="12768"/>
                    <a:pt x="245" y="13065"/>
                  </a:cubicBezTo>
                  <a:cubicBezTo>
                    <a:pt x="220" y="13387"/>
                    <a:pt x="46" y="14652"/>
                    <a:pt x="46" y="14652"/>
                  </a:cubicBezTo>
                  <a:lnTo>
                    <a:pt x="7731" y="14652"/>
                  </a:lnTo>
                  <a:cubicBezTo>
                    <a:pt x="10012" y="4315"/>
                    <a:pt x="6120" y="2926"/>
                    <a:pt x="5004" y="1439"/>
                  </a:cubicBezTo>
                  <a:cubicBezTo>
                    <a:pt x="4682" y="968"/>
                    <a:pt x="4335" y="547"/>
                    <a:pt x="3988" y="224"/>
                  </a:cubicBezTo>
                  <a:cubicBezTo>
                    <a:pt x="3808" y="74"/>
                    <a:pt x="3592" y="1"/>
                    <a:pt x="3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80;p69">
              <a:extLst>
                <a:ext uri="{FF2B5EF4-FFF2-40B4-BE49-F238E27FC236}">
                  <a16:creationId xmlns:a16="http://schemas.microsoft.com/office/drawing/2014/main" id="{702063A1-3342-4FB9-0D8F-27ED18B6BF50}"/>
                </a:ext>
              </a:extLst>
            </p:cNvPr>
            <p:cNvSpPr/>
            <p:nvPr/>
          </p:nvSpPr>
          <p:spPr>
            <a:xfrm>
              <a:off x="4916400" y="979300"/>
              <a:ext cx="14900" cy="87875"/>
            </a:xfrm>
            <a:custGeom>
              <a:avLst/>
              <a:gdLst/>
              <a:ahLst/>
              <a:cxnLst/>
              <a:rect l="l" t="t" r="r" b="b"/>
              <a:pathLst>
                <a:path w="596" h="3515" extrusionOk="0">
                  <a:moveTo>
                    <a:pt x="595" y="0"/>
                  </a:moveTo>
                  <a:cubicBezTo>
                    <a:pt x="422" y="1485"/>
                    <a:pt x="174" y="2871"/>
                    <a:pt x="1" y="3514"/>
                  </a:cubicBezTo>
                  <a:cubicBezTo>
                    <a:pt x="174" y="2895"/>
                    <a:pt x="422" y="1485"/>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81;p69">
              <a:extLst>
                <a:ext uri="{FF2B5EF4-FFF2-40B4-BE49-F238E27FC236}">
                  <a16:creationId xmlns:a16="http://schemas.microsoft.com/office/drawing/2014/main" id="{9A015653-6499-3680-495E-0A9D6DC203E0}"/>
                </a:ext>
              </a:extLst>
            </p:cNvPr>
            <p:cNvSpPr/>
            <p:nvPr/>
          </p:nvSpPr>
          <p:spPr>
            <a:xfrm>
              <a:off x="4909600" y="883075"/>
              <a:ext cx="111575" cy="306175"/>
            </a:xfrm>
            <a:custGeom>
              <a:avLst/>
              <a:gdLst/>
              <a:ahLst/>
              <a:cxnLst/>
              <a:rect l="l" t="t" r="r" b="b"/>
              <a:pathLst>
                <a:path w="4463" h="12247" extrusionOk="0">
                  <a:moveTo>
                    <a:pt x="2281" y="1"/>
                  </a:moveTo>
                  <a:cubicBezTo>
                    <a:pt x="1934" y="1"/>
                    <a:pt x="1537" y="75"/>
                    <a:pt x="1140" y="249"/>
                  </a:cubicBezTo>
                  <a:cubicBezTo>
                    <a:pt x="1140" y="323"/>
                    <a:pt x="1140" y="397"/>
                    <a:pt x="1140" y="447"/>
                  </a:cubicBezTo>
                  <a:cubicBezTo>
                    <a:pt x="1116" y="1414"/>
                    <a:pt x="1017" y="2653"/>
                    <a:pt x="868" y="3843"/>
                  </a:cubicBezTo>
                  <a:cubicBezTo>
                    <a:pt x="694" y="5330"/>
                    <a:pt x="446" y="6743"/>
                    <a:pt x="273" y="7363"/>
                  </a:cubicBezTo>
                  <a:cubicBezTo>
                    <a:pt x="322" y="8727"/>
                    <a:pt x="0" y="9148"/>
                    <a:pt x="496" y="9669"/>
                  </a:cubicBezTo>
                  <a:cubicBezTo>
                    <a:pt x="1066" y="10264"/>
                    <a:pt x="967" y="10388"/>
                    <a:pt x="645" y="10759"/>
                  </a:cubicBezTo>
                  <a:cubicBezTo>
                    <a:pt x="397" y="11082"/>
                    <a:pt x="149" y="11503"/>
                    <a:pt x="546" y="12247"/>
                  </a:cubicBezTo>
                  <a:lnTo>
                    <a:pt x="2182" y="12247"/>
                  </a:lnTo>
                  <a:cubicBezTo>
                    <a:pt x="2306" y="11602"/>
                    <a:pt x="2479" y="10933"/>
                    <a:pt x="2653" y="10462"/>
                  </a:cubicBezTo>
                  <a:cubicBezTo>
                    <a:pt x="2950" y="9669"/>
                    <a:pt x="2975" y="8677"/>
                    <a:pt x="2677" y="7537"/>
                  </a:cubicBezTo>
                  <a:cubicBezTo>
                    <a:pt x="2628" y="7338"/>
                    <a:pt x="2553" y="7115"/>
                    <a:pt x="2479" y="6892"/>
                  </a:cubicBezTo>
                  <a:cubicBezTo>
                    <a:pt x="2430" y="6768"/>
                    <a:pt x="2405" y="6669"/>
                    <a:pt x="2355" y="6545"/>
                  </a:cubicBezTo>
                  <a:cubicBezTo>
                    <a:pt x="2330" y="6496"/>
                    <a:pt x="2330" y="6446"/>
                    <a:pt x="2330" y="6396"/>
                  </a:cubicBezTo>
                  <a:cubicBezTo>
                    <a:pt x="2330" y="5529"/>
                    <a:pt x="3198" y="4884"/>
                    <a:pt x="3198" y="4884"/>
                  </a:cubicBezTo>
                  <a:lnTo>
                    <a:pt x="3595" y="4587"/>
                  </a:lnTo>
                  <a:cubicBezTo>
                    <a:pt x="3396" y="4364"/>
                    <a:pt x="3297" y="4215"/>
                    <a:pt x="3347" y="4190"/>
                  </a:cubicBezTo>
                  <a:cubicBezTo>
                    <a:pt x="3694" y="3917"/>
                    <a:pt x="2975" y="4141"/>
                    <a:pt x="3545" y="3298"/>
                  </a:cubicBezTo>
                  <a:cubicBezTo>
                    <a:pt x="4115" y="2430"/>
                    <a:pt x="3074" y="3223"/>
                    <a:pt x="3917" y="2033"/>
                  </a:cubicBezTo>
                  <a:cubicBezTo>
                    <a:pt x="4462" y="1240"/>
                    <a:pt x="366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2;p69">
              <a:extLst>
                <a:ext uri="{FF2B5EF4-FFF2-40B4-BE49-F238E27FC236}">
                  <a16:creationId xmlns:a16="http://schemas.microsoft.com/office/drawing/2014/main" id="{39340321-1436-9211-3612-A5065966F28C}"/>
                </a:ext>
              </a:extLst>
            </p:cNvPr>
            <p:cNvSpPr/>
            <p:nvPr/>
          </p:nvSpPr>
          <p:spPr>
            <a:xfrm>
              <a:off x="4887375" y="1067150"/>
              <a:ext cx="48900" cy="122100"/>
            </a:xfrm>
            <a:custGeom>
              <a:avLst/>
              <a:gdLst/>
              <a:ahLst/>
              <a:cxnLst/>
              <a:rect l="l" t="t" r="r" b="b"/>
              <a:pathLst>
                <a:path w="1956" h="4884" extrusionOk="0">
                  <a:moveTo>
                    <a:pt x="1162" y="0"/>
                  </a:moveTo>
                  <a:lnTo>
                    <a:pt x="1162" y="0"/>
                  </a:lnTo>
                  <a:cubicBezTo>
                    <a:pt x="1112" y="174"/>
                    <a:pt x="1063" y="298"/>
                    <a:pt x="1013" y="347"/>
                  </a:cubicBezTo>
                  <a:cubicBezTo>
                    <a:pt x="716" y="670"/>
                    <a:pt x="988" y="1413"/>
                    <a:pt x="790" y="1661"/>
                  </a:cubicBezTo>
                  <a:cubicBezTo>
                    <a:pt x="740" y="1698"/>
                    <a:pt x="685" y="1711"/>
                    <a:pt x="623" y="1711"/>
                  </a:cubicBezTo>
                  <a:cubicBezTo>
                    <a:pt x="561" y="1711"/>
                    <a:pt x="493" y="1698"/>
                    <a:pt x="418" y="1686"/>
                  </a:cubicBezTo>
                  <a:cubicBezTo>
                    <a:pt x="354" y="1672"/>
                    <a:pt x="289" y="1657"/>
                    <a:pt x="233" y="1657"/>
                  </a:cubicBezTo>
                  <a:cubicBezTo>
                    <a:pt x="93" y="1657"/>
                    <a:pt x="1" y="1744"/>
                    <a:pt x="71" y="2132"/>
                  </a:cubicBezTo>
                  <a:cubicBezTo>
                    <a:pt x="195" y="3000"/>
                    <a:pt x="269" y="3000"/>
                    <a:pt x="245" y="3297"/>
                  </a:cubicBezTo>
                  <a:cubicBezTo>
                    <a:pt x="220" y="3619"/>
                    <a:pt x="46" y="4884"/>
                    <a:pt x="46" y="4884"/>
                  </a:cubicBezTo>
                  <a:lnTo>
                    <a:pt x="1435" y="4884"/>
                  </a:lnTo>
                  <a:cubicBezTo>
                    <a:pt x="1038" y="4140"/>
                    <a:pt x="1286" y="3719"/>
                    <a:pt x="1534" y="3396"/>
                  </a:cubicBezTo>
                  <a:cubicBezTo>
                    <a:pt x="1856" y="3025"/>
                    <a:pt x="1955" y="2901"/>
                    <a:pt x="1385" y="2306"/>
                  </a:cubicBezTo>
                  <a:cubicBezTo>
                    <a:pt x="889" y="1785"/>
                    <a:pt x="1211" y="1364"/>
                    <a:pt x="1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83;p69">
              <a:extLst>
                <a:ext uri="{FF2B5EF4-FFF2-40B4-BE49-F238E27FC236}">
                  <a16:creationId xmlns:a16="http://schemas.microsoft.com/office/drawing/2014/main" id="{EB47E5EC-AA46-366A-8AD0-0069AB25B718}"/>
                </a:ext>
              </a:extLst>
            </p:cNvPr>
            <p:cNvSpPr/>
            <p:nvPr/>
          </p:nvSpPr>
          <p:spPr>
            <a:xfrm>
              <a:off x="5608650" y="632075"/>
              <a:ext cx="100425" cy="106625"/>
            </a:xfrm>
            <a:custGeom>
              <a:avLst/>
              <a:gdLst/>
              <a:ahLst/>
              <a:cxnLst/>
              <a:rect l="l" t="t" r="r" b="b"/>
              <a:pathLst>
                <a:path w="4017" h="4265" extrusionOk="0">
                  <a:moveTo>
                    <a:pt x="1" y="1"/>
                  </a:moveTo>
                  <a:cubicBezTo>
                    <a:pt x="1414" y="695"/>
                    <a:pt x="397" y="2083"/>
                    <a:pt x="397" y="2083"/>
                  </a:cubicBezTo>
                  <a:cubicBezTo>
                    <a:pt x="397" y="2083"/>
                    <a:pt x="3050" y="2108"/>
                    <a:pt x="3223" y="4265"/>
                  </a:cubicBezTo>
                  <a:cubicBezTo>
                    <a:pt x="3719" y="4166"/>
                    <a:pt x="4017" y="4141"/>
                    <a:pt x="4017" y="4141"/>
                  </a:cubicBezTo>
                  <a:lnTo>
                    <a:pt x="2405" y="1166"/>
                  </a:lnTo>
                  <a:lnTo>
                    <a:pt x="2405" y="27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84;p69">
              <a:extLst>
                <a:ext uri="{FF2B5EF4-FFF2-40B4-BE49-F238E27FC236}">
                  <a16:creationId xmlns:a16="http://schemas.microsoft.com/office/drawing/2014/main" id="{2A88AF5F-C511-6BDB-C3EE-DCA1EC3A1835}"/>
                </a:ext>
              </a:extLst>
            </p:cNvPr>
            <p:cNvSpPr/>
            <p:nvPr/>
          </p:nvSpPr>
          <p:spPr>
            <a:xfrm>
              <a:off x="4965975" y="695100"/>
              <a:ext cx="814375" cy="351625"/>
            </a:xfrm>
            <a:custGeom>
              <a:avLst/>
              <a:gdLst/>
              <a:ahLst/>
              <a:cxnLst/>
              <a:rect l="l" t="t" r="r" b="b"/>
              <a:pathLst>
                <a:path w="32575" h="14065" extrusionOk="0">
                  <a:moveTo>
                    <a:pt x="15757" y="1"/>
                  </a:moveTo>
                  <a:cubicBezTo>
                    <a:pt x="15542" y="1"/>
                    <a:pt x="15338" y="3"/>
                    <a:pt x="15147" y="9"/>
                  </a:cubicBezTo>
                  <a:cubicBezTo>
                    <a:pt x="11850" y="132"/>
                    <a:pt x="8479" y="2091"/>
                    <a:pt x="7958" y="2711"/>
                  </a:cubicBezTo>
                  <a:cubicBezTo>
                    <a:pt x="7438" y="3330"/>
                    <a:pt x="7760" y="3182"/>
                    <a:pt x="7661" y="3702"/>
                  </a:cubicBezTo>
                  <a:cubicBezTo>
                    <a:pt x="7603" y="3945"/>
                    <a:pt x="7443" y="4010"/>
                    <a:pt x="7288" y="4010"/>
                  </a:cubicBezTo>
                  <a:cubicBezTo>
                    <a:pt x="7111" y="4010"/>
                    <a:pt x="6942" y="3925"/>
                    <a:pt x="6942" y="3925"/>
                  </a:cubicBezTo>
                  <a:lnTo>
                    <a:pt x="6099" y="4396"/>
                  </a:lnTo>
                  <a:lnTo>
                    <a:pt x="6099" y="6057"/>
                  </a:lnTo>
                  <a:cubicBezTo>
                    <a:pt x="6099" y="6132"/>
                    <a:pt x="5405" y="7024"/>
                    <a:pt x="5405" y="7024"/>
                  </a:cubicBezTo>
                  <a:lnTo>
                    <a:pt x="4785" y="7197"/>
                  </a:lnTo>
                  <a:lnTo>
                    <a:pt x="4339" y="7991"/>
                  </a:lnTo>
                  <a:lnTo>
                    <a:pt x="3199" y="8412"/>
                  </a:lnTo>
                  <a:lnTo>
                    <a:pt x="3075" y="9205"/>
                  </a:lnTo>
                  <a:lnTo>
                    <a:pt x="1761" y="10346"/>
                  </a:lnTo>
                  <a:lnTo>
                    <a:pt x="2034" y="10817"/>
                  </a:lnTo>
                  <a:lnTo>
                    <a:pt x="2034" y="11610"/>
                  </a:lnTo>
                  <a:lnTo>
                    <a:pt x="943" y="12403"/>
                  </a:lnTo>
                  <a:cubicBezTo>
                    <a:pt x="943" y="12403"/>
                    <a:pt x="1" y="13097"/>
                    <a:pt x="100" y="14064"/>
                  </a:cubicBezTo>
                  <a:lnTo>
                    <a:pt x="31905" y="11337"/>
                  </a:lnTo>
                  <a:lnTo>
                    <a:pt x="32575" y="7619"/>
                  </a:lnTo>
                  <a:lnTo>
                    <a:pt x="31905" y="6454"/>
                  </a:lnTo>
                  <a:lnTo>
                    <a:pt x="31905" y="5512"/>
                  </a:lnTo>
                  <a:lnTo>
                    <a:pt x="31211" y="1521"/>
                  </a:lnTo>
                  <a:lnTo>
                    <a:pt x="30715" y="951"/>
                  </a:lnTo>
                  <a:lnTo>
                    <a:pt x="30294" y="380"/>
                  </a:lnTo>
                  <a:cubicBezTo>
                    <a:pt x="30294" y="380"/>
                    <a:pt x="29225" y="237"/>
                    <a:pt x="28182" y="237"/>
                  </a:cubicBezTo>
                  <a:cubicBezTo>
                    <a:pt x="27661" y="237"/>
                    <a:pt x="27146" y="273"/>
                    <a:pt x="26774" y="380"/>
                  </a:cubicBezTo>
                  <a:cubicBezTo>
                    <a:pt x="26595" y="425"/>
                    <a:pt x="26244" y="444"/>
                    <a:pt x="25768" y="444"/>
                  </a:cubicBezTo>
                  <a:cubicBezTo>
                    <a:pt x="24927" y="444"/>
                    <a:pt x="23698" y="385"/>
                    <a:pt x="22336" y="306"/>
                  </a:cubicBezTo>
                  <a:cubicBezTo>
                    <a:pt x="20122" y="173"/>
                    <a:pt x="17552" y="1"/>
                    <a:pt x="15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85;p69">
              <a:extLst>
                <a:ext uri="{FF2B5EF4-FFF2-40B4-BE49-F238E27FC236}">
                  <a16:creationId xmlns:a16="http://schemas.microsoft.com/office/drawing/2014/main" id="{29757B4E-1A09-83C7-CF0A-3556D54D44D8}"/>
                </a:ext>
              </a:extLst>
            </p:cNvPr>
            <p:cNvSpPr/>
            <p:nvPr/>
          </p:nvSpPr>
          <p:spPr>
            <a:xfrm>
              <a:off x="5609275" y="700875"/>
              <a:ext cx="166750" cy="187800"/>
            </a:xfrm>
            <a:custGeom>
              <a:avLst/>
              <a:gdLst/>
              <a:ahLst/>
              <a:cxnLst/>
              <a:rect l="l" t="t" r="r" b="b"/>
              <a:pathLst>
                <a:path w="6670" h="7512" extrusionOk="0">
                  <a:moveTo>
                    <a:pt x="2455" y="1"/>
                  </a:moveTo>
                  <a:cubicBezTo>
                    <a:pt x="1934" y="1"/>
                    <a:pt x="1414" y="25"/>
                    <a:pt x="1042" y="149"/>
                  </a:cubicBezTo>
                  <a:cubicBezTo>
                    <a:pt x="868" y="199"/>
                    <a:pt x="496" y="199"/>
                    <a:pt x="1" y="199"/>
                  </a:cubicBezTo>
                  <a:cubicBezTo>
                    <a:pt x="199" y="422"/>
                    <a:pt x="372" y="695"/>
                    <a:pt x="521" y="967"/>
                  </a:cubicBezTo>
                  <a:cubicBezTo>
                    <a:pt x="596" y="967"/>
                    <a:pt x="670" y="967"/>
                    <a:pt x="744" y="943"/>
                  </a:cubicBezTo>
                  <a:cubicBezTo>
                    <a:pt x="1091" y="893"/>
                    <a:pt x="1414" y="843"/>
                    <a:pt x="1711" y="843"/>
                  </a:cubicBezTo>
                  <a:cubicBezTo>
                    <a:pt x="1909" y="843"/>
                    <a:pt x="2108" y="868"/>
                    <a:pt x="2281" y="943"/>
                  </a:cubicBezTo>
                  <a:cubicBezTo>
                    <a:pt x="3546" y="1438"/>
                    <a:pt x="3347" y="1736"/>
                    <a:pt x="3347" y="2628"/>
                  </a:cubicBezTo>
                  <a:cubicBezTo>
                    <a:pt x="3347" y="3496"/>
                    <a:pt x="3868" y="4091"/>
                    <a:pt x="4859" y="4314"/>
                  </a:cubicBezTo>
                  <a:cubicBezTo>
                    <a:pt x="5479" y="4438"/>
                    <a:pt x="5578" y="5355"/>
                    <a:pt x="5281" y="6372"/>
                  </a:cubicBezTo>
                  <a:cubicBezTo>
                    <a:pt x="5330" y="6595"/>
                    <a:pt x="5380" y="6892"/>
                    <a:pt x="5380" y="7264"/>
                  </a:cubicBezTo>
                  <a:cubicBezTo>
                    <a:pt x="5653" y="7289"/>
                    <a:pt x="5950" y="7363"/>
                    <a:pt x="6223" y="7512"/>
                  </a:cubicBezTo>
                  <a:cubicBezTo>
                    <a:pt x="6297" y="7437"/>
                    <a:pt x="6347" y="7363"/>
                    <a:pt x="6421" y="7338"/>
                  </a:cubicBezTo>
                  <a:cubicBezTo>
                    <a:pt x="6496" y="7239"/>
                    <a:pt x="6570" y="7140"/>
                    <a:pt x="6669" y="7090"/>
                  </a:cubicBezTo>
                  <a:lnTo>
                    <a:pt x="6173" y="6223"/>
                  </a:lnTo>
                  <a:lnTo>
                    <a:pt x="6173" y="5281"/>
                  </a:lnTo>
                  <a:lnTo>
                    <a:pt x="5479" y="1290"/>
                  </a:lnTo>
                  <a:lnTo>
                    <a:pt x="4983" y="720"/>
                  </a:lnTo>
                  <a:lnTo>
                    <a:pt x="4562" y="149"/>
                  </a:lnTo>
                  <a:cubicBezTo>
                    <a:pt x="4562" y="149"/>
                    <a:pt x="3496"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86;p69">
              <a:extLst>
                <a:ext uri="{FF2B5EF4-FFF2-40B4-BE49-F238E27FC236}">
                  <a16:creationId xmlns:a16="http://schemas.microsoft.com/office/drawing/2014/main" id="{81D4A435-E53C-DBB6-57C2-5CF3CE497917}"/>
                </a:ext>
              </a:extLst>
            </p:cNvPr>
            <p:cNvSpPr/>
            <p:nvPr/>
          </p:nvSpPr>
          <p:spPr>
            <a:xfrm>
              <a:off x="4965975" y="816225"/>
              <a:ext cx="799500" cy="230500"/>
            </a:xfrm>
            <a:custGeom>
              <a:avLst/>
              <a:gdLst/>
              <a:ahLst/>
              <a:cxnLst/>
              <a:rect l="l" t="t" r="r" b="b"/>
              <a:pathLst>
                <a:path w="31980" h="9220" extrusionOk="0">
                  <a:moveTo>
                    <a:pt x="29115" y="1"/>
                  </a:moveTo>
                  <a:cubicBezTo>
                    <a:pt x="28884" y="1"/>
                    <a:pt x="28596" y="28"/>
                    <a:pt x="28236" y="97"/>
                  </a:cubicBezTo>
                  <a:cubicBezTo>
                    <a:pt x="26551" y="394"/>
                    <a:pt x="20998" y="295"/>
                    <a:pt x="19957" y="568"/>
                  </a:cubicBezTo>
                  <a:cubicBezTo>
                    <a:pt x="19729" y="633"/>
                    <a:pt x="19465" y="660"/>
                    <a:pt x="19184" y="660"/>
                  </a:cubicBezTo>
                  <a:cubicBezTo>
                    <a:pt x="18180" y="660"/>
                    <a:pt x="16951" y="315"/>
                    <a:pt x="16313" y="121"/>
                  </a:cubicBezTo>
                  <a:cubicBezTo>
                    <a:pt x="16219" y="92"/>
                    <a:pt x="16113" y="79"/>
                    <a:pt x="15996" y="79"/>
                  </a:cubicBezTo>
                  <a:cubicBezTo>
                    <a:pt x="15620" y="79"/>
                    <a:pt x="15138" y="212"/>
                    <a:pt x="14627" y="345"/>
                  </a:cubicBezTo>
                  <a:cubicBezTo>
                    <a:pt x="14135" y="477"/>
                    <a:pt x="13628" y="610"/>
                    <a:pt x="13195" y="610"/>
                  </a:cubicBezTo>
                  <a:cubicBezTo>
                    <a:pt x="13061" y="610"/>
                    <a:pt x="12934" y="597"/>
                    <a:pt x="12817" y="568"/>
                  </a:cubicBezTo>
                  <a:cubicBezTo>
                    <a:pt x="12683" y="536"/>
                    <a:pt x="12534" y="522"/>
                    <a:pt x="12379" y="522"/>
                  </a:cubicBezTo>
                  <a:cubicBezTo>
                    <a:pt x="11448" y="522"/>
                    <a:pt x="10264" y="1014"/>
                    <a:pt x="10264" y="1014"/>
                  </a:cubicBezTo>
                  <a:lnTo>
                    <a:pt x="6248" y="3567"/>
                  </a:lnTo>
                  <a:lnTo>
                    <a:pt x="3967" y="4360"/>
                  </a:lnTo>
                  <a:lnTo>
                    <a:pt x="3819" y="4633"/>
                  </a:lnTo>
                  <a:lnTo>
                    <a:pt x="2579" y="5302"/>
                  </a:lnTo>
                  <a:lnTo>
                    <a:pt x="2381" y="6120"/>
                  </a:lnTo>
                  <a:lnTo>
                    <a:pt x="2034" y="6765"/>
                  </a:lnTo>
                  <a:lnTo>
                    <a:pt x="943" y="7558"/>
                  </a:lnTo>
                  <a:cubicBezTo>
                    <a:pt x="943" y="7558"/>
                    <a:pt x="1" y="8252"/>
                    <a:pt x="100" y="9219"/>
                  </a:cubicBezTo>
                  <a:lnTo>
                    <a:pt x="29525" y="6691"/>
                  </a:lnTo>
                  <a:cubicBezTo>
                    <a:pt x="31980" y="2675"/>
                    <a:pt x="30889" y="1534"/>
                    <a:pt x="30740" y="1113"/>
                  </a:cubicBezTo>
                  <a:cubicBezTo>
                    <a:pt x="30591" y="642"/>
                    <a:pt x="30046" y="369"/>
                    <a:pt x="30046" y="369"/>
                  </a:cubicBezTo>
                  <a:cubicBezTo>
                    <a:pt x="30046" y="369"/>
                    <a:pt x="29969" y="1"/>
                    <a:pt x="2911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87;p69">
              <a:extLst>
                <a:ext uri="{FF2B5EF4-FFF2-40B4-BE49-F238E27FC236}">
                  <a16:creationId xmlns:a16="http://schemas.microsoft.com/office/drawing/2014/main" id="{20B93C68-CB18-64E9-2030-3CE1BBB43B8F}"/>
                </a:ext>
              </a:extLst>
            </p:cNvPr>
            <p:cNvSpPr/>
            <p:nvPr/>
          </p:nvSpPr>
          <p:spPr>
            <a:xfrm>
              <a:off x="4957300" y="941850"/>
              <a:ext cx="1136650" cy="285200"/>
            </a:xfrm>
            <a:custGeom>
              <a:avLst/>
              <a:gdLst/>
              <a:ahLst/>
              <a:cxnLst/>
              <a:rect l="l" t="t" r="r" b="b"/>
              <a:pathLst>
                <a:path w="45466" h="11408" extrusionOk="0">
                  <a:moveTo>
                    <a:pt x="35197" y="0"/>
                  </a:moveTo>
                  <a:cubicBezTo>
                    <a:pt x="33904" y="0"/>
                    <a:pt x="32285" y="95"/>
                    <a:pt x="30666" y="178"/>
                  </a:cubicBezTo>
                  <a:cubicBezTo>
                    <a:pt x="29123" y="290"/>
                    <a:pt x="27579" y="387"/>
                    <a:pt x="26340" y="387"/>
                  </a:cubicBezTo>
                  <a:cubicBezTo>
                    <a:pt x="25926" y="387"/>
                    <a:pt x="25547" y="377"/>
                    <a:pt x="25212" y="352"/>
                  </a:cubicBezTo>
                  <a:cubicBezTo>
                    <a:pt x="24764" y="325"/>
                    <a:pt x="24089" y="311"/>
                    <a:pt x="23272" y="311"/>
                  </a:cubicBezTo>
                  <a:cubicBezTo>
                    <a:pt x="18887" y="311"/>
                    <a:pt x="10431" y="692"/>
                    <a:pt x="11330" y="1319"/>
                  </a:cubicBezTo>
                  <a:cubicBezTo>
                    <a:pt x="12421" y="2087"/>
                    <a:pt x="5554" y="2112"/>
                    <a:pt x="4240" y="2360"/>
                  </a:cubicBezTo>
                  <a:cubicBezTo>
                    <a:pt x="2926" y="2608"/>
                    <a:pt x="1439" y="3128"/>
                    <a:pt x="447" y="4194"/>
                  </a:cubicBezTo>
                  <a:cubicBezTo>
                    <a:pt x="571" y="4516"/>
                    <a:pt x="695" y="4863"/>
                    <a:pt x="769" y="5186"/>
                  </a:cubicBezTo>
                  <a:cubicBezTo>
                    <a:pt x="1067" y="6326"/>
                    <a:pt x="1042" y="7318"/>
                    <a:pt x="745" y="8111"/>
                  </a:cubicBezTo>
                  <a:cubicBezTo>
                    <a:pt x="348" y="9152"/>
                    <a:pt x="1" y="11408"/>
                    <a:pt x="1" y="11408"/>
                  </a:cubicBezTo>
                  <a:lnTo>
                    <a:pt x="35524" y="11408"/>
                  </a:lnTo>
                  <a:lnTo>
                    <a:pt x="35202" y="9896"/>
                  </a:lnTo>
                  <a:lnTo>
                    <a:pt x="40854" y="9896"/>
                  </a:lnTo>
                  <a:lnTo>
                    <a:pt x="40135" y="9177"/>
                  </a:lnTo>
                  <a:lnTo>
                    <a:pt x="45465" y="9177"/>
                  </a:lnTo>
                  <a:cubicBezTo>
                    <a:pt x="45465" y="9177"/>
                    <a:pt x="44027" y="6475"/>
                    <a:pt x="43160" y="1690"/>
                  </a:cubicBezTo>
                  <a:cubicBezTo>
                    <a:pt x="43135" y="1616"/>
                    <a:pt x="43110" y="1517"/>
                    <a:pt x="43110" y="1443"/>
                  </a:cubicBezTo>
                  <a:cubicBezTo>
                    <a:pt x="43110" y="1443"/>
                    <a:pt x="38673" y="1269"/>
                    <a:pt x="38103" y="947"/>
                  </a:cubicBezTo>
                  <a:cubicBezTo>
                    <a:pt x="37532" y="600"/>
                    <a:pt x="39317" y="401"/>
                    <a:pt x="36814" y="79"/>
                  </a:cubicBezTo>
                  <a:cubicBezTo>
                    <a:pt x="36376" y="22"/>
                    <a:pt x="35825" y="0"/>
                    <a:pt x="35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88;p69">
              <a:extLst>
                <a:ext uri="{FF2B5EF4-FFF2-40B4-BE49-F238E27FC236}">
                  <a16:creationId xmlns:a16="http://schemas.microsoft.com/office/drawing/2014/main" id="{0B2408E6-F95A-912A-4CCC-C07FDDDD6FF9}"/>
                </a:ext>
              </a:extLst>
            </p:cNvPr>
            <p:cNvSpPr/>
            <p:nvPr/>
          </p:nvSpPr>
          <p:spPr>
            <a:xfrm>
              <a:off x="4968475" y="941850"/>
              <a:ext cx="1088900" cy="187675"/>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89;p69">
              <a:extLst>
                <a:ext uri="{FF2B5EF4-FFF2-40B4-BE49-F238E27FC236}">
                  <a16:creationId xmlns:a16="http://schemas.microsoft.com/office/drawing/2014/main" id="{963744A9-0ED2-0804-495F-1A039C9BF315}"/>
                </a:ext>
              </a:extLst>
            </p:cNvPr>
            <p:cNvSpPr/>
            <p:nvPr/>
          </p:nvSpPr>
          <p:spPr>
            <a:xfrm>
              <a:off x="5074450" y="617175"/>
              <a:ext cx="510675" cy="87450"/>
            </a:xfrm>
            <a:custGeom>
              <a:avLst/>
              <a:gdLst/>
              <a:ahLst/>
              <a:cxnLst/>
              <a:rect l="l" t="t" r="r" b="b"/>
              <a:pathLst>
                <a:path w="20427" h="3498" extrusionOk="0">
                  <a:moveTo>
                    <a:pt x="16477" y="0"/>
                  </a:moveTo>
                  <a:cubicBezTo>
                    <a:pt x="16432" y="0"/>
                    <a:pt x="16385" y="1"/>
                    <a:pt x="16337" y="2"/>
                  </a:cubicBezTo>
                  <a:cubicBezTo>
                    <a:pt x="15320" y="52"/>
                    <a:pt x="7685" y="126"/>
                    <a:pt x="0" y="597"/>
                  </a:cubicBezTo>
                  <a:cubicBezTo>
                    <a:pt x="0" y="597"/>
                    <a:pt x="9048" y="671"/>
                    <a:pt x="10214" y="696"/>
                  </a:cubicBezTo>
                  <a:cubicBezTo>
                    <a:pt x="11403" y="721"/>
                    <a:pt x="12073" y="1192"/>
                    <a:pt x="12469" y="1713"/>
                  </a:cubicBezTo>
                  <a:cubicBezTo>
                    <a:pt x="12990" y="2407"/>
                    <a:pt x="12990" y="3249"/>
                    <a:pt x="12990" y="3249"/>
                  </a:cubicBezTo>
                  <a:lnTo>
                    <a:pt x="20229" y="3497"/>
                  </a:lnTo>
                  <a:cubicBezTo>
                    <a:pt x="20427" y="1390"/>
                    <a:pt x="18890" y="721"/>
                    <a:pt x="18270" y="473"/>
                  </a:cubicBezTo>
                  <a:cubicBezTo>
                    <a:pt x="17703" y="237"/>
                    <a:pt x="17406" y="0"/>
                    <a:pt x="16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90;p69">
              <a:extLst>
                <a:ext uri="{FF2B5EF4-FFF2-40B4-BE49-F238E27FC236}">
                  <a16:creationId xmlns:a16="http://schemas.microsoft.com/office/drawing/2014/main" id="{6C234339-3EE2-1679-2C4E-FE6932A28E32}"/>
                </a:ext>
              </a:extLst>
            </p:cNvPr>
            <p:cNvSpPr/>
            <p:nvPr/>
          </p:nvSpPr>
          <p:spPr>
            <a:xfrm>
              <a:off x="5684875" y="874175"/>
              <a:ext cx="179750" cy="91975"/>
            </a:xfrm>
            <a:custGeom>
              <a:avLst/>
              <a:gdLst/>
              <a:ahLst/>
              <a:cxnLst/>
              <a:rect l="l" t="t" r="r" b="b"/>
              <a:pathLst>
                <a:path w="7190" h="3679" extrusionOk="0">
                  <a:moveTo>
                    <a:pt x="4066" y="0"/>
                  </a:moveTo>
                  <a:cubicBezTo>
                    <a:pt x="4025" y="0"/>
                    <a:pt x="3984" y="3"/>
                    <a:pt x="3943" y="10"/>
                  </a:cubicBezTo>
                  <a:cubicBezTo>
                    <a:pt x="3620" y="84"/>
                    <a:pt x="3372" y="307"/>
                    <a:pt x="3323" y="629"/>
                  </a:cubicBezTo>
                  <a:cubicBezTo>
                    <a:pt x="2984" y="436"/>
                    <a:pt x="2611" y="341"/>
                    <a:pt x="2243" y="341"/>
                  </a:cubicBezTo>
                  <a:cubicBezTo>
                    <a:pt x="1668" y="341"/>
                    <a:pt x="1103" y="573"/>
                    <a:pt x="695" y="1026"/>
                  </a:cubicBezTo>
                  <a:cubicBezTo>
                    <a:pt x="51" y="1770"/>
                    <a:pt x="1" y="2885"/>
                    <a:pt x="596" y="3679"/>
                  </a:cubicBezTo>
                  <a:lnTo>
                    <a:pt x="6967" y="3679"/>
                  </a:lnTo>
                  <a:cubicBezTo>
                    <a:pt x="7140" y="3530"/>
                    <a:pt x="7190" y="3307"/>
                    <a:pt x="7091" y="3108"/>
                  </a:cubicBezTo>
                  <a:cubicBezTo>
                    <a:pt x="7009" y="2965"/>
                    <a:pt x="6843" y="2873"/>
                    <a:pt x="6675" y="2873"/>
                  </a:cubicBezTo>
                  <a:cubicBezTo>
                    <a:pt x="6640" y="2873"/>
                    <a:pt x="6605" y="2877"/>
                    <a:pt x="6570" y="2885"/>
                  </a:cubicBezTo>
                  <a:cubicBezTo>
                    <a:pt x="6645" y="2613"/>
                    <a:pt x="6570" y="2340"/>
                    <a:pt x="6397" y="2142"/>
                  </a:cubicBezTo>
                  <a:cubicBezTo>
                    <a:pt x="6261" y="1960"/>
                    <a:pt x="6021" y="1841"/>
                    <a:pt x="5791" y="1841"/>
                  </a:cubicBezTo>
                  <a:cubicBezTo>
                    <a:pt x="5770" y="1841"/>
                    <a:pt x="5748" y="1842"/>
                    <a:pt x="5727" y="1844"/>
                  </a:cubicBezTo>
                  <a:cubicBezTo>
                    <a:pt x="5876" y="1571"/>
                    <a:pt x="5777" y="1224"/>
                    <a:pt x="5504" y="1051"/>
                  </a:cubicBezTo>
                  <a:cubicBezTo>
                    <a:pt x="5412" y="1000"/>
                    <a:pt x="5310" y="976"/>
                    <a:pt x="5211" y="976"/>
                  </a:cubicBezTo>
                  <a:cubicBezTo>
                    <a:pt x="5040" y="976"/>
                    <a:pt x="4875" y="1050"/>
                    <a:pt x="4771" y="1193"/>
                  </a:cubicBezTo>
                  <a:lnTo>
                    <a:pt x="4771" y="1193"/>
                  </a:lnTo>
                  <a:cubicBezTo>
                    <a:pt x="4908" y="950"/>
                    <a:pt x="4898" y="634"/>
                    <a:pt x="4761" y="382"/>
                  </a:cubicBezTo>
                  <a:cubicBezTo>
                    <a:pt x="4609" y="144"/>
                    <a:pt x="4345" y="0"/>
                    <a:pt x="4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91;p69">
              <a:extLst>
                <a:ext uri="{FF2B5EF4-FFF2-40B4-BE49-F238E27FC236}">
                  <a16:creationId xmlns:a16="http://schemas.microsoft.com/office/drawing/2014/main" id="{134A935A-E0C8-0D9C-4486-83DE2A6F7548}"/>
                </a:ext>
              </a:extLst>
            </p:cNvPr>
            <p:cNvSpPr/>
            <p:nvPr/>
          </p:nvSpPr>
          <p:spPr>
            <a:xfrm>
              <a:off x="5685500" y="881575"/>
              <a:ext cx="165500" cy="84575"/>
            </a:xfrm>
            <a:custGeom>
              <a:avLst/>
              <a:gdLst/>
              <a:ahLst/>
              <a:cxnLst/>
              <a:rect l="l" t="t" r="r" b="b"/>
              <a:pathLst>
                <a:path w="6620" h="3383" extrusionOk="0">
                  <a:moveTo>
                    <a:pt x="3750" y="0"/>
                  </a:moveTo>
                  <a:cubicBezTo>
                    <a:pt x="3707" y="0"/>
                    <a:pt x="3663" y="4"/>
                    <a:pt x="3620" y="11"/>
                  </a:cubicBezTo>
                  <a:cubicBezTo>
                    <a:pt x="3347" y="61"/>
                    <a:pt x="3099" y="284"/>
                    <a:pt x="3050" y="581"/>
                  </a:cubicBezTo>
                  <a:cubicBezTo>
                    <a:pt x="2741" y="398"/>
                    <a:pt x="2399" y="309"/>
                    <a:pt x="2061" y="309"/>
                  </a:cubicBezTo>
                  <a:cubicBezTo>
                    <a:pt x="1529" y="309"/>
                    <a:pt x="1009" y="529"/>
                    <a:pt x="645" y="953"/>
                  </a:cubicBezTo>
                  <a:cubicBezTo>
                    <a:pt x="26" y="1622"/>
                    <a:pt x="1" y="2639"/>
                    <a:pt x="546" y="3383"/>
                  </a:cubicBezTo>
                  <a:lnTo>
                    <a:pt x="6421" y="3383"/>
                  </a:lnTo>
                  <a:cubicBezTo>
                    <a:pt x="6570" y="3259"/>
                    <a:pt x="6620" y="3035"/>
                    <a:pt x="6545" y="2862"/>
                  </a:cubicBezTo>
                  <a:cubicBezTo>
                    <a:pt x="6463" y="2719"/>
                    <a:pt x="6314" y="2626"/>
                    <a:pt x="6153" y="2626"/>
                  </a:cubicBezTo>
                  <a:cubicBezTo>
                    <a:pt x="6119" y="2626"/>
                    <a:pt x="6084" y="2630"/>
                    <a:pt x="6049" y="2639"/>
                  </a:cubicBezTo>
                  <a:cubicBezTo>
                    <a:pt x="6124" y="2416"/>
                    <a:pt x="6074" y="2143"/>
                    <a:pt x="5901" y="1970"/>
                  </a:cubicBezTo>
                  <a:cubicBezTo>
                    <a:pt x="5767" y="1791"/>
                    <a:pt x="5553" y="1693"/>
                    <a:pt x="5331" y="1693"/>
                  </a:cubicBezTo>
                  <a:cubicBezTo>
                    <a:pt x="5306" y="1693"/>
                    <a:pt x="5281" y="1694"/>
                    <a:pt x="5256" y="1697"/>
                  </a:cubicBezTo>
                  <a:cubicBezTo>
                    <a:pt x="5405" y="1424"/>
                    <a:pt x="5331" y="1102"/>
                    <a:pt x="5083" y="953"/>
                  </a:cubicBezTo>
                  <a:cubicBezTo>
                    <a:pt x="5003" y="905"/>
                    <a:pt x="4916" y="883"/>
                    <a:pt x="4829" y="883"/>
                  </a:cubicBezTo>
                  <a:cubicBezTo>
                    <a:pt x="4646" y="883"/>
                    <a:pt x="4465" y="983"/>
                    <a:pt x="4364" y="1151"/>
                  </a:cubicBezTo>
                  <a:cubicBezTo>
                    <a:pt x="4512" y="904"/>
                    <a:pt x="4537" y="581"/>
                    <a:pt x="4364" y="333"/>
                  </a:cubicBezTo>
                  <a:cubicBezTo>
                    <a:pt x="4237" y="122"/>
                    <a:pt x="4001"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92;p69">
              <a:extLst>
                <a:ext uri="{FF2B5EF4-FFF2-40B4-BE49-F238E27FC236}">
                  <a16:creationId xmlns:a16="http://schemas.microsoft.com/office/drawing/2014/main" id="{75A45B40-0908-DC76-F894-7D51CED5A536}"/>
                </a:ext>
              </a:extLst>
            </p:cNvPr>
            <p:cNvSpPr/>
            <p:nvPr/>
          </p:nvSpPr>
          <p:spPr>
            <a:xfrm>
              <a:off x="5037250" y="645725"/>
              <a:ext cx="207025" cy="8700"/>
            </a:xfrm>
            <a:custGeom>
              <a:avLst/>
              <a:gdLst/>
              <a:ahLst/>
              <a:cxnLst/>
              <a:rect l="l" t="t" r="r" b="b"/>
              <a:pathLst>
                <a:path w="8281" h="348" extrusionOk="0">
                  <a:moveTo>
                    <a:pt x="8281" y="0"/>
                  </a:moveTo>
                  <a:lnTo>
                    <a:pt x="769" y="75"/>
                  </a:lnTo>
                  <a:lnTo>
                    <a:pt x="1" y="347"/>
                  </a:lnTo>
                  <a:lnTo>
                    <a:pt x="1" y="347"/>
                  </a:lnTo>
                  <a:lnTo>
                    <a:pt x="8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93;p69">
              <a:extLst>
                <a:ext uri="{FF2B5EF4-FFF2-40B4-BE49-F238E27FC236}">
                  <a16:creationId xmlns:a16="http://schemas.microsoft.com/office/drawing/2014/main" id="{02EDFA55-D791-D551-0DB7-3A7059C600B5}"/>
                </a:ext>
              </a:extLst>
            </p:cNvPr>
            <p:cNvSpPr/>
            <p:nvPr/>
          </p:nvSpPr>
          <p:spPr>
            <a:xfrm>
              <a:off x="5161200" y="647575"/>
              <a:ext cx="206400" cy="9950"/>
            </a:xfrm>
            <a:custGeom>
              <a:avLst/>
              <a:gdLst/>
              <a:ahLst/>
              <a:cxnLst/>
              <a:rect l="l" t="t" r="r" b="b"/>
              <a:pathLst>
                <a:path w="8256" h="398" extrusionOk="0">
                  <a:moveTo>
                    <a:pt x="7661" y="1"/>
                  </a:moveTo>
                  <a:lnTo>
                    <a:pt x="1" y="397"/>
                  </a:lnTo>
                  <a:lnTo>
                    <a:pt x="8256" y="199"/>
                  </a:lnTo>
                  <a:lnTo>
                    <a:pt x="766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94;p69">
              <a:extLst>
                <a:ext uri="{FF2B5EF4-FFF2-40B4-BE49-F238E27FC236}">
                  <a16:creationId xmlns:a16="http://schemas.microsoft.com/office/drawing/2014/main" id="{0F5E13BF-D43E-D192-D9A8-170D90CADE48}"/>
                </a:ext>
              </a:extLst>
            </p:cNvPr>
            <p:cNvSpPr/>
            <p:nvPr/>
          </p:nvSpPr>
          <p:spPr>
            <a:xfrm>
              <a:off x="4997600" y="773400"/>
              <a:ext cx="33475" cy="21700"/>
            </a:xfrm>
            <a:custGeom>
              <a:avLst/>
              <a:gdLst/>
              <a:ahLst/>
              <a:cxnLst/>
              <a:rect l="l" t="t" r="r" b="b"/>
              <a:pathLst>
                <a:path w="1339" h="868" extrusionOk="0">
                  <a:moveTo>
                    <a:pt x="917" y="0"/>
                  </a:moveTo>
                  <a:lnTo>
                    <a:pt x="0" y="868"/>
                  </a:lnTo>
                  <a:lnTo>
                    <a:pt x="1339" y="25"/>
                  </a:lnTo>
                  <a:lnTo>
                    <a:pt x="917"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95;p69">
              <a:extLst>
                <a:ext uri="{FF2B5EF4-FFF2-40B4-BE49-F238E27FC236}">
                  <a16:creationId xmlns:a16="http://schemas.microsoft.com/office/drawing/2014/main" id="{17CBDF0D-F401-606B-2DB8-C59AC036152B}"/>
                </a:ext>
              </a:extLst>
            </p:cNvPr>
            <p:cNvSpPr/>
            <p:nvPr/>
          </p:nvSpPr>
          <p:spPr>
            <a:xfrm>
              <a:off x="5037875" y="653150"/>
              <a:ext cx="122725" cy="18625"/>
            </a:xfrm>
            <a:custGeom>
              <a:avLst/>
              <a:gdLst/>
              <a:ahLst/>
              <a:cxnLst/>
              <a:rect l="l" t="t" r="r" b="b"/>
              <a:pathLst>
                <a:path w="4909" h="745" extrusionOk="0">
                  <a:moveTo>
                    <a:pt x="4909" y="1"/>
                  </a:moveTo>
                  <a:lnTo>
                    <a:pt x="50" y="323"/>
                  </a:lnTo>
                  <a:lnTo>
                    <a:pt x="1" y="745"/>
                  </a:lnTo>
                  <a:lnTo>
                    <a:pt x="490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96;p69">
              <a:extLst>
                <a:ext uri="{FF2B5EF4-FFF2-40B4-BE49-F238E27FC236}">
                  <a16:creationId xmlns:a16="http://schemas.microsoft.com/office/drawing/2014/main" id="{D45E5EB2-4645-B453-0690-7F3395E9D8E1}"/>
                </a:ext>
              </a:extLst>
            </p:cNvPr>
            <p:cNvSpPr/>
            <p:nvPr/>
          </p:nvSpPr>
          <p:spPr>
            <a:xfrm>
              <a:off x="5098600" y="787650"/>
              <a:ext cx="29775" cy="6225"/>
            </a:xfrm>
            <a:custGeom>
              <a:avLst/>
              <a:gdLst/>
              <a:ahLst/>
              <a:cxnLst/>
              <a:rect l="l" t="t" r="r" b="b"/>
              <a:pathLst>
                <a:path w="1191" h="249" extrusionOk="0">
                  <a:moveTo>
                    <a:pt x="1191" y="0"/>
                  </a:moveTo>
                  <a:lnTo>
                    <a:pt x="1" y="174"/>
                  </a:lnTo>
                  <a:lnTo>
                    <a:pt x="745" y="248"/>
                  </a:lnTo>
                  <a:lnTo>
                    <a:pt x="119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97;p69">
              <a:extLst>
                <a:ext uri="{FF2B5EF4-FFF2-40B4-BE49-F238E27FC236}">
                  <a16:creationId xmlns:a16="http://schemas.microsoft.com/office/drawing/2014/main" id="{2B9C0092-BCF1-F0BE-BF87-F6EF28CB58C1}"/>
                </a:ext>
              </a:extLst>
            </p:cNvPr>
            <p:cNvSpPr/>
            <p:nvPr/>
          </p:nvSpPr>
          <p:spPr>
            <a:xfrm>
              <a:off x="5075675" y="796950"/>
              <a:ext cx="29775" cy="13650"/>
            </a:xfrm>
            <a:custGeom>
              <a:avLst/>
              <a:gdLst/>
              <a:ahLst/>
              <a:cxnLst/>
              <a:rect l="l" t="t" r="r" b="b"/>
              <a:pathLst>
                <a:path w="1191" h="546" extrusionOk="0">
                  <a:moveTo>
                    <a:pt x="819" y="0"/>
                  </a:moveTo>
                  <a:lnTo>
                    <a:pt x="1" y="446"/>
                  </a:lnTo>
                  <a:lnTo>
                    <a:pt x="348" y="545"/>
                  </a:lnTo>
                  <a:lnTo>
                    <a:pt x="1191" y="50"/>
                  </a:lnTo>
                  <a:lnTo>
                    <a:pt x="81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98;p69">
              <a:extLst>
                <a:ext uri="{FF2B5EF4-FFF2-40B4-BE49-F238E27FC236}">
                  <a16:creationId xmlns:a16="http://schemas.microsoft.com/office/drawing/2014/main" id="{F17B9F28-415B-4AEF-40B4-90DCAE3C929C}"/>
                </a:ext>
              </a:extLst>
            </p:cNvPr>
            <p:cNvSpPr/>
            <p:nvPr/>
          </p:nvSpPr>
          <p:spPr>
            <a:xfrm>
              <a:off x="5119675" y="675475"/>
              <a:ext cx="152500" cy="48350"/>
            </a:xfrm>
            <a:custGeom>
              <a:avLst/>
              <a:gdLst/>
              <a:ahLst/>
              <a:cxnLst/>
              <a:rect l="l" t="t" r="r" b="b"/>
              <a:pathLst>
                <a:path w="6100" h="1934" extrusionOk="0">
                  <a:moveTo>
                    <a:pt x="6099" y="0"/>
                  </a:moveTo>
                  <a:lnTo>
                    <a:pt x="1" y="1537"/>
                  </a:lnTo>
                  <a:lnTo>
                    <a:pt x="174" y="1934"/>
                  </a:lnTo>
                  <a:lnTo>
                    <a:pt x="609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9;p69">
              <a:extLst>
                <a:ext uri="{FF2B5EF4-FFF2-40B4-BE49-F238E27FC236}">
                  <a16:creationId xmlns:a16="http://schemas.microsoft.com/office/drawing/2014/main" id="{3F48A975-5377-6480-199C-3B2E80EE19E4}"/>
                </a:ext>
              </a:extLst>
            </p:cNvPr>
            <p:cNvSpPr/>
            <p:nvPr/>
          </p:nvSpPr>
          <p:spPr>
            <a:xfrm>
              <a:off x="5068250" y="1106800"/>
              <a:ext cx="11800" cy="111575"/>
            </a:xfrm>
            <a:custGeom>
              <a:avLst/>
              <a:gdLst/>
              <a:ahLst/>
              <a:cxnLst/>
              <a:rect l="l" t="t" r="r" b="b"/>
              <a:pathLst>
                <a:path w="472" h="4463" extrusionOk="0">
                  <a:moveTo>
                    <a:pt x="0" y="1"/>
                  </a:moveTo>
                  <a:lnTo>
                    <a:pt x="50" y="4463"/>
                  </a:lnTo>
                  <a:lnTo>
                    <a:pt x="471" y="4389"/>
                  </a:lnTo>
                  <a:lnTo>
                    <a:pt x="446" y="149"/>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00;p69">
              <a:extLst>
                <a:ext uri="{FF2B5EF4-FFF2-40B4-BE49-F238E27FC236}">
                  <a16:creationId xmlns:a16="http://schemas.microsoft.com/office/drawing/2014/main" id="{B324AE6D-B3B7-0270-3325-BD71462A35AE}"/>
                </a:ext>
              </a:extLst>
            </p:cNvPr>
            <p:cNvSpPr/>
            <p:nvPr/>
          </p:nvSpPr>
          <p:spPr>
            <a:xfrm>
              <a:off x="5010675" y="1086975"/>
              <a:ext cx="14825" cy="127700"/>
            </a:xfrm>
            <a:custGeom>
              <a:avLst/>
              <a:gdLst/>
              <a:ahLst/>
              <a:cxnLst/>
              <a:rect l="l" t="t" r="r" b="b"/>
              <a:pathLst>
                <a:path w="593" h="5108" extrusionOk="0">
                  <a:moveTo>
                    <a:pt x="593" y="0"/>
                  </a:moveTo>
                  <a:lnTo>
                    <a:pt x="196" y="124"/>
                  </a:lnTo>
                  <a:cubicBezTo>
                    <a:pt x="196" y="124"/>
                    <a:pt x="1" y="5108"/>
                    <a:pt x="46" y="5108"/>
                  </a:cubicBezTo>
                  <a:cubicBezTo>
                    <a:pt x="47" y="5108"/>
                    <a:pt x="47" y="5108"/>
                    <a:pt x="47" y="5107"/>
                  </a:cubicBezTo>
                  <a:cubicBezTo>
                    <a:pt x="97" y="5033"/>
                    <a:pt x="593" y="1"/>
                    <a:pt x="593"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01;p69">
              <a:extLst>
                <a:ext uri="{FF2B5EF4-FFF2-40B4-BE49-F238E27FC236}">
                  <a16:creationId xmlns:a16="http://schemas.microsoft.com/office/drawing/2014/main" id="{A1AEB649-3449-A758-8908-58E5098D9411}"/>
                </a:ext>
              </a:extLst>
            </p:cNvPr>
            <p:cNvSpPr/>
            <p:nvPr/>
          </p:nvSpPr>
          <p:spPr>
            <a:xfrm>
              <a:off x="5842300" y="1077050"/>
              <a:ext cx="54550" cy="103525"/>
            </a:xfrm>
            <a:custGeom>
              <a:avLst/>
              <a:gdLst/>
              <a:ahLst/>
              <a:cxnLst/>
              <a:rect l="l" t="t" r="r" b="b"/>
              <a:pathLst>
                <a:path w="2182" h="4141" extrusionOk="0">
                  <a:moveTo>
                    <a:pt x="2182" y="1"/>
                  </a:moveTo>
                  <a:lnTo>
                    <a:pt x="1017" y="819"/>
                  </a:lnTo>
                  <a:lnTo>
                    <a:pt x="1" y="4141"/>
                  </a:lnTo>
                  <a:lnTo>
                    <a:pt x="218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02;p69">
              <a:extLst>
                <a:ext uri="{FF2B5EF4-FFF2-40B4-BE49-F238E27FC236}">
                  <a16:creationId xmlns:a16="http://schemas.microsoft.com/office/drawing/2014/main" id="{2A56C73F-6686-CC5C-7CEE-4BF55D76AD83}"/>
                </a:ext>
              </a:extLst>
            </p:cNvPr>
            <p:cNvSpPr/>
            <p:nvPr/>
          </p:nvSpPr>
          <p:spPr>
            <a:xfrm>
              <a:off x="5964400" y="1034925"/>
              <a:ext cx="61375" cy="132650"/>
            </a:xfrm>
            <a:custGeom>
              <a:avLst/>
              <a:gdLst/>
              <a:ahLst/>
              <a:cxnLst/>
              <a:rect l="l" t="t" r="r" b="b"/>
              <a:pathLst>
                <a:path w="2455" h="5306" extrusionOk="0">
                  <a:moveTo>
                    <a:pt x="2454" y="0"/>
                  </a:moveTo>
                  <a:lnTo>
                    <a:pt x="0" y="273"/>
                  </a:lnTo>
                  <a:lnTo>
                    <a:pt x="1587" y="645"/>
                  </a:lnTo>
                  <a:lnTo>
                    <a:pt x="1512" y="1017"/>
                  </a:lnTo>
                  <a:lnTo>
                    <a:pt x="1859" y="5305"/>
                  </a:lnTo>
                  <a:lnTo>
                    <a:pt x="245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03;p69">
              <a:extLst>
                <a:ext uri="{FF2B5EF4-FFF2-40B4-BE49-F238E27FC236}">
                  <a16:creationId xmlns:a16="http://schemas.microsoft.com/office/drawing/2014/main" id="{46CFE67E-4F41-65C9-6297-D68E3EF9FD36}"/>
                </a:ext>
              </a:extLst>
            </p:cNvPr>
            <p:cNvSpPr/>
            <p:nvPr/>
          </p:nvSpPr>
          <p:spPr>
            <a:xfrm>
              <a:off x="5932775" y="1015075"/>
              <a:ext cx="40325" cy="5625"/>
            </a:xfrm>
            <a:custGeom>
              <a:avLst/>
              <a:gdLst/>
              <a:ahLst/>
              <a:cxnLst/>
              <a:rect l="l" t="t" r="r" b="b"/>
              <a:pathLst>
                <a:path w="1613" h="225" extrusionOk="0">
                  <a:moveTo>
                    <a:pt x="1612" y="1"/>
                  </a:moveTo>
                  <a:lnTo>
                    <a:pt x="1" y="50"/>
                  </a:lnTo>
                  <a:lnTo>
                    <a:pt x="1092" y="224"/>
                  </a:lnTo>
                  <a:lnTo>
                    <a:pt x="161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04;p69">
              <a:extLst>
                <a:ext uri="{FF2B5EF4-FFF2-40B4-BE49-F238E27FC236}">
                  <a16:creationId xmlns:a16="http://schemas.microsoft.com/office/drawing/2014/main" id="{85794CFF-7DD1-0627-F1E1-C5414F6EBB46}"/>
                </a:ext>
              </a:extLst>
            </p:cNvPr>
            <p:cNvSpPr/>
            <p:nvPr/>
          </p:nvSpPr>
          <p:spPr>
            <a:xfrm>
              <a:off x="5974925" y="990300"/>
              <a:ext cx="58275" cy="31000"/>
            </a:xfrm>
            <a:custGeom>
              <a:avLst/>
              <a:gdLst/>
              <a:ahLst/>
              <a:cxnLst/>
              <a:rect l="l" t="t" r="r" b="b"/>
              <a:pathLst>
                <a:path w="2331" h="1240" extrusionOk="0">
                  <a:moveTo>
                    <a:pt x="2331" y="0"/>
                  </a:moveTo>
                  <a:lnTo>
                    <a:pt x="1" y="1190"/>
                  </a:lnTo>
                  <a:lnTo>
                    <a:pt x="2108" y="1240"/>
                  </a:lnTo>
                  <a:lnTo>
                    <a:pt x="23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05;p69">
              <a:extLst>
                <a:ext uri="{FF2B5EF4-FFF2-40B4-BE49-F238E27FC236}">
                  <a16:creationId xmlns:a16="http://schemas.microsoft.com/office/drawing/2014/main" id="{7EBC022A-818B-F7F3-B071-2C2728943677}"/>
                </a:ext>
              </a:extLst>
            </p:cNvPr>
            <p:cNvSpPr/>
            <p:nvPr/>
          </p:nvSpPr>
          <p:spPr>
            <a:xfrm>
              <a:off x="6023875" y="1002075"/>
              <a:ext cx="18625" cy="159300"/>
            </a:xfrm>
            <a:custGeom>
              <a:avLst/>
              <a:gdLst/>
              <a:ahLst/>
              <a:cxnLst/>
              <a:rect l="l" t="t" r="r" b="b"/>
              <a:pathLst>
                <a:path w="745" h="6372" extrusionOk="0">
                  <a:moveTo>
                    <a:pt x="521" y="0"/>
                  </a:moveTo>
                  <a:lnTo>
                    <a:pt x="1" y="6371"/>
                  </a:lnTo>
                  <a:lnTo>
                    <a:pt x="1" y="6371"/>
                  </a:lnTo>
                  <a:lnTo>
                    <a:pt x="745" y="6322"/>
                  </a:lnTo>
                  <a:lnTo>
                    <a:pt x="52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06;p69">
              <a:extLst>
                <a:ext uri="{FF2B5EF4-FFF2-40B4-BE49-F238E27FC236}">
                  <a16:creationId xmlns:a16="http://schemas.microsoft.com/office/drawing/2014/main" id="{AE6E1409-0554-725F-CE4D-3333FA057B4D}"/>
                </a:ext>
              </a:extLst>
            </p:cNvPr>
            <p:cNvSpPr/>
            <p:nvPr/>
          </p:nvSpPr>
          <p:spPr>
            <a:xfrm>
              <a:off x="5852225" y="1069625"/>
              <a:ext cx="93600" cy="106625"/>
            </a:xfrm>
            <a:custGeom>
              <a:avLst/>
              <a:gdLst/>
              <a:ahLst/>
              <a:cxnLst/>
              <a:rect l="l" t="t" r="r" b="b"/>
              <a:pathLst>
                <a:path w="3744" h="4265" extrusionOk="0">
                  <a:moveTo>
                    <a:pt x="3743" y="0"/>
                  </a:moveTo>
                  <a:lnTo>
                    <a:pt x="2157" y="298"/>
                  </a:lnTo>
                  <a:lnTo>
                    <a:pt x="0" y="4264"/>
                  </a:lnTo>
                  <a:lnTo>
                    <a:pt x="3743"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07;p69">
              <a:extLst>
                <a:ext uri="{FF2B5EF4-FFF2-40B4-BE49-F238E27FC236}">
                  <a16:creationId xmlns:a16="http://schemas.microsoft.com/office/drawing/2014/main" id="{6B245D40-F052-A1CA-16A3-0E95FF011D14}"/>
                </a:ext>
              </a:extLst>
            </p:cNvPr>
            <p:cNvSpPr/>
            <p:nvPr/>
          </p:nvSpPr>
          <p:spPr>
            <a:xfrm>
              <a:off x="5779625" y="1104950"/>
              <a:ext cx="15600" cy="37325"/>
            </a:xfrm>
            <a:custGeom>
              <a:avLst/>
              <a:gdLst/>
              <a:ahLst/>
              <a:cxnLst/>
              <a:rect l="l" t="t" r="r" b="b"/>
              <a:pathLst>
                <a:path w="624" h="1493" extrusionOk="0">
                  <a:moveTo>
                    <a:pt x="177" y="0"/>
                  </a:moveTo>
                  <a:cubicBezTo>
                    <a:pt x="177" y="0"/>
                    <a:pt x="35" y="1327"/>
                    <a:pt x="6" y="1479"/>
                  </a:cubicBezTo>
                  <a:lnTo>
                    <a:pt x="6" y="1479"/>
                  </a:lnTo>
                  <a:cubicBezTo>
                    <a:pt x="62" y="1332"/>
                    <a:pt x="624" y="0"/>
                    <a:pt x="624" y="0"/>
                  </a:cubicBezTo>
                  <a:close/>
                  <a:moveTo>
                    <a:pt x="6" y="1479"/>
                  </a:moveTo>
                  <a:lnTo>
                    <a:pt x="6" y="1479"/>
                  </a:lnTo>
                  <a:cubicBezTo>
                    <a:pt x="2" y="1488"/>
                    <a:pt x="1" y="1492"/>
                    <a:pt x="1" y="1492"/>
                  </a:cubicBezTo>
                  <a:cubicBezTo>
                    <a:pt x="1" y="1492"/>
                    <a:pt x="2" y="1491"/>
                    <a:pt x="4" y="1488"/>
                  </a:cubicBezTo>
                  <a:cubicBezTo>
                    <a:pt x="4" y="1486"/>
                    <a:pt x="5" y="1483"/>
                    <a:pt x="6" y="1479"/>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08;p69">
              <a:extLst>
                <a:ext uri="{FF2B5EF4-FFF2-40B4-BE49-F238E27FC236}">
                  <a16:creationId xmlns:a16="http://schemas.microsoft.com/office/drawing/2014/main" id="{04303D14-3389-F69E-9643-AE8E1B510271}"/>
                </a:ext>
              </a:extLst>
            </p:cNvPr>
            <p:cNvSpPr/>
            <p:nvPr/>
          </p:nvSpPr>
          <p:spPr>
            <a:xfrm>
              <a:off x="5210175" y="1127250"/>
              <a:ext cx="22325" cy="33500"/>
            </a:xfrm>
            <a:custGeom>
              <a:avLst/>
              <a:gdLst/>
              <a:ahLst/>
              <a:cxnLst/>
              <a:rect l="l" t="t" r="r" b="b"/>
              <a:pathLst>
                <a:path w="893" h="1340" extrusionOk="0">
                  <a:moveTo>
                    <a:pt x="0" y="1"/>
                  </a:moveTo>
                  <a:lnTo>
                    <a:pt x="471" y="1339"/>
                  </a:lnTo>
                  <a:lnTo>
                    <a:pt x="893"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09;p69">
              <a:extLst>
                <a:ext uri="{FF2B5EF4-FFF2-40B4-BE49-F238E27FC236}">
                  <a16:creationId xmlns:a16="http://schemas.microsoft.com/office/drawing/2014/main" id="{2610BE08-C5C8-1C70-0B1E-E03FAC4FEEA3}"/>
                </a:ext>
              </a:extLst>
            </p:cNvPr>
            <p:cNvSpPr/>
            <p:nvPr/>
          </p:nvSpPr>
          <p:spPr>
            <a:xfrm>
              <a:off x="5084975" y="1118575"/>
              <a:ext cx="8700" cy="79975"/>
            </a:xfrm>
            <a:custGeom>
              <a:avLst/>
              <a:gdLst/>
              <a:ahLst/>
              <a:cxnLst/>
              <a:rect l="l" t="t" r="r" b="b"/>
              <a:pathLst>
                <a:path w="348" h="3199" extrusionOk="0">
                  <a:moveTo>
                    <a:pt x="1" y="1"/>
                  </a:moveTo>
                  <a:lnTo>
                    <a:pt x="75" y="3199"/>
                  </a:lnTo>
                  <a:lnTo>
                    <a:pt x="348" y="298"/>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10;p69">
              <a:extLst>
                <a:ext uri="{FF2B5EF4-FFF2-40B4-BE49-F238E27FC236}">
                  <a16:creationId xmlns:a16="http://schemas.microsoft.com/office/drawing/2014/main" id="{087A3282-3839-0F89-9933-8A26791AD1C3}"/>
                </a:ext>
              </a:extLst>
            </p:cNvPr>
            <p:cNvSpPr/>
            <p:nvPr/>
          </p:nvSpPr>
          <p:spPr>
            <a:xfrm>
              <a:off x="5034150" y="726300"/>
              <a:ext cx="34125" cy="85525"/>
            </a:xfrm>
            <a:custGeom>
              <a:avLst/>
              <a:gdLst/>
              <a:ahLst/>
              <a:cxnLst/>
              <a:rect l="l" t="t" r="r" b="b"/>
              <a:pathLst>
                <a:path w="1365" h="3421" extrusionOk="0">
                  <a:moveTo>
                    <a:pt x="1364" y="0"/>
                  </a:moveTo>
                  <a:lnTo>
                    <a:pt x="918" y="446"/>
                  </a:lnTo>
                  <a:lnTo>
                    <a:pt x="1" y="3421"/>
                  </a:lnTo>
                  <a:lnTo>
                    <a:pt x="136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11;p69">
              <a:extLst>
                <a:ext uri="{FF2B5EF4-FFF2-40B4-BE49-F238E27FC236}">
                  <a16:creationId xmlns:a16="http://schemas.microsoft.com/office/drawing/2014/main" id="{E5791CA1-F01E-A6E6-E5A5-6647641D7882}"/>
                </a:ext>
              </a:extLst>
            </p:cNvPr>
            <p:cNvSpPr/>
            <p:nvPr/>
          </p:nvSpPr>
          <p:spPr>
            <a:xfrm>
              <a:off x="5032300" y="864500"/>
              <a:ext cx="22325" cy="29150"/>
            </a:xfrm>
            <a:custGeom>
              <a:avLst/>
              <a:gdLst/>
              <a:ahLst/>
              <a:cxnLst/>
              <a:rect l="l" t="t" r="r" b="b"/>
              <a:pathLst>
                <a:path w="893" h="1166" extrusionOk="0">
                  <a:moveTo>
                    <a:pt x="372" y="0"/>
                  </a:moveTo>
                  <a:lnTo>
                    <a:pt x="0" y="149"/>
                  </a:lnTo>
                  <a:cubicBezTo>
                    <a:pt x="0" y="198"/>
                    <a:pt x="893" y="1165"/>
                    <a:pt x="893" y="1165"/>
                  </a:cubicBezTo>
                  <a:lnTo>
                    <a:pt x="37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12;p69">
              <a:extLst>
                <a:ext uri="{FF2B5EF4-FFF2-40B4-BE49-F238E27FC236}">
                  <a16:creationId xmlns:a16="http://schemas.microsoft.com/office/drawing/2014/main" id="{9EF20CEE-644B-8F8B-87D9-267648D95C86}"/>
                </a:ext>
              </a:extLst>
            </p:cNvPr>
            <p:cNvSpPr/>
            <p:nvPr/>
          </p:nvSpPr>
          <p:spPr>
            <a:xfrm>
              <a:off x="5010000" y="953100"/>
              <a:ext cx="25" cy="650"/>
            </a:xfrm>
            <a:custGeom>
              <a:avLst/>
              <a:gdLst/>
              <a:ahLst/>
              <a:cxnLst/>
              <a:rect l="l" t="t" r="r" b="b"/>
              <a:pathLst>
                <a:path w="1" h="26" extrusionOk="0">
                  <a:moveTo>
                    <a:pt x="0" y="26"/>
                  </a:moveTo>
                  <a:lnTo>
                    <a:pt x="0" y="26"/>
                  </a:lnTo>
                  <a:lnTo>
                    <a:pt x="0" y="1"/>
                  </a:lnTo>
                  <a:lnTo>
                    <a:pt x="0" y="26"/>
                  </a:lnTo>
                  <a:close/>
                </a:path>
              </a:pathLst>
            </a:custGeom>
            <a:solidFill>
              <a:srgbClr val="A9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13;p69">
              <a:extLst>
                <a:ext uri="{FF2B5EF4-FFF2-40B4-BE49-F238E27FC236}">
                  <a16:creationId xmlns:a16="http://schemas.microsoft.com/office/drawing/2014/main" id="{5EBF12BE-8349-670A-362C-C86CF676ED62}"/>
                </a:ext>
              </a:extLst>
            </p:cNvPr>
            <p:cNvSpPr/>
            <p:nvPr/>
          </p:nvSpPr>
          <p:spPr>
            <a:xfrm>
              <a:off x="5121550" y="801275"/>
              <a:ext cx="17375" cy="22950"/>
            </a:xfrm>
            <a:custGeom>
              <a:avLst/>
              <a:gdLst/>
              <a:ahLst/>
              <a:cxnLst/>
              <a:rect l="l" t="t" r="r" b="b"/>
              <a:pathLst>
                <a:path w="695" h="918" extrusionOk="0">
                  <a:moveTo>
                    <a:pt x="694" y="1"/>
                  </a:moveTo>
                  <a:lnTo>
                    <a:pt x="0" y="298"/>
                  </a:lnTo>
                  <a:lnTo>
                    <a:pt x="174" y="918"/>
                  </a:lnTo>
                  <a:lnTo>
                    <a:pt x="69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14;p69">
              <a:extLst>
                <a:ext uri="{FF2B5EF4-FFF2-40B4-BE49-F238E27FC236}">
                  <a16:creationId xmlns:a16="http://schemas.microsoft.com/office/drawing/2014/main" id="{B615EC1A-B20E-2840-8F41-F26DE936118D}"/>
                </a:ext>
              </a:extLst>
            </p:cNvPr>
            <p:cNvSpPr/>
            <p:nvPr/>
          </p:nvSpPr>
          <p:spPr>
            <a:xfrm>
              <a:off x="5181650" y="720100"/>
              <a:ext cx="101050" cy="60750"/>
            </a:xfrm>
            <a:custGeom>
              <a:avLst/>
              <a:gdLst/>
              <a:ahLst/>
              <a:cxnLst/>
              <a:rect l="l" t="t" r="r" b="b"/>
              <a:pathLst>
                <a:path w="4042" h="2430" extrusionOk="0">
                  <a:moveTo>
                    <a:pt x="4041" y="0"/>
                  </a:moveTo>
                  <a:lnTo>
                    <a:pt x="2133" y="620"/>
                  </a:lnTo>
                  <a:lnTo>
                    <a:pt x="1" y="2429"/>
                  </a:lnTo>
                  <a:lnTo>
                    <a:pt x="404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15;p69">
              <a:extLst>
                <a:ext uri="{FF2B5EF4-FFF2-40B4-BE49-F238E27FC236}">
                  <a16:creationId xmlns:a16="http://schemas.microsoft.com/office/drawing/2014/main" id="{C2357E9F-31CF-D261-4B04-9ADCF171608B}"/>
                </a:ext>
              </a:extLst>
            </p:cNvPr>
            <p:cNvSpPr/>
            <p:nvPr/>
          </p:nvSpPr>
          <p:spPr>
            <a:xfrm>
              <a:off x="5172350" y="740550"/>
              <a:ext cx="45275" cy="41550"/>
            </a:xfrm>
            <a:custGeom>
              <a:avLst/>
              <a:gdLst/>
              <a:ahLst/>
              <a:cxnLst/>
              <a:rect l="l" t="t" r="r" b="b"/>
              <a:pathLst>
                <a:path w="1811" h="1662" extrusionOk="0">
                  <a:moveTo>
                    <a:pt x="1811" y="0"/>
                  </a:moveTo>
                  <a:lnTo>
                    <a:pt x="125" y="1017"/>
                  </a:lnTo>
                  <a:lnTo>
                    <a:pt x="1" y="1661"/>
                  </a:lnTo>
                  <a:lnTo>
                    <a:pt x="1" y="1661"/>
                  </a:lnTo>
                  <a:lnTo>
                    <a:pt x="181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16;p69">
              <a:extLst>
                <a:ext uri="{FF2B5EF4-FFF2-40B4-BE49-F238E27FC236}">
                  <a16:creationId xmlns:a16="http://schemas.microsoft.com/office/drawing/2014/main" id="{C21FDACB-0A64-9447-3587-D87183C76AF9}"/>
                </a:ext>
              </a:extLst>
            </p:cNvPr>
            <p:cNvSpPr/>
            <p:nvPr/>
          </p:nvSpPr>
          <p:spPr>
            <a:xfrm>
              <a:off x="5010000" y="685375"/>
              <a:ext cx="85550" cy="14300"/>
            </a:xfrm>
            <a:custGeom>
              <a:avLst/>
              <a:gdLst/>
              <a:ahLst/>
              <a:cxnLst/>
              <a:rect l="l" t="t" r="r" b="b"/>
              <a:pathLst>
                <a:path w="3422" h="572" extrusionOk="0">
                  <a:moveTo>
                    <a:pt x="3421" y="1"/>
                  </a:moveTo>
                  <a:lnTo>
                    <a:pt x="0" y="348"/>
                  </a:lnTo>
                  <a:lnTo>
                    <a:pt x="892" y="571"/>
                  </a:lnTo>
                  <a:lnTo>
                    <a:pt x="3421" y="1"/>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17;p69">
              <a:extLst>
                <a:ext uri="{FF2B5EF4-FFF2-40B4-BE49-F238E27FC236}">
                  <a16:creationId xmlns:a16="http://schemas.microsoft.com/office/drawing/2014/main" id="{C1402BC0-BB20-3257-AE17-5602CE038856}"/>
                </a:ext>
              </a:extLst>
            </p:cNvPr>
            <p:cNvSpPr/>
            <p:nvPr/>
          </p:nvSpPr>
          <p:spPr>
            <a:xfrm>
              <a:off x="5007500" y="699650"/>
              <a:ext cx="11200" cy="24175"/>
            </a:xfrm>
            <a:custGeom>
              <a:avLst/>
              <a:gdLst/>
              <a:ahLst/>
              <a:cxnLst/>
              <a:rect l="l" t="t" r="r" b="b"/>
              <a:pathLst>
                <a:path w="448" h="967" extrusionOk="0">
                  <a:moveTo>
                    <a:pt x="100" y="0"/>
                  </a:moveTo>
                  <a:lnTo>
                    <a:pt x="1" y="967"/>
                  </a:lnTo>
                  <a:lnTo>
                    <a:pt x="447" y="223"/>
                  </a:lnTo>
                  <a:lnTo>
                    <a:pt x="100"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18;p69">
              <a:extLst>
                <a:ext uri="{FF2B5EF4-FFF2-40B4-BE49-F238E27FC236}">
                  <a16:creationId xmlns:a16="http://schemas.microsoft.com/office/drawing/2014/main" id="{BB42B988-FCBF-2F4F-DCF8-EC31EA11A8A0}"/>
                </a:ext>
              </a:extLst>
            </p:cNvPr>
            <p:cNvSpPr/>
            <p:nvPr/>
          </p:nvSpPr>
          <p:spPr>
            <a:xfrm>
              <a:off x="5634675" y="637050"/>
              <a:ext cx="29775" cy="28525"/>
            </a:xfrm>
            <a:custGeom>
              <a:avLst/>
              <a:gdLst/>
              <a:ahLst/>
              <a:cxnLst/>
              <a:rect l="l" t="t" r="r" b="b"/>
              <a:pathLst>
                <a:path w="1191" h="1141" extrusionOk="0">
                  <a:moveTo>
                    <a:pt x="769" y="0"/>
                  </a:moveTo>
                  <a:lnTo>
                    <a:pt x="1" y="1141"/>
                  </a:lnTo>
                  <a:lnTo>
                    <a:pt x="1191" y="199"/>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19;p69">
              <a:extLst>
                <a:ext uri="{FF2B5EF4-FFF2-40B4-BE49-F238E27FC236}">
                  <a16:creationId xmlns:a16="http://schemas.microsoft.com/office/drawing/2014/main" id="{0D50C042-AA4F-9975-614A-AAD4E404C173}"/>
                </a:ext>
              </a:extLst>
            </p:cNvPr>
            <p:cNvSpPr/>
            <p:nvPr/>
          </p:nvSpPr>
          <p:spPr>
            <a:xfrm>
              <a:off x="5630975" y="664325"/>
              <a:ext cx="35975" cy="16750"/>
            </a:xfrm>
            <a:custGeom>
              <a:avLst/>
              <a:gdLst/>
              <a:ahLst/>
              <a:cxnLst/>
              <a:rect l="l" t="t" r="r" b="b"/>
              <a:pathLst>
                <a:path w="1439" h="670" extrusionOk="0">
                  <a:moveTo>
                    <a:pt x="1339" y="0"/>
                  </a:moveTo>
                  <a:lnTo>
                    <a:pt x="0" y="669"/>
                  </a:lnTo>
                  <a:lnTo>
                    <a:pt x="1438" y="298"/>
                  </a:lnTo>
                  <a:lnTo>
                    <a:pt x="133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0;p69">
              <a:extLst>
                <a:ext uri="{FF2B5EF4-FFF2-40B4-BE49-F238E27FC236}">
                  <a16:creationId xmlns:a16="http://schemas.microsoft.com/office/drawing/2014/main" id="{C62E07E0-616F-E6B5-E7DB-3203B996FF46}"/>
                </a:ext>
              </a:extLst>
            </p:cNvPr>
            <p:cNvSpPr/>
            <p:nvPr/>
          </p:nvSpPr>
          <p:spPr>
            <a:xfrm>
              <a:off x="5646475" y="752925"/>
              <a:ext cx="13025" cy="56425"/>
            </a:xfrm>
            <a:custGeom>
              <a:avLst/>
              <a:gdLst/>
              <a:ahLst/>
              <a:cxnLst/>
              <a:rect l="l" t="t" r="r" b="b"/>
              <a:pathLst>
                <a:path w="521" h="2257" extrusionOk="0">
                  <a:moveTo>
                    <a:pt x="0" y="1"/>
                  </a:moveTo>
                  <a:lnTo>
                    <a:pt x="496" y="2257"/>
                  </a:lnTo>
                  <a:lnTo>
                    <a:pt x="521" y="918"/>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1;p69">
              <a:extLst>
                <a:ext uri="{FF2B5EF4-FFF2-40B4-BE49-F238E27FC236}">
                  <a16:creationId xmlns:a16="http://schemas.microsoft.com/office/drawing/2014/main" id="{C5269BA5-42D5-1895-F88C-B68BE904523C}"/>
                </a:ext>
              </a:extLst>
            </p:cNvPr>
            <p:cNvSpPr/>
            <p:nvPr/>
          </p:nvSpPr>
          <p:spPr>
            <a:xfrm>
              <a:off x="5361375" y="731875"/>
              <a:ext cx="22950" cy="78725"/>
            </a:xfrm>
            <a:custGeom>
              <a:avLst/>
              <a:gdLst/>
              <a:ahLst/>
              <a:cxnLst/>
              <a:rect l="l" t="t" r="r" b="b"/>
              <a:pathLst>
                <a:path w="918" h="3149" extrusionOk="0">
                  <a:moveTo>
                    <a:pt x="918" y="0"/>
                  </a:moveTo>
                  <a:lnTo>
                    <a:pt x="1" y="3148"/>
                  </a:lnTo>
                  <a:lnTo>
                    <a:pt x="670" y="3148"/>
                  </a:lnTo>
                  <a:lnTo>
                    <a:pt x="918"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22;p69">
              <a:extLst>
                <a:ext uri="{FF2B5EF4-FFF2-40B4-BE49-F238E27FC236}">
                  <a16:creationId xmlns:a16="http://schemas.microsoft.com/office/drawing/2014/main" id="{547DAB57-F55E-B530-0F5D-AD53989B0E2A}"/>
                </a:ext>
              </a:extLst>
            </p:cNvPr>
            <p:cNvSpPr/>
            <p:nvPr/>
          </p:nvSpPr>
          <p:spPr>
            <a:xfrm>
              <a:off x="5286400" y="743650"/>
              <a:ext cx="57025" cy="79950"/>
            </a:xfrm>
            <a:custGeom>
              <a:avLst/>
              <a:gdLst/>
              <a:ahLst/>
              <a:cxnLst/>
              <a:rect l="l" t="t" r="r" b="b"/>
              <a:pathLst>
                <a:path w="2281" h="3198" extrusionOk="0">
                  <a:moveTo>
                    <a:pt x="2281" y="0"/>
                  </a:moveTo>
                  <a:lnTo>
                    <a:pt x="0" y="3198"/>
                  </a:lnTo>
                  <a:lnTo>
                    <a:pt x="496" y="3173"/>
                  </a:lnTo>
                  <a:lnTo>
                    <a:pt x="2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23;p69">
              <a:extLst>
                <a:ext uri="{FF2B5EF4-FFF2-40B4-BE49-F238E27FC236}">
                  <a16:creationId xmlns:a16="http://schemas.microsoft.com/office/drawing/2014/main" id="{1A734281-6A3F-0E5E-E4EB-3D2DB824291E}"/>
                </a:ext>
              </a:extLst>
            </p:cNvPr>
            <p:cNvSpPr/>
            <p:nvPr/>
          </p:nvSpPr>
          <p:spPr>
            <a:xfrm>
              <a:off x="4968475" y="1015075"/>
              <a:ext cx="347075" cy="63250"/>
            </a:xfrm>
            <a:custGeom>
              <a:avLst/>
              <a:gdLst/>
              <a:ahLst/>
              <a:cxnLst/>
              <a:rect l="l" t="t" r="r" b="b"/>
              <a:pathLst>
                <a:path w="13883" h="2530" extrusionOk="0">
                  <a:moveTo>
                    <a:pt x="10734" y="1"/>
                  </a:moveTo>
                  <a:cubicBezTo>
                    <a:pt x="7363" y="1"/>
                    <a:pt x="4090" y="100"/>
                    <a:pt x="1017" y="422"/>
                  </a:cubicBezTo>
                  <a:cubicBezTo>
                    <a:pt x="645" y="645"/>
                    <a:pt x="298" y="943"/>
                    <a:pt x="0" y="1265"/>
                  </a:cubicBezTo>
                  <a:cubicBezTo>
                    <a:pt x="124" y="1587"/>
                    <a:pt x="248" y="1934"/>
                    <a:pt x="322" y="2257"/>
                  </a:cubicBezTo>
                  <a:cubicBezTo>
                    <a:pt x="471" y="2381"/>
                    <a:pt x="645" y="2480"/>
                    <a:pt x="793" y="2529"/>
                  </a:cubicBezTo>
                  <a:cubicBezTo>
                    <a:pt x="3495" y="1364"/>
                    <a:pt x="8255" y="1042"/>
                    <a:pt x="13882" y="1017"/>
                  </a:cubicBezTo>
                  <a:lnTo>
                    <a:pt x="13684" y="26"/>
                  </a:lnTo>
                  <a:cubicBezTo>
                    <a:pt x="12692" y="26"/>
                    <a:pt x="11701" y="1"/>
                    <a:pt x="10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24;p69">
              <a:extLst>
                <a:ext uri="{FF2B5EF4-FFF2-40B4-BE49-F238E27FC236}">
                  <a16:creationId xmlns:a16="http://schemas.microsoft.com/office/drawing/2014/main" id="{B49D2264-AFA0-1F1D-A656-FF1C4DD8C66A}"/>
                </a:ext>
              </a:extLst>
            </p:cNvPr>
            <p:cNvSpPr/>
            <p:nvPr/>
          </p:nvSpPr>
          <p:spPr>
            <a:xfrm>
              <a:off x="5907375" y="1011975"/>
              <a:ext cx="21100" cy="3750"/>
            </a:xfrm>
            <a:custGeom>
              <a:avLst/>
              <a:gdLst/>
              <a:ahLst/>
              <a:cxnLst/>
              <a:rect l="l" t="t" r="r" b="b"/>
              <a:pathLst>
                <a:path w="844" h="150" extrusionOk="0">
                  <a:moveTo>
                    <a:pt x="0" y="1"/>
                  </a:moveTo>
                  <a:cubicBezTo>
                    <a:pt x="25" y="1"/>
                    <a:pt x="149" y="75"/>
                    <a:pt x="347" y="150"/>
                  </a:cubicBezTo>
                  <a:cubicBezTo>
                    <a:pt x="521" y="100"/>
                    <a:pt x="670" y="75"/>
                    <a:pt x="843" y="51"/>
                  </a:cubicBezTo>
                  <a:lnTo>
                    <a:pt x="645" y="51"/>
                  </a:lnTo>
                  <a:cubicBezTo>
                    <a:pt x="248" y="51"/>
                    <a:pt x="50" y="1"/>
                    <a:pt x="0" y="1"/>
                  </a:cubicBezTo>
                  <a:close/>
                </a:path>
              </a:pathLst>
            </a:custGeom>
            <a:solidFill>
              <a:srgbClr val="546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25;p69">
              <a:extLst>
                <a:ext uri="{FF2B5EF4-FFF2-40B4-BE49-F238E27FC236}">
                  <a16:creationId xmlns:a16="http://schemas.microsoft.com/office/drawing/2014/main" id="{21116D09-2796-C110-8ACE-E7DF371A7E34}"/>
                </a:ext>
              </a:extLst>
            </p:cNvPr>
            <p:cNvSpPr/>
            <p:nvPr/>
          </p:nvSpPr>
          <p:spPr>
            <a:xfrm>
              <a:off x="5687975" y="967975"/>
              <a:ext cx="348325" cy="73175"/>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26;p69">
              <a:extLst>
                <a:ext uri="{FF2B5EF4-FFF2-40B4-BE49-F238E27FC236}">
                  <a16:creationId xmlns:a16="http://schemas.microsoft.com/office/drawing/2014/main" id="{EEE5C5F3-2A0B-539E-3E16-E8CAC645CBF3}"/>
                </a:ext>
              </a:extLst>
            </p:cNvPr>
            <p:cNvSpPr/>
            <p:nvPr/>
          </p:nvSpPr>
          <p:spPr>
            <a:xfrm>
              <a:off x="5033550" y="1076450"/>
              <a:ext cx="295000" cy="44025"/>
            </a:xfrm>
            <a:custGeom>
              <a:avLst/>
              <a:gdLst/>
              <a:ahLst/>
              <a:cxnLst/>
              <a:rect l="l" t="t" r="r" b="b"/>
              <a:pathLst>
                <a:path w="11800" h="1761" extrusionOk="0">
                  <a:moveTo>
                    <a:pt x="10660" y="0"/>
                  </a:moveTo>
                  <a:cubicBezTo>
                    <a:pt x="6941" y="0"/>
                    <a:pt x="3347" y="74"/>
                    <a:pt x="0" y="446"/>
                  </a:cubicBezTo>
                  <a:cubicBezTo>
                    <a:pt x="446" y="744"/>
                    <a:pt x="2157" y="769"/>
                    <a:pt x="2157" y="1240"/>
                  </a:cubicBezTo>
                  <a:cubicBezTo>
                    <a:pt x="2157" y="1760"/>
                    <a:pt x="2801" y="1735"/>
                    <a:pt x="3570" y="1760"/>
                  </a:cubicBezTo>
                  <a:cubicBezTo>
                    <a:pt x="5900" y="1388"/>
                    <a:pt x="8676" y="1215"/>
                    <a:pt x="11800" y="1140"/>
                  </a:cubicBezTo>
                  <a:lnTo>
                    <a:pt x="1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27;p69">
              <a:extLst>
                <a:ext uri="{FF2B5EF4-FFF2-40B4-BE49-F238E27FC236}">
                  <a16:creationId xmlns:a16="http://schemas.microsoft.com/office/drawing/2014/main" id="{5EDC3A8D-9A6B-6E20-7AFD-837267B69B22}"/>
                </a:ext>
              </a:extLst>
            </p:cNvPr>
            <p:cNvSpPr/>
            <p:nvPr/>
          </p:nvSpPr>
          <p:spPr>
            <a:xfrm>
              <a:off x="5696650" y="1046075"/>
              <a:ext cx="305575" cy="58275"/>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28;p69">
              <a:extLst>
                <a:ext uri="{FF2B5EF4-FFF2-40B4-BE49-F238E27FC236}">
                  <a16:creationId xmlns:a16="http://schemas.microsoft.com/office/drawing/2014/main" id="{6C09F11C-BB8D-F5A3-9E72-B472EFBAC730}"/>
                </a:ext>
              </a:extLst>
            </p:cNvPr>
            <p:cNvSpPr/>
            <p:nvPr/>
          </p:nvSpPr>
          <p:spPr>
            <a:xfrm>
              <a:off x="5333500" y="1124775"/>
              <a:ext cx="223125" cy="48375"/>
            </a:xfrm>
            <a:custGeom>
              <a:avLst/>
              <a:gdLst/>
              <a:ahLst/>
              <a:cxnLst/>
              <a:rect l="l" t="t" r="r" b="b"/>
              <a:pathLst>
                <a:path w="8925" h="1935" extrusionOk="0">
                  <a:moveTo>
                    <a:pt x="4735" y="1"/>
                  </a:moveTo>
                  <a:cubicBezTo>
                    <a:pt x="2876" y="125"/>
                    <a:pt x="1215" y="199"/>
                    <a:pt x="0" y="199"/>
                  </a:cubicBezTo>
                  <a:lnTo>
                    <a:pt x="347" y="1934"/>
                  </a:lnTo>
                  <a:lnTo>
                    <a:pt x="8925" y="1587"/>
                  </a:lnTo>
                  <a:cubicBezTo>
                    <a:pt x="7437" y="1215"/>
                    <a:pt x="5875" y="546"/>
                    <a:pt x="473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29;p69">
              <a:extLst>
                <a:ext uri="{FF2B5EF4-FFF2-40B4-BE49-F238E27FC236}">
                  <a16:creationId xmlns:a16="http://schemas.microsoft.com/office/drawing/2014/main" id="{6E6ADB34-6C1A-FC9F-2990-B53678292ECB}"/>
                </a:ext>
              </a:extLst>
            </p:cNvPr>
            <p:cNvSpPr/>
            <p:nvPr/>
          </p:nvSpPr>
          <p:spPr>
            <a:xfrm>
              <a:off x="5315525" y="1039875"/>
              <a:ext cx="136375" cy="89875"/>
            </a:xfrm>
            <a:custGeom>
              <a:avLst/>
              <a:gdLst/>
              <a:ahLst/>
              <a:cxnLst/>
              <a:rect l="l" t="t" r="r" b="b"/>
              <a:pathLst>
                <a:path w="5455" h="3595" extrusionOk="0">
                  <a:moveTo>
                    <a:pt x="1339" y="0"/>
                  </a:moveTo>
                  <a:cubicBezTo>
                    <a:pt x="893" y="0"/>
                    <a:pt x="447" y="0"/>
                    <a:pt x="0" y="25"/>
                  </a:cubicBezTo>
                  <a:lnTo>
                    <a:pt x="273" y="1463"/>
                  </a:lnTo>
                  <a:cubicBezTo>
                    <a:pt x="1215" y="1463"/>
                    <a:pt x="2157" y="1463"/>
                    <a:pt x="3099" y="1488"/>
                  </a:cubicBezTo>
                  <a:cubicBezTo>
                    <a:pt x="3149" y="1042"/>
                    <a:pt x="3223" y="546"/>
                    <a:pt x="3273" y="25"/>
                  </a:cubicBezTo>
                  <a:cubicBezTo>
                    <a:pt x="2628" y="25"/>
                    <a:pt x="1984" y="0"/>
                    <a:pt x="1339" y="0"/>
                  </a:cubicBezTo>
                  <a:close/>
                  <a:moveTo>
                    <a:pt x="2950" y="2579"/>
                  </a:moveTo>
                  <a:cubicBezTo>
                    <a:pt x="2132" y="2579"/>
                    <a:pt x="1314" y="2579"/>
                    <a:pt x="521" y="2603"/>
                  </a:cubicBezTo>
                  <a:lnTo>
                    <a:pt x="719" y="3595"/>
                  </a:lnTo>
                  <a:cubicBezTo>
                    <a:pt x="1934" y="3595"/>
                    <a:pt x="3595" y="3521"/>
                    <a:pt x="5454" y="3397"/>
                  </a:cubicBezTo>
                  <a:cubicBezTo>
                    <a:pt x="5281" y="3297"/>
                    <a:pt x="5132" y="3223"/>
                    <a:pt x="4983" y="3149"/>
                  </a:cubicBezTo>
                  <a:lnTo>
                    <a:pt x="2876" y="3223"/>
                  </a:lnTo>
                  <a:cubicBezTo>
                    <a:pt x="2876" y="3223"/>
                    <a:pt x="2901" y="2975"/>
                    <a:pt x="2950" y="25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30;p69">
              <a:extLst>
                <a:ext uri="{FF2B5EF4-FFF2-40B4-BE49-F238E27FC236}">
                  <a16:creationId xmlns:a16="http://schemas.microsoft.com/office/drawing/2014/main" id="{577242A4-5647-AE09-5477-BC097576897D}"/>
                </a:ext>
              </a:extLst>
            </p:cNvPr>
            <p:cNvSpPr/>
            <p:nvPr/>
          </p:nvSpPr>
          <p:spPr>
            <a:xfrm>
              <a:off x="5413450" y="732475"/>
              <a:ext cx="18600" cy="98575"/>
            </a:xfrm>
            <a:custGeom>
              <a:avLst/>
              <a:gdLst/>
              <a:ahLst/>
              <a:cxnLst/>
              <a:rect l="l" t="t" r="r" b="b"/>
              <a:pathLst>
                <a:path w="744" h="3943" extrusionOk="0">
                  <a:moveTo>
                    <a:pt x="273" y="1"/>
                  </a:moveTo>
                  <a:lnTo>
                    <a:pt x="273" y="1"/>
                  </a:lnTo>
                  <a:cubicBezTo>
                    <a:pt x="471" y="769"/>
                    <a:pt x="347" y="1959"/>
                    <a:pt x="0" y="3868"/>
                  </a:cubicBezTo>
                  <a:cubicBezTo>
                    <a:pt x="149" y="3893"/>
                    <a:pt x="298" y="3918"/>
                    <a:pt x="446" y="3942"/>
                  </a:cubicBezTo>
                  <a:cubicBezTo>
                    <a:pt x="570" y="3025"/>
                    <a:pt x="744" y="1563"/>
                    <a:pt x="422" y="422"/>
                  </a:cubicBezTo>
                  <a:cubicBezTo>
                    <a:pt x="422" y="373"/>
                    <a:pt x="397" y="348"/>
                    <a:pt x="397" y="298"/>
                  </a:cubicBezTo>
                  <a:cubicBezTo>
                    <a:pt x="347" y="199"/>
                    <a:pt x="322" y="100"/>
                    <a:pt x="27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31;p69">
              <a:extLst>
                <a:ext uri="{FF2B5EF4-FFF2-40B4-BE49-F238E27FC236}">
                  <a16:creationId xmlns:a16="http://schemas.microsoft.com/office/drawing/2014/main" id="{DDE14C26-6762-D47F-610A-15C6157C783E}"/>
                </a:ext>
              </a:extLst>
            </p:cNvPr>
            <p:cNvSpPr/>
            <p:nvPr/>
          </p:nvSpPr>
          <p:spPr>
            <a:xfrm>
              <a:off x="5299400" y="829175"/>
              <a:ext cx="125225" cy="130775"/>
            </a:xfrm>
            <a:custGeom>
              <a:avLst/>
              <a:gdLst/>
              <a:ahLst/>
              <a:cxnLst/>
              <a:rect l="l" t="t" r="r" b="b"/>
              <a:pathLst>
                <a:path w="5009" h="5231" extrusionOk="0">
                  <a:moveTo>
                    <a:pt x="4562" y="0"/>
                  </a:moveTo>
                  <a:cubicBezTo>
                    <a:pt x="4513" y="298"/>
                    <a:pt x="4438" y="620"/>
                    <a:pt x="4364" y="967"/>
                  </a:cubicBezTo>
                  <a:cubicBezTo>
                    <a:pt x="4289" y="1314"/>
                    <a:pt x="3546" y="4958"/>
                    <a:pt x="3546" y="4983"/>
                  </a:cubicBezTo>
                  <a:cubicBezTo>
                    <a:pt x="3818" y="4958"/>
                    <a:pt x="4091" y="4958"/>
                    <a:pt x="4389" y="4933"/>
                  </a:cubicBezTo>
                  <a:cubicBezTo>
                    <a:pt x="4661" y="2702"/>
                    <a:pt x="4934" y="645"/>
                    <a:pt x="4984" y="273"/>
                  </a:cubicBezTo>
                  <a:cubicBezTo>
                    <a:pt x="4984" y="223"/>
                    <a:pt x="4984" y="149"/>
                    <a:pt x="5008" y="74"/>
                  </a:cubicBezTo>
                  <a:cubicBezTo>
                    <a:pt x="4860" y="50"/>
                    <a:pt x="4711" y="25"/>
                    <a:pt x="4562" y="0"/>
                  </a:cubicBezTo>
                  <a:close/>
                  <a:moveTo>
                    <a:pt x="2802" y="5008"/>
                  </a:moveTo>
                  <a:lnTo>
                    <a:pt x="2802" y="5008"/>
                  </a:lnTo>
                  <a:cubicBezTo>
                    <a:pt x="1761" y="5082"/>
                    <a:pt x="819" y="5131"/>
                    <a:pt x="1" y="5231"/>
                  </a:cubicBezTo>
                  <a:cubicBezTo>
                    <a:pt x="868" y="5131"/>
                    <a:pt x="1835" y="5082"/>
                    <a:pt x="2802" y="5008"/>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32;p69">
              <a:extLst>
                <a:ext uri="{FF2B5EF4-FFF2-40B4-BE49-F238E27FC236}">
                  <a16:creationId xmlns:a16="http://schemas.microsoft.com/office/drawing/2014/main" id="{8162715B-DFDC-13B1-251B-B0D78E80DAE7}"/>
                </a:ext>
              </a:extLst>
            </p:cNvPr>
            <p:cNvSpPr/>
            <p:nvPr/>
          </p:nvSpPr>
          <p:spPr>
            <a:xfrm>
              <a:off x="5299400" y="954350"/>
              <a:ext cx="71300" cy="5600"/>
            </a:xfrm>
            <a:custGeom>
              <a:avLst/>
              <a:gdLst/>
              <a:ahLst/>
              <a:cxnLst/>
              <a:rect l="l" t="t" r="r" b="b"/>
              <a:pathLst>
                <a:path w="2852" h="224" extrusionOk="0">
                  <a:moveTo>
                    <a:pt x="2802" y="1"/>
                  </a:moveTo>
                  <a:cubicBezTo>
                    <a:pt x="1761" y="75"/>
                    <a:pt x="819" y="124"/>
                    <a:pt x="1" y="224"/>
                  </a:cubicBezTo>
                  <a:cubicBezTo>
                    <a:pt x="819" y="124"/>
                    <a:pt x="1810" y="75"/>
                    <a:pt x="2852"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33;p69">
              <a:extLst>
                <a:ext uri="{FF2B5EF4-FFF2-40B4-BE49-F238E27FC236}">
                  <a16:creationId xmlns:a16="http://schemas.microsoft.com/office/drawing/2014/main" id="{F3414CD3-53B9-5FCE-1D9F-06EA4DBBDF45}"/>
                </a:ext>
              </a:extLst>
            </p:cNvPr>
            <p:cNvSpPr/>
            <p:nvPr/>
          </p:nvSpPr>
          <p:spPr>
            <a:xfrm>
              <a:off x="5299400" y="952500"/>
              <a:ext cx="109725" cy="63850"/>
            </a:xfrm>
            <a:custGeom>
              <a:avLst/>
              <a:gdLst/>
              <a:ahLst/>
              <a:cxnLst/>
              <a:rect l="l" t="t" r="r" b="b"/>
              <a:pathLst>
                <a:path w="4389" h="2554" extrusionOk="0">
                  <a:moveTo>
                    <a:pt x="4389" y="0"/>
                  </a:moveTo>
                  <a:cubicBezTo>
                    <a:pt x="4091" y="25"/>
                    <a:pt x="3818" y="25"/>
                    <a:pt x="3546" y="50"/>
                  </a:cubicBezTo>
                  <a:cubicBezTo>
                    <a:pt x="3298" y="50"/>
                    <a:pt x="3075" y="75"/>
                    <a:pt x="2852" y="75"/>
                  </a:cubicBezTo>
                  <a:cubicBezTo>
                    <a:pt x="1810" y="149"/>
                    <a:pt x="819" y="198"/>
                    <a:pt x="1" y="298"/>
                  </a:cubicBezTo>
                  <a:lnTo>
                    <a:pt x="447" y="2529"/>
                  </a:lnTo>
                  <a:cubicBezTo>
                    <a:pt x="968" y="2529"/>
                    <a:pt x="1488" y="2529"/>
                    <a:pt x="2009" y="2553"/>
                  </a:cubicBezTo>
                  <a:lnTo>
                    <a:pt x="4042" y="2553"/>
                  </a:lnTo>
                  <a:cubicBezTo>
                    <a:pt x="4165" y="1735"/>
                    <a:pt x="4265" y="868"/>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34;p69">
              <a:extLst>
                <a:ext uri="{FF2B5EF4-FFF2-40B4-BE49-F238E27FC236}">
                  <a16:creationId xmlns:a16="http://schemas.microsoft.com/office/drawing/2014/main" id="{943DFD06-66D5-B981-42AB-E5241881B668}"/>
                </a:ext>
              </a:extLst>
            </p:cNvPr>
            <p:cNvSpPr/>
            <p:nvPr/>
          </p:nvSpPr>
          <p:spPr>
            <a:xfrm>
              <a:off x="5310575" y="1015700"/>
              <a:ext cx="89875" cy="24825"/>
            </a:xfrm>
            <a:custGeom>
              <a:avLst/>
              <a:gdLst/>
              <a:ahLst/>
              <a:cxnLst/>
              <a:rect l="l" t="t" r="r" b="b"/>
              <a:pathLst>
                <a:path w="3595" h="993" extrusionOk="0">
                  <a:moveTo>
                    <a:pt x="0" y="1"/>
                  </a:moveTo>
                  <a:lnTo>
                    <a:pt x="198" y="992"/>
                  </a:lnTo>
                  <a:cubicBezTo>
                    <a:pt x="645" y="967"/>
                    <a:pt x="1091" y="967"/>
                    <a:pt x="1537" y="967"/>
                  </a:cubicBezTo>
                  <a:cubicBezTo>
                    <a:pt x="2182" y="967"/>
                    <a:pt x="2826" y="992"/>
                    <a:pt x="3471" y="992"/>
                  </a:cubicBezTo>
                  <a:cubicBezTo>
                    <a:pt x="3520" y="670"/>
                    <a:pt x="3570" y="373"/>
                    <a:pt x="3595" y="25"/>
                  </a:cubicBezTo>
                  <a:lnTo>
                    <a:pt x="1562" y="25"/>
                  </a:lnTo>
                  <a:cubicBezTo>
                    <a:pt x="1041" y="1"/>
                    <a:pt x="52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35;p69">
              <a:extLst>
                <a:ext uri="{FF2B5EF4-FFF2-40B4-BE49-F238E27FC236}">
                  <a16:creationId xmlns:a16="http://schemas.microsoft.com/office/drawing/2014/main" id="{CABDE4A9-C7C2-948D-7654-23C9FE9683C1}"/>
                </a:ext>
              </a:extLst>
            </p:cNvPr>
            <p:cNvSpPr/>
            <p:nvPr/>
          </p:nvSpPr>
          <p:spPr>
            <a:xfrm>
              <a:off x="5322350" y="1076450"/>
              <a:ext cx="70675" cy="28525"/>
            </a:xfrm>
            <a:custGeom>
              <a:avLst/>
              <a:gdLst/>
              <a:ahLst/>
              <a:cxnLst/>
              <a:rect l="l" t="t" r="r" b="b"/>
              <a:pathLst>
                <a:path w="2827" h="1141" extrusionOk="0">
                  <a:moveTo>
                    <a:pt x="0" y="0"/>
                  </a:moveTo>
                  <a:lnTo>
                    <a:pt x="248" y="1140"/>
                  </a:lnTo>
                  <a:cubicBezTo>
                    <a:pt x="1041" y="1116"/>
                    <a:pt x="1859" y="1116"/>
                    <a:pt x="2677" y="1116"/>
                  </a:cubicBezTo>
                  <a:cubicBezTo>
                    <a:pt x="2727" y="818"/>
                    <a:pt x="2776" y="446"/>
                    <a:pt x="2826" y="25"/>
                  </a:cubicBezTo>
                  <a:cubicBezTo>
                    <a:pt x="1884" y="0"/>
                    <a:pt x="942"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36;p69">
              <a:extLst>
                <a:ext uri="{FF2B5EF4-FFF2-40B4-BE49-F238E27FC236}">
                  <a16:creationId xmlns:a16="http://schemas.microsoft.com/office/drawing/2014/main" id="{0EB208B9-E3DA-FBBA-D5CC-D640FDF97E06}"/>
                </a:ext>
              </a:extLst>
            </p:cNvPr>
            <p:cNvSpPr/>
            <p:nvPr/>
          </p:nvSpPr>
          <p:spPr>
            <a:xfrm>
              <a:off x="5344650" y="691025"/>
              <a:ext cx="354525" cy="429450"/>
            </a:xfrm>
            <a:custGeom>
              <a:avLst/>
              <a:gdLst/>
              <a:ahLst/>
              <a:cxnLst/>
              <a:rect l="l" t="t" r="r" b="b"/>
              <a:pathLst>
                <a:path w="14181" h="17178" extrusionOk="0">
                  <a:moveTo>
                    <a:pt x="1836" y="1"/>
                  </a:moveTo>
                  <a:cubicBezTo>
                    <a:pt x="1280" y="1"/>
                    <a:pt x="670" y="43"/>
                    <a:pt x="0" y="172"/>
                  </a:cubicBezTo>
                  <a:cubicBezTo>
                    <a:pt x="273" y="221"/>
                    <a:pt x="546" y="246"/>
                    <a:pt x="769" y="271"/>
                  </a:cubicBezTo>
                  <a:cubicBezTo>
                    <a:pt x="2331" y="494"/>
                    <a:pt x="2777" y="890"/>
                    <a:pt x="3149" y="1956"/>
                  </a:cubicBezTo>
                  <a:cubicBezTo>
                    <a:pt x="3149" y="2006"/>
                    <a:pt x="3174" y="2031"/>
                    <a:pt x="3174" y="2080"/>
                  </a:cubicBezTo>
                  <a:cubicBezTo>
                    <a:pt x="3521" y="3295"/>
                    <a:pt x="3273" y="4931"/>
                    <a:pt x="3174" y="5799"/>
                  </a:cubicBezTo>
                  <a:cubicBezTo>
                    <a:pt x="3050" y="6716"/>
                    <a:pt x="1711" y="17177"/>
                    <a:pt x="1711" y="17177"/>
                  </a:cubicBezTo>
                  <a:lnTo>
                    <a:pt x="14180" y="16805"/>
                  </a:lnTo>
                  <a:cubicBezTo>
                    <a:pt x="14056" y="13657"/>
                    <a:pt x="12718" y="6914"/>
                    <a:pt x="12346" y="5253"/>
                  </a:cubicBezTo>
                  <a:cubicBezTo>
                    <a:pt x="11949" y="3568"/>
                    <a:pt x="11503" y="1535"/>
                    <a:pt x="10511" y="543"/>
                  </a:cubicBezTo>
                  <a:cubicBezTo>
                    <a:pt x="10113" y="132"/>
                    <a:pt x="9776" y="16"/>
                    <a:pt x="9437" y="16"/>
                  </a:cubicBezTo>
                  <a:cubicBezTo>
                    <a:pt x="9163" y="16"/>
                    <a:pt x="8888" y="91"/>
                    <a:pt x="8578" y="147"/>
                  </a:cubicBezTo>
                  <a:cubicBezTo>
                    <a:pt x="8424" y="177"/>
                    <a:pt x="8252" y="199"/>
                    <a:pt x="8067" y="199"/>
                  </a:cubicBezTo>
                  <a:cubicBezTo>
                    <a:pt x="7953" y="199"/>
                    <a:pt x="7833" y="190"/>
                    <a:pt x="7710" y="172"/>
                  </a:cubicBezTo>
                  <a:cubicBezTo>
                    <a:pt x="7297" y="130"/>
                    <a:pt x="6975" y="116"/>
                    <a:pt x="6683" y="116"/>
                  </a:cubicBezTo>
                  <a:cubicBezTo>
                    <a:pt x="6099" y="116"/>
                    <a:pt x="5636" y="172"/>
                    <a:pt x="4810" y="172"/>
                  </a:cubicBezTo>
                  <a:cubicBezTo>
                    <a:pt x="4339" y="172"/>
                    <a:pt x="3843" y="122"/>
                    <a:pt x="3248" y="72"/>
                  </a:cubicBezTo>
                  <a:cubicBezTo>
                    <a:pt x="2819" y="37"/>
                    <a:pt x="2350" y="1"/>
                    <a:pt x="1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37;p69">
              <a:extLst>
                <a:ext uri="{FF2B5EF4-FFF2-40B4-BE49-F238E27FC236}">
                  <a16:creationId xmlns:a16="http://schemas.microsoft.com/office/drawing/2014/main" id="{7711C4BC-6EA4-0235-94D3-C248C12F7319}"/>
                </a:ext>
              </a:extLst>
            </p:cNvPr>
            <p:cNvSpPr/>
            <p:nvPr/>
          </p:nvSpPr>
          <p:spPr>
            <a:xfrm>
              <a:off x="5404775" y="839550"/>
              <a:ext cx="287250" cy="332775"/>
            </a:xfrm>
            <a:custGeom>
              <a:avLst/>
              <a:gdLst/>
              <a:ahLst/>
              <a:cxnLst/>
              <a:rect l="l" t="t" r="r" b="b"/>
              <a:pathLst>
                <a:path w="11490" h="13311" extrusionOk="0">
                  <a:moveTo>
                    <a:pt x="4242" y="1"/>
                  </a:moveTo>
                  <a:cubicBezTo>
                    <a:pt x="4002" y="1"/>
                    <a:pt x="3696" y="2586"/>
                    <a:pt x="3768" y="6253"/>
                  </a:cubicBezTo>
                  <a:cubicBezTo>
                    <a:pt x="3799" y="7838"/>
                    <a:pt x="3694" y="8415"/>
                    <a:pt x="3529" y="8415"/>
                  </a:cubicBezTo>
                  <a:cubicBezTo>
                    <a:pt x="3169" y="8415"/>
                    <a:pt x="2524" y="5646"/>
                    <a:pt x="2405" y="4642"/>
                  </a:cubicBezTo>
                  <a:cubicBezTo>
                    <a:pt x="2357" y="4172"/>
                    <a:pt x="2304" y="3971"/>
                    <a:pt x="2247" y="3971"/>
                  </a:cubicBezTo>
                  <a:cubicBezTo>
                    <a:pt x="2126" y="3971"/>
                    <a:pt x="1986" y="4869"/>
                    <a:pt x="1834" y="6030"/>
                  </a:cubicBezTo>
                  <a:cubicBezTo>
                    <a:pt x="1788" y="6439"/>
                    <a:pt x="1734" y="6631"/>
                    <a:pt x="1681" y="6631"/>
                  </a:cubicBezTo>
                  <a:cubicBezTo>
                    <a:pt x="1510" y="6631"/>
                    <a:pt x="1349" y="4620"/>
                    <a:pt x="1463" y="1494"/>
                  </a:cubicBezTo>
                  <a:cubicBezTo>
                    <a:pt x="1502" y="573"/>
                    <a:pt x="1506" y="163"/>
                    <a:pt x="1475" y="163"/>
                  </a:cubicBezTo>
                  <a:cubicBezTo>
                    <a:pt x="1370" y="163"/>
                    <a:pt x="863" y="4940"/>
                    <a:pt x="0" y="10443"/>
                  </a:cubicBezTo>
                  <a:cubicBezTo>
                    <a:pt x="0" y="10443"/>
                    <a:pt x="4937" y="13310"/>
                    <a:pt x="8252" y="13310"/>
                  </a:cubicBezTo>
                  <a:cubicBezTo>
                    <a:pt x="10132" y="13310"/>
                    <a:pt x="11489" y="12389"/>
                    <a:pt x="11131" y="9501"/>
                  </a:cubicBezTo>
                  <a:cubicBezTo>
                    <a:pt x="10498" y="4389"/>
                    <a:pt x="9713" y="1753"/>
                    <a:pt x="9506" y="1753"/>
                  </a:cubicBezTo>
                  <a:cubicBezTo>
                    <a:pt x="9388" y="1753"/>
                    <a:pt x="9456" y="2599"/>
                    <a:pt x="9842" y="4320"/>
                  </a:cubicBezTo>
                  <a:cubicBezTo>
                    <a:pt x="10229" y="6090"/>
                    <a:pt x="10232" y="6708"/>
                    <a:pt x="10064" y="6708"/>
                  </a:cubicBezTo>
                  <a:cubicBezTo>
                    <a:pt x="9780" y="6708"/>
                    <a:pt x="9009" y="4947"/>
                    <a:pt x="8776" y="3998"/>
                  </a:cubicBezTo>
                  <a:cubicBezTo>
                    <a:pt x="8689" y="3619"/>
                    <a:pt x="8639" y="3456"/>
                    <a:pt x="8614" y="3456"/>
                  </a:cubicBezTo>
                  <a:cubicBezTo>
                    <a:pt x="8537" y="3456"/>
                    <a:pt x="8676" y="4915"/>
                    <a:pt x="8676" y="6402"/>
                  </a:cubicBezTo>
                  <a:cubicBezTo>
                    <a:pt x="8676" y="6765"/>
                    <a:pt x="8626" y="6924"/>
                    <a:pt x="8540" y="6924"/>
                  </a:cubicBezTo>
                  <a:cubicBezTo>
                    <a:pt x="8158" y="6924"/>
                    <a:pt x="7078" y="3754"/>
                    <a:pt x="6693" y="1444"/>
                  </a:cubicBezTo>
                  <a:cubicBezTo>
                    <a:pt x="6597" y="864"/>
                    <a:pt x="6522" y="624"/>
                    <a:pt x="6467" y="624"/>
                  </a:cubicBezTo>
                  <a:cubicBezTo>
                    <a:pt x="6252" y="624"/>
                    <a:pt x="6328" y="4235"/>
                    <a:pt x="6545" y="5733"/>
                  </a:cubicBezTo>
                  <a:cubicBezTo>
                    <a:pt x="6613" y="6254"/>
                    <a:pt x="6587" y="6483"/>
                    <a:pt x="6507" y="6483"/>
                  </a:cubicBezTo>
                  <a:cubicBezTo>
                    <a:pt x="6297" y="6483"/>
                    <a:pt x="5719" y="4915"/>
                    <a:pt x="5503" y="2907"/>
                  </a:cubicBezTo>
                  <a:cubicBezTo>
                    <a:pt x="5425" y="2235"/>
                    <a:pt x="5369" y="1968"/>
                    <a:pt x="5328" y="1968"/>
                  </a:cubicBezTo>
                  <a:cubicBezTo>
                    <a:pt x="5199" y="1968"/>
                    <a:pt x="5219" y="4588"/>
                    <a:pt x="5181" y="5584"/>
                  </a:cubicBezTo>
                  <a:cubicBezTo>
                    <a:pt x="5172" y="5811"/>
                    <a:pt x="5149" y="5914"/>
                    <a:pt x="5116" y="5914"/>
                  </a:cubicBezTo>
                  <a:cubicBezTo>
                    <a:pt x="4960" y="5914"/>
                    <a:pt x="4585" y="3648"/>
                    <a:pt x="4462" y="1196"/>
                  </a:cubicBezTo>
                  <a:cubicBezTo>
                    <a:pt x="4414" y="372"/>
                    <a:pt x="4333"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38;p69">
              <a:extLst>
                <a:ext uri="{FF2B5EF4-FFF2-40B4-BE49-F238E27FC236}">
                  <a16:creationId xmlns:a16="http://schemas.microsoft.com/office/drawing/2014/main" id="{EF9FEA23-A181-D8E8-04BC-734FD73259E5}"/>
                </a:ext>
              </a:extLst>
            </p:cNvPr>
            <p:cNvSpPr/>
            <p:nvPr/>
          </p:nvSpPr>
          <p:spPr>
            <a:xfrm>
              <a:off x="5265325" y="1021500"/>
              <a:ext cx="562125" cy="214225"/>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39;p69">
              <a:extLst>
                <a:ext uri="{FF2B5EF4-FFF2-40B4-BE49-F238E27FC236}">
                  <a16:creationId xmlns:a16="http://schemas.microsoft.com/office/drawing/2014/main" id="{88F8DB58-F57E-B4B5-D991-C83D84F0D45C}"/>
                </a:ext>
              </a:extLst>
            </p:cNvPr>
            <p:cNvSpPr/>
            <p:nvPr/>
          </p:nvSpPr>
          <p:spPr>
            <a:xfrm>
              <a:off x="5325425" y="1120500"/>
              <a:ext cx="327250" cy="12452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40;p69">
              <a:extLst>
                <a:ext uri="{FF2B5EF4-FFF2-40B4-BE49-F238E27FC236}">
                  <a16:creationId xmlns:a16="http://schemas.microsoft.com/office/drawing/2014/main" id="{F86063D8-92BD-BCF4-C328-FE33ED3B7FE6}"/>
                </a:ext>
              </a:extLst>
            </p:cNvPr>
            <p:cNvSpPr/>
            <p:nvPr/>
          </p:nvSpPr>
          <p:spPr>
            <a:xfrm>
              <a:off x="5206450" y="621275"/>
              <a:ext cx="340950" cy="45225"/>
            </a:xfrm>
            <a:custGeom>
              <a:avLst/>
              <a:gdLst/>
              <a:ahLst/>
              <a:cxnLst/>
              <a:rect l="l" t="t" r="r" b="b"/>
              <a:pathLst>
                <a:path w="13638" h="1809" extrusionOk="0">
                  <a:moveTo>
                    <a:pt x="9083" y="1"/>
                  </a:moveTo>
                  <a:cubicBezTo>
                    <a:pt x="7022" y="1"/>
                    <a:pt x="4052" y="199"/>
                    <a:pt x="0" y="458"/>
                  </a:cubicBezTo>
                  <a:cubicBezTo>
                    <a:pt x="1860" y="483"/>
                    <a:pt x="3768" y="507"/>
                    <a:pt x="4934" y="532"/>
                  </a:cubicBezTo>
                  <a:cubicBezTo>
                    <a:pt x="6123" y="557"/>
                    <a:pt x="6793" y="1028"/>
                    <a:pt x="7189" y="1549"/>
                  </a:cubicBezTo>
                  <a:cubicBezTo>
                    <a:pt x="7436" y="1379"/>
                    <a:pt x="7624" y="1105"/>
                    <a:pt x="7946" y="1105"/>
                  </a:cubicBezTo>
                  <a:cubicBezTo>
                    <a:pt x="8142" y="1105"/>
                    <a:pt x="8388" y="1207"/>
                    <a:pt x="8726" y="1499"/>
                  </a:cubicBezTo>
                  <a:cubicBezTo>
                    <a:pt x="8974" y="1720"/>
                    <a:pt x="9117" y="1808"/>
                    <a:pt x="9194" y="1808"/>
                  </a:cubicBezTo>
                  <a:cubicBezTo>
                    <a:pt x="9487" y="1808"/>
                    <a:pt x="8828" y="541"/>
                    <a:pt x="9387" y="541"/>
                  </a:cubicBezTo>
                  <a:cubicBezTo>
                    <a:pt x="9504" y="541"/>
                    <a:pt x="9673" y="597"/>
                    <a:pt x="9916" y="730"/>
                  </a:cubicBezTo>
                  <a:cubicBezTo>
                    <a:pt x="10443" y="1017"/>
                    <a:pt x="10739" y="1104"/>
                    <a:pt x="10937" y="1104"/>
                  </a:cubicBezTo>
                  <a:cubicBezTo>
                    <a:pt x="11244" y="1104"/>
                    <a:pt x="11310" y="892"/>
                    <a:pt x="11636" y="892"/>
                  </a:cubicBezTo>
                  <a:cubicBezTo>
                    <a:pt x="11789" y="892"/>
                    <a:pt x="12000" y="939"/>
                    <a:pt x="12321" y="1078"/>
                  </a:cubicBezTo>
                  <a:cubicBezTo>
                    <a:pt x="12828" y="1305"/>
                    <a:pt x="13169" y="1409"/>
                    <a:pt x="13334" y="1409"/>
                  </a:cubicBezTo>
                  <a:cubicBezTo>
                    <a:pt x="13637" y="1409"/>
                    <a:pt x="13350" y="1060"/>
                    <a:pt x="12420" y="483"/>
                  </a:cubicBezTo>
                  <a:cubicBezTo>
                    <a:pt x="11860" y="136"/>
                    <a:pt x="10780" y="1"/>
                    <a:pt x="9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41;p69">
              <a:extLst>
                <a:ext uri="{FF2B5EF4-FFF2-40B4-BE49-F238E27FC236}">
                  <a16:creationId xmlns:a16="http://schemas.microsoft.com/office/drawing/2014/main" id="{4E220A24-7D06-554D-6AAB-4D705F221936}"/>
                </a:ext>
              </a:extLst>
            </p:cNvPr>
            <p:cNvSpPr/>
            <p:nvPr/>
          </p:nvSpPr>
          <p:spPr>
            <a:xfrm>
              <a:off x="5363850" y="690475"/>
              <a:ext cx="254100" cy="104650"/>
            </a:xfrm>
            <a:custGeom>
              <a:avLst/>
              <a:gdLst/>
              <a:ahLst/>
              <a:cxnLst/>
              <a:rect l="l" t="t" r="r" b="b"/>
              <a:pathLst>
                <a:path w="10164" h="4186" extrusionOk="0">
                  <a:moveTo>
                    <a:pt x="5102" y="1"/>
                  </a:moveTo>
                  <a:cubicBezTo>
                    <a:pt x="4242" y="1"/>
                    <a:pt x="3342" y="37"/>
                    <a:pt x="2480" y="94"/>
                  </a:cubicBezTo>
                  <a:cubicBezTo>
                    <a:pt x="1587" y="144"/>
                    <a:pt x="720" y="218"/>
                    <a:pt x="1" y="293"/>
                  </a:cubicBezTo>
                  <a:cubicBezTo>
                    <a:pt x="1563" y="516"/>
                    <a:pt x="2009" y="912"/>
                    <a:pt x="2381" y="1978"/>
                  </a:cubicBezTo>
                  <a:cubicBezTo>
                    <a:pt x="2381" y="2028"/>
                    <a:pt x="2406" y="2053"/>
                    <a:pt x="2406" y="2102"/>
                  </a:cubicBezTo>
                  <a:cubicBezTo>
                    <a:pt x="2702" y="1806"/>
                    <a:pt x="2989" y="1391"/>
                    <a:pt x="3285" y="1391"/>
                  </a:cubicBezTo>
                  <a:cubicBezTo>
                    <a:pt x="3458" y="1391"/>
                    <a:pt x="3635" y="1534"/>
                    <a:pt x="3819" y="1929"/>
                  </a:cubicBezTo>
                  <a:cubicBezTo>
                    <a:pt x="4028" y="2387"/>
                    <a:pt x="4182" y="2534"/>
                    <a:pt x="4303" y="2534"/>
                  </a:cubicBezTo>
                  <a:cubicBezTo>
                    <a:pt x="4411" y="2534"/>
                    <a:pt x="4492" y="2417"/>
                    <a:pt x="4562" y="2301"/>
                  </a:cubicBezTo>
                  <a:cubicBezTo>
                    <a:pt x="4639" y="2191"/>
                    <a:pt x="4710" y="2077"/>
                    <a:pt x="4798" y="2077"/>
                  </a:cubicBezTo>
                  <a:cubicBezTo>
                    <a:pt x="4910" y="2077"/>
                    <a:pt x="5048" y="2261"/>
                    <a:pt x="5256" y="2871"/>
                  </a:cubicBezTo>
                  <a:cubicBezTo>
                    <a:pt x="5405" y="3297"/>
                    <a:pt x="5513" y="3453"/>
                    <a:pt x="5600" y="3453"/>
                  </a:cubicBezTo>
                  <a:cubicBezTo>
                    <a:pt x="5715" y="3453"/>
                    <a:pt x="5791" y="3178"/>
                    <a:pt x="5876" y="2896"/>
                  </a:cubicBezTo>
                  <a:cubicBezTo>
                    <a:pt x="5952" y="2606"/>
                    <a:pt x="6040" y="2322"/>
                    <a:pt x="6177" y="2322"/>
                  </a:cubicBezTo>
                  <a:cubicBezTo>
                    <a:pt x="6310" y="2322"/>
                    <a:pt x="6488" y="2587"/>
                    <a:pt x="6744" y="3367"/>
                  </a:cubicBezTo>
                  <a:cubicBezTo>
                    <a:pt x="6946" y="3954"/>
                    <a:pt x="7039" y="4185"/>
                    <a:pt x="7067" y="4185"/>
                  </a:cubicBezTo>
                  <a:cubicBezTo>
                    <a:pt x="7119" y="4185"/>
                    <a:pt x="6955" y="3416"/>
                    <a:pt x="6843" y="2648"/>
                  </a:cubicBezTo>
                  <a:cubicBezTo>
                    <a:pt x="6705" y="1881"/>
                    <a:pt x="6614" y="1114"/>
                    <a:pt x="6818" y="1114"/>
                  </a:cubicBezTo>
                  <a:cubicBezTo>
                    <a:pt x="6871" y="1114"/>
                    <a:pt x="6944" y="1166"/>
                    <a:pt x="7041" y="1284"/>
                  </a:cubicBezTo>
                  <a:cubicBezTo>
                    <a:pt x="7377" y="1704"/>
                    <a:pt x="7698" y="1832"/>
                    <a:pt x="7989" y="1832"/>
                  </a:cubicBezTo>
                  <a:cubicBezTo>
                    <a:pt x="8213" y="1832"/>
                    <a:pt x="8420" y="1756"/>
                    <a:pt x="8603" y="1681"/>
                  </a:cubicBezTo>
                  <a:cubicBezTo>
                    <a:pt x="8772" y="1596"/>
                    <a:pt x="8918" y="1520"/>
                    <a:pt x="9030" y="1520"/>
                  </a:cubicBezTo>
                  <a:cubicBezTo>
                    <a:pt x="9114" y="1520"/>
                    <a:pt x="9180" y="1563"/>
                    <a:pt x="9223" y="1681"/>
                  </a:cubicBezTo>
                  <a:cubicBezTo>
                    <a:pt x="9314" y="1910"/>
                    <a:pt x="9515" y="2034"/>
                    <a:pt x="9683" y="2034"/>
                  </a:cubicBezTo>
                  <a:cubicBezTo>
                    <a:pt x="9970" y="2034"/>
                    <a:pt x="10163" y="1675"/>
                    <a:pt x="9570" y="863"/>
                  </a:cubicBezTo>
                  <a:cubicBezTo>
                    <a:pt x="9322" y="516"/>
                    <a:pt x="8677" y="293"/>
                    <a:pt x="7810" y="169"/>
                  </a:cubicBezTo>
                  <a:cubicBezTo>
                    <a:pt x="7039" y="49"/>
                    <a:pt x="6096" y="1"/>
                    <a:pt x="5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42;p69">
              <a:extLst>
                <a:ext uri="{FF2B5EF4-FFF2-40B4-BE49-F238E27FC236}">
                  <a16:creationId xmlns:a16="http://schemas.microsoft.com/office/drawing/2014/main" id="{1FC88627-AD50-EE32-DDCB-04D0F2A7B106}"/>
                </a:ext>
              </a:extLst>
            </p:cNvPr>
            <p:cNvSpPr/>
            <p:nvPr/>
          </p:nvSpPr>
          <p:spPr>
            <a:xfrm>
              <a:off x="5448775" y="764100"/>
              <a:ext cx="40300" cy="160525"/>
            </a:xfrm>
            <a:custGeom>
              <a:avLst/>
              <a:gdLst/>
              <a:ahLst/>
              <a:cxnLst/>
              <a:rect l="l" t="t" r="r" b="b"/>
              <a:pathLst>
                <a:path w="1612" h="6421" extrusionOk="0">
                  <a:moveTo>
                    <a:pt x="1487" y="0"/>
                  </a:moveTo>
                  <a:cubicBezTo>
                    <a:pt x="1463" y="0"/>
                    <a:pt x="1413" y="223"/>
                    <a:pt x="1339" y="719"/>
                  </a:cubicBezTo>
                  <a:cubicBezTo>
                    <a:pt x="1091" y="2206"/>
                    <a:pt x="992" y="2851"/>
                    <a:pt x="893" y="2851"/>
                  </a:cubicBezTo>
                  <a:cubicBezTo>
                    <a:pt x="843" y="2851"/>
                    <a:pt x="769" y="2504"/>
                    <a:pt x="669" y="1884"/>
                  </a:cubicBezTo>
                  <a:cubicBezTo>
                    <a:pt x="521" y="893"/>
                    <a:pt x="422" y="50"/>
                    <a:pt x="347" y="50"/>
                  </a:cubicBezTo>
                  <a:cubicBezTo>
                    <a:pt x="298" y="50"/>
                    <a:pt x="273" y="273"/>
                    <a:pt x="223" y="769"/>
                  </a:cubicBezTo>
                  <a:cubicBezTo>
                    <a:pt x="50" y="3644"/>
                    <a:pt x="0" y="6421"/>
                    <a:pt x="149" y="6421"/>
                  </a:cubicBezTo>
                  <a:cubicBezTo>
                    <a:pt x="198" y="6421"/>
                    <a:pt x="248" y="6173"/>
                    <a:pt x="347" y="5578"/>
                  </a:cubicBezTo>
                  <a:cubicBezTo>
                    <a:pt x="422" y="5082"/>
                    <a:pt x="496" y="4884"/>
                    <a:pt x="595" y="4884"/>
                  </a:cubicBezTo>
                  <a:cubicBezTo>
                    <a:pt x="719" y="4884"/>
                    <a:pt x="843" y="5256"/>
                    <a:pt x="967" y="5603"/>
                  </a:cubicBezTo>
                  <a:cubicBezTo>
                    <a:pt x="1091" y="5974"/>
                    <a:pt x="1190" y="6346"/>
                    <a:pt x="1264" y="6346"/>
                  </a:cubicBezTo>
                  <a:cubicBezTo>
                    <a:pt x="1314" y="6346"/>
                    <a:pt x="1364" y="6123"/>
                    <a:pt x="1364" y="5528"/>
                  </a:cubicBezTo>
                  <a:cubicBezTo>
                    <a:pt x="1388" y="3396"/>
                    <a:pt x="1611" y="0"/>
                    <a:pt x="148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43;p69">
              <a:extLst>
                <a:ext uri="{FF2B5EF4-FFF2-40B4-BE49-F238E27FC236}">
                  <a16:creationId xmlns:a16="http://schemas.microsoft.com/office/drawing/2014/main" id="{0D819288-3D68-E793-E7E6-D335B53A1F85}"/>
                </a:ext>
              </a:extLst>
            </p:cNvPr>
            <p:cNvSpPr/>
            <p:nvPr/>
          </p:nvSpPr>
          <p:spPr>
            <a:xfrm>
              <a:off x="5520650" y="796325"/>
              <a:ext cx="35975" cy="123350"/>
            </a:xfrm>
            <a:custGeom>
              <a:avLst/>
              <a:gdLst/>
              <a:ahLst/>
              <a:cxnLst/>
              <a:rect l="l" t="t" r="r" b="b"/>
              <a:pathLst>
                <a:path w="1439" h="4934" extrusionOk="0">
                  <a:moveTo>
                    <a:pt x="25" y="0"/>
                  </a:moveTo>
                  <a:cubicBezTo>
                    <a:pt x="1" y="0"/>
                    <a:pt x="1" y="75"/>
                    <a:pt x="25" y="298"/>
                  </a:cubicBezTo>
                  <a:cubicBezTo>
                    <a:pt x="174" y="2182"/>
                    <a:pt x="174" y="3545"/>
                    <a:pt x="273" y="3545"/>
                  </a:cubicBezTo>
                  <a:cubicBezTo>
                    <a:pt x="323" y="3545"/>
                    <a:pt x="373" y="3372"/>
                    <a:pt x="472" y="2975"/>
                  </a:cubicBezTo>
                  <a:cubicBezTo>
                    <a:pt x="521" y="2777"/>
                    <a:pt x="571" y="2677"/>
                    <a:pt x="620" y="2677"/>
                  </a:cubicBezTo>
                  <a:cubicBezTo>
                    <a:pt x="769" y="2677"/>
                    <a:pt x="943" y="3248"/>
                    <a:pt x="1091" y="3793"/>
                  </a:cubicBezTo>
                  <a:cubicBezTo>
                    <a:pt x="1240" y="4363"/>
                    <a:pt x="1364" y="4933"/>
                    <a:pt x="1414" y="4933"/>
                  </a:cubicBezTo>
                  <a:cubicBezTo>
                    <a:pt x="1439" y="4933"/>
                    <a:pt x="1439" y="4760"/>
                    <a:pt x="1414" y="4314"/>
                  </a:cubicBezTo>
                  <a:cubicBezTo>
                    <a:pt x="1265" y="2479"/>
                    <a:pt x="844" y="322"/>
                    <a:pt x="670" y="322"/>
                  </a:cubicBezTo>
                  <a:cubicBezTo>
                    <a:pt x="645" y="322"/>
                    <a:pt x="596" y="446"/>
                    <a:pt x="596" y="769"/>
                  </a:cubicBezTo>
                  <a:cubicBezTo>
                    <a:pt x="596" y="1091"/>
                    <a:pt x="571" y="1190"/>
                    <a:pt x="521" y="1190"/>
                  </a:cubicBezTo>
                  <a:cubicBezTo>
                    <a:pt x="447" y="1190"/>
                    <a:pt x="348" y="893"/>
                    <a:pt x="249" y="595"/>
                  </a:cubicBezTo>
                  <a:cubicBezTo>
                    <a:pt x="149" y="298"/>
                    <a:pt x="75" y="0"/>
                    <a:pt x="2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44;p69">
              <a:extLst>
                <a:ext uri="{FF2B5EF4-FFF2-40B4-BE49-F238E27FC236}">
                  <a16:creationId xmlns:a16="http://schemas.microsoft.com/office/drawing/2014/main" id="{03E67CF5-26D2-417D-94A3-2FAA02A36E4B}"/>
                </a:ext>
              </a:extLst>
            </p:cNvPr>
            <p:cNvSpPr/>
            <p:nvPr/>
          </p:nvSpPr>
          <p:spPr>
            <a:xfrm>
              <a:off x="5569000" y="745500"/>
              <a:ext cx="66325" cy="186575"/>
            </a:xfrm>
            <a:custGeom>
              <a:avLst/>
              <a:gdLst/>
              <a:ahLst/>
              <a:cxnLst/>
              <a:rect l="l" t="t" r="r" b="b"/>
              <a:pathLst>
                <a:path w="2653" h="7463" extrusionOk="0">
                  <a:moveTo>
                    <a:pt x="223" y="0"/>
                  </a:moveTo>
                  <a:cubicBezTo>
                    <a:pt x="149" y="0"/>
                    <a:pt x="124" y="124"/>
                    <a:pt x="174" y="471"/>
                  </a:cubicBezTo>
                  <a:cubicBezTo>
                    <a:pt x="273" y="1166"/>
                    <a:pt x="248" y="1290"/>
                    <a:pt x="174" y="1290"/>
                  </a:cubicBezTo>
                  <a:cubicBezTo>
                    <a:pt x="174" y="1290"/>
                    <a:pt x="149" y="1290"/>
                    <a:pt x="124" y="1265"/>
                  </a:cubicBezTo>
                  <a:cubicBezTo>
                    <a:pt x="99" y="1240"/>
                    <a:pt x="75" y="1215"/>
                    <a:pt x="50" y="1215"/>
                  </a:cubicBezTo>
                  <a:cubicBezTo>
                    <a:pt x="0" y="1215"/>
                    <a:pt x="0" y="1339"/>
                    <a:pt x="99" y="1909"/>
                  </a:cubicBezTo>
                  <a:cubicBezTo>
                    <a:pt x="595" y="4735"/>
                    <a:pt x="1066" y="6818"/>
                    <a:pt x="1190" y="6818"/>
                  </a:cubicBezTo>
                  <a:cubicBezTo>
                    <a:pt x="1240" y="6818"/>
                    <a:pt x="1240" y="6471"/>
                    <a:pt x="1141" y="5677"/>
                  </a:cubicBezTo>
                  <a:cubicBezTo>
                    <a:pt x="918" y="3744"/>
                    <a:pt x="694" y="2033"/>
                    <a:pt x="794" y="2033"/>
                  </a:cubicBezTo>
                  <a:cubicBezTo>
                    <a:pt x="818" y="2033"/>
                    <a:pt x="918" y="2306"/>
                    <a:pt x="1091" y="2950"/>
                  </a:cubicBezTo>
                  <a:cubicBezTo>
                    <a:pt x="1537" y="4611"/>
                    <a:pt x="2380" y="7462"/>
                    <a:pt x="2578" y="7462"/>
                  </a:cubicBezTo>
                  <a:cubicBezTo>
                    <a:pt x="2653" y="7462"/>
                    <a:pt x="2628" y="7065"/>
                    <a:pt x="2454" y="6074"/>
                  </a:cubicBezTo>
                  <a:cubicBezTo>
                    <a:pt x="1959" y="3099"/>
                    <a:pt x="1190" y="397"/>
                    <a:pt x="1066" y="397"/>
                  </a:cubicBezTo>
                  <a:cubicBezTo>
                    <a:pt x="1041" y="397"/>
                    <a:pt x="1066" y="571"/>
                    <a:pt x="1116" y="893"/>
                  </a:cubicBezTo>
                  <a:cubicBezTo>
                    <a:pt x="1190" y="1240"/>
                    <a:pt x="1165" y="1364"/>
                    <a:pt x="1141" y="1364"/>
                  </a:cubicBezTo>
                  <a:cubicBezTo>
                    <a:pt x="1066" y="1364"/>
                    <a:pt x="868" y="1017"/>
                    <a:pt x="694" y="670"/>
                  </a:cubicBezTo>
                  <a:cubicBezTo>
                    <a:pt x="496" y="348"/>
                    <a:pt x="298"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9" name="Google Shape;314;p29">
            <a:extLst>
              <a:ext uri="{FF2B5EF4-FFF2-40B4-BE49-F238E27FC236}">
                <a16:creationId xmlns:a16="http://schemas.microsoft.com/office/drawing/2014/main" id="{EAE1A335-A6D6-FEC2-8A8C-6FACBA80E4A1}"/>
              </a:ext>
            </a:extLst>
          </p:cNvPr>
          <p:cNvPicPr preferRelativeResize="0"/>
          <p:nvPr/>
        </p:nvPicPr>
        <p:blipFill>
          <a:blip r:embed="rId2">
            <a:alphaModFix/>
          </a:blip>
          <a:stretch>
            <a:fillRect/>
          </a:stretch>
        </p:blipFill>
        <p:spPr>
          <a:xfrm>
            <a:off x="89571" y="517121"/>
            <a:ext cx="223879" cy="310969"/>
          </a:xfrm>
          <a:prstGeom prst="rect">
            <a:avLst/>
          </a:prstGeom>
          <a:noFill/>
          <a:ln>
            <a:noFill/>
          </a:ln>
        </p:spPr>
      </p:pic>
      <p:pic>
        <p:nvPicPr>
          <p:cNvPr id="80" name="Google Shape;315;p29">
            <a:extLst>
              <a:ext uri="{FF2B5EF4-FFF2-40B4-BE49-F238E27FC236}">
                <a16:creationId xmlns:a16="http://schemas.microsoft.com/office/drawing/2014/main" id="{F76DD395-BF6B-3EE0-E209-AE0FAE516BF4}"/>
              </a:ext>
            </a:extLst>
          </p:cNvPr>
          <p:cNvPicPr preferRelativeResize="0"/>
          <p:nvPr/>
        </p:nvPicPr>
        <p:blipFill>
          <a:blip r:embed="rId3">
            <a:alphaModFix/>
          </a:blip>
          <a:stretch>
            <a:fillRect/>
          </a:stretch>
        </p:blipFill>
        <p:spPr>
          <a:xfrm>
            <a:off x="909654" y="128285"/>
            <a:ext cx="393013" cy="140876"/>
          </a:xfrm>
          <a:prstGeom prst="rect">
            <a:avLst/>
          </a:prstGeom>
          <a:noFill/>
          <a:ln>
            <a:noFill/>
          </a:ln>
        </p:spPr>
      </p:pic>
      <p:grpSp>
        <p:nvGrpSpPr>
          <p:cNvPr id="81" name="Google Shape;1244;p47">
            <a:extLst>
              <a:ext uri="{FF2B5EF4-FFF2-40B4-BE49-F238E27FC236}">
                <a16:creationId xmlns:a16="http://schemas.microsoft.com/office/drawing/2014/main" id="{B6C065F2-FB6B-4EA3-3B82-543399F582AE}"/>
              </a:ext>
            </a:extLst>
          </p:cNvPr>
          <p:cNvGrpSpPr/>
          <p:nvPr/>
        </p:nvGrpSpPr>
        <p:grpSpPr>
          <a:xfrm flipH="1">
            <a:off x="8090584" y="4514516"/>
            <a:ext cx="1123522" cy="686327"/>
            <a:chOff x="-283687" y="3995013"/>
            <a:chExt cx="1993828" cy="1217972"/>
          </a:xfrm>
        </p:grpSpPr>
        <p:sp>
          <p:nvSpPr>
            <p:cNvPr id="82" name="Google Shape;1245;p47">
              <a:extLst>
                <a:ext uri="{FF2B5EF4-FFF2-40B4-BE49-F238E27FC236}">
                  <a16:creationId xmlns:a16="http://schemas.microsoft.com/office/drawing/2014/main" id="{56FBAB70-AFAA-43C7-AF25-112E972C3F1A}"/>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46;p47">
              <a:extLst>
                <a:ext uri="{FF2B5EF4-FFF2-40B4-BE49-F238E27FC236}">
                  <a16:creationId xmlns:a16="http://schemas.microsoft.com/office/drawing/2014/main" id="{24F6795C-B43E-1ACE-DA96-DF5DE9AD24B4}"/>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TextBox 84">
            <a:extLst>
              <a:ext uri="{FF2B5EF4-FFF2-40B4-BE49-F238E27FC236}">
                <a16:creationId xmlns:a16="http://schemas.microsoft.com/office/drawing/2014/main" id="{6F5DDDE9-67D0-15A8-21F9-C1E67EDEDDC0}"/>
              </a:ext>
            </a:extLst>
          </p:cNvPr>
          <p:cNvSpPr txBox="1"/>
          <p:nvPr/>
        </p:nvSpPr>
        <p:spPr>
          <a:xfrm>
            <a:off x="1566130" y="1334767"/>
            <a:ext cx="7040562" cy="400110"/>
          </a:xfrm>
          <a:prstGeom prst="rect">
            <a:avLst/>
          </a:prstGeom>
          <a:noFill/>
        </p:spPr>
        <p:txBody>
          <a:bodyPr wrap="square">
            <a:spAutoFit/>
          </a:bodyPr>
          <a:lstStyle/>
          <a:p>
            <a:pPr algn="just">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Đều cho thấy tình yêu và sự hòa mình với thiên nhiên của 2 thi sĩ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0631C75F-CEBB-8059-9E53-81B8209F946C}"/>
              </a:ext>
            </a:extLst>
          </p:cNvPr>
          <p:cNvSpPr txBox="1"/>
          <p:nvPr/>
        </p:nvSpPr>
        <p:spPr>
          <a:xfrm>
            <a:off x="1566130" y="1715705"/>
            <a:ext cx="7133370" cy="400110"/>
          </a:xfrm>
          <a:prstGeom prst="rect">
            <a:avLst/>
          </a:prstGeom>
          <a:noFill/>
        </p:spPr>
        <p:txBody>
          <a:bodyPr wrap="square">
            <a:spAutoFit/>
          </a:bodyPr>
          <a:lstStyle/>
          <a:p>
            <a:pPr algn="just">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Đều cảm nhận tiếng suối như âm thanh của nghệ thuật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5BDFB4F7-DC32-4F44-B478-181EBC84AF3D}"/>
              </a:ext>
            </a:extLst>
          </p:cNvPr>
          <p:cNvSpPr txBox="1"/>
          <p:nvPr/>
        </p:nvSpPr>
        <p:spPr>
          <a:xfrm>
            <a:off x="1647270" y="2414081"/>
            <a:ext cx="3534330" cy="707886"/>
          </a:xfrm>
          <a:prstGeom prst="rect">
            <a:avLst/>
          </a:prstGeom>
          <a:noFill/>
        </p:spPr>
        <p:txBody>
          <a:bodyPr wrap="square">
            <a:spAutoFit/>
          </a:bodyPr>
          <a:lstStyle/>
          <a:p>
            <a:r>
              <a:rPr lang="en-US" sz="2000">
                <a:effectLst/>
                <a:latin typeface="Times New Roman" panose="02020603050405020304" pitchFamily="18" charset="0"/>
                <a:ea typeface="Times New Roman" panose="02020603050405020304" pitchFamily="18" charset="0"/>
              </a:rPr>
              <a:t>Nguyễn Trãi so sánh tiếng suối với tiếng đàn</a:t>
            </a:r>
            <a:endParaRPr lang="en-US" sz="2000"/>
          </a:p>
        </p:txBody>
      </p:sp>
      <p:sp>
        <p:nvSpPr>
          <p:cNvPr id="91" name="TextBox 90">
            <a:extLst>
              <a:ext uri="{FF2B5EF4-FFF2-40B4-BE49-F238E27FC236}">
                <a16:creationId xmlns:a16="http://schemas.microsoft.com/office/drawing/2014/main" id="{D6B1D961-B295-6B8C-DFC0-BC62FF4F90D7}"/>
              </a:ext>
            </a:extLst>
          </p:cNvPr>
          <p:cNvSpPr txBox="1"/>
          <p:nvPr/>
        </p:nvSpPr>
        <p:spPr>
          <a:xfrm>
            <a:off x="5612667" y="2414081"/>
            <a:ext cx="2994025" cy="707886"/>
          </a:xfrm>
          <a:prstGeom prst="rect">
            <a:avLst/>
          </a:prstGeom>
          <a:noFill/>
        </p:spPr>
        <p:txBody>
          <a:bodyPr wrap="square">
            <a:spAutoFit/>
          </a:bodyPr>
          <a:lstStyle/>
          <a:p>
            <a:pPr algn="just">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 Chí Minh so sánh tiếng suối với tiếng người hát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TextBox 92">
            <a:extLst>
              <a:ext uri="{FF2B5EF4-FFF2-40B4-BE49-F238E27FC236}">
                <a16:creationId xmlns:a16="http://schemas.microsoft.com/office/drawing/2014/main" id="{F324D351-3C9B-507F-22AE-D25CFEA07DC9}"/>
              </a:ext>
            </a:extLst>
          </p:cNvPr>
          <p:cNvSpPr txBox="1"/>
          <p:nvPr/>
        </p:nvSpPr>
        <p:spPr>
          <a:xfrm>
            <a:off x="1647270" y="3274016"/>
            <a:ext cx="7326252" cy="1015663"/>
          </a:xfrm>
          <a:prstGeom prst="rect">
            <a:avLst/>
          </a:prstGeom>
          <a:noFill/>
        </p:spPr>
        <p:txBody>
          <a:bodyPr wrap="square">
            <a:spAutoFit/>
          </a:bodyPr>
          <a:lstStyle/>
          <a:p>
            <a:r>
              <a:rPr lang="en-US" sz="2000">
                <a:effectLst/>
                <a:latin typeface="Times New Roman" panose="02020603050405020304" pitchFamily="18" charset="0"/>
                <a:ea typeface="Times New Roman" panose="02020603050405020304" pitchFamily="18" charset="0"/>
              </a:rPr>
              <a:t>- Phép so sánh của tác giả Hồ Chí Minh làm cho câu thơ cũng như khung cảnh thiên nhiên trong bài trở nên sinh động, ấm áp hơn vì có sự xuất hiện của âm thanh con người, âm thanh của sự sống</a:t>
            </a:r>
            <a:endParaRPr lang="en-US" sz="2000"/>
          </a:p>
        </p:txBody>
      </p:sp>
      <p:sp>
        <p:nvSpPr>
          <p:cNvPr id="95" name="TextBox 94">
            <a:extLst>
              <a:ext uri="{FF2B5EF4-FFF2-40B4-BE49-F238E27FC236}">
                <a16:creationId xmlns:a16="http://schemas.microsoft.com/office/drawing/2014/main" id="{64CC7B56-04B4-682F-002E-065A4F73A160}"/>
              </a:ext>
            </a:extLst>
          </p:cNvPr>
          <p:cNvSpPr txBox="1"/>
          <p:nvPr/>
        </p:nvSpPr>
        <p:spPr>
          <a:xfrm>
            <a:off x="1647270" y="4217902"/>
            <a:ext cx="5543550" cy="707886"/>
          </a:xfrm>
          <a:prstGeom prst="rect">
            <a:avLst/>
          </a:prstGeom>
          <a:noFill/>
        </p:spPr>
        <p:txBody>
          <a:bodyPr wrap="square">
            <a:spAutoFit/>
          </a:bodyPr>
          <a:lstStyle/>
          <a:p>
            <a:pPr algn="just">
              <a:spcAft>
                <a:spcPts val="800"/>
              </a:spcAft>
            </a:pPr>
            <a:r>
              <a:rPr lang="en-US" sz="2000">
                <a:latin typeface="Times New Roman" panose="02020603050405020304" pitchFamily="18" charset="0"/>
                <a:ea typeface="Times New Roman" panose="02020603050405020304" pitchFamily="18" charset="0"/>
                <a:cs typeface="Times New Roman" panose="02020603050405020304" pitchFamily="18" charset="0"/>
              </a:rPr>
              <a:t>- P</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hép so sánh của Nguyễn Trãi mang tính cổ điển hơn khi cảm nhận tiếng suối như tiếng đàn.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78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arn(inVertical)">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barn(inVertic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barn(inVertical)">
                                      <p:cBhvr>
                                        <p:cTn id="27" dur="5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barn(inVertical)">
                                      <p:cBhvr>
                                        <p:cTn id="3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7" grpId="0"/>
      <p:bldP spid="89" grpId="0"/>
      <p:bldP spid="91" grpId="0"/>
      <p:bldP spid="93"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grpSp>
        <p:nvGrpSpPr>
          <p:cNvPr id="1475" name="Google Shape;1488;p51">
            <a:extLst>
              <a:ext uri="{FF2B5EF4-FFF2-40B4-BE49-F238E27FC236}">
                <a16:creationId xmlns:a16="http://schemas.microsoft.com/office/drawing/2014/main" id="{0760C2C3-7E5A-04F1-2DF4-3FAD38579030}"/>
              </a:ext>
            </a:extLst>
          </p:cNvPr>
          <p:cNvGrpSpPr/>
          <p:nvPr/>
        </p:nvGrpSpPr>
        <p:grpSpPr>
          <a:xfrm>
            <a:off x="-46724" y="199999"/>
            <a:ext cx="1832618" cy="5613868"/>
            <a:chOff x="1201200" y="3190600"/>
            <a:chExt cx="402225" cy="1232138"/>
          </a:xfrm>
        </p:grpSpPr>
        <p:sp>
          <p:nvSpPr>
            <p:cNvPr id="1476" name="Google Shape;1489;p51">
              <a:extLst>
                <a:ext uri="{FF2B5EF4-FFF2-40B4-BE49-F238E27FC236}">
                  <a16:creationId xmlns:a16="http://schemas.microsoft.com/office/drawing/2014/main" id="{564AC996-FC13-3027-52E4-8B78CBD53F16}"/>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90;p51">
              <a:extLst>
                <a:ext uri="{FF2B5EF4-FFF2-40B4-BE49-F238E27FC236}">
                  <a16:creationId xmlns:a16="http://schemas.microsoft.com/office/drawing/2014/main" id="{81BA1DE6-7503-418E-5AF6-EE5BFCD38AAD}"/>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91;p51">
              <a:extLst>
                <a:ext uri="{FF2B5EF4-FFF2-40B4-BE49-F238E27FC236}">
                  <a16:creationId xmlns:a16="http://schemas.microsoft.com/office/drawing/2014/main" id="{DF2B8851-1A4A-DEBE-6459-50E27063953C}"/>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92;p51">
              <a:extLst>
                <a:ext uri="{FF2B5EF4-FFF2-40B4-BE49-F238E27FC236}">
                  <a16:creationId xmlns:a16="http://schemas.microsoft.com/office/drawing/2014/main" id="{F8937D94-B08A-C64A-D8BF-183818E3175A}"/>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93;p51">
              <a:extLst>
                <a:ext uri="{FF2B5EF4-FFF2-40B4-BE49-F238E27FC236}">
                  <a16:creationId xmlns:a16="http://schemas.microsoft.com/office/drawing/2014/main" id="{74B302B2-A1B4-E4FB-883D-348C1F32E384}"/>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94;p51">
              <a:extLst>
                <a:ext uri="{FF2B5EF4-FFF2-40B4-BE49-F238E27FC236}">
                  <a16:creationId xmlns:a16="http://schemas.microsoft.com/office/drawing/2014/main" id="{EA00F715-3C9E-0644-2B22-0C9D4A252978}"/>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95;p51">
              <a:extLst>
                <a:ext uri="{FF2B5EF4-FFF2-40B4-BE49-F238E27FC236}">
                  <a16:creationId xmlns:a16="http://schemas.microsoft.com/office/drawing/2014/main" id="{61AD4468-CEAB-62BC-6B3F-79AFDB4BC639}"/>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50"/>
          <p:cNvSpPr txBox="1">
            <a:spLocks noGrp="1"/>
          </p:cNvSpPr>
          <p:nvPr>
            <p:ph type="title"/>
          </p:nvPr>
        </p:nvSpPr>
        <p:spPr>
          <a:xfrm>
            <a:off x="1864611" y="1066667"/>
            <a:ext cx="5191732"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H</a:t>
            </a:r>
            <a:r>
              <a:rPr lang="en">
                <a:latin typeface="Times New Roman" panose="02020603050405020304" pitchFamily="18" charset="0"/>
                <a:cs typeface="Times New Roman" panose="02020603050405020304" pitchFamily="18" charset="0"/>
              </a:rPr>
              <a:t>oạt động vận dụng</a:t>
            </a:r>
            <a:endParaRPr>
              <a:latin typeface="Times New Roman" panose="02020603050405020304" pitchFamily="18" charset="0"/>
              <a:cs typeface="Times New Roman" panose="02020603050405020304" pitchFamily="18" charset="0"/>
            </a:endParaRPr>
          </a:p>
        </p:txBody>
      </p:sp>
      <p:grpSp>
        <p:nvGrpSpPr>
          <p:cNvPr id="1354" name="Google Shape;1354;p50"/>
          <p:cNvGrpSpPr/>
          <p:nvPr/>
        </p:nvGrpSpPr>
        <p:grpSpPr>
          <a:xfrm>
            <a:off x="-762665" y="3106098"/>
            <a:ext cx="11423180" cy="2112028"/>
            <a:chOff x="-815828" y="3127411"/>
            <a:chExt cx="11423180" cy="2112028"/>
          </a:xfrm>
        </p:grpSpPr>
        <p:sp>
          <p:nvSpPr>
            <p:cNvPr id="1355" name="Google Shape;1355;p50"/>
            <p:cNvSpPr/>
            <p:nvPr/>
          </p:nvSpPr>
          <p:spPr>
            <a:xfrm rot="10800000" flipH="1">
              <a:off x="1284875" y="4096013"/>
              <a:ext cx="9322477" cy="1143426"/>
            </a:xfrm>
            <a:custGeom>
              <a:avLst/>
              <a:gdLst/>
              <a:ahLst/>
              <a:cxnLst/>
              <a:rect l="l" t="t" r="r" b="b"/>
              <a:pathLst>
                <a:path w="61132" h="7498" extrusionOk="0">
                  <a:moveTo>
                    <a:pt x="30451" y="1"/>
                  </a:moveTo>
                  <a:cubicBezTo>
                    <a:pt x="17347" y="1"/>
                    <a:pt x="6198" y="482"/>
                    <a:pt x="6198" y="482"/>
                  </a:cubicBezTo>
                  <a:cubicBezTo>
                    <a:pt x="2950" y="879"/>
                    <a:pt x="0" y="1697"/>
                    <a:pt x="1636" y="2292"/>
                  </a:cubicBezTo>
                  <a:cubicBezTo>
                    <a:pt x="2405" y="2564"/>
                    <a:pt x="4115" y="2787"/>
                    <a:pt x="7239" y="2886"/>
                  </a:cubicBezTo>
                  <a:cubicBezTo>
                    <a:pt x="17105" y="3209"/>
                    <a:pt x="18419" y="3605"/>
                    <a:pt x="14031" y="3903"/>
                  </a:cubicBezTo>
                  <a:cubicBezTo>
                    <a:pt x="9644" y="4176"/>
                    <a:pt x="22509" y="4696"/>
                    <a:pt x="15767" y="5539"/>
                  </a:cubicBezTo>
                  <a:cubicBezTo>
                    <a:pt x="8999" y="6357"/>
                    <a:pt x="11627" y="7497"/>
                    <a:pt x="21443" y="7497"/>
                  </a:cubicBezTo>
                  <a:cubicBezTo>
                    <a:pt x="31285" y="7497"/>
                    <a:pt x="36317" y="7150"/>
                    <a:pt x="29450" y="5936"/>
                  </a:cubicBezTo>
                  <a:cubicBezTo>
                    <a:pt x="25815" y="5303"/>
                    <a:pt x="26722" y="5056"/>
                    <a:pt x="29664" y="5056"/>
                  </a:cubicBezTo>
                  <a:cubicBezTo>
                    <a:pt x="32259" y="5056"/>
                    <a:pt x="36439" y="5248"/>
                    <a:pt x="40482" y="5539"/>
                  </a:cubicBezTo>
                  <a:cubicBezTo>
                    <a:pt x="42879" y="5704"/>
                    <a:pt x="44741" y="5774"/>
                    <a:pt x="46051" y="5774"/>
                  </a:cubicBezTo>
                  <a:cubicBezTo>
                    <a:pt x="49456" y="5774"/>
                    <a:pt x="49125" y="5303"/>
                    <a:pt x="44721" y="4820"/>
                  </a:cubicBezTo>
                  <a:cubicBezTo>
                    <a:pt x="41505" y="4456"/>
                    <a:pt x="41257" y="4358"/>
                    <a:pt x="42927" y="4358"/>
                  </a:cubicBezTo>
                  <a:cubicBezTo>
                    <a:pt x="44437" y="4358"/>
                    <a:pt x="47516" y="4438"/>
                    <a:pt x="51389" y="4473"/>
                  </a:cubicBezTo>
                  <a:cubicBezTo>
                    <a:pt x="51885" y="4473"/>
                    <a:pt x="52331" y="4473"/>
                    <a:pt x="52777" y="4448"/>
                  </a:cubicBezTo>
                  <a:cubicBezTo>
                    <a:pt x="59793" y="4101"/>
                    <a:pt x="61132" y="779"/>
                    <a:pt x="44250" y="209"/>
                  </a:cubicBezTo>
                  <a:cubicBezTo>
                    <a:pt x="39667" y="57"/>
                    <a:pt x="34944" y="1"/>
                    <a:pt x="3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50"/>
            <p:cNvGrpSpPr/>
            <p:nvPr/>
          </p:nvGrpSpPr>
          <p:grpSpPr>
            <a:xfrm>
              <a:off x="-815828" y="3127411"/>
              <a:ext cx="4276707" cy="2081438"/>
              <a:chOff x="-815828" y="3127411"/>
              <a:chExt cx="4276707" cy="2081438"/>
            </a:xfrm>
          </p:grpSpPr>
          <p:sp>
            <p:nvSpPr>
              <p:cNvPr id="1357" name="Google Shape;1357;p50"/>
              <p:cNvSpPr/>
              <p:nvPr/>
            </p:nvSpPr>
            <p:spPr>
              <a:xfrm>
                <a:off x="-815828" y="4602109"/>
                <a:ext cx="4276707" cy="606741"/>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15828" y="4602109"/>
                <a:ext cx="4276707" cy="373276"/>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1914755" y="3598165"/>
                <a:ext cx="840631" cy="570072"/>
              </a:xfrm>
              <a:custGeom>
                <a:avLst/>
                <a:gdLst/>
                <a:ahLst/>
                <a:cxnLst/>
                <a:rect l="l" t="t" r="r" b="b"/>
                <a:pathLst>
                  <a:path w="11875" h="8053" extrusionOk="0">
                    <a:moveTo>
                      <a:pt x="6588" y="1"/>
                    </a:moveTo>
                    <a:cubicBezTo>
                      <a:pt x="6302" y="1"/>
                      <a:pt x="6014" y="72"/>
                      <a:pt x="5752" y="219"/>
                    </a:cubicBezTo>
                    <a:cubicBezTo>
                      <a:pt x="5157" y="566"/>
                      <a:pt x="4810" y="1260"/>
                      <a:pt x="4884" y="1954"/>
                    </a:cubicBezTo>
                    <a:cubicBezTo>
                      <a:pt x="4665" y="1720"/>
                      <a:pt x="4360" y="1599"/>
                      <a:pt x="4051" y="1599"/>
                    </a:cubicBezTo>
                    <a:cubicBezTo>
                      <a:pt x="3834" y="1599"/>
                      <a:pt x="3615" y="1658"/>
                      <a:pt x="3422" y="1780"/>
                    </a:cubicBezTo>
                    <a:cubicBezTo>
                      <a:pt x="3052" y="1503"/>
                      <a:pt x="2618" y="1366"/>
                      <a:pt x="2187" y="1366"/>
                    </a:cubicBezTo>
                    <a:cubicBezTo>
                      <a:pt x="1693" y="1366"/>
                      <a:pt x="1203" y="1547"/>
                      <a:pt x="819" y="1904"/>
                    </a:cubicBezTo>
                    <a:cubicBezTo>
                      <a:pt x="100" y="2599"/>
                      <a:pt x="1" y="3689"/>
                      <a:pt x="546" y="4507"/>
                    </a:cubicBezTo>
                    <a:lnTo>
                      <a:pt x="2380" y="7581"/>
                    </a:lnTo>
                    <a:lnTo>
                      <a:pt x="11379" y="8052"/>
                    </a:lnTo>
                    <a:cubicBezTo>
                      <a:pt x="11751" y="7755"/>
                      <a:pt x="11875" y="7234"/>
                      <a:pt x="11677" y="6813"/>
                    </a:cubicBezTo>
                    <a:cubicBezTo>
                      <a:pt x="11508" y="6454"/>
                      <a:pt x="11123" y="6221"/>
                      <a:pt x="10737" y="6221"/>
                    </a:cubicBezTo>
                    <a:cubicBezTo>
                      <a:pt x="10693" y="6221"/>
                      <a:pt x="10649" y="6224"/>
                      <a:pt x="10606" y="6230"/>
                    </a:cubicBezTo>
                    <a:lnTo>
                      <a:pt x="10606" y="6230"/>
                    </a:lnTo>
                    <a:cubicBezTo>
                      <a:pt x="11361" y="6073"/>
                      <a:pt x="11871" y="5327"/>
                      <a:pt x="11751" y="4557"/>
                    </a:cubicBezTo>
                    <a:cubicBezTo>
                      <a:pt x="11637" y="3803"/>
                      <a:pt x="10997" y="3281"/>
                      <a:pt x="10257" y="3281"/>
                    </a:cubicBezTo>
                    <a:cubicBezTo>
                      <a:pt x="10194" y="3281"/>
                      <a:pt x="10130" y="3285"/>
                      <a:pt x="10065" y="3293"/>
                    </a:cubicBezTo>
                    <a:cubicBezTo>
                      <a:pt x="10214" y="3070"/>
                      <a:pt x="10239" y="2772"/>
                      <a:pt x="10090" y="2549"/>
                    </a:cubicBezTo>
                    <a:cubicBezTo>
                      <a:pt x="9966" y="2326"/>
                      <a:pt x="9718" y="2177"/>
                      <a:pt x="9445" y="2177"/>
                    </a:cubicBezTo>
                    <a:cubicBezTo>
                      <a:pt x="9198" y="2177"/>
                      <a:pt x="8950" y="2326"/>
                      <a:pt x="8826" y="2574"/>
                    </a:cubicBezTo>
                    <a:cubicBezTo>
                      <a:pt x="8875" y="2425"/>
                      <a:pt x="8826" y="2251"/>
                      <a:pt x="8677" y="2177"/>
                    </a:cubicBezTo>
                    <a:cubicBezTo>
                      <a:pt x="8628" y="2148"/>
                      <a:pt x="8572" y="2134"/>
                      <a:pt x="8513" y="2134"/>
                    </a:cubicBezTo>
                    <a:cubicBezTo>
                      <a:pt x="8424" y="2134"/>
                      <a:pt x="8331" y="2167"/>
                      <a:pt x="8256" y="2227"/>
                    </a:cubicBezTo>
                    <a:cubicBezTo>
                      <a:pt x="8479" y="1557"/>
                      <a:pt x="8231" y="838"/>
                      <a:pt x="7685" y="392"/>
                    </a:cubicBezTo>
                    <a:cubicBezTo>
                      <a:pt x="7370" y="134"/>
                      <a:pt x="6981" y="1"/>
                      <a:pt x="6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1949867" y="3623366"/>
                <a:ext cx="805519" cy="544871"/>
              </a:xfrm>
              <a:custGeom>
                <a:avLst/>
                <a:gdLst/>
                <a:ahLst/>
                <a:cxnLst/>
                <a:rect l="l" t="t" r="r" b="b"/>
                <a:pathLst>
                  <a:path w="11379" h="7697" extrusionOk="0">
                    <a:moveTo>
                      <a:pt x="6346" y="0"/>
                    </a:moveTo>
                    <a:cubicBezTo>
                      <a:pt x="6067" y="0"/>
                      <a:pt x="5786" y="70"/>
                      <a:pt x="5529" y="210"/>
                    </a:cubicBezTo>
                    <a:cubicBezTo>
                      <a:pt x="4934" y="557"/>
                      <a:pt x="4611" y="1201"/>
                      <a:pt x="4710" y="1871"/>
                    </a:cubicBezTo>
                    <a:cubicBezTo>
                      <a:pt x="4474" y="1649"/>
                      <a:pt x="4177" y="1533"/>
                      <a:pt x="3880" y="1533"/>
                    </a:cubicBezTo>
                    <a:cubicBezTo>
                      <a:pt x="3679" y="1533"/>
                      <a:pt x="3478" y="1587"/>
                      <a:pt x="3297" y="1697"/>
                    </a:cubicBezTo>
                    <a:cubicBezTo>
                      <a:pt x="2952" y="1432"/>
                      <a:pt x="2537" y="1301"/>
                      <a:pt x="2123" y="1301"/>
                    </a:cubicBezTo>
                    <a:cubicBezTo>
                      <a:pt x="1644" y="1301"/>
                      <a:pt x="1166" y="1476"/>
                      <a:pt x="794" y="1821"/>
                    </a:cubicBezTo>
                    <a:cubicBezTo>
                      <a:pt x="124" y="2466"/>
                      <a:pt x="0" y="3532"/>
                      <a:pt x="546" y="4300"/>
                    </a:cubicBezTo>
                    <a:lnTo>
                      <a:pt x="2306" y="7250"/>
                    </a:lnTo>
                    <a:lnTo>
                      <a:pt x="10908" y="7696"/>
                    </a:lnTo>
                    <a:cubicBezTo>
                      <a:pt x="11255" y="7424"/>
                      <a:pt x="11379" y="6928"/>
                      <a:pt x="11181" y="6506"/>
                    </a:cubicBezTo>
                    <a:cubicBezTo>
                      <a:pt x="11014" y="6173"/>
                      <a:pt x="10672" y="5962"/>
                      <a:pt x="10303" y="5962"/>
                    </a:cubicBezTo>
                    <a:cubicBezTo>
                      <a:pt x="10243" y="5962"/>
                      <a:pt x="10183" y="5968"/>
                      <a:pt x="10122" y="5979"/>
                    </a:cubicBezTo>
                    <a:lnTo>
                      <a:pt x="10122" y="5979"/>
                    </a:lnTo>
                    <a:cubicBezTo>
                      <a:pt x="10873" y="5817"/>
                      <a:pt x="11377" y="5107"/>
                      <a:pt x="11255" y="4350"/>
                    </a:cubicBezTo>
                    <a:cubicBezTo>
                      <a:pt x="11141" y="3642"/>
                      <a:pt x="10543" y="3123"/>
                      <a:pt x="9829" y="3123"/>
                    </a:cubicBezTo>
                    <a:cubicBezTo>
                      <a:pt x="9768" y="3123"/>
                      <a:pt x="9706" y="3127"/>
                      <a:pt x="9644" y="3135"/>
                    </a:cubicBezTo>
                    <a:cubicBezTo>
                      <a:pt x="9792" y="2937"/>
                      <a:pt x="9792" y="2664"/>
                      <a:pt x="9668" y="2441"/>
                    </a:cubicBezTo>
                    <a:cubicBezTo>
                      <a:pt x="9544" y="2218"/>
                      <a:pt x="9321" y="2069"/>
                      <a:pt x="9049" y="2069"/>
                    </a:cubicBezTo>
                    <a:cubicBezTo>
                      <a:pt x="8801" y="2094"/>
                      <a:pt x="8578" y="2243"/>
                      <a:pt x="8454" y="2466"/>
                    </a:cubicBezTo>
                    <a:cubicBezTo>
                      <a:pt x="8503" y="2317"/>
                      <a:pt x="8454" y="2168"/>
                      <a:pt x="8330" y="2069"/>
                    </a:cubicBezTo>
                    <a:cubicBezTo>
                      <a:pt x="8274" y="2041"/>
                      <a:pt x="8218" y="2027"/>
                      <a:pt x="8164" y="2027"/>
                    </a:cubicBezTo>
                    <a:cubicBezTo>
                      <a:pt x="8073" y="2027"/>
                      <a:pt x="7986" y="2066"/>
                      <a:pt x="7908" y="2143"/>
                    </a:cubicBezTo>
                    <a:cubicBezTo>
                      <a:pt x="8107" y="1499"/>
                      <a:pt x="7908" y="780"/>
                      <a:pt x="7363" y="359"/>
                    </a:cubicBezTo>
                    <a:cubicBezTo>
                      <a:pt x="7068" y="120"/>
                      <a:pt x="6709" y="0"/>
                      <a:pt x="6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57667" y="3169602"/>
                <a:ext cx="1921595" cy="548835"/>
              </a:xfrm>
              <a:custGeom>
                <a:avLst/>
                <a:gdLst/>
                <a:ahLst/>
                <a:cxnLst/>
                <a:rect l="l" t="t" r="r" b="b"/>
                <a:pathLst>
                  <a:path w="27145" h="7753" extrusionOk="0">
                    <a:moveTo>
                      <a:pt x="843" y="1"/>
                    </a:moveTo>
                    <a:lnTo>
                      <a:pt x="843" y="447"/>
                    </a:lnTo>
                    <a:lnTo>
                      <a:pt x="0" y="695"/>
                    </a:lnTo>
                    <a:lnTo>
                      <a:pt x="0" y="2356"/>
                    </a:lnTo>
                    <a:cubicBezTo>
                      <a:pt x="0" y="2356"/>
                      <a:pt x="2653" y="7413"/>
                      <a:pt x="2801" y="7735"/>
                    </a:cubicBezTo>
                    <a:cubicBezTo>
                      <a:pt x="2808" y="7747"/>
                      <a:pt x="2848" y="7752"/>
                      <a:pt x="2920" y="7752"/>
                    </a:cubicBezTo>
                    <a:cubicBezTo>
                      <a:pt x="4552" y="7752"/>
                      <a:pt x="22387" y="4906"/>
                      <a:pt x="26351" y="4265"/>
                    </a:cubicBezTo>
                    <a:cubicBezTo>
                      <a:pt x="26847" y="4166"/>
                      <a:pt x="27145" y="4141"/>
                      <a:pt x="27145" y="4141"/>
                    </a:cubicBezTo>
                    <a:lnTo>
                      <a:pt x="25533" y="1166"/>
                    </a:lnTo>
                    <a:lnTo>
                      <a:pt x="25533" y="274"/>
                    </a:lnTo>
                    <a:lnTo>
                      <a:pt x="25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462798" y="3301271"/>
                <a:ext cx="726305" cy="1446027"/>
              </a:xfrm>
              <a:custGeom>
                <a:avLst/>
                <a:gdLst/>
                <a:ahLst/>
                <a:cxnLst/>
                <a:rect l="l" t="t" r="r" b="b"/>
                <a:pathLst>
                  <a:path w="10260" h="20427" extrusionOk="0">
                    <a:moveTo>
                      <a:pt x="8500" y="0"/>
                    </a:moveTo>
                    <a:cubicBezTo>
                      <a:pt x="8500" y="0"/>
                      <a:pt x="6963" y="99"/>
                      <a:pt x="6045" y="248"/>
                    </a:cubicBezTo>
                    <a:cubicBezTo>
                      <a:pt x="5851" y="275"/>
                      <a:pt x="5675" y="286"/>
                      <a:pt x="5518" y="286"/>
                    </a:cubicBezTo>
                    <a:cubicBezTo>
                      <a:pt x="4951" y="286"/>
                      <a:pt x="4632" y="149"/>
                      <a:pt x="4632" y="149"/>
                    </a:cubicBezTo>
                    <a:lnTo>
                      <a:pt x="4632" y="2727"/>
                    </a:lnTo>
                    <a:lnTo>
                      <a:pt x="3814" y="2975"/>
                    </a:lnTo>
                    <a:lnTo>
                      <a:pt x="3814" y="3818"/>
                    </a:lnTo>
                    <a:cubicBezTo>
                      <a:pt x="3814" y="3818"/>
                      <a:pt x="3517" y="4115"/>
                      <a:pt x="3319" y="4661"/>
                    </a:cubicBezTo>
                    <a:cubicBezTo>
                      <a:pt x="3294" y="4785"/>
                      <a:pt x="3244" y="4909"/>
                      <a:pt x="3219" y="5057"/>
                    </a:cubicBezTo>
                    <a:cubicBezTo>
                      <a:pt x="3195" y="5231"/>
                      <a:pt x="3120" y="5380"/>
                      <a:pt x="3046" y="5528"/>
                    </a:cubicBezTo>
                    <a:cubicBezTo>
                      <a:pt x="2699" y="6074"/>
                      <a:pt x="2054" y="6669"/>
                      <a:pt x="2029" y="8627"/>
                    </a:cubicBezTo>
                    <a:cubicBezTo>
                      <a:pt x="1980" y="11131"/>
                      <a:pt x="1335" y="15543"/>
                      <a:pt x="1013" y="15890"/>
                    </a:cubicBezTo>
                    <a:cubicBezTo>
                      <a:pt x="716" y="16213"/>
                      <a:pt x="988" y="16956"/>
                      <a:pt x="790" y="17204"/>
                    </a:cubicBezTo>
                    <a:cubicBezTo>
                      <a:pt x="740" y="17241"/>
                      <a:pt x="685" y="17254"/>
                      <a:pt x="623" y="17254"/>
                    </a:cubicBezTo>
                    <a:cubicBezTo>
                      <a:pt x="561" y="17254"/>
                      <a:pt x="493" y="17241"/>
                      <a:pt x="418" y="17229"/>
                    </a:cubicBezTo>
                    <a:cubicBezTo>
                      <a:pt x="354" y="17215"/>
                      <a:pt x="289" y="17200"/>
                      <a:pt x="233" y="17200"/>
                    </a:cubicBezTo>
                    <a:cubicBezTo>
                      <a:pt x="93" y="17200"/>
                      <a:pt x="1" y="17287"/>
                      <a:pt x="71" y="17675"/>
                    </a:cubicBezTo>
                    <a:cubicBezTo>
                      <a:pt x="195" y="18543"/>
                      <a:pt x="269" y="18543"/>
                      <a:pt x="245" y="18840"/>
                    </a:cubicBezTo>
                    <a:cubicBezTo>
                      <a:pt x="220" y="19162"/>
                      <a:pt x="46" y="20427"/>
                      <a:pt x="46" y="20427"/>
                    </a:cubicBezTo>
                    <a:lnTo>
                      <a:pt x="10260" y="20427"/>
                    </a:lnTo>
                    <a:lnTo>
                      <a:pt x="10061" y="4909"/>
                    </a:lnTo>
                    <a:cubicBezTo>
                      <a:pt x="10037" y="4586"/>
                      <a:pt x="9987" y="4289"/>
                      <a:pt x="9937" y="4016"/>
                    </a:cubicBezTo>
                    <a:cubicBezTo>
                      <a:pt x="9640" y="2504"/>
                      <a:pt x="9119" y="2206"/>
                      <a:pt x="9045" y="1810"/>
                    </a:cubicBezTo>
                    <a:cubicBezTo>
                      <a:pt x="8995" y="1364"/>
                      <a:pt x="8797" y="223"/>
                      <a:pt x="8797" y="223"/>
                    </a:cubicBezTo>
                    <a:lnTo>
                      <a:pt x="8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227917" y="3301271"/>
                <a:ext cx="468630" cy="329952"/>
              </a:xfrm>
              <a:custGeom>
                <a:avLst/>
                <a:gdLst/>
                <a:ahLst/>
                <a:cxnLst/>
                <a:rect l="l" t="t" r="r" b="b"/>
                <a:pathLst>
                  <a:path w="6620" h="4661" extrusionOk="0">
                    <a:moveTo>
                      <a:pt x="5182" y="0"/>
                    </a:moveTo>
                    <a:cubicBezTo>
                      <a:pt x="5182" y="0"/>
                      <a:pt x="3645" y="99"/>
                      <a:pt x="2727" y="248"/>
                    </a:cubicBezTo>
                    <a:cubicBezTo>
                      <a:pt x="2533" y="275"/>
                      <a:pt x="2357" y="286"/>
                      <a:pt x="2200" y="286"/>
                    </a:cubicBezTo>
                    <a:cubicBezTo>
                      <a:pt x="1633" y="286"/>
                      <a:pt x="1314" y="149"/>
                      <a:pt x="1314" y="149"/>
                    </a:cubicBezTo>
                    <a:lnTo>
                      <a:pt x="1314" y="2727"/>
                    </a:lnTo>
                    <a:lnTo>
                      <a:pt x="496" y="2975"/>
                    </a:lnTo>
                    <a:lnTo>
                      <a:pt x="496" y="3818"/>
                    </a:lnTo>
                    <a:cubicBezTo>
                      <a:pt x="496" y="3818"/>
                      <a:pt x="199" y="4115"/>
                      <a:pt x="1" y="4661"/>
                    </a:cubicBezTo>
                    <a:cubicBezTo>
                      <a:pt x="1078" y="3809"/>
                      <a:pt x="1717" y="3481"/>
                      <a:pt x="2182" y="3481"/>
                    </a:cubicBezTo>
                    <a:cubicBezTo>
                      <a:pt x="2381" y="3481"/>
                      <a:pt x="2547" y="3541"/>
                      <a:pt x="2703" y="3644"/>
                    </a:cubicBezTo>
                    <a:cubicBezTo>
                      <a:pt x="2743" y="3669"/>
                      <a:pt x="2779" y="3681"/>
                      <a:pt x="2811" y="3681"/>
                    </a:cubicBezTo>
                    <a:cubicBezTo>
                      <a:pt x="3032" y="3681"/>
                      <a:pt x="3062" y="3117"/>
                      <a:pt x="3149" y="2554"/>
                    </a:cubicBezTo>
                    <a:cubicBezTo>
                      <a:pt x="3257" y="1990"/>
                      <a:pt x="3441" y="1426"/>
                      <a:pt x="3934" y="1426"/>
                    </a:cubicBezTo>
                    <a:cubicBezTo>
                      <a:pt x="4004" y="1426"/>
                      <a:pt x="4081" y="1438"/>
                      <a:pt x="4165" y="1463"/>
                    </a:cubicBezTo>
                    <a:cubicBezTo>
                      <a:pt x="5529" y="1859"/>
                      <a:pt x="4512" y="2653"/>
                      <a:pt x="5529" y="3124"/>
                    </a:cubicBezTo>
                    <a:cubicBezTo>
                      <a:pt x="5950" y="3322"/>
                      <a:pt x="6322" y="3619"/>
                      <a:pt x="6619" y="4016"/>
                    </a:cubicBezTo>
                    <a:cubicBezTo>
                      <a:pt x="6322" y="2504"/>
                      <a:pt x="5801" y="2206"/>
                      <a:pt x="5727" y="1810"/>
                    </a:cubicBezTo>
                    <a:cubicBezTo>
                      <a:pt x="5677" y="1364"/>
                      <a:pt x="5479" y="223"/>
                      <a:pt x="5479" y="223"/>
                    </a:cubicBezTo>
                    <a:lnTo>
                      <a:pt x="5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462798" y="3710084"/>
                <a:ext cx="708749" cy="1037215"/>
              </a:xfrm>
              <a:custGeom>
                <a:avLst/>
                <a:gdLst/>
                <a:ahLst/>
                <a:cxnLst/>
                <a:rect l="l" t="t" r="r" b="b"/>
                <a:pathLst>
                  <a:path w="10012" h="14652" extrusionOk="0">
                    <a:moveTo>
                      <a:pt x="3378" y="1"/>
                    </a:moveTo>
                    <a:cubicBezTo>
                      <a:pt x="3062" y="1"/>
                      <a:pt x="2752" y="162"/>
                      <a:pt x="2575" y="472"/>
                    </a:cubicBezTo>
                    <a:cubicBezTo>
                      <a:pt x="2327" y="918"/>
                      <a:pt x="2054" y="1563"/>
                      <a:pt x="2029" y="2654"/>
                    </a:cubicBezTo>
                    <a:cubicBezTo>
                      <a:pt x="2029" y="2728"/>
                      <a:pt x="2029" y="2802"/>
                      <a:pt x="2029" y="2852"/>
                    </a:cubicBezTo>
                    <a:cubicBezTo>
                      <a:pt x="1980" y="5356"/>
                      <a:pt x="1335" y="9768"/>
                      <a:pt x="1013" y="10115"/>
                    </a:cubicBezTo>
                    <a:cubicBezTo>
                      <a:pt x="716" y="10438"/>
                      <a:pt x="988" y="11181"/>
                      <a:pt x="790" y="11429"/>
                    </a:cubicBezTo>
                    <a:cubicBezTo>
                      <a:pt x="740" y="11466"/>
                      <a:pt x="685" y="11479"/>
                      <a:pt x="623" y="11479"/>
                    </a:cubicBezTo>
                    <a:cubicBezTo>
                      <a:pt x="561" y="11479"/>
                      <a:pt x="493" y="11466"/>
                      <a:pt x="418" y="11454"/>
                    </a:cubicBezTo>
                    <a:cubicBezTo>
                      <a:pt x="354" y="11440"/>
                      <a:pt x="289" y="11425"/>
                      <a:pt x="233" y="11425"/>
                    </a:cubicBezTo>
                    <a:cubicBezTo>
                      <a:pt x="93" y="11425"/>
                      <a:pt x="1" y="11512"/>
                      <a:pt x="71" y="11900"/>
                    </a:cubicBezTo>
                    <a:cubicBezTo>
                      <a:pt x="195" y="12768"/>
                      <a:pt x="269" y="12768"/>
                      <a:pt x="245" y="13065"/>
                    </a:cubicBezTo>
                    <a:cubicBezTo>
                      <a:pt x="220" y="13387"/>
                      <a:pt x="46" y="14652"/>
                      <a:pt x="46" y="14652"/>
                    </a:cubicBezTo>
                    <a:lnTo>
                      <a:pt x="7731" y="14652"/>
                    </a:lnTo>
                    <a:cubicBezTo>
                      <a:pt x="10012" y="4315"/>
                      <a:pt x="6120" y="2926"/>
                      <a:pt x="5004" y="1439"/>
                    </a:cubicBezTo>
                    <a:cubicBezTo>
                      <a:pt x="4682" y="968"/>
                      <a:pt x="4335" y="547"/>
                      <a:pt x="3988" y="224"/>
                    </a:cubicBezTo>
                    <a:cubicBezTo>
                      <a:pt x="3808" y="74"/>
                      <a:pt x="3592" y="1"/>
                      <a:pt x="3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380611" y="4152804"/>
                <a:ext cx="42191" cy="248827"/>
              </a:xfrm>
              <a:custGeom>
                <a:avLst/>
                <a:gdLst/>
                <a:ahLst/>
                <a:cxnLst/>
                <a:rect l="l" t="t" r="r" b="b"/>
                <a:pathLst>
                  <a:path w="596" h="3515" extrusionOk="0">
                    <a:moveTo>
                      <a:pt x="595" y="0"/>
                    </a:moveTo>
                    <a:cubicBezTo>
                      <a:pt x="422" y="1485"/>
                      <a:pt x="174" y="2871"/>
                      <a:pt x="1" y="3514"/>
                    </a:cubicBezTo>
                    <a:cubicBezTo>
                      <a:pt x="174" y="2895"/>
                      <a:pt x="422" y="1485"/>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399866" y="3880334"/>
                <a:ext cx="315936" cy="866965"/>
              </a:xfrm>
              <a:custGeom>
                <a:avLst/>
                <a:gdLst/>
                <a:ahLst/>
                <a:cxnLst/>
                <a:rect l="l" t="t" r="r" b="b"/>
                <a:pathLst>
                  <a:path w="4463" h="12247" extrusionOk="0">
                    <a:moveTo>
                      <a:pt x="2281" y="1"/>
                    </a:moveTo>
                    <a:cubicBezTo>
                      <a:pt x="1934" y="1"/>
                      <a:pt x="1537" y="75"/>
                      <a:pt x="1140" y="249"/>
                    </a:cubicBezTo>
                    <a:cubicBezTo>
                      <a:pt x="1140" y="323"/>
                      <a:pt x="1140" y="397"/>
                      <a:pt x="1140" y="447"/>
                    </a:cubicBezTo>
                    <a:cubicBezTo>
                      <a:pt x="1116" y="1414"/>
                      <a:pt x="1017" y="2653"/>
                      <a:pt x="868" y="3843"/>
                    </a:cubicBezTo>
                    <a:cubicBezTo>
                      <a:pt x="694" y="5330"/>
                      <a:pt x="446" y="6743"/>
                      <a:pt x="273" y="7363"/>
                    </a:cubicBezTo>
                    <a:cubicBezTo>
                      <a:pt x="322" y="8727"/>
                      <a:pt x="0" y="9148"/>
                      <a:pt x="496" y="9669"/>
                    </a:cubicBezTo>
                    <a:cubicBezTo>
                      <a:pt x="1066" y="10264"/>
                      <a:pt x="967" y="10388"/>
                      <a:pt x="645" y="10759"/>
                    </a:cubicBezTo>
                    <a:cubicBezTo>
                      <a:pt x="397" y="11082"/>
                      <a:pt x="149" y="11503"/>
                      <a:pt x="546" y="12247"/>
                    </a:cubicBezTo>
                    <a:lnTo>
                      <a:pt x="2182" y="12247"/>
                    </a:lnTo>
                    <a:cubicBezTo>
                      <a:pt x="2306" y="11602"/>
                      <a:pt x="2479" y="10933"/>
                      <a:pt x="2653" y="10462"/>
                    </a:cubicBezTo>
                    <a:cubicBezTo>
                      <a:pt x="2950" y="9669"/>
                      <a:pt x="2975" y="8677"/>
                      <a:pt x="2677" y="7537"/>
                    </a:cubicBezTo>
                    <a:cubicBezTo>
                      <a:pt x="2628" y="7338"/>
                      <a:pt x="2553" y="7115"/>
                      <a:pt x="2479" y="6892"/>
                    </a:cubicBezTo>
                    <a:cubicBezTo>
                      <a:pt x="2430" y="6768"/>
                      <a:pt x="2405" y="6669"/>
                      <a:pt x="2355" y="6545"/>
                    </a:cubicBezTo>
                    <a:cubicBezTo>
                      <a:pt x="2330" y="6496"/>
                      <a:pt x="2330" y="6446"/>
                      <a:pt x="2330" y="6396"/>
                    </a:cubicBezTo>
                    <a:cubicBezTo>
                      <a:pt x="2330" y="5529"/>
                      <a:pt x="3198" y="4884"/>
                      <a:pt x="3198" y="4884"/>
                    </a:cubicBezTo>
                    <a:lnTo>
                      <a:pt x="3595" y="4587"/>
                    </a:lnTo>
                    <a:cubicBezTo>
                      <a:pt x="3396" y="4364"/>
                      <a:pt x="3297" y="4215"/>
                      <a:pt x="3347" y="4190"/>
                    </a:cubicBezTo>
                    <a:cubicBezTo>
                      <a:pt x="3694" y="3917"/>
                      <a:pt x="2975" y="4141"/>
                      <a:pt x="3545" y="3298"/>
                    </a:cubicBezTo>
                    <a:cubicBezTo>
                      <a:pt x="4115" y="2430"/>
                      <a:pt x="3074" y="3223"/>
                      <a:pt x="3917" y="2033"/>
                    </a:cubicBezTo>
                    <a:cubicBezTo>
                      <a:pt x="4462" y="1240"/>
                      <a:pt x="366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462798" y="4401560"/>
                <a:ext cx="138465" cy="345738"/>
              </a:xfrm>
              <a:custGeom>
                <a:avLst/>
                <a:gdLst/>
                <a:ahLst/>
                <a:cxnLst/>
                <a:rect l="l" t="t" r="r" b="b"/>
                <a:pathLst>
                  <a:path w="1956" h="4884" extrusionOk="0">
                    <a:moveTo>
                      <a:pt x="1162" y="0"/>
                    </a:moveTo>
                    <a:lnTo>
                      <a:pt x="1162" y="0"/>
                    </a:lnTo>
                    <a:cubicBezTo>
                      <a:pt x="1112" y="174"/>
                      <a:pt x="1063" y="298"/>
                      <a:pt x="1013" y="347"/>
                    </a:cubicBezTo>
                    <a:cubicBezTo>
                      <a:pt x="716" y="670"/>
                      <a:pt x="988" y="1413"/>
                      <a:pt x="790" y="1661"/>
                    </a:cubicBezTo>
                    <a:cubicBezTo>
                      <a:pt x="740" y="1698"/>
                      <a:pt x="685" y="1711"/>
                      <a:pt x="623" y="1711"/>
                    </a:cubicBezTo>
                    <a:cubicBezTo>
                      <a:pt x="561" y="1711"/>
                      <a:pt x="493" y="1698"/>
                      <a:pt x="418" y="1686"/>
                    </a:cubicBezTo>
                    <a:cubicBezTo>
                      <a:pt x="354" y="1672"/>
                      <a:pt x="289" y="1657"/>
                      <a:pt x="233" y="1657"/>
                    </a:cubicBezTo>
                    <a:cubicBezTo>
                      <a:pt x="93" y="1657"/>
                      <a:pt x="1" y="1744"/>
                      <a:pt x="71" y="2132"/>
                    </a:cubicBezTo>
                    <a:cubicBezTo>
                      <a:pt x="195" y="3000"/>
                      <a:pt x="269" y="3000"/>
                      <a:pt x="245" y="3297"/>
                    </a:cubicBezTo>
                    <a:cubicBezTo>
                      <a:pt x="220" y="3619"/>
                      <a:pt x="46" y="4884"/>
                      <a:pt x="46" y="4884"/>
                    </a:cubicBezTo>
                    <a:lnTo>
                      <a:pt x="1435" y="4884"/>
                    </a:lnTo>
                    <a:cubicBezTo>
                      <a:pt x="1038" y="4140"/>
                      <a:pt x="1286" y="3719"/>
                      <a:pt x="1534" y="3396"/>
                    </a:cubicBezTo>
                    <a:cubicBezTo>
                      <a:pt x="1856" y="3025"/>
                      <a:pt x="1955" y="2901"/>
                      <a:pt x="1385" y="2306"/>
                    </a:cubicBezTo>
                    <a:cubicBezTo>
                      <a:pt x="889" y="1785"/>
                      <a:pt x="1211" y="1364"/>
                      <a:pt x="1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1579564" y="3169602"/>
                <a:ext cx="284363" cy="301919"/>
              </a:xfrm>
              <a:custGeom>
                <a:avLst/>
                <a:gdLst/>
                <a:ahLst/>
                <a:cxnLst/>
                <a:rect l="l" t="t" r="r" b="b"/>
                <a:pathLst>
                  <a:path w="4017" h="4265" extrusionOk="0">
                    <a:moveTo>
                      <a:pt x="1" y="1"/>
                    </a:moveTo>
                    <a:cubicBezTo>
                      <a:pt x="1414" y="695"/>
                      <a:pt x="397" y="2083"/>
                      <a:pt x="397" y="2083"/>
                    </a:cubicBezTo>
                    <a:cubicBezTo>
                      <a:pt x="397" y="2083"/>
                      <a:pt x="3050" y="2108"/>
                      <a:pt x="3223" y="4265"/>
                    </a:cubicBezTo>
                    <a:cubicBezTo>
                      <a:pt x="3719" y="4166"/>
                      <a:pt x="4017" y="4141"/>
                      <a:pt x="4017" y="4141"/>
                    </a:cubicBezTo>
                    <a:lnTo>
                      <a:pt x="2405" y="1166"/>
                    </a:lnTo>
                    <a:lnTo>
                      <a:pt x="2405" y="27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240234" y="3348064"/>
                <a:ext cx="2305984" cy="995661"/>
              </a:xfrm>
              <a:custGeom>
                <a:avLst/>
                <a:gdLst/>
                <a:ahLst/>
                <a:cxnLst/>
                <a:rect l="l" t="t" r="r" b="b"/>
                <a:pathLst>
                  <a:path w="32575" h="14065" extrusionOk="0">
                    <a:moveTo>
                      <a:pt x="15757" y="1"/>
                    </a:moveTo>
                    <a:cubicBezTo>
                      <a:pt x="15542" y="1"/>
                      <a:pt x="15338" y="3"/>
                      <a:pt x="15147" y="9"/>
                    </a:cubicBezTo>
                    <a:cubicBezTo>
                      <a:pt x="11850" y="132"/>
                      <a:pt x="8479" y="2091"/>
                      <a:pt x="7958" y="2711"/>
                    </a:cubicBezTo>
                    <a:cubicBezTo>
                      <a:pt x="7438" y="3330"/>
                      <a:pt x="7760" y="3182"/>
                      <a:pt x="7661" y="3702"/>
                    </a:cubicBezTo>
                    <a:cubicBezTo>
                      <a:pt x="7603" y="3945"/>
                      <a:pt x="7443" y="4010"/>
                      <a:pt x="7288" y="4010"/>
                    </a:cubicBezTo>
                    <a:cubicBezTo>
                      <a:pt x="7111" y="4010"/>
                      <a:pt x="6942" y="3925"/>
                      <a:pt x="6942" y="3925"/>
                    </a:cubicBezTo>
                    <a:lnTo>
                      <a:pt x="6099" y="4396"/>
                    </a:lnTo>
                    <a:lnTo>
                      <a:pt x="6099" y="6057"/>
                    </a:lnTo>
                    <a:cubicBezTo>
                      <a:pt x="6099" y="6132"/>
                      <a:pt x="5405" y="7024"/>
                      <a:pt x="5405" y="7024"/>
                    </a:cubicBezTo>
                    <a:lnTo>
                      <a:pt x="4785" y="7197"/>
                    </a:lnTo>
                    <a:lnTo>
                      <a:pt x="4339" y="7991"/>
                    </a:lnTo>
                    <a:lnTo>
                      <a:pt x="3199" y="8412"/>
                    </a:lnTo>
                    <a:lnTo>
                      <a:pt x="3075" y="9205"/>
                    </a:lnTo>
                    <a:lnTo>
                      <a:pt x="1761" y="10346"/>
                    </a:lnTo>
                    <a:lnTo>
                      <a:pt x="2034" y="10817"/>
                    </a:lnTo>
                    <a:lnTo>
                      <a:pt x="2034" y="11610"/>
                    </a:lnTo>
                    <a:lnTo>
                      <a:pt x="943" y="12403"/>
                    </a:lnTo>
                    <a:cubicBezTo>
                      <a:pt x="943" y="12403"/>
                      <a:pt x="1" y="13097"/>
                      <a:pt x="100" y="14064"/>
                    </a:cubicBezTo>
                    <a:lnTo>
                      <a:pt x="31905" y="11337"/>
                    </a:lnTo>
                    <a:lnTo>
                      <a:pt x="32575" y="7619"/>
                    </a:lnTo>
                    <a:lnTo>
                      <a:pt x="31905" y="6454"/>
                    </a:lnTo>
                    <a:lnTo>
                      <a:pt x="31905" y="5512"/>
                    </a:lnTo>
                    <a:lnTo>
                      <a:pt x="31211" y="1521"/>
                    </a:lnTo>
                    <a:lnTo>
                      <a:pt x="30715" y="951"/>
                    </a:lnTo>
                    <a:lnTo>
                      <a:pt x="30294" y="380"/>
                    </a:lnTo>
                    <a:cubicBezTo>
                      <a:pt x="30294" y="380"/>
                      <a:pt x="29225" y="237"/>
                      <a:pt x="28182" y="237"/>
                    </a:cubicBezTo>
                    <a:cubicBezTo>
                      <a:pt x="27661" y="237"/>
                      <a:pt x="27146" y="273"/>
                      <a:pt x="26774" y="380"/>
                    </a:cubicBezTo>
                    <a:cubicBezTo>
                      <a:pt x="26595" y="425"/>
                      <a:pt x="26244" y="444"/>
                      <a:pt x="25768" y="444"/>
                    </a:cubicBezTo>
                    <a:cubicBezTo>
                      <a:pt x="24927" y="444"/>
                      <a:pt x="23698" y="385"/>
                      <a:pt x="22336" y="306"/>
                    </a:cubicBezTo>
                    <a:cubicBezTo>
                      <a:pt x="20122" y="173"/>
                      <a:pt x="17552" y="1"/>
                      <a:pt x="15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1581334" y="3364416"/>
                <a:ext cx="472169" cy="531774"/>
              </a:xfrm>
              <a:custGeom>
                <a:avLst/>
                <a:gdLst/>
                <a:ahLst/>
                <a:cxnLst/>
                <a:rect l="l" t="t" r="r" b="b"/>
                <a:pathLst>
                  <a:path w="6670" h="7512" extrusionOk="0">
                    <a:moveTo>
                      <a:pt x="2455" y="1"/>
                    </a:moveTo>
                    <a:cubicBezTo>
                      <a:pt x="1934" y="1"/>
                      <a:pt x="1414" y="25"/>
                      <a:pt x="1042" y="149"/>
                    </a:cubicBezTo>
                    <a:cubicBezTo>
                      <a:pt x="868" y="199"/>
                      <a:pt x="496" y="199"/>
                      <a:pt x="1" y="199"/>
                    </a:cubicBezTo>
                    <a:cubicBezTo>
                      <a:pt x="199" y="422"/>
                      <a:pt x="372" y="695"/>
                      <a:pt x="521" y="967"/>
                    </a:cubicBezTo>
                    <a:cubicBezTo>
                      <a:pt x="596" y="967"/>
                      <a:pt x="670" y="967"/>
                      <a:pt x="744" y="943"/>
                    </a:cubicBezTo>
                    <a:cubicBezTo>
                      <a:pt x="1091" y="893"/>
                      <a:pt x="1414" y="843"/>
                      <a:pt x="1711" y="843"/>
                    </a:cubicBezTo>
                    <a:cubicBezTo>
                      <a:pt x="1909" y="843"/>
                      <a:pt x="2108" y="868"/>
                      <a:pt x="2281" y="943"/>
                    </a:cubicBezTo>
                    <a:cubicBezTo>
                      <a:pt x="3546" y="1438"/>
                      <a:pt x="3347" y="1736"/>
                      <a:pt x="3347" y="2628"/>
                    </a:cubicBezTo>
                    <a:cubicBezTo>
                      <a:pt x="3347" y="3496"/>
                      <a:pt x="3868" y="4091"/>
                      <a:pt x="4859" y="4314"/>
                    </a:cubicBezTo>
                    <a:cubicBezTo>
                      <a:pt x="5479" y="4438"/>
                      <a:pt x="5578" y="5355"/>
                      <a:pt x="5281" y="6372"/>
                    </a:cubicBezTo>
                    <a:cubicBezTo>
                      <a:pt x="5330" y="6595"/>
                      <a:pt x="5380" y="6892"/>
                      <a:pt x="5380" y="7264"/>
                    </a:cubicBezTo>
                    <a:cubicBezTo>
                      <a:pt x="5653" y="7289"/>
                      <a:pt x="5950" y="7363"/>
                      <a:pt x="6223" y="7512"/>
                    </a:cubicBezTo>
                    <a:cubicBezTo>
                      <a:pt x="6297" y="7437"/>
                      <a:pt x="6347" y="7363"/>
                      <a:pt x="6421" y="7338"/>
                    </a:cubicBezTo>
                    <a:cubicBezTo>
                      <a:pt x="6496" y="7239"/>
                      <a:pt x="6570" y="7140"/>
                      <a:pt x="6669" y="7090"/>
                    </a:cubicBezTo>
                    <a:lnTo>
                      <a:pt x="6173" y="6223"/>
                    </a:lnTo>
                    <a:lnTo>
                      <a:pt x="6173" y="5281"/>
                    </a:lnTo>
                    <a:lnTo>
                      <a:pt x="5479" y="1290"/>
                    </a:lnTo>
                    <a:lnTo>
                      <a:pt x="4983" y="720"/>
                    </a:lnTo>
                    <a:lnTo>
                      <a:pt x="4562" y="149"/>
                    </a:lnTo>
                    <a:cubicBezTo>
                      <a:pt x="4562" y="149"/>
                      <a:pt x="3496"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240234" y="3691041"/>
                <a:ext cx="2263864" cy="652684"/>
              </a:xfrm>
              <a:custGeom>
                <a:avLst/>
                <a:gdLst/>
                <a:ahLst/>
                <a:cxnLst/>
                <a:rect l="l" t="t" r="r" b="b"/>
                <a:pathLst>
                  <a:path w="31980" h="9220" extrusionOk="0">
                    <a:moveTo>
                      <a:pt x="29115" y="1"/>
                    </a:moveTo>
                    <a:cubicBezTo>
                      <a:pt x="28884" y="1"/>
                      <a:pt x="28596" y="28"/>
                      <a:pt x="28236" y="97"/>
                    </a:cubicBezTo>
                    <a:cubicBezTo>
                      <a:pt x="26551" y="394"/>
                      <a:pt x="20998" y="295"/>
                      <a:pt x="19957" y="568"/>
                    </a:cubicBezTo>
                    <a:cubicBezTo>
                      <a:pt x="19729" y="633"/>
                      <a:pt x="19465" y="660"/>
                      <a:pt x="19184" y="660"/>
                    </a:cubicBezTo>
                    <a:cubicBezTo>
                      <a:pt x="18180" y="660"/>
                      <a:pt x="16951" y="315"/>
                      <a:pt x="16313" y="121"/>
                    </a:cubicBezTo>
                    <a:cubicBezTo>
                      <a:pt x="16219" y="92"/>
                      <a:pt x="16113" y="79"/>
                      <a:pt x="15996" y="79"/>
                    </a:cubicBezTo>
                    <a:cubicBezTo>
                      <a:pt x="15620" y="79"/>
                      <a:pt x="15138" y="212"/>
                      <a:pt x="14627" y="345"/>
                    </a:cubicBezTo>
                    <a:cubicBezTo>
                      <a:pt x="14135" y="477"/>
                      <a:pt x="13628" y="610"/>
                      <a:pt x="13195" y="610"/>
                    </a:cubicBezTo>
                    <a:cubicBezTo>
                      <a:pt x="13061" y="610"/>
                      <a:pt x="12934" y="597"/>
                      <a:pt x="12817" y="568"/>
                    </a:cubicBezTo>
                    <a:cubicBezTo>
                      <a:pt x="12683" y="536"/>
                      <a:pt x="12534" y="522"/>
                      <a:pt x="12379" y="522"/>
                    </a:cubicBezTo>
                    <a:cubicBezTo>
                      <a:pt x="11448" y="522"/>
                      <a:pt x="10264" y="1014"/>
                      <a:pt x="10264" y="1014"/>
                    </a:cubicBezTo>
                    <a:lnTo>
                      <a:pt x="6248" y="3567"/>
                    </a:lnTo>
                    <a:lnTo>
                      <a:pt x="3967" y="4360"/>
                    </a:lnTo>
                    <a:lnTo>
                      <a:pt x="3819" y="4633"/>
                    </a:lnTo>
                    <a:lnTo>
                      <a:pt x="2579" y="5302"/>
                    </a:lnTo>
                    <a:lnTo>
                      <a:pt x="2381" y="6120"/>
                    </a:lnTo>
                    <a:lnTo>
                      <a:pt x="2034" y="6765"/>
                    </a:lnTo>
                    <a:lnTo>
                      <a:pt x="943" y="7558"/>
                    </a:lnTo>
                    <a:cubicBezTo>
                      <a:pt x="943" y="7558"/>
                      <a:pt x="1" y="8252"/>
                      <a:pt x="100" y="9219"/>
                    </a:cubicBezTo>
                    <a:lnTo>
                      <a:pt x="29525" y="6691"/>
                    </a:lnTo>
                    <a:cubicBezTo>
                      <a:pt x="31980" y="2675"/>
                      <a:pt x="30889" y="1534"/>
                      <a:pt x="30740" y="1113"/>
                    </a:cubicBezTo>
                    <a:cubicBezTo>
                      <a:pt x="30591" y="642"/>
                      <a:pt x="30046" y="369"/>
                      <a:pt x="30046" y="369"/>
                    </a:cubicBezTo>
                    <a:cubicBezTo>
                      <a:pt x="30046" y="369"/>
                      <a:pt x="29969" y="1"/>
                      <a:pt x="2911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264798" y="4046761"/>
                <a:ext cx="3218538" cy="807572"/>
              </a:xfrm>
              <a:custGeom>
                <a:avLst/>
                <a:gdLst/>
                <a:ahLst/>
                <a:cxnLst/>
                <a:rect l="l" t="t" r="r" b="b"/>
                <a:pathLst>
                  <a:path w="45466" h="11408" extrusionOk="0">
                    <a:moveTo>
                      <a:pt x="35197" y="0"/>
                    </a:moveTo>
                    <a:cubicBezTo>
                      <a:pt x="33904" y="0"/>
                      <a:pt x="32285" y="95"/>
                      <a:pt x="30666" y="178"/>
                    </a:cubicBezTo>
                    <a:cubicBezTo>
                      <a:pt x="29123" y="290"/>
                      <a:pt x="27579" y="387"/>
                      <a:pt x="26340" y="387"/>
                    </a:cubicBezTo>
                    <a:cubicBezTo>
                      <a:pt x="25926" y="387"/>
                      <a:pt x="25547" y="377"/>
                      <a:pt x="25212" y="352"/>
                    </a:cubicBezTo>
                    <a:cubicBezTo>
                      <a:pt x="24764" y="325"/>
                      <a:pt x="24089" y="311"/>
                      <a:pt x="23272" y="311"/>
                    </a:cubicBezTo>
                    <a:cubicBezTo>
                      <a:pt x="18887" y="311"/>
                      <a:pt x="10431" y="692"/>
                      <a:pt x="11330" y="1319"/>
                    </a:cubicBezTo>
                    <a:cubicBezTo>
                      <a:pt x="12421" y="2087"/>
                      <a:pt x="5554" y="2112"/>
                      <a:pt x="4240" y="2360"/>
                    </a:cubicBezTo>
                    <a:cubicBezTo>
                      <a:pt x="2926" y="2608"/>
                      <a:pt x="1439" y="3128"/>
                      <a:pt x="447" y="4194"/>
                    </a:cubicBezTo>
                    <a:cubicBezTo>
                      <a:pt x="571" y="4516"/>
                      <a:pt x="695" y="4863"/>
                      <a:pt x="769" y="5186"/>
                    </a:cubicBezTo>
                    <a:cubicBezTo>
                      <a:pt x="1067" y="6326"/>
                      <a:pt x="1042" y="7318"/>
                      <a:pt x="745" y="8111"/>
                    </a:cubicBezTo>
                    <a:cubicBezTo>
                      <a:pt x="348" y="9152"/>
                      <a:pt x="1" y="11408"/>
                      <a:pt x="1" y="11408"/>
                    </a:cubicBezTo>
                    <a:lnTo>
                      <a:pt x="35524" y="11408"/>
                    </a:lnTo>
                    <a:lnTo>
                      <a:pt x="35202" y="9896"/>
                    </a:lnTo>
                    <a:lnTo>
                      <a:pt x="40854" y="9896"/>
                    </a:lnTo>
                    <a:lnTo>
                      <a:pt x="40135" y="9177"/>
                    </a:lnTo>
                    <a:lnTo>
                      <a:pt x="45465" y="9177"/>
                    </a:lnTo>
                    <a:cubicBezTo>
                      <a:pt x="45465" y="9177"/>
                      <a:pt x="44027" y="6475"/>
                      <a:pt x="43160" y="1690"/>
                    </a:cubicBezTo>
                    <a:cubicBezTo>
                      <a:pt x="43135" y="1616"/>
                      <a:pt x="43110" y="1517"/>
                      <a:pt x="43110" y="1443"/>
                    </a:cubicBezTo>
                    <a:cubicBezTo>
                      <a:pt x="43110" y="1443"/>
                      <a:pt x="38673" y="1269"/>
                      <a:pt x="38103" y="947"/>
                    </a:cubicBezTo>
                    <a:cubicBezTo>
                      <a:pt x="37532" y="600"/>
                      <a:pt x="39317" y="401"/>
                      <a:pt x="36814" y="79"/>
                    </a:cubicBezTo>
                    <a:cubicBezTo>
                      <a:pt x="36376" y="22"/>
                      <a:pt x="35825" y="0"/>
                      <a:pt x="35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233155" y="4046761"/>
                <a:ext cx="3083329" cy="531421"/>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66924" y="3127411"/>
                <a:ext cx="1446027" cy="247623"/>
              </a:xfrm>
              <a:custGeom>
                <a:avLst/>
                <a:gdLst/>
                <a:ahLst/>
                <a:cxnLst/>
                <a:rect l="l" t="t" r="r" b="b"/>
                <a:pathLst>
                  <a:path w="20427" h="3498" extrusionOk="0">
                    <a:moveTo>
                      <a:pt x="16477" y="0"/>
                    </a:moveTo>
                    <a:cubicBezTo>
                      <a:pt x="16432" y="0"/>
                      <a:pt x="16385" y="1"/>
                      <a:pt x="16337" y="2"/>
                    </a:cubicBezTo>
                    <a:cubicBezTo>
                      <a:pt x="15320" y="52"/>
                      <a:pt x="7685" y="126"/>
                      <a:pt x="0" y="597"/>
                    </a:cubicBezTo>
                    <a:cubicBezTo>
                      <a:pt x="0" y="597"/>
                      <a:pt x="9048" y="671"/>
                      <a:pt x="10214" y="696"/>
                    </a:cubicBezTo>
                    <a:cubicBezTo>
                      <a:pt x="11403" y="721"/>
                      <a:pt x="12073" y="1192"/>
                      <a:pt x="12469" y="1713"/>
                    </a:cubicBezTo>
                    <a:cubicBezTo>
                      <a:pt x="12990" y="2407"/>
                      <a:pt x="12990" y="3249"/>
                      <a:pt x="12990" y="3249"/>
                    </a:cubicBezTo>
                    <a:lnTo>
                      <a:pt x="20229" y="3497"/>
                    </a:lnTo>
                    <a:cubicBezTo>
                      <a:pt x="20427" y="1390"/>
                      <a:pt x="18890" y="721"/>
                      <a:pt x="18270" y="473"/>
                    </a:cubicBezTo>
                    <a:cubicBezTo>
                      <a:pt x="17703" y="237"/>
                      <a:pt x="17406" y="0"/>
                      <a:pt x="16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1795403" y="3855132"/>
                <a:ext cx="508980" cy="260436"/>
              </a:xfrm>
              <a:custGeom>
                <a:avLst/>
                <a:gdLst/>
                <a:ahLst/>
                <a:cxnLst/>
                <a:rect l="l" t="t" r="r" b="b"/>
                <a:pathLst>
                  <a:path w="7190" h="3679" extrusionOk="0">
                    <a:moveTo>
                      <a:pt x="4066" y="0"/>
                    </a:moveTo>
                    <a:cubicBezTo>
                      <a:pt x="4025" y="0"/>
                      <a:pt x="3984" y="3"/>
                      <a:pt x="3943" y="10"/>
                    </a:cubicBezTo>
                    <a:cubicBezTo>
                      <a:pt x="3620" y="84"/>
                      <a:pt x="3372" y="307"/>
                      <a:pt x="3323" y="629"/>
                    </a:cubicBezTo>
                    <a:cubicBezTo>
                      <a:pt x="2984" y="436"/>
                      <a:pt x="2611" y="341"/>
                      <a:pt x="2243" y="341"/>
                    </a:cubicBezTo>
                    <a:cubicBezTo>
                      <a:pt x="1668" y="341"/>
                      <a:pt x="1103" y="573"/>
                      <a:pt x="695" y="1026"/>
                    </a:cubicBezTo>
                    <a:cubicBezTo>
                      <a:pt x="51" y="1770"/>
                      <a:pt x="1" y="2885"/>
                      <a:pt x="596" y="3679"/>
                    </a:cubicBezTo>
                    <a:lnTo>
                      <a:pt x="6967" y="3679"/>
                    </a:lnTo>
                    <a:cubicBezTo>
                      <a:pt x="7140" y="3530"/>
                      <a:pt x="7190" y="3307"/>
                      <a:pt x="7091" y="3108"/>
                    </a:cubicBezTo>
                    <a:cubicBezTo>
                      <a:pt x="7009" y="2965"/>
                      <a:pt x="6843" y="2873"/>
                      <a:pt x="6675" y="2873"/>
                    </a:cubicBezTo>
                    <a:cubicBezTo>
                      <a:pt x="6640" y="2873"/>
                      <a:pt x="6605" y="2877"/>
                      <a:pt x="6570" y="2885"/>
                    </a:cubicBezTo>
                    <a:cubicBezTo>
                      <a:pt x="6645" y="2613"/>
                      <a:pt x="6570" y="2340"/>
                      <a:pt x="6397" y="2142"/>
                    </a:cubicBezTo>
                    <a:cubicBezTo>
                      <a:pt x="6261" y="1960"/>
                      <a:pt x="6021" y="1841"/>
                      <a:pt x="5791" y="1841"/>
                    </a:cubicBezTo>
                    <a:cubicBezTo>
                      <a:pt x="5770" y="1841"/>
                      <a:pt x="5748" y="1842"/>
                      <a:pt x="5727" y="1844"/>
                    </a:cubicBezTo>
                    <a:cubicBezTo>
                      <a:pt x="5876" y="1571"/>
                      <a:pt x="5777" y="1224"/>
                      <a:pt x="5504" y="1051"/>
                    </a:cubicBezTo>
                    <a:cubicBezTo>
                      <a:pt x="5412" y="1000"/>
                      <a:pt x="5310" y="976"/>
                      <a:pt x="5211" y="976"/>
                    </a:cubicBezTo>
                    <a:cubicBezTo>
                      <a:pt x="5040" y="976"/>
                      <a:pt x="4875" y="1050"/>
                      <a:pt x="4771" y="1193"/>
                    </a:cubicBezTo>
                    <a:lnTo>
                      <a:pt x="4771" y="1193"/>
                    </a:lnTo>
                    <a:cubicBezTo>
                      <a:pt x="4908" y="950"/>
                      <a:pt x="4898" y="634"/>
                      <a:pt x="4761" y="382"/>
                    </a:cubicBezTo>
                    <a:cubicBezTo>
                      <a:pt x="4609" y="144"/>
                      <a:pt x="4345" y="0"/>
                      <a:pt x="4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1797173" y="3876086"/>
                <a:ext cx="468630" cy="239483"/>
              </a:xfrm>
              <a:custGeom>
                <a:avLst/>
                <a:gdLst/>
                <a:ahLst/>
                <a:cxnLst/>
                <a:rect l="l" t="t" r="r" b="b"/>
                <a:pathLst>
                  <a:path w="6620" h="3383" extrusionOk="0">
                    <a:moveTo>
                      <a:pt x="3750" y="0"/>
                    </a:moveTo>
                    <a:cubicBezTo>
                      <a:pt x="3707" y="0"/>
                      <a:pt x="3663" y="4"/>
                      <a:pt x="3620" y="11"/>
                    </a:cubicBezTo>
                    <a:cubicBezTo>
                      <a:pt x="3347" y="61"/>
                      <a:pt x="3099" y="284"/>
                      <a:pt x="3050" y="581"/>
                    </a:cubicBezTo>
                    <a:cubicBezTo>
                      <a:pt x="2741" y="398"/>
                      <a:pt x="2399" y="309"/>
                      <a:pt x="2061" y="309"/>
                    </a:cubicBezTo>
                    <a:cubicBezTo>
                      <a:pt x="1529" y="309"/>
                      <a:pt x="1009" y="529"/>
                      <a:pt x="645" y="953"/>
                    </a:cubicBezTo>
                    <a:cubicBezTo>
                      <a:pt x="26" y="1622"/>
                      <a:pt x="1" y="2639"/>
                      <a:pt x="546" y="3383"/>
                    </a:cubicBezTo>
                    <a:lnTo>
                      <a:pt x="6421" y="3383"/>
                    </a:lnTo>
                    <a:cubicBezTo>
                      <a:pt x="6570" y="3259"/>
                      <a:pt x="6620" y="3035"/>
                      <a:pt x="6545" y="2862"/>
                    </a:cubicBezTo>
                    <a:cubicBezTo>
                      <a:pt x="6463" y="2719"/>
                      <a:pt x="6314" y="2626"/>
                      <a:pt x="6153" y="2626"/>
                    </a:cubicBezTo>
                    <a:cubicBezTo>
                      <a:pt x="6119" y="2626"/>
                      <a:pt x="6084" y="2630"/>
                      <a:pt x="6049" y="2639"/>
                    </a:cubicBezTo>
                    <a:cubicBezTo>
                      <a:pt x="6124" y="2416"/>
                      <a:pt x="6074" y="2143"/>
                      <a:pt x="5901" y="1970"/>
                    </a:cubicBezTo>
                    <a:cubicBezTo>
                      <a:pt x="5767" y="1791"/>
                      <a:pt x="5553" y="1693"/>
                      <a:pt x="5331" y="1693"/>
                    </a:cubicBezTo>
                    <a:cubicBezTo>
                      <a:pt x="5306" y="1693"/>
                      <a:pt x="5281" y="1694"/>
                      <a:pt x="5256" y="1697"/>
                    </a:cubicBezTo>
                    <a:cubicBezTo>
                      <a:pt x="5405" y="1424"/>
                      <a:pt x="5331" y="1102"/>
                      <a:pt x="5083" y="953"/>
                    </a:cubicBezTo>
                    <a:cubicBezTo>
                      <a:pt x="5003" y="905"/>
                      <a:pt x="4916" y="883"/>
                      <a:pt x="4829" y="883"/>
                    </a:cubicBezTo>
                    <a:cubicBezTo>
                      <a:pt x="4646" y="883"/>
                      <a:pt x="4465" y="983"/>
                      <a:pt x="4364" y="1151"/>
                    </a:cubicBezTo>
                    <a:cubicBezTo>
                      <a:pt x="4512" y="904"/>
                      <a:pt x="4537" y="581"/>
                      <a:pt x="4364" y="333"/>
                    </a:cubicBezTo>
                    <a:cubicBezTo>
                      <a:pt x="4237" y="122"/>
                      <a:pt x="4001"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38412" y="3208253"/>
                <a:ext cx="586212" cy="24635"/>
              </a:xfrm>
              <a:custGeom>
                <a:avLst/>
                <a:gdLst/>
                <a:ahLst/>
                <a:cxnLst/>
                <a:rect l="l" t="t" r="r" b="b"/>
                <a:pathLst>
                  <a:path w="8281" h="348" extrusionOk="0">
                    <a:moveTo>
                      <a:pt x="8281" y="0"/>
                    </a:moveTo>
                    <a:lnTo>
                      <a:pt x="769" y="75"/>
                    </a:lnTo>
                    <a:lnTo>
                      <a:pt x="1" y="347"/>
                    </a:lnTo>
                    <a:lnTo>
                      <a:pt x="1" y="347"/>
                    </a:lnTo>
                    <a:lnTo>
                      <a:pt x="8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312565" y="3213492"/>
                <a:ext cx="584442" cy="28174"/>
              </a:xfrm>
              <a:custGeom>
                <a:avLst/>
                <a:gdLst/>
                <a:ahLst/>
                <a:cxnLst/>
                <a:rect l="l" t="t" r="r" b="b"/>
                <a:pathLst>
                  <a:path w="8256" h="398" extrusionOk="0">
                    <a:moveTo>
                      <a:pt x="7661" y="1"/>
                    </a:moveTo>
                    <a:lnTo>
                      <a:pt x="1" y="397"/>
                    </a:lnTo>
                    <a:lnTo>
                      <a:pt x="8256" y="199"/>
                    </a:lnTo>
                    <a:lnTo>
                      <a:pt x="766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150685" y="3569778"/>
                <a:ext cx="94788" cy="61446"/>
              </a:xfrm>
              <a:custGeom>
                <a:avLst/>
                <a:gdLst/>
                <a:ahLst/>
                <a:cxnLst/>
                <a:rect l="l" t="t" r="r" b="b"/>
                <a:pathLst>
                  <a:path w="1339" h="868" extrusionOk="0">
                    <a:moveTo>
                      <a:pt x="917" y="0"/>
                    </a:moveTo>
                    <a:lnTo>
                      <a:pt x="0" y="868"/>
                    </a:lnTo>
                    <a:lnTo>
                      <a:pt x="1339" y="25"/>
                    </a:lnTo>
                    <a:lnTo>
                      <a:pt x="917"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36642" y="3229278"/>
                <a:ext cx="347508" cy="52739"/>
              </a:xfrm>
              <a:custGeom>
                <a:avLst/>
                <a:gdLst/>
                <a:ahLst/>
                <a:cxnLst/>
                <a:rect l="l" t="t" r="r" b="b"/>
                <a:pathLst>
                  <a:path w="4909" h="745" extrusionOk="0">
                    <a:moveTo>
                      <a:pt x="4909" y="1"/>
                    </a:moveTo>
                    <a:lnTo>
                      <a:pt x="50" y="323"/>
                    </a:lnTo>
                    <a:lnTo>
                      <a:pt x="1" y="745"/>
                    </a:lnTo>
                    <a:lnTo>
                      <a:pt x="490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135307" y="3610128"/>
                <a:ext cx="84311" cy="17627"/>
              </a:xfrm>
              <a:custGeom>
                <a:avLst/>
                <a:gdLst/>
                <a:ahLst/>
                <a:cxnLst/>
                <a:rect l="l" t="t" r="r" b="b"/>
                <a:pathLst>
                  <a:path w="1191" h="249" extrusionOk="0">
                    <a:moveTo>
                      <a:pt x="1191" y="0"/>
                    </a:moveTo>
                    <a:lnTo>
                      <a:pt x="1" y="174"/>
                    </a:lnTo>
                    <a:lnTo>
                      <a:pt x="745" y="248"/>
                    </a:lnTo>
                    <a:lnTo>
                      <a:pt x="119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70392" y="3636462"/>
                <a:ext cx="84311" cy="38651"/>
              </a:xfrm>
              <a:custGeom>
                <a:avLst/>
                <a:gdLst/>
                <a:ahLst/>
                <a:cxnLst/>
                <a:rect l="l" t="t" r="r" b="b"/>
                <a:pathLst>
                  <a:path w="1191" h="546" extrusionOk="0">
                    <a:moveTo>
                      <a:pt x="819" y="0"/>
                    </a:moveTo>
                    <a:lnTo>
                      <a:pt x="1" y="446"/>
                    </a:lnTo>
                    <a:lnTo>
                      <a:pt x="348" y="545"/>
                    </a:lnTo>
                    <a:lnTo>
                      <a:pt x="1191" y="50"/>
                    </a:lnTo>
                    <a:lnTo>
                      <a:pt x="81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194983" y="3292494"/>
                <a:ext cx="431819" cy="136908"/>
              </a:xfrm>
              <a:custGeom>
                <a:avLst/>
                <a:gdLst/>
                <a:ahLst/>
                <a:cxnLst/>
                <a:rect l="l" t="t" r="r" b="b"/>
                <a:pathLst>
                  <a:path w="6100" h="1934" extrusionOk="0">
                    <a:moveTo>
                      <a:pt x="6099" y="0"/>
                    </a:moveTo>
                    <a:lnTo>
                      <a:pt x="1" y="1537"/>
                    </a:lnTo>
                    <a:lnTo>
                      <a:pt x="174" y="1934"/>
                    </a:lnTo>
                    <a:lnTo>
                      <a:pt x="609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49368" y="4513833"/>
                <a:ext cx="33413" cy="315936"/>
              </a:xfrm>
              <a:custGeom>
                <a:avLst/>
                <a:gdLst/>
                <a:ahLst/>
                <a:cxnLst/>
                <a:rect l="l" t="t" r="r" b="b"/>
                <a:pathLst>
                  <a:path w="472" h="4463" extrusionOk="0">
                    <a:moveTo>
                      <a:pt x="0" y="1"/>
                    </a:moveTo>
                    <a:lnTo>
                      <a:pt x="50" y="4463"/>
                    </a:lnTo>
                    <a:lnTo>
                      <a:pt x="471" y="4389"/>
                    </a:lnTo>
                    <a:lnTo>
                      <a:pt x="446" y="149"/>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113662" y="4457697"/>
                <a:ext cx="41978" cy="361595"/>
              </a:xfrm>
              <a:custGeom>
                <a:avLst/>
                <a:gdLst/>
                <a:ahLst/>
                <a:cxnLst/>
                <a:rect l="l" t="t" r="r" b="b"/>
                <a:pathLst>
                  <a:path w="593" h="5108" extrusionOk="0">
                    <a:moveTo>
                      <a:pt x="593" y="0"/>
                    </a:moveTo>
                    <a:lnTo>
                      <a:pt x="196" y="124"/>
                    </a:lnTo>
                    <a:cubicBezTo>
                      <a:pt x="196" y="124"/>
                      <a:pt x="1" y="5108"/>
                      <a:pt x="46" y="5108"/>
                    </a:cubicBezTo>
                    <a:cubicBezTo>
                      <a:pt x="47" y="5108"/>
                      <a:pt x="47" y="5108"/>
                      <a:pt x="47" y="5107"/>
                    </a:cubicBezTo>
                    <a:cubicBezTo>
                      <a:pt x="97" y="5033"/>
                      <a:pt x="593" y="1"/>
                      <a:pt x="593"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2241168" y="4429593"/>
                <a:ext cx="154464" cy="293141"/>
              </a:xfrm>
              <a:custGeom>
                <a:avLst/>
                <a:gdLst/>
                <a:ahLst/>
                <a:cxnLst/>
                <a:rect l="l" t="t" r="r" b="b"/>
                <a:pathLst>
                  <a:path w="2182" h="4141" extrusionOk="0">
                    <a:moveTo>
                      <a:pt x="2182" y="1"/>
                    </a:moveTo>
                    <a:lnTo>
                      <a:pt x="1017" y="819"/>
                    </a:lnTo>
                    <a:lnTo>
                      <a:pt x="1" y="4141"/>
                    </a:lnTo>
                    <a:lnTo>
                      <a:pt x="218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2586906" y="4310312"/>
                <a:ext cx="173789" cy="375612"/>
              </a:xfrm>
              <a:custGeom>
                <a:avLst/>
                <a:gdLst/>
                <a:ahLst/>
                <a:cxnLst/>
                <a:rect l="l" t="t" r="r" b="b"/>
                <a:pathLst>
                  <a:path w="2455" h="5306" extrusionOk="0">
                    <a:moveTo>
                      <a:pt x="2454" y="0"/>
                    </a:moveTo>
                    <a:lnTo>
                      <a:pt x="0" y="273"/>
                    </a:lnTo>
                    <a:lnTo>
                      <a:pt x="1587" y="645"/>
                    </a:lnTo>
                    <a:lnTo>
                      <a:pt x="1512" y="1017"/>
                    </a:lnTo>
                    <a:lnTo>
                      <a:pt x="1859" y="5305"/>
                    </a:lnTo>
                    <a:lnTo>
                      <a:pt x="245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2497357" y="4254105"/>
                <a:ext cx="114184" cy="15928"/>
              </a:xfrm>
              <a:custGeom>
                <a:avLst/>
                <a:gdLst/>
                <a:ahLst/>
                <a:cxnLst/>
                <a:rect l="l" t="t" r="r" b="b"/>
                <a:pathLst>
                  <a:path w="1613" h="225" extrusionOk="0">
                    <a:moveTo>
                      <a:pt x="1612" y="1"/>
                    </a:moveTo>
                    <a:lnTo>
                      <a:pt x="1" y="50"/>
                    </a:lnTo>
                    <a:lnTo>
                      <a:pt x="1092" y="224"/>
                    </a:lnTo>
                    <a:lnTo>
                      <a:pt x="161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2616709" y="4183952"/>
                <a:ext cx="165011" cy="87780"/>
              </a:xfrm>
              <a:custGeom>
                <a:avLst/>
                <a:gdLst/>
                <a:ahLst/>
                <a:cxnLst/>
                <a:rect l="l" t="t" r="r" b="b"/>
                <a:pathLst>
                  <a:path w="2331" h="1240" extrusionOk="0">
                    <a:moveTo>
                      <a:pt x="2331" y="0"/>
                    </a:moveTo>
                    <a:lnTo>
                      <a:pt x="1" y="1190"/>
                    </a:lnTo>
                    <a:lnTo>
                      <a:pt x="2108" y="1240"/>
                    </a:lnTo>
                    <a:lnTo>
                      <a:pt x="23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2755315" y="4217294"/>
                <a:ext cx="52739" cy="451074"/>
              </a:xfrm>
              <a:custGeom>
                <a:avLst/>
                <a:gdLst/>
                <a:ahLst/>
                <a:cxnLst/>
                <a:rect l="l" t="t" r="r" b="b"/>
                <a:pathLst>
                  <a:path w="745" h="6372" extrusionOk="0">
                    <a:moveTo>
                      <a:pt x="521" y="0"/>
                    </a:moveTo>
                    <a:lnTo>
                      <a:pt x="1" y="6371"/>
                    </a:lnTo>
                    <a:lnTo>
                      <a:pt x="1" y="6371"/>
                    </a:lnTo>
                    <a:lnTo>
                      <a:pt x="745" y="6322"/>
                    </a:lnTo>
                    <a:lnTo>
                      <a:pt x="52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2269271" y="4408569"/>
                <a:ext cx="265038" cy="301919"/>
              </a:xfrm>
              <a:custGeom>
                <a:avLst/>
                <a:gdLst/>
                <a:ahLst/>
                <a:cxnLst/>
                <a:rect l="l" t="t" r="r" b="b"/>
                <a:pathLst>
                  <a:path w="3744" h="4265" extrusionOk="0">
                    <a:moveTo>
                      <a:pt x="3743" y="0"/>
                    </a:moveTo>
                    <a:lnTo>
                      <a:pt x="2157" y="298"/>
                    </a:lnTo>
                    <a:lnTo>
                      <a:pt x="0" y="4264"/>
                    </a:lnTo>
                    <a:lnTo>
                      <a:pt x="3743"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2063697" y="4508595"/>
                <a:ext cx="44173" cy="105689"/>
              </a:xfrm>
              <a:custGeom>
                <a:avLst/>
                <a:gdLst/>
                <a:ahLst/>
                <a:cxnLst/>
                <a:rect l="l" t="t" r="r" b="b"/>
                <a:pathLst>
                  <a:path w="624" h="1493" extrusionOk="0">
                    <a:moveTo>
                      <a:pt x="177" y="0"/>
                    </a:moveTo>
                    <a:cubicBezTo>
                      <a:pt x="177" y="0"/>
                      <a:pt x="35" y="1327"/>
                      <a:pt x="6" y="1479"/>
                    </a:cubicBezTo>
                    <a:lnTo>
                      <a:pt x="6" y="1479"/>
                    </a:lnTo>
                    <a:cubicBezTo>
                      <a:pt x="62" y="1332"/>
                      <a:pt x="624" y="0"/>
                      <a:pt x="624" y="0"/>
                    </a:cubicBezTo>
                    <a:close/>
                    <a:moveTo>
                      <a:pt x="6" y="1479"/>
                    </a:moveTo>
                    <a:lnTo>
                      <a:pt x="6" y="1479"/>
                    </a:lnTo>
                    <a:cubicBezTo>
                      <a:pt x="2" y="1488"/>
                      <a:pt x="1" y="1492"/>
                      <a:pt x="1" y="1492"/>
                    </a:cubicBezTo>
                    <a:cubicBezTo>
                      <a:pt x="1" y="1492"/>
                      <a:pt x="2" y="1491"/>
                      <a:pt x="4" y="1488"/>
                    </a:cubicBezTo>
                    <a:cubicBezTo>
                      <a:pt x="4" y="1486"/>
                      <a:pt x="5" y="1483"/>
                      <a:pt x="6" y="1479"/>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451242" y="4571740"/>
                <a:ext cx="63215" cy="94859"/>
              </a:xfrm>
              <a:custGeom>
                <a:avLst/>
                <a:gdLst/>
                <a:ahLst/>
                <a:cxnLst/>
                <a:rect l="l" t="t" r="r" b="b"/>
                <a:pathLst>
                  <a:path w="893" h="1340" extrusionOk="0">
                    <a:moveTo>
                      <a:pt x="0" y="1"/>
                    </a:moveTo>
                    <a:lnTo>
                      <a:pt x="471" y="1339"/>
                    </a:lnTo>
                    <a:lnTo>
                      <a:pt x="893"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96726" y="4547175"/>
                <a:ext cx="24635" cy="226457"/>
              </a:xfrm>
              <a:custGeom>
                <a:avLst/>
                <a:gdLst/>
                <a:ahLst/>
                <a:cxnLst/>
                <a:rect l="l" t="t" r="r" b="b"/>
                <a:pathLst>
                  <a:path w="348" h="3199" extrusionOk="0">
                    <a:moveTo>
                      <a:pt x="1" y="1"/>
                    </a:moveTo>
                    <a:lnTo>
                      <a:pt x="75" y="3199"/>
                    </a:lnTo>
                    <a:lnTo>
                      <a:pt x="348" y="298"/>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47190" y="3436410"/>
                <a:ext cx="96628" cy="242173"/>
              </a:xfrm>
              <a:custGeom>
                <a:avLst/>
                <a:gdLst/>
                <a:ahLst/>
                <a:cxnLst/>
                <a:rect l="l" t="t" r="r" b="b"/>
                <a:pathLst>
                  <a:path w="1365" h="3421" extrusionOk="0">
                    <a:moveTo>
                      <a:pt x="1364" y="0"/>
                    </a:moveTo>
                    <a:lnTo>
                      <a:pt x="918" y="446"/>
                    </a:lnTo>
                    <a:lnTo>
                      <a:pt x="1" y="3421"/>
                    </a:lnTo>
                    <a:lnTo>
                      <a:pt x="136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52428" y="3827737"/>
                <a:ext cx="63215" cy="82541"/>
              </a:xfrm>
              <a:custGeom>
                <a:avLst/>
                <a:gdLst/>
                <a:ahLst/>
                <a:cxnLst/>
                <a:rect l="l" t="t" r="r" b="b"/>
                <a:pathLst>
                  <a:path w="893" h="1166" extrusionOk="0">
                    <a:moveTo>
                      <a:pt x="372" y="0"/>
                    </a:moveTo>
                    <a:lnTo>
                      <a:pt x="0" y="149"/>
                    </a:lnTo>
                    <a:cubicBezTo>
                      <a:pt x="0" y="198"/>
                      <a:pt x="893" y="1165"/>
                      <a:pt x="893" y="1165"/>
                    </a:cubicBezTo>
                    <a:lnTo>
                      <a:pt x="37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115573" y="4078616"/>
                <a:ext cx="71" cy="1841"/>
              </a:xfrm>
              <a:custGeom>
                <a:avLst/>
                <a:gdLst/>
                <a:ahLst/>
                <a:cxnLst/>
                <a:rect l="l" t="t" r="r" b="b"/>
                <a:pathLst>
                  <a:path w="1" h="26" extrusionOk="0">
                    <a:moveTo>
                      <a:pt x="0" y="26"/>
                    </a:moveTo>
                    <a:lnTo>
                      <a:pt x="0" y="26"/>
                    </a:lnTo>
                    <a:lnTo>
                      <a:pt x="0" y="1"/>
                    </a:lnTo>
                    <a:lnTo>
                      <a:pt x="0" y="26"/>
                    </a:lnTo>
                    <a:close/>
                  </a:path>
                </a:pathLst>
              </a:custGeom>
              <a:solidFill>
                <a:srgbClr val="A9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200292" y="3648709"/>
                <a:ext cx="49199" cy="64985"/>
              </a:xfrm>
              <a:custGeom>
                <a:avLst/>
                <a:gdLst/>
                <a:ahLst/>
                <a:cxnLst/>
                <a:rect l="l" t="t" r="r" b="b"/>
                <a:pathLst>
                  <a:path w="695" h="918" extrusionOk="0">
                    <a:moveTo>
                      <a:pt x="694" y="1"/>
                    </a:moveTo>
                    <a:lnTo>
                      <a:pt x="0" y="298"/>
                    </a:lnTo>
                    <a:lnTo>
                      <a:pt x="174" y="918"/>
                    </a:lnTo>
                    <a:lnTo>
                      <a:pt x="69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370471" y="3418854"/>
                <a:ext cx="286133" cy="172020"/>
              </a:xfrm>
              <a:custGeom>
                <a:avLst/>
                <a:gdLst/>
                <a:ahLst/>
                <a:cxnLst/>
                <a:rect l="l" t="t" r="r" b="b"/>
                <a:pathLst>
                  <a:path w="4042" h="2430" extrusionOk="0">
                    <a:moveTo>
                      <a:pt x="4041" y="0"/>
                    </a:moveTo>
                    <a:lnTo>
                      <a:pt x="2133" y="620"/>
                    </a:lnTo>
                    <a:lnTo>
                      <a:pt x="1" y="2429"/>
                    </a:lnTo>
                    <a:lnTo>
                      <a:pt x="404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344137" y="3476760"/>
                <a:ext cx="128201" cy="117653"/>
              </a:xfrm>
              <a:custGeom>
                <a:avLst/>
                <a:gdLst/>
                <a:ahLst/>
                <a:cxnLst/>
                <a:rect l="l" t="t" r="r" b="b"/>
                <a:pathLst>
                  <a:path w="1811" h="1662" extrusionOk="0">
                    <a:moveTo>
                      <a:pt x="1811" y="0"/>
                    </a:moveTo>
                    <a:lnTo>
                      <a:pt x="125" y="1017"/>
                    </a:lnTo>
                    <a:lnTo>
                      <a:pt x="1" y="1661"/>
                    </a:lnTo>
                    <a:lnTo>
                      <a:pt x="1" y="1661"/>
                    </a:lnTo>
                    <a:lnTo>
                      <a:pt x="181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115573" y="3320526"/>
                <a:ext cx="242243" cy="40492"/>
              </a:xfrm>
              <a:custGeom>
                <a:avLst/>
                <a:gdLst/>
                <a:ahLst/>
                <a:cxnLst/>
                <a:rect l="l" t="t" r="r" b="b"/>
                <a:pathLst>
                  <a:path w="3422" h="572" extrusionOk="0">
                    <a:moveTo>
                      <a:pt x="3421" y="1"/>
                    </a:moveTo>
                    <a:lnTo>
                      <a:pt x="0" y="348"/>
                    </a:lnTo>
                    <a:lnTo>
                      <a:pt x="892" y="571"/>
                    </a:lnTo>
                    <a:lnTo>
                      <a:pt x="3421" y="1"/>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122652" y="3360947"/>
                <a:ext cx="31714" cy="68454"/>
              </a:xfrm>
              <a:custGeom>
                <a:avLst/>
                <a:gdLst/>
                <a:ahLst/>
                <a:cxnLst/>
                <a:rect l="l" t="t" r="r" b="b"/>
                <a:pathLst>
                  <a:path w="448" h="967" extrusionOk="0">
                    <a:moveTo>
                      <a:pt x="100" y="0"/>
                    </a:moveTo>
                    <a:lnTo>
                      <a:pt x="1" y="967"/>
                    </a:lnTo>
                    <a:lnTo>
                      <a:pt x="447" y="223"/>
                    </a:lnTo>
                    <a:lnTo>
                      <a:pt x="100"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1653257" y="3183689"/>
                <a:ext cx="84311" cy="80771"/>
              </a:xfrm>
              <a:custGeom>
                <a:avLst/>
                <a:gdLst/>
                <a:ahLst/>
                <a:cxnLst/>
                <a:rect l="l" t="t" r="r" b="b"/>
                <a:pathLst>
                  <a:path w="1191" h="1141" extrusionOk="0">
                    <a:moveTo>
                      <a:pt x="769" y="0"/>
                    </a:moveTo>
                    <a:lnTo>
                      <a:pt x="1" y="1141"/>
                    </a:lnTo>
                    <a:lnTo>
                      <a:pt x="1191" y="199"/>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1642780" y="3260921"/>
                <a:ext cx="101867" cy="47429"/>
              </a:xfrm>
              <a:custGeom>
                <a:avLst/>
                <a:gdLst/>
                <a:ahLst/>
                <a:cxnLst/>
                <a:rect l="l" t="t" r="r" b="b"/>
                <a:pathLst>
                  <a:path w="1439" h="670" extrusionOk="0">
                    <a:moveTo>
                      <a:pt x="1339" y="0"/>
                    </a:moveTo>
                    <a:lnTo>
                      <a:pt x="0" y="669"/>
                    </a:lnTo>
                    <a:lnTo>
                      <a:pt x="1438" y="298"/>
                    </a:lnTo>
                    <a:lnTo>
                      <a:pt x="133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1686670" y="3511801"/>
                <a:ext cx="36882" cy="159773"/>
              </a:xfrm>
              <a:custGeom>
                <a:avLst/>
                <a:gdLst/>
                <a:ahLst/>
                <a:cxnLst/>
                <a:rect l="l" t="t" r="r" b="b"/>
                <a:pathLst>
                  <a:path w="521" h="2257" extrusionOk="0">
                    <a:moveTo>
                      <a:pt x="0" y="1"/>
                    </a:moveTo>
                    <a:lnTo>
                      <a:pt x="496" y="2257"/>
                    </a:lnTo>
                    <a:lnTo>
                      <a:pt x="521" y="918"/>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79380" y="3452196"/>
                <a:ext cx="64985" cy="222918"/>
              </a:xfrm>
              <a:custGeom>
                <a:avLst/>
                <a:gdLst/>
                <a:ahLst/>
                <a:cxnLst/>
                <a:rect l="l" t="t" r="r" b="b"/>
                <a:pathLst>
                  <a:path w="918" h="3149" extrusionOk="0">
                    <a:moveTo>
                      <a:pt x="918" y="0"/>
                    </a:moveTo>
                    <a:lnTo>
                      <a:pt x="1" y="3148"/>
                    </a:lnTo>
                    <a:lnTo>
                      <a:pt x="670" y="3148"/>
                    </a:lnTo>
                    <a:lnTo>
                      <a:pt x="918"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667081" y="3485538"/>
                <a:ext cx="161472" cy="226386"/>
              </a:xfrm>
              <a:custGeom>
                <a:avLst/>
                <a:gdLst/>
                <a:ahLst/>
                <a:cxnLst/>
                <a:rect l="l" t="t" r="r" b="b"/>
                <a:pathLst>
                  <a:path w="2281" h="3198" extrusionOk="0">
                    <a:moveTo>
                      <a:pt x="2281" y="0"/>
                    </a:moveTo>
                    <a:lnTo>
                      <a:pt x="0" y="3198"/>
                    </a:lnTo>
                    <a:lnTo>
                      <a:pt x="496" y="3173"/>
                    </a:lnTo>
                    <a:lnTo>
                      <a:pt x="2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233155" y="4254105"/>
                <a:ext cx="982778" cy="179099"/>
              </a:xfrm>
              <a:custGeom>
                <a:avLst/>
                <a:gdLst/>
                <a:ahLst/>
                <a:cxnLst/>
                <a:rect l="l" t="t" r="r" b="b"/>
                <a:pathLst>
                  <a:path w="13883" h="2530" extrusionOk="0">
                    <a:moveTo>
                      <a:pt x="10734" y="1"/>
                    </a:moveTo>
                    <a:cubicBezTo>
                      <a:pt x="7363" y="1"/>
                      <a:pt x="4090" y="100"/>
                      <a:pt x="1017" y="422"/>
                    </a:cubicBezTo>
                    <a:cubicBezTo>
                      <a:pt x="645" y="645"/>
                      <a:pt x="298" y="943"/>
                      <a:pt x="0" y="1265"/>
                    </a:cubicBezTo>
                    <a:cubicBezTo>
                      <a:pt x="124" y="1587"/>
                      <a:pt x="248" y="1934"/>
                      <a:pt x="322" y="2257"/>
                    </a:cubicBezTo>
                    <a:cubicBezTo>
                      <a:pt x="471" y="2381"/>
                      <a:pt x="645" y="2480"/>
                      <a:pt x="793" y="2529"/>
                    </a:cubicBezTo>
                    <a:cubicBezTo>
                      <a:pt x="3495" y="1364"/>
                      <a:pt x="8255" y="1042"/>
                      <a:pt x="13882" y="1017"/>
                    </a:cubicBezTo>
                    <a:lnTo>
                      <a:pt x="13684" y="26"/>
                    </a:lnTo>
                    <a:cubicBezTo>
                      <a:pt x="12692" y="26"/>
                      <a:pt x="11701" y="1"/>
                      <a:pt x="10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2425434" y="4245327"/>
                <a:ext cx="59747" cy="10618"/>
              </a:xfrm>
              <a:custGeom>
                <a:avLst/>
                <a:gdLst/>
                <a:ahLst/>
                <a:cxnLst/>
                <a:rect l="l" t="t" r="r" b="b"/>
                <a:pathLst>
                  <a:path w="844" h="150" extrusionOk="0">
                    <a:moveTo>
                      <a:pt x="0" y="1"/>
                    </a:moveTo>
                    <a:cubicBezTo>
                      <a:pt x="25" y="1"/>
                      <a:pt x="149" y="75"/>
                      <a:pt x="347" y="150"/>
                    </a:cubicBezTo>
                    <a:cubicBezTo>
                      <a:pt x="521" y="100"/>
                      <a:pt x="670" y="75"/>
                      <a:pt x="843" y="51"/>
                    </a:cubicBezTo>
                    <a:lnTo>
                      <a:pt x="645" y="51"/>
                    </a:lnTo>
                    <a:cubicBezTo>
                      <a:pt x="248" y="51"/>
                      <a:pt x="50" y="1"/>
                      <a:pt x="0" y="1"/>
                    </a:cubicBezTo>
                    <a:close/>
                  </a:path>
                </a:pathLst>
              </a:custGeom>
              <a:solidFill>
                <a:srgbClr val="546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1804181" y="4120737"/>
                <a:ext cx="986317" cy="207202"/>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48889" y="4427894"/>
                <a:ext cx="835322" cy="124661"/>
              </a:xfrm>
              <a:custGeom>
                <a:avLst/>
                <a:gdLst/>
                <a:ahLst/>
                <a:cxnLst/>
                <a:rect l="l" t="t" r="r" b="b"/>
                <a:pathLst>
                  <a:path w="11800" h="1761" extrusionOk="0">
                    <a:moveTo>
                      <a:pt x="10660" y="0"/>
                    </a:moveTo>
                    <a:cubicBezTo>
                      <a:pt x="6941" y="0"/>
                      <a:pt x="3347" y="74"/>
                      <a:pt x="0" y="446"/>
                    </a:cubicBezTo>
                    <a:cubicBezTo>
                      <a:pt x="446" y="744"/>
                      <a:pt x="2157" y="769"/>
                      <a:pt x="2157" y="1240"/>
                    </a:cubicBezTo>
                    <a:cubicBezTo>
                      <a:pt x="2157" y="1760"/>
                      <a:pt x="2801" y="1735"/>
                      <a:pt x="3570" y="1760"/>
                    </a:cubicBezTo>
                    <a:cubicBezTo>
                      <a:pt x="5900" y="1388"/>
                      <a:pt x="8676" y="1215"/>
                      <a:pt x="11800" y="1140"/>
                    </a:cubicBezTo>
                    <a:lnTo>
                      <a:pt x="1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1828745" y="4341884"/>
                <a:ext cx="865266" cy="165011"/>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00450" y="4564731"/>
                <a:ext cx="631801" cy="136979"/>
              </a:xfrm>
              <a:custGeom>
                <a:avLst/>
                <a:gdLst/>
                <a:ahLst/>
                <a:cxnLst/>
                <a:rect l="l" t="t" r="r" b="b"/>
                <a:pathLst>
                  <a:path w="8925" h="1935" extrusionOk="0">
                    <a:moveTo>
                      <a:pt x="4735" y="1"/>
                    </a:moveTo>
                    <a:cubicBezTo>
                      <a:pt x="2876" y="125"/>
                      <a:pt x="1215" y="199"/>
                      <a:pt x="0" y="199"/>
                    </a:cubicBezTo>
                    <a:lnTo>
                      <a:pt x="347" y="1934"/>
                    </a:lnTo>
                    <a:lnTo>
                      <a:pt x="8925" y="1587"/>
                    </a:lnTo>
                    <a:cubicBezTo>
                      <a:pt x="7437" y="1215"/>
                      <a:pt x="5875" y="546"/>
                      <a:pt x="473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749552" y="4324329"/>
                <a:ext cx="386159" cy="254490"/>
              </a:xfrm>
              <a:custGeom>
                <a:avLst/>
                <a:gdLst/>
                <a:ahLst/>
                <a:cxnLst/>
                <a:rect l="l" t="t" r="r" b="b"/>
                <a:pathLst>
                  <a:path w="5455" h="3595" extrusionOk="0">
                    <a:moveTo>
                      <a:pt x="1339" y="0"/>
                    </a:moveTo>
                    <a:cubicBezTo>
                      <a:pt x="893" y="0"/>
                      <a:pt x="447" y="0"/>
                      <a:pt x="0" y="25"/>
                    </a:cubicBezTo>
                    <a:lnTo>
                      <a:pt x="273" y="1463"/>
                    </a:lnTo>
                    <a:cubicBezTo>
                      <a:pt x="1215" y="1463"/>
                      <a:pt x="2157" y="1463"/>
                      <a:pt x="3099" y="1488"/>
                    </a:cubicBezTo>
                    <a:cubicBezTo>
                      <a:pt x="3149" y="1042"/>
                      <a:pt x="3223" y="546"/>
                      <a:pt x="3273" y="25"/>
                    </a:cubicBezTo>
                    <a:cubicBezTo>
                      <a:pt x="2628" y="25"/>
                      <a:pt x="1984" y="0"/>
                      <a:pt x="1339" y="0"/>
                    </a:cubicBezTo>
                    <a:close/>
                    <a:moveTo>
                      <a:pt x="2950" y="2579"/>
                    </a:moveTo>
                    <a:cubicBezTo>
                      <a:pt x="2132" y="2579"/>
                      <a:pt x="1314" y="2579"/>
                      <a:pt x="521" y="2603"/>
                    </a:cubicBezTo>
                    <a:lnTo>
                      <a:pt x="719" y="3595"/>
                    </a:lnTo>
                    <a:cubicBezTo>
                      <a:pt x="1934" y="3595"/>
                      <a:pt x="3595" y="3521"/>
                      <a:pt x="5454" y="3397"/>
                    </a:cubicBezTo>
                    <a:cubicBezTo>
                      <a:pt x="5281" y="3297"/>
                      <a:pt x="5132" y="3223"/>
                      <a:pt x="4983" y="3149"/>
                    </a:cubicBezTo>
                    <a:lnTo>
                      <a:pt x="2876" y="3223"/>
                    </a:lnTo>
                    <a:cubicBezTo>
                      <a:pt x="2876" y="3223"/>
                      <a:pt x="2901" y="2975"/>
                      <a:pt x="2950" y="25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1026836" y="3453895"/>
                <a:ext cx="52668" cy="279125"/>
              </a:xfrm>
              <a:custGeom>
                <a:avLst/>
                <a:gdLst/>
                <a:ahLst/>
                <a:cxnLst/>
                <a:rect l="l" t="t" r="r" b="b"/>
                <a:pathLst>
                  <a:path w="744" h="3943" extrusionOk="0">
                    <a:moveTo>
                      <a:pt x="273" y="1"/>
                    </a:moveTo>
                    <a:lnTo>
                      <a:pt x="273" y="1"/>
                    </a:lnTo>
                    <a:cubicBezTo>
                      <a:pt x="471" y="769"/>
                      <a:pt x="347" y="1959"/>
                      <a:pt x="0" y="3868"/>
                    </a:cubicBezTo>
                    <a:cubicBezTo>
                      <a:pt x="149" y="3893"/>
                      <a:pt x="298" y="3918"/>
                      <a:pt x="446" y="3942"/>
                    </a:cubicBezTo>
                    <a:cubicBezTo>
                      <a:pt x="570" y="3025"/>
                      <a:pt x="744" y="1563"/>
                      <a:pt x="422" y="422"/>
                    </a:cubicBezTo>
                    <a:cubicBezTo>
                      <a:pt x="422" y="373"/>
                      <a:pt x="397" y="348"/>
                      <a:pt x="397" y="298"/>
                    </a:cubicBezTo>
                    <a:cubicBezTo>
                      <a:pt x="347" y="199"/>
                      <a:pt x="322" y="100"/>
                      <a:pt x="27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703892" y="3727710"/>
                <a:ext cx="354587" cy="370302"/>
              </a:xfrm>
              <a:custGeom>
                <a:avLst/>
                <a:gdLst/>
                <a:ahLst/>
                <a:cxnLst/>
                <a:rect l="l" t="t" r="r" b="b"/>
                <a:pathLst>
                  <a:path w="5009" h="5231" extrusionOk="0">
                    <a:moveTo>
                      <a:pt x="4562" y="0"/>
                    </a:moveTo>
                    <a:cubicBezTo>
                      <a:pt x="4513" y="298"/>
                      <a:pt x="4438" y="620"/>
                      <a:pt x="4364" y="967"/>
                    </a:cubicBezTo>
                    <a:cubicBezTo>
                      <a:pt x="4289" y="1314"/>
                      <a:pt x="3546" y="4958"/>
                      <a:pt x="3546" y="4983"/>
                    </a:cubicBezTo>
                    <a:cubicBezTo>
                      <a:pt x="3818" y="4958"/>
                      <a:pt x="4091" y="4958"/>
                      <a:pt x="4389" y="4933"/>
                    </a:cubicBezTo>
                    <a:cubicBezTo>
                      <a:pt x="4661" y="2702"/>
                      <a:pt x="4934" y="645"/>
                      <a:pt x="4984" y="273"/>
                    </a:cubicBezTo>
                    <a:cubicBezTo>
                      <a:pt x="4984" y="223"/>
                      <a:pt x="4984" y="149"/>
                      <a:pt x="5008" y="74"/>
                    </a:cubicBezTo>
                    <a:cubicBezTo>
                      <a:pt x="4860" y="50"/>
                      <a:pt x="4711" y="25"/>
                      <a:pt x="4562" y="0"/>
                    </a:cubicBezTo>
                    <a:close/>
                    <a:moveTo>
                      <a:pt x="2802" y="5008"/>
                    </a:moveTo>
                    <a:lnTo>
                      <a:pt x="2802" y="5008"/>
                    </a:lnTo>
                    <a:cubicBezTo>
                      <a:pt x="1761" y="5082"/>
                      <a:pt x="819" y="5131"/>
                      <a:pt x="1" y="5231"/>
                    </a:cubicBezTo>
                    <a:cubicBezTo>
                      <a:pt x="868" y="5131"/>
                      <a:pt x="1835" y="5082"/>
                      <a:pt x="2802" y="5008"/>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703892" y="4082156"/>
                <a:ext cx="201893" cy="15857"/>
              </a:xfrm>
              <a:custGeom>
                <a:avLst/>
                <a:gdLst/>
                <a:ahLst/>
                <a:cxnLst/>
                <a:rect l="l" t="t" r="r" b="b"/>
                <a:pathLst>
                  <a:path w="2852" h="224" extrusionOk="0">
                    <a:moveTo>
                      <a:pt x="2802" y="1"/>
                    </a:moveTo>
                    <a:cubicBezTo>
                      <a:pt x="1761" y="75"/>
                      <a:pt x="819" y="124"/>
                      <a:pt x="1" y="224"/>
                    </a:cubicBezTo>
                    <a:cubicBezTo>
                      <a:pt x="819" y="124"/>
                      <a:pt x="1810" y="75"/>
                      <a:pt x="2852"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703892" y="4076917"/>
                <a:ext cx="310697" cy="180798"/>
              </a:xfrm>
              <a:custGeom>
                <a:avLst/>
                <a:gdLst/>
                <a:ahLst/>
                <a:cxnLst/>
                <a:rect l="l" t="t" r="r" b="b"/>
                <a:pathLst>
                  <a:path w="4389" h="2554" extrusionOk="0">
                    <a:moveTo>
                      <a:pt x="4389" y="0"/>
                    </a:moveTo>
                    <a:cubicBezTo>
                      <a:pt x="4091" y="25"/>
                      <a:pt x="3818" y="25"/>
                      <a:pt x="3546" y="50"/>
                    </a:cubicBezTo>
                    <a:cubicBezTo>
                      <a:pt x="3298" y="50"/>
                      <a:pt x="3075" y="75"/>
                      <a:pt x="2852" y="75"/>
                    </a:cubicBezTo>
                    <a:cubicBezTo>
                      <a:pt x="1810" y="149"/>
                      <a:pt x="819" y="198"/>
                      <a:pt x="1" y="298"/>
                    </a:cubicBezTo>
                    <a:lnTo>
                      <a:pt x="447" y="2529"/>
                    </a:lnTo>
                    <a:cubicBezTo>
                      <a:pt x="968" y="2529"/>
                      <a:pt x="1488" y="2529"/>
                      <a:pt x="2009" y="2553"/>
                    </a:cubicBezTo>
                    <a:lnTo>
                      <a:pt x="4042" y="2553"/>
                    </a:lnTo>
                    <a:cubicBezTo>
                      <a:pt x="4165" y="1735"/>
                      <a:pt x="4265" y="868"/>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735535" y="4255875"/>
                <a:ext cx="254490" cy="70294"/>
              </a:xfrm>
              <a:custGeom>
                <a:avLst/>
                <a:gdLst/>
                <a:ahLst/>
                <a:cxnLst/>
                <a:rect l="l" t="t" r="r" b="b"/>
                <a:pathLst>
                  <a:path w="3595" h="993" extrusionOk="0">
                    <a:moveTo>
                      <a:pt x="0" y="1"/>
                    </a:moveTo>
                    <a:lnTo>
                      <a:pt x="198" y="992"/>
                    </a:lnTo>
                    <a:cubicBezTo>
                      <a:pt x="645" y="967"/>
                      <a:pt x="1091" y="967"/>
                      <a:pt x="1537" y="967"/>
                    </a:cubicBezTo>
                    <a:cubicBezTo>
                      <a:pt x="2182" y="967"/>
                      <a:pt x="2826" y="992"/>
                      <a:pt x="3471" y="992"/>
                    </a:cubicBezTo>
                    <a:cubicBezTo>
                      <a:pt x="3520" y="670"/>
                      <a:pt x="3570" y="373"/>
                      <a:pt x="3595" y="25"/>
                    </a:cubicBezTo>
                    <a:lnTo>
                      <a:pt x="1562" y="25"/>
                    </a:lnTo>
                    <a:cubicBezTo>
                      <a:pt x="1041" y="1"/>
                      <a:pt x="52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768877" y="4427894"/>
                <a:ext cx="200123" cy="80771"/>
              </a:xfrm>
              <a:custGeom>
                <a:avLst/>
                <a:gdLst/>
                <a:ahLst/>
                <a:cxnLst/>
                <a:rect l="l" t="t" r="r" b="b"/>
                <a:pathLst>
                  <a:path w="2827" h="1141" extrusionOk="0">
                    <a:moveTo>
                      <a:pt x="0" y="0"/>
                    </a:moveTo>
                    <a:lnTo>
                      <a:pt x="248" y="1140"/>
                    </a:lnTo>
                    <a:cubicBezTo>
                      <a:pt x="1041" y="1116"/>
                      <a:pt x="1859" y="1116"/>
                      <a:pt x="2677" y="1116"/>
                    </a:cubicBezTo>
                    <a:cubicBezTo>
                      <a:pt x="2727" y="818"/>
                      <a:pt x="2776" y="446"/>
                      <a:pt x="2826" y="25"/>
                    </a:cubicBezTo>
                    <a:cubicBezTo>
                      <a:pt x="1884" y="0"/>
                      <a:pt x="942"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832022" y="3336525"/>
                <a:ext cx="1003873" cy="1216031"/>
              </a:xfrm>
              <a:custGeom>
                <a:avLst/>
                <a:gdLst/>
                <a:ahLst/>
                <a:cxnLst/>
                <a:rect l="l" t="t" r="r" b="b"/>
                <a:pathLst>
                  <a:path w="14181" h="17178" extrusionOk="0">
                    <a:moveTo>
                      <a:pt x="1836" y="1"/>
                    </a:moveTo>
                    <a:cubicBezTo>
                      <a:pt x="1280" y="1"/>
                      <a:pt x="670" y="43"/>
                      <a:pt x="0" y="172"/>
                    </a:cubicBezTo>
                    <a:cubicBezTo>
                      <a:pt x="273" y="221"/>
                      <a:pt x="546" y="246"/>
                      <a:pt x="769" y="271"/>
                    </a:cubicBezTo>
                    <a:cubicBezTo>
                      <a:pt x="2331" y="494"/>
                      <a:pt x="2777" y="890"/>
                      <a:pt x="3149" y="1956"/>
                    </a:cubicBezTo>
                    <a:cubicBezTo>
                      <a:pt x="3149" y="2006"/>
                      <a:pt x="3174" y="2031"/>
                      <a:pt x="3174" y="2080"/>
                    </a:cubicBezTo>
                    <a:cubicBezTo>
                      <a:pt x="3521" y="3295"/>
                      <a:pt x="3273" y="4931"/>
                      <a:pt x="3174" y="5799"/>
                    </a:cubicBezTo>
                    <a:cubicBezTo>
                      <a:pt x="3050" y="6716"/>
                      <a:pt x="1711" y="17177"/>
                      <a:pt x="1711" y="17177"/>
                    </a:cubicBezTo>
                    <a:lnTo>
                      <a:pt x="14180" y="16805"/>
                    </a:lnTo>
                    <a:cubicBezTo>
                      <a:pt x="14056" y="13657"/>
                      <a:pt x="12718" y="6914"/>
                      <a:pt x="12346" y="5253"/>
                    </a:cubicBezTo>
                    <a:cubicBezTo>
                      <a:pt x="11949" y="3568"/>
                      <a:pt x="11503" y="1535"/>
                      <a:pt x="10511" y="543"/>
                    </a:cubicBezTo>
                    <a:cubicBezTo>
                      <a:pt x="10113" y="132"/>
                      <a:pt x="9776" y="16"/>
                      <a:pt x="9437" y="16"/>
                    </a:cubicBezTo>
                    <a:cubicBezTo>
                      <a:pt x="9163" y="16"/>
                      <a:pt x="8888" y="91"/>
                      <a:pt x="8578" y="147"/>
                    </a:cubicBezTo>
                    <a:cubicBezTo>
                      <a:pt x="8424" y="177"/>
                      <a:pt x="8252" y="199"/>
                      <a:pt x="8067" y="199"/>
                    </a:cubicBezTo>
                    <a:cubicBezTo>
                      <a:pt x="7953" y="199"/>
                      <a:pt x="7833" y="190"/>
                      <a:pt x="7710" y="172"/>
                    </a:cubicBezTo>
                    <a:cubicBezTo>
                      <a:pt x="7297" y="130"/>
                      <a:pt x="6975" y="116"/>
                      <a:pt x="6683" y="116"/>
                    </a:cubicBezTo>
                    <a:cubicBezTo>
                      <a:pt x="6099" y="116"/>
                      <a:pt x="5636" y="172"/>
                      <a:pt x="4810" y="172"/>
                    </a:cubicBezTo>
                    <a:cubicBezTo>
                      <a:pt x="4339" y="172"/>
                      <a:pt x="3843" y="122"/>
                      <a:pt x="3248" y="72"/>
                    </a:cubicBezTo>
                    <a:cubicBezTo>
                      <a:pt x="2819" y="37"/>
                      <a:pt x="2350" y="1"/>
                      <a:pt x="1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1002272" y="3757088"/>
                <a:ext cx="813377" cy="942286"/>
              </a:xfrm>
              <a:custGeom>
                <a:avLst/>
                <a:gdLst/>
                <a:ahLst/>
                <a:cxnLst/>
                <a:rect l="l" t="t" r="r" b="b"/>
                <a:pathLst>
                  <a:path w="11490" h="13311" extrusionOk="0">
                    <a:moveTo>
                      <a:pt x="4242" y="1"/>
                    </a:moveTo>
                    <a:cubicBezTo>
                      <a:pt x="4002" y="1"/>
                      <a:pt x="3696" y="2586"/>
                      <a:pt x="3768" y="6253"/>
                    </a:cubicBezTo>
                    <a:cubicBezTo>
                      <a:pt x="3799" y="7838"/>
                      <a:pt x="3694" y="8415"/>
                      <a:pt x="3529" y="8415"/>
                    </a:cubicBezTo>
                    <a:cubicBezTo>
                      <a:pt x="3169" y="8415"/>
                      <a:pt x="2524" y="5646"/>
                      <a:pt x="2405" y="4642"/>
                    </a:cubicBezTo>
                    <a:cubicBezTo>
                      <a:pt x="2357" y="4172"/>
                      <a:pt x="2304" y="3971"/>
                      <a:pt x="2247" y="3971"/>
                    </a:cubicBezTo>
                    <a:cubicBezTo>
                      <a:pt x="2126" y="3971"/>
                      <a:pt x="1986" y="4869"/>
                      <a:pt x="1834" y="6030"/>
                    </a:cubicBezTo>
                    <a:cubicBezTo>
                      <a:pt x="1788" y="6439"/>
                      <a:pt x="1734" y="6631"/>
                      <a:pt x="1681" y="6631"/>
                    </a:cubicBezTo>
                    <a:cubicBezTo>
                      <a:pt x="1510" y="6631"/>
                      <a:pt x="1349" y="4620"/>
                      <a:pt x="1463" y="1494"/>
                    </a:cubicBezTo>
                    <a:cubicBezTo>
                      <a:pt x="1502" y="573"/>
                      <a:pt x="1506" y="163"/>
                      <a:pt x="1475" y="163"/>
                    </a:cubicBezTo>
                    <a:cubicBezTo>
                      <a:pt x="1370" y="163"/>
                      <a:pt x="863" y="4940"/>
                      <a:pt x="0" y="10443"/>
                    </a:cubicBezTo>
                    <a:cubicBezTo>
                      <a:pt x="0" y="10443"/>
                      <a:pt x="4937" y="13310"/>
                      <a:pt x="8252" y="13310"/>
                    </a:cubicBezTo>
                    <a:cubicBezTo>
                      <a:pt x="10132" y="13310"/>
                      <a:pt x="11489" y="12389"/>
                      <a:pt x="11131" y="9501"/>
                    </a:cubicBezTo>
                    <a:cubicBezTo>
                      <a:pt x="10498" y="4389"/>
                      <a:pt x="9713" y="1753"/>
                      <a:pt x="9506" y="1753"/>
                    </a:cubicBezTo>
                    <a:cubicBezTo>
                      <a:pt x="9388" y="1753"/>
                      <a:pt x="9456" y="2599"/>
                      <a:pt x="9842" y="4320"/>
                    </a:cubicBezTo>
                    <a:cubicBezTo>
                      <a:pt x="10229" y="6090"/>
                      <a:pt x="10232" y="6708"/>
                      <a:pt x="10064" y="6708"/>
                    </a:cubicBezTo>
                    <a:cubicBezTo>
                      <a:pt x="9780" y="6708"/>
                      <a:pt x="9009" y="4947"/>
                      <a:pt x="8776" y="3998"/>
                    </a:cubicBezTo>
                    <a:cubicBezTo>
                      <a:pt x="8689" y="3619"/>
                      <a:pt x="8639" y="3456"/>
                      <a:pt x="8614" y="3456"/>
                    </a:cubicBezTo>
                    <a:cubicBezTo>
                      <a:pt x="8537" y="3456"/>
                      <a:pt x="8676" y="4915"/>
                      <a:pt x="8676" y="6402"/>
                    </a:cubicBezTo>
                    <a:cubicBezTo>
                      <a:pt x="8676" y="6765"/>
                      <a:pt x="8626" y="6924"/>
                      <a:pt x="8540" y="6924"/>
                    </a:cubicBezTo>
                    <a:cubicBezTo>
                      <a:pt x="8158" y="6924"/>
                      <a:pt x="7078" y="3754"/>
                      <a:pt x="6693" y="1444"/>
                    </a:cubicBezTo>
                    <a:cubicBezTo>
                      <a:pt x="6597" y="864"/>
                      <a:pt x="6522" y="624"/>
                      <a:pt x="6467" y="624"/>
                    </a:cubicBezTo>
                    <a:cubicBezTo>
                      <a:pt x="6252" y="624"/>
                      <a:pt x="6328" y="4235"/>
                      <a:pt x="6545" y="5733"/>
                    </a:cubicBezTo>
                    <a:cubicBezTo>
                      <a:pt x="6613" y="6254"/>
                      <a:pt x="6587" y="6483"/>
                      <a:pt x="6507" y="6483"/>
                    </a:cubicBezTo>
                    <a:cubicBezTo>
                      <a:pt x="6297" y="6483"/>
                      <a:pt x="5719" y="4915"/>
                      <a:pt x="5503" y="2907"/>
                    </a:cubicBezTo>
                    <a:cubicBezTo>
                      <a:pt x="5425" y="2235"/>
                      <a:pt x="5369" y="1968"/>
                      <a:pt x="5328" y="1968"/>
                    </a:cubicBezTo>
                    <a:cubicBezTo>
                      <a:pt x="5199" y="1968"/>
                      <a:pt x="5219" y="4588"/>
                      <a:pt x="5181" y="5584"/>
                    </a:cubicBezTo>
                    <a:cubicBezTo>
                      <a:pt x="5172" y="5811"/>
                      <a:pt x="5149" y="5914"/>
                      <a:pt x="5116" y="5914"/>
                    </a:cubicBezTo>
                    <a:cubicBezTo>
                      <a:pt x="4960" y="5914"/>
                      <a:pt x="4585" y="3648"/>
                      <a:pt x="4462" y="1196"/>
                    </a:cubicBezTo>
                    <a:cubicBezTo>
                      <a:pt x="4414" y="372"/>
                      <a:pt x="4333"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683605" y="4272298"/>
                <a:ext cx="1591713" cy="60660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853784" y="4552626"/>
                <a:ext cx="926641" cy="3526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440695" y="3139021"/>
                <a:ext cx="965434" cy="128059"/>
              </a:xfrm>
              <a:custGeom>
                <a:avLst/>
                <a:gdLst/>
                <a:ahLst/>
                <a:cxnLst/>
                <a:rect l="l" t="t" r="r" b="b"/>
                <a:pathLst>
                  <a:path w="13638" h="1809" extrusionOk="0">
                    <a:moveTo>
                      <a:pt x="9083" y="1"/>
                    </a:moveTo>
                    <a:cubicBezTo>
                      <a:pt x="7022" y="1"/>
                      <a:pt x="4052" y="199"/>
                      <a:pt x="0" y="458"/>
                    </a:cubicBezTo>
                    <a:cubicBezTo>
                      <a:pt x="1860" y="483"/>
                      <a:pt x="3768" y="507"/>
                      <a:pt x="4934" y="532"/>
                    </a:cubicBezTo>
                    <a:cubicBezTo>
                      <a:pt x="6123" y="557"/>
                      <a:pt x="6793" y="1028"/>
                      <a:pt x="7189" y="1549"/>
                    </a:cubicBezTo>
                    <a:cubicBezTo>
                      <a:pt x="7436" y="1379"/>
                      <a:pt x="7624" y="1105"/>
                      <a:pt x="7946" y="1105"/>
                    </a:cubicBezTo>
                    <a:cubicBezTo>
                      <a:pt x="8142" y="1105"/>
                      <a:pt x="8388" y="1207"/>
                      <a:pt x="8726" y="1499"/>
                    </a:cubicBezTo>
                    <a:cubicBezTo>
                      <a:pt x="8974" y="1720"/>
                      <a:pt x="9117" y="1808"/>
                      <a:pt x="9194" y="1808"/>
                    </a:cubicBezTo>
                    <a:cubicBezTo>
                      <a:pt x="9487" y="1808"/>
                      <a:pt x="8828" y="541"/>
                      <a:pt x="9387" y="541"/>
                    </a:cubicBezTo>
                    <a:cubicBezTo>
                      <a:pt x="9504" y="541"/>
                      <a:pt x="9673" y="597"/>
                      <a:pt x="9916" y="730"/>
                    </a:cubicBezTo>
                    <a:cubicBezTo>
                      <a:pt x="10443" y="1017"/>
                      <a:pt x="10739" y="1104"/>
                      <a:pt x="10937" y="1104"/>
                    </a:cubicBezTo>
                    <a:cubicBezTo>
                      <a:pt x="11244" y="1104"/>
                      <a:pt x="11310" y="892"/>
                      <a:pt x="11636" y="892"/>
                    </a:cubicBezTo>
                    <a:cubicBezTo>
                      <a:pt x="11789" y="892"/>
                      <a:pt x="12000" y="939"/>
                      <a:pt x="12321" y="1078"/>
                    </a:cubicBezTo>
                    <a:cubicBezTo>
                      <a:pt x="12828" y="1305"/>
                      <a:pt x="13169" y="1409"/>
                      <a:pt x="13334" y="1409"/>
                    </a:cubicBezTo>
                    <a:cubicBezTo>
                      <a:pt x="13637" y="1409"/>
                      <a:pt x="13350" y="1060"/>
                      <a:pt x="12420" y="483"/>
                    </a:cubicBezTo>
                    <a:cubicBezTo>
                      <a:pt x="11860" y="136"/>
                      <a:pt x="10780" y="1"/>
                      <a:pt x="9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886389" y="3334968"/>
                <a:ext cx="719510" cy="296327"/>
              </a:xfrm>
              <a:custGeom>
                <a:avLst/>
                <a:gdLst/>
                <a:ahLst/>
                <a:cxnLst/>
                <a:rect l="l" t="t" r="r" b="b"/>
                <a:pathLst>
                  <a:path w="10164" h="4186" extrusionOk="0">
                    <a:moveTo>
                      <a:pt x="5102" y="1"/>
                    </a:moveTo>
                    <a:cubicBezTo>
                      <a:pt x="4242" y="1"/>
                      <a:pt x="3342" y="37"/>
                      <a:pt x="2480" y="94"/>
                    </a:cubicBezTo>
                    <a:cubicBezTo>
                      <a:pt x="1587" y="144"/>
                      <a:pt x="720" y="218"/>
                      <a:pt x="1" y="293"/>
                    </a:cubicBezTo>
                    <a:cubicBezTo>
                      <a:pt x="1563" y="516"/>
                      <a:pt x="2009" y="912"/>
                      <a:pt x="2381" y="1978"/>
                    </a:cubicBezTo>
                    <a:cubicBezTo>
                      <a:pt x="2381" y="2028"/>
                      <a:pt x="2406" y="2053"/>
                      <a:pt x="2406" y="2102"/>
                    </a:cubicBezTo>
                    <a:cubicBezTo>
                      <a:pt x="2702" y="1806"/>
                      <a:pt x="2989" y="1391"/>
                      <a:pt x="3285" y="1391"/>
                    </a:cubicBezTo>
                    <a:cubicBezTo>
                      <a:pt x="3458" y="1391"/>
                      <a:pt x="3635" y="1534"/>
                      <a:pt x="3819" y="1929"/>
                    </a:cubicBezTo>
                    <a:cubicBezTo>
                      <a:pt x="4028" y="2387"/>
                      <a:pt x="4182" y="2534"/>
                      <a:pt x="4303" y="2534"/>
                    </a:cubicBezTo>
                    <a:cubicBezTo>
                      <a:pt x="4411" y="2534"/>
                      <a:pt x="4492" y="2417"/>
                      <a:pt x="4562" y="2301"/>
                    </a:cubicBezTo>
                    <a:cubicBezTo>
                      <a:pt x="4639" y="2191"/>
                      <a:pt x="4710" y="2077"/>
                      <a:pt x="4798" y="2077"/>
                    </a:cubicBezTo>
                    <a:cubicBezTo>
                      <a:pt x="4910" y="2077"/>
                      <a:pt x="5048" y="2261"/>
                      <a:pt x="5256" y="2871"/>
                    </a:cubicBezTo>
                    <a:cubicBezTo>
                      <a:pt x="5405" y="3297"/>
                      <a:pt x="5513" y="3453"/>
                      <a:pt x="5600" y="3453"/>
                    </a:cubicBezTo>
                    <a:cubicBezTo>
                      <a:pt x="5715" y="3453"/>
                      <a:pt x="5791" y="3178"/>
                      <a:pt x="5876" y="2896"/>
                    </a:cubicBezTo>
                    <a:cubicBezTo>
                      <a:pt x="5952" y="2606"/>
                      <a:pt x="6040" y="2322"/>
                      <a:pt x="6177" y="2322"/>
                    </a:cubicBezTo>
                    <a:cubicBezTo>
                      <a:pt x="6310" y="2322"/>
                      <a:pt x="6488" y="2587"/>
                      <a:pt x="6744" y="3367"/>
                    </a:cubicBezTo>
                    <a:cubicBezTo>
                      <a:pt x="6946" y="3954"/>
                      <a:pt x="7039" y="4185"/>
                      <a:pt x="7067" y="4185"/>
                    </a:cubicBezTo>
                    <a:cubicBezTo>
                      <a:pt x="7119" y="4185"/>
                      <a:pt x="6955" y="3416"/>
                      <a:pt x="6843" y="2648"/>
                    </a:cubicBezTo>
                    <a:cubicBezTo>
                      <a:pt x="6705" y="1881"/>
                      <a:pt x="6614" y="1114"/>
                      <a:pt x="6818" y="1114"/>
                    </a:cubicBezTo>
                    <a:cubicBezTo>
                      <a:pt x="6871" y="1114"/>
                      <a:pt x="6944" y="1166"/>
                      <a:pt x="7041" y="1284"/>
                    </a:cubicBezTo>
                    <a:cubicBezTo>
                      <a:pt x="7377" y="1704"/>
                      <a:pt x="7698" y="1832"/>
                      <a:pt x="7989" y="1832"/>
                    </a:cubicBezTo>
                    <a:cubicBezTo>
                      <a:pt x="8213" y="1832"/>
                      <a:pt x="8420" y="1756"/>
                      <a:pt x="8603" y="1681"/>
                    </a:cubicBezTo>
                    <a:cubicBezTo>
                      <a:pt x="8772" y="1596"/>
                      <a:pt x="8918" y="1520"/>
                      <a:pt x="9030" y="1520"/>
                    </a:cubicBezTo>
                    <a:cubicBezTo>
                      <a:pt x="9114" y="1520"/>
                      <a:pt x="9180" y="1563"/>
                      <a:pt x="9223" y="1681"/>
                    </a:cubicBezTo>
                    <a:cubicBezTo>
                      <a:pt x="9314" y="1910"/>
                      <a:pt x="9515" y="2034"/>
                      <a:pt x="9683" y="2034"/>
                    </a:cubicBezTo>
                    <a:cubicBezTo>
                      <a:pt x="9970" y="2034"/>
                      <a:pt x="10163" y="1675"/>
                      <a:pt x="9570" y="863"/>
                    </a:cubicBezTo>
                    <a:cubicBezTo>
                      <a:pt x="9322" y="516"/>
                      <a:pt x="8677" y="293"/>
                      <a:pt x="7810" y="169"/>
                    </a:cubicBezTo>
                    <a:cubicBezTo>
                      <a:pt x="7039" y="49"/>
                      <a:pt x="6096" y="1"/>
                      <a:pt x="5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1126862" y="3543444"/>
                <a:ext cx="114113" cy="454543"/>
              </a:xfrm>
              <a:custGeom>
                <a:avLst/>
                <a:gdLst/>
                <a:ahLst/>
                <a:cxnLst/>
                <a:rect l="l" t="t" r="r" b="b"/>
                <a:pathLst>
                  <a:path w="1612" h="6421" extrusionOk="0">
                    <a:moveTo>
                      <a:pt x="1487" y="0"/>
                    </a:moveTo>
                    <a:cubicBezTo>
                      <a:pt x="1463" y="0"/>
                      <a:pt x="1413" y="223"/>
                      <a:pt x="1339" y="719"/>
                    </a:cubicBezTo>
                    <a:cubicBezTo>
                      <a:pt x="1091" y="2206"/>
                      <a:pt x="992" y="2851"/>
                      <a:pt x="893" y="2851"/>
                    </a:cubicBezTo>
                    <a:cubicBezTo>
                      <a:pt x="843" y="2851"/>
                      <a:pt x="769" y="2504"/>
                      <a:pt x="669" y="1884"/>
                    </a:cubicBezTo>
                    <a:cubicBezTo>
                      <a:pt x="521" y="893"/>
                      <a:pt x="422" y="50"/>
                      <a:pt x="347" y="50"/>
                    </a:cubicBezTo>
                    <a:cubicBezTo>
                      <a:pt x="298" y="50"/>
                      <a:pt x="273" y="273"/>
                      <a:pt x="223" y="769"/>
                    </a:cubicBezTo>
                    <a:cubicBezTo>
                      <a:pt x="50" y="3644"/>
                      <a:pt x="0" y="6421"/>
                      <a:pt x="149" y="6421"/>
                    </a:cubicBezTo>
                    <a:cubicBezTo>
                      <a:pt x="198" y="6421"/>
                      <a:pt x="248" y="6173"/>
                      <a:pt x="347" y="5578"/>
                    </a:cubicBezTo>
                    <a:cubicBezTo>
                      <a:pt x="422" y="5082"/>
                      <a:pt x="496" y="4884"/>
                      <a:pt x="595" y="4884"/>
                    </a:cubicBezTo>
                    <a:cubicBezTo>
                      <a:pt x="719" y="4884"/>
                      <a:pt x="843" y="5256"/>
                      <a:pt x="967" y="5603"/>
                    </a:cubicBezTo>
                    <a:cubicBezTo>
                      <a:pt x="1091" y="5974"/>
                      <a:pt x="1190" y="6346"/>
                      <a:pt x="1264" y="6346"/>
                    </a:cubicBezTo>
                    <a:cubicBezTo>
                      <a:pt x="1314" y="6346"/>
                      <a:pt x="1364" y="6123"/>
                      <a:pt x="1364" y="5528"/>
                    </a:cubicBezTo>
                    <a:cubicBezTo>
                      <a:pt x="1388" y="3396"/>
                      <a:pt x="1611" y="0"/>
                      <a:pt x="148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1330383" y="3634692"/>
                <a:ext cx="101867" cy="349278"/>
              </a:xfrm>
              <a:custGeom>
                <a:avLst/>
                <a:gdLst/>
                <a:ahLst/>
                <a:cxnLst/>
                <a:rect l="l" t="t" r="r" b="b"/>
                <a:pathLst>
                  <a:path w="1439" h="4934" extrusionOk="0">
                    <a:moveTo>
                      <a:pt x="25" y="0"/>
                    </a:moveTo>
                    <a:cubicBezTo>
                      <a:pt x="1" y="0"/>
                      <a:pt x="1" y="75"/>
                      <a:pt x="25" y="298"/>
                    </a:cubicBezTo>
                    <a:cubicBezTo>
                      <a:pt x="174" y="2182"/>
                      <a:pt x="174" y="3545"/>
                      <a:pt x="273" y="3545"/>
                    </a:cubicBezTo>
                    <a:cubicBezTo>
                      <a:pt x="323" y="3545"/>
                      <a:pt x="373" y="3372"/>
                      <a:pt x="472" y="2975"/>
                    </a:cubicBezTo>
                    <a:cubicBezTo>
                      <a:pt x="521" y="2777"/>
                      <a:pt x="571" y="2677"/>
                      <a:pt x="620" y="2677"/>
                    </a:cubicBezTo>
                    <a:cubicBezTo>
                      <a:pt x="769" y="2677"/>
                      <a:pt x="943" y="3248"/>
                      <a:pt x="1091" y="3793"/>
                    </a:cubicBezTo>
                    <a:cubicBezTo>
                      <a:pt x="1240" y="4363"/>
                      <a:pt x="1364" y="4933"/>
                      <a:pt x="1414" y="4933"/>
                    </a:cubicBezTo>
                    <a:cubicBezTo>
                      <a:pt x="1439" y="4933"/>
                      <a:pt x="1439" y="4760"/>
                      <a:pt x="1414" y="4314"/>
                    </a:cubicBezTo>
                    <a:cubicBezTo>
                      <a:pt x="1265" y="2479"/>
                      <a:pt x="844" y="322"/>
                      <a:pt x="670" y="322"/>
                    </a:cubicBezTo>
                    <a:cubicBezTo>
                      <a:pt x="645" y="322"/>
                      <a:pt x="596" y="446"/>
                      <a:pt x="596" y="769"/>
                    </a:cubicBezTo>
                    <a:cubicBezTo>
                      <a:pt x="596" y="1091"/>
                      <a:pt x="571" y="1190"/>
                      <a:pt x="521" y="1190"/>
                    </a:cubicBezTo>
                    <a:cubicBezTo>
                      <a:pt x="447" y="1190"/>
                      <a:pt x="348" y="893"/>
                      <a:pt x="249" y="595"/>
                    </a:cubicBezTo>
                    <a:cubicBezTo>
                      <a:pt x="149" y="298"/>
                      <a:pt x="75" y="0"/>
                      <a:pt x="2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1467291" y="3490776"/>
                <a:ext cx="187806" cy="528306"/>
              </a:xfrm>
              <a:custGeom>
                <a:avLst/>
                <a:gdLst/>
                <a:ahLst/>
                <a:cxnLst/>
                <a:rect l="l" t="t" r="r" b="b"/>
                <a:pathLst>
                  <a:path w="2653" h="7463" extrusionOk="0">
                    <a:moveTo>
                      <a:pt x="223" y="0"/>
                    </a:moveTo>
                    <a:cubicBezTo>
                      <a:pt x="149" y="0"/>
                      <a:pt x="124" y="124"/>
                      <a:pt x="174" y="471"/>
                    </a:cubicBezTo>
                    <a:cubicBezTo>
                      <a:pt x="273" y="1166"/>
                      <a:pt x="248" y="1290"/>
                      <a:pt x="174" y="1290"/>
                    </a:cubicBezTo>
                    <a:cubicBezTo>
                      <a:pt x="174" y="1290"/>
                      <a:pt x="149" y="1290"/>
                      <a:pt x="124" y="1265"/>
                    </a:cubicBezTo>
                    <a:cubicBezTo>
                      <a:pt x="99" y="1240"/>
                      <a:pt x="75" y="1215"/>
                      <a:pt x="50" y="1215"/>
                    </a:cubicBezTo>
                    <a:cubicBezTo>
                      <a:pt x="0" y="1215"/>
                      <a:pt x="0" y="1339"/>
                      <a:pt x="99" y="1909"/>
                    </a:cubicBezTo>
                    <a:cubicBezTo>
                      <a:pt x="595" y="4735"/>
                      <a:pt x="1066" y="6818"/>
                      <a:pt x="1190" y="6818"/>
                    </a:cubicBezTo>
                    <a:cubicBezTo>
                      <a:pt x="1240" y="6818"/>
                      <a:pt x="1240" y="6471"/>
                      <a:pt x="1141" y="5677"/>
                    </a:cubicBezTo>
                    <a:cubicBezTo>
                      <a:pt x="918" y="3744"/>
                      <a:pt x="694" y="2033"/>
                      <a:pt x="794" y="2033"/>
                    </a:cubicBezTo>
                    <a:cubicBezTo>
                      <a:pt x="818" y="2033"/>
                      <a:pt x="918" y="2306"/>
                      <a:pt x="1091" y="2950"/>
                    </a:cubicBezTo>
                    <a:cubicBezTo>
                      <a:pt x="1537" y="4611"/>
                      <a:pt x="2380" y="7462"/>
                      <a:pt x="2578" y="7462"/>
                    </a:cubicBezTo>
                    <a:cubicBezTo>
                      <a:pt x="2653" y="7462"/>
                      <a:pt x="2628" y="7065"/>
                      <a:pt x="2454" y="6074"/>
                    </a:cubicBezTo>
                    <a:cubicBezTo>
                      <a:pt x="1959" y="3099"/>
                      <a:pt x="1190" y="397"/>
                      <a:pt x="1066" y="397"/>
                    </a:cubicBezTo>
                    <a:cubicBezTo>
                      <a:pt x="1041" y="397"/>
                      <a:pt x="1066" y="571"/>
                      <a:pt x="1116" y="893"/>
                    </a:cubicBezTo>
                    <a:cubicBezTo>
                      <a:pt x="1190" y="1240"/>
                      <a:pt x="1165" y="1364"/>
                      <a:pt x="1141" y="1364"/>
                    </a:cubicBezTo>
                    <a:cubicBezTo>
                      <a:pt x="1066" y="1364"/>
                      <a:pt x="868" y="1017"/>
                      <a:pt x="694" y="670"/>
                    </a:cubicBezTo>
                    <a:cubicBezTo>
                      <a:pt x="496" y="348"/>
                      <a:pt x="298"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1645;p56">
            <a:extLst>
              <a:ext uri="{FF2B5EF4-FFF2-40B4-BE49-F238E27FC236}">
                <a16:creationId xmlns:a16="http://schemas.microsoft.com/office/drawing/2014/main" id="{318D87B8-6AEC-91BB-8E95-D5EDB667450C}"/>
              </a:ext>
            </a:extLst>
          </p:cNvPr>
          <p:cNvGrpSpPr/>
          <p:nvPr/>
        </p:nvGrpSpPr>
        <p:grpSpPr>
          <a:xfrm>
            <a:off x="6601836" y="-416553"/>
            <a:ext cx="3657777" cy="2877388"/>
            <a:chOff x="713225" y="1964913"/>
            <a:chExt cx="2196731" cy="1728057"/>
          </a:xfrm>
        </p:grpSpPr>
        <p:sp>
          <p:nvSpPr>
            <p:cNvPr id="5" name="Google Shape;1646;p56">
              <a:extLst>
                <a:ext uri="{FF2B5EF4-FFF2-40B4-BE49-F238E27FC236}">
                  <a16:creationId xmlns:a16="http://schemas.microsoft.com/office/drawing/2014/main" id="{5AB851EB-1D43-0B63-51C4-5432BDE85551}"/>
                </a:ext>
              </a:extLst>
            </p:cNvPr>
            <p:cNvSpPr/>
            <p:nvPr/>
          </p:nvSpPr>
          <p:spPr>
            <a:xfrm>
              <a:off x="713225" y="314220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47;p56">
              <a:extLst>
                <a:ext uri="{FF2B5EF4-FFF2-40B4-BE49-F238E27FC236}">
                  <a16:creationId xmlns:a16="http://schemas.microsoft.com/office/drawing/2014/main" id="{1D6A5555-49C5-EA62-D72B-F362EF7181F9}"/>
                </a:ext>
              </a:extLst>
            </p:cNvPr>
            <p:cNvSpPr/>
            <p:nvPr/>
          </p:nvSpPr>
          <p:spPr>
            <a:xfrm>
              <a:off x="775628" y="314220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48;p56">
              <a:extLst>
                <a:ext uri="{FF2B5EF4-FFF2-40B4-BE49-F238E27FC236}">
                  <a16:creationId xmlns:a16="http://schemas.microsoft.com/office/drawing/2014/main" id="{6767CFAD-51C5-E01A-F9EB-BF89E112EC58}"/>
                </a:ext>
              </a:extLst>
            </p:cNvPr>
            <p:cNvSpPr/>
            <p:nvPr/>
          </p:nvSpPr>
          <p:spPr>
            <a:xfrm>
              <a:off x="1267682" y="196491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49;p56">
              <a:extLst>
                <a:ext uri="{FF2B5EF4-FFF2-40B4-BE49-F238E27FC236}">
                  <a16:creationId xmlns:a16="http://schemas.microsoft.com/office/drawing/2014/main" id="{49D4C0E8-0424-BD6D-ADDD-AFB9D3FD256C}"/>
                </a:ext>
              </a:extLst>
            </p:cNvPr>
            <p:cNvSpPr/>
            <p:nvPr/>
          </p:nvSpPr>
          <p:spPr>
            <a:xfrm>
              <a:off x="1267682" y="204810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50;p56">
              <a:extLst>
                <a:ext uri="{FF2B5EF4-FFF2-40B4-BE49-F238E27FC236}">
                  <a16:creationId xmlns:a16="http://schemas.microsoft.com/office/drawing/2014/main" id="{03D79E3F-812F-3B36-A99A-247D3C68A26E}"/>
                </a:ext>
              </a:extLst>
            </p:cNvPr>
            <p:cNvSpPr/>
            <p:nvPr/>
          </p:nvSpPr>
          <p:spPr>
            <a:xfrm>
              <a:off x="1282494" y="240681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51;p56">
              <a:extLst>
                <a:ext uri="{FF2B5EF4-FFF2-40B4-BE49-F238E27FC236}">
                  <a16:creationId xmlns:a16="http://schemas.microsoft.com/office/drawing/2014/main" id="{FF0899B7-6EEC-D0A3-817F-47A9D3E37B87}"/>
                </a:ext>
              </a:extLst>
            </p:cNvPr>
            <p:cNvSpPr/>
            <p:nvPr/>
          </p:nvSpPr>
          <p:spPr>
            <a:xfrm>
              <a:off x="1894061" y="219203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2;p56">
              <a:extLst>
                <a:ext uri="{FF2B5EF4-FFF2-40B4-BE49-F238E27FC236}">
                  <a16:creationId xmlns:a16="http://schemas.microsoft.com/office/drawing/2014/main" id="{CA0135BE-1524-6234-1B88-FE549678D5CE}"/>
                </a:ext>
              </a:extLst>
            </p:cNvPr>
            <p:cNvSpPr/>
            <p:nvPr/>
          </p:nvSpPr>
          <p:spPr>
            <a:xfrm>
              <a:off x="1203102" y="239878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53;p56">
              <a:extLst>
                <a:ext uri="{FF2B5EF4-FFF2-40B4-BE49-F238E27FC236}">
                  <a16:creationId xmlns:a16="http://schemas.microsoft.com/office/drawing/2014/main" id="{DF275B13-F850-0D5B-D974-F7BA2C48C95C}"/>
                </a:ext>
              </a:extLst>
            </p:cNvPr>
            <p:cNvSpPr/>
            <p:nvPr/>
          </p:nvSpPr>
          <p:spPr>
            <a:xfrm>
              <a:off x="1125888" y="269484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54;p56">
              <a:extLst>
                <a:ext uri="{FF2B5EF4-FFF2-40B4-BE49-F238E27FC236}">
                  <a16:creationId xmlns:a16="http://schemas.microsoft.com/office/drawing/2014/main" id="{A08B33B2-DA22-0242-93D3-E265B6D87C93}"/>
                </a:ext>
              </a:extLst>
            </p:cNvPr>
            <p:cNvSpPr/>
            <p:nvPr/>
          </p:nvSpPr>
          <p:spPr>
            <a:xfrm>
              <a:off x="1151285" y="283744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55;p56">
              <a:extLst>
                <a:ext uri="{FF2B5EF4-FFF2-40B4-BE49-F238E27FC236}">
                  <a16:creationId xmlns:a16="http://schemas.microsoft.com/office/drawing/2014/main" id="{3162BB5E-9814-854F-17E1-73FB7C5DA2C8}"/>
                </a:ext>
              </a:extLst>
            </p:cNvPr>
            <p:cNvSpPr/>
            <p:nvPr/>
          </p:nvSpPr>
          <p:spPr>
            <a:xfrm>
              <a:off x="974575" y="289980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56;p56">
              <a:extLst>
                <a:ext uri="{FF2B5EF4-FFF2-40B4-BE49-F238E27FC236}">
                  <a16:creationId xmlns:a16="http://schemas.microsoft.com/office/drawing/2014/main" id="{890436B2-E221-879C-DF73-1BD3EEEDEE21}"/>
                </a:ext>
              </a:extLst>
            </p:cNvPr>
            <p:cNvSpPr/>
            <p:nvPr/>
          </p:nvSpPr>
          <p:spPr>
            <a:xfrm>
              <a:off x="1033820" y="308291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7;p56">
              <a:extLst>
                <a:ext uri="{FF2B5EF4-FFF2-40B4-BE49-F238E27FC236}">
                  <a16:creationId xmlns:a16="http://schemas.microsoft.com/office/drawing/2014/main" id="{0E1E2EC1-4AD5-4225-AE5A-094F74CC6A67}"/>
                </a:ext>
              </a:extLst>
            </p:cNvPr>
            <p:cNvSpPr/>
            <p:nvPr/>
          </p:nvSpPr>
          <p:spPr>
            <a:xfrm>
              <a:off x="1028527" y="298030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8;p56">
              <a:extLst>
                <a:ext uri="{FF2B5EF4-FFF2-40B4-BE49-F238E27FC236}">
                  <a16:creationId xmlns:a16="http://schemas.microsoft.com/office/drawing/2014/main" id="{5B3A6319-B3BF-AC27-0882-E2175439DE44}"/>
                </a:ext>
              </a:extLst>
            </p:cNvPr>
            <p:cNvSpPr/>
            <p:nvPr/>
          </p:nvSpPr>
          <p:spPr>
            <a:xfrm>
              <a:off x="1033820" y="311890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9;p56">
              <a:extLst>
                <a:ext uri="{FF2B5EF4-FFF2-40B4-BE49-F238E27FC236}">
                  <a16:creationId xmlns:a16="http://schemas.microsoft.com/office/drawing/2014/main" id="{4A5C96B3-EF6B-E7F7-0405-C5534E3D0876}"/>
                </a:ext>
              </a:extLst>
            </p:cNvPr>
            <p:cNvSpPr/>
            <p:nvPr/>
          </p:nvSpPr>
          <p:spPr>
            <a:xfrm>
              <a:off x="975643" y="309303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60;p56">
              <a:extLst>
                <a:ext uri="{FF2B5EF4-FFF2-40B4-BE49-F238E27FC236}">
                  <a16:creationId xmlns:a16="http://schemas.microsoft.com/office/drawing/2014/main" id="{F4A3FFD4-233B-8D31-5C83-7915E29EB870}"/>
                </a:ext>
              </a:extLst>
            </p:cNvPr>
            <p:cNvSpPr/>
            <p:nvPr/>
          </p:nvSpPr>
          <p:spPr>
            <a:xfrm>
              <a:off x="976667" y="313691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61;p56">
              <a:extLst>
                <a:ext uri="{FF2B5EF4-FFF2-40B4-BE49-F238E27FC236}">
                  <a16:creationId xmlns:a16="http://schemas.microsoft.com/office/drawing/2014/main" id="{EDB05798-A9F9-293D-0F37-A2E5C30E041A}"/>
                </a:ext>
              </a:extLst>
            </p:cNvPr>
            <p:cNvSpPr/>
            <p:nvPr/>
          </p:nvSpPr>
          <p:spPr>
            <a:xfrm>
              <a:off x="1569241" y="338025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62;p56">
              <a:extLst>
                <a:ext uri="{FF2B5EF4-FFF2-40B4-BE49-F238E27FC236}">
                  <a16:creationId xmlns:a16="http://schemas.microsoft.com/office/drawing/2014/main" id="{47DC667E-9337-41D9-46D9-05BDBAE5508A}"/>
                </a:ext>
              </a:extLst>
            </p:cNvPr>
            <p:cNvSpPr/>
            <p:nvPr/>
          </p:nvSpPr>
          <p:spPr>
            <a:xfrm>
              <a:off x="1911007" y="241526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3;p56">
              <a:extLst>
                <a:ext uri="{FF2B5EF4-FFF2-40B4-BE49-F238E27FC236}">
                  <a16:creationId xmlns:a16="http://schemas.microsoft.com/office/drawing/2014/main" id="{965BA369-F33A-D8B0-DFFC-DDF409661976}"/>
                </a:ext>
              </a:extLst>
            </p:cNvPr>
            <p:cNvSpPr/>
            <p:nvPr/>
          </p:nvSpPr>
          <p:spPr>
            <a:xfrm>
              <a:off x="1873958" y="242055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4;p56">
              <a:extLst>
                <a:ext uri="{FF2B5EF4-FFF2-40B4-BE49-F238E27FC236}">
                  <a16:creationId xmlns:a16="http://schemas.microsoft.com/office/drawing/2014/main" id="{F4CC958E-94C0-7625-1794-C45D3AD07A81}"/>
                </a:ext>
              </a:extLst>
            </p:cNvPr>
            <p:cNvSpPr/>
            <p:nvPr/>
          </p:nvSpPr>
          <p:spPr>
            <a:xfrm>
              <a:off x="1786158" y="254540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5;p56">
              <a:extLst>
                <a:ext uri="{FF2B5EF4-FFF2-40B4-BE49-F238E27FC236}">
                  <a16:creationId xmlns:a16="http://schemas.microsoft.com/office/drawing/2014/main" id="{74808BD6-D813-4E20-C55B-830BD25938C3}"/>
                </a:ext>
              </a:extLst>
            </p:cNvPr>
            <p:cNvSpPr/>
            <p:nvPr/>
          </p:nvSpPr>
          <p:spPr>
            <a:xfrm>
              <a:off x="1762853" y="271895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6;p56">
              <a:extLst>
                <a:ext uri="{FF2B5EF4-FFF2-40B4-BE49-F238E27FC236}">
                  <a16:creationId xmlns:a16="http://schemas.microsoft.com/office/drawing/2014/main" id="{71A81CA5-2AE7-9954-2C63-C40288292F4F}"/>
                </a:ext>
              </a:extLst>
            </p:cNvPr>
            <p:cNvSpPr/>
            <p:nvPr/>
          </p:nvSpPr>
          <p:spPr>
            <a:xfrm>
              <a:off x="1720553" y="284273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7;p56">
              <a:extLst>
                <a:ext uri="{FF2B5EF4-FFF2-40B4-BE49-F238E27FC236}">
                  <a16:creationId xmlns:a16="http://schemas.microsoft.com/office/drawing/2014/main" id="{DBCE2A71-0CE8-8781-DB16-3EC245BFA941}"/>
                </a:ext>
              </a:extLst>
            </p:cNvPr>
            <p:cNvSpPr/>
            <p:nvPr/>
          </p:nvSpPr>
          <p:spPr>
            <a:xfrm>
              <a:off x="1647522" y="293480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8;p56">
              <a:extLst>
                <a:ext uri="{FF2B5EF4-FFF2-40B4-BE49-F238E27FC236}">
                  <a16:creationId xmlns:a16="http://schemas.microsoft.com/office/drawing/2014/main" id="{9FBBF25D-8D0F-7D3D-2DAE-09183ACE79A3}"/>
                </a:ext>
              </a:extLst>
            </p:cNvPr>
            <p:cNvSpPr/>
            <p:nvPr/>
          </p:nvSpPr>
          <p:spPr>
            <a:xfrm>
              <a:off x="1592503" y="303110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9;p56">
              <a:extLst>
                <a:ext uri="{FF2B5EF4-FFF2-40B4-BE49-F238E27FC236}">
                  <a16:creationId xmlns:a16="http://schemas.microsoft.com/office/drawing/2014/main" id="{6A5E4654-8582-4690-F933-FBE8C7032DF3}"/>
                </a:ext>
              </a:extLst>
            </p:cNvPr>
            <p:cNvSpPr/>
            <p:nvPr/>
          </p:nvSpPr>
          <p:spPr>
            <a:xfrm>
              <a:off x="1621058" y="312739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0;p56">
              <a:extLst>
                <a:ext uri="{FF2B5EF4-FFF2-40B4-BE49-F238E27FC236}">
                  <a16:creationId xmlns:a16="http://schemas.microsoft.com/office/drawing/2014/main" id="{860D48AF-9722-FC26-C468-8246EF492802}"/>
                </a:ext>
              </a:extLst>
            </p:cNvPr>
            <p:cNvSpPr/>
            <p:nvPr/>
          </p:nvSpPr>
          <p:spPr>
            <a:xfrm>
              <a:off x="1613674" y="271259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1;p56">
              <a:extLst>
                <a:ext uri="{FF2B5EF4-FFF2-40B4-BE49-F238E27FC236}">
                  <a16:creationId xmlns:a16="http://schemas.microsoft.com/office/drawing/2014/main" id="{B2143342-1F38-B87C-843E-EEEFF258584D}"/>
                </a:ext>
              </a:extLst>
            </p:cNvPr>
            <p:cNvSpPr/>
            <p:nvPr/>
          </p:nvSpPr>
          <p:spPr>
            <a:xfrm>
              <a:off x="2103552" y="212006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72;p56">
              <a:extLst>
                <a:ext uri="{FF2B5EF4-FFF2-40B4-BE49-F238E27FC236}">
                  <a16:creationId xmlns:a16="http://schemas.microsoft.com/office/drawing/2014/main" id="{3422A84D-1F71-EB9D-61E3-001CBF398C29}"/>
                </a:ext>
              </a:extLst>
            </p:cNvPr>
            <p:cNvSpPr/>
            <p:nvPr/>
          </p:nvSpPr>
          <p:spPr>
            <a:xfrm>
              <a:off x="1981904" y="227453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3;p56">
              <a:extLst>
                <a:ext uri="{FF2B5EF4-FFF2-40B4-BE49-F238E27FC236}">
                  <a16:creationId xmlns:a16="http://schemas.microsoft.com/office/drawing/2014/main" id="{C3B35128-0327-0F5E-92E6-B5F15AEBCBD3}"/>
                </a:ext>
              </a:extLst>
            </p:cNvPr>
            <p:cNvSpPr/>
            <p:nvPr/>
          </p:nvSpPr>
          <p:spPr>
            <a:xfrm>
              <a:off x="1532192" y="316546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4;p56">
              <a:extLst>
                <a:ext uri="{FF2B5EF4-FFF2-40B4-BE49-F238E27FC236}">
                  <a16:creationId xmlns:a16="http://schemas.microsoft.com/office/drawing/2014/main" id="{E9FA8784-D5C2-216E-5A3C-AA74C71151E5}"/>
                </a:ext>
              </a:extLst>
            </p:cNvPr>
            <p:cNvSpPr/>
            <p:nvPr/>
          </p:nvSpPr>
          <p:spPr>
            <a:xfrm>
              <a:off x="976667" y="320384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5;p56">
              <a:extLst>
                <a:ext uri="{FF2B5EF4-FFF2-40B4-BE49-F238E27FC236}">
                  <a16:creationId xmlns:a16="http://schemas.microsoft.com/office/drawing/2014/main" id="{F48A0D72-36E7-DCD9-5463-9F5D9A8A45C5}"/>
                </a:ext>
              </a:extLst>
            </p:cNvPr>
            <p:cNvSpPr/>
            <p:nvPr/>
          </p:nvSpPr>
          <p:spPr>
            <a:xfrm>
              <a:off x="1156578" y="322893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76;p56">
              <a:extLst>
                <a:ext uri="{FF2B5EF4-FFF2-40B4-BE49-F238E27FC236}">
                  <a16:creationId xmlns:a16="http://schemas.microsoft.com/office/drawing/2014/main" id="{E1C9C9CC-6911-6B56-B3EC-06BDACA4E710}"/>
                </a:ext>
              </a:extLst>
            </p:cNvPr>
            <p:cNvSpPr/>
            <p:nvPr/>
          </p:nvSpPr>
          <p:spPr>
            <a:xfrm>
              <a:off x="1727938" y="240045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77;p56">
              <a:extLst>
                <a:ext uri="{FF2B5EF4-FFF2-40B4-BE49-F238E27FC236}">
                  <a16:creationId xmlns:a16="http://schemas.microsoft.com/office/drawing/2014/main" id="{246C8DE5-059E-4318-3115-BA71005E0605}"/>
                </a:ext>
              </a:extLst>
            </p:cNvPr>
            <p:cNvSpPr/>
            <p:nvPr/>
          </p:nvSpPr>
          <p:spPr>
            <a:xfrm>
              <a:off x="1581918" y="240681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78;p56">
              <a:extLst>
                <a:ext uri="{FF2B5EF4-FFF2-40B4-BE49-F238E27FC236}">
                  <a16:creationId xmlns:a16="http://schemas.microsoft.com/office/drawing/2014/main" id="{377FFFE6-0D4E-C434-0C0E-676CF1078A6E}"/>
                </a:ext>
              </a:extLst>
            </p:cNvPr>
            <p:cNvSpPr/>
            <p:nvPr/>
          </p:nvSpPr>
          <p:spPr>
            <a:xfrm>
              <a:off x="1463429" y="256551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79;p56">
              <a:extLst>
                <a:ext uri="{FF2B5EF4-FFF2-40B4-BE49-F238E27FC236}">
                  <a16:creationId xmlns:a16="http://schemas.microsoft.com/office/drawing/2014/main" id="{EEE681D6-416F-D40F-2CBA-28AF221B4EF1}"/>
                </a:ext>
              </a:extLst>
            </p:cNvPr>
            <p:cNvSpPr/>
            <p:nvPr/>
          </p:nvSpPr>
          <p:spPr>
            <a:xfrm>
              <a:off x="1375586" y="271575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80;p56">
              <a:extLst>
                <a:ext uri="{FF2B5EF4-FFF2-40B4-BE49-F238E27FC236}">
                  <a16:creationId xmlns:a16="http://schemas.microsoft.com/office/drawing/2014/main" id="{1DCF1F8E-2EE7-BDAA-9C86-F857CB64D9B2}"/>
                </a:ext>
              </a:extLst>
            </p:cNvPr>
            <p:cNvSpPr/>
            <p:nvPr/>
          </p:nvSpPr>
          <p:spPr>
            <a:xfrm>
              <a:off x="1356549" y="285652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1;p56">
              <a:extLst>
                <a:ext uri="{FF2B5EF4-FFF2-40B4-BE49-F238E27FC236}">
                  <a16:creationId xmlns:a16="http://schemas.microsoft.com/office/drawing/2014/main" id="{FC517C4C-648B-936F-47FF-0AA52EDB8B48}"/>
                </a:ext>
              </a:extLst>
            </p:cNvPr>
            <p:cNvSpPr/>
            <p:nvPr/>
          </p:nvSpPr>
          <p:spPr>
            <a:xfrm>
              <a:off x="1330086" y="292422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2;p56">
              <a:extLst>
                <a:ext uri="{FF2B5EF4-FFF2-40B4-BE49-F238E27FC236}">
                  <a16:creationId xmlns:a16="http://schemas.microsoft.com/office/drawing/2014/main" id="{1BC45B86-BDE2-CF8C-6F60-12DABC9833D2}"/>
                </a:ext>
              </a:extLst>
            </p:cNvPr>
            <p:cNvSpPr/>
            <p:nvPr/>
          </p:nvSpPr>
          <p:spPr>
            <a:xfrm>
              <a:off x="1210529" y="298030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3;p56">
              <a:extLst>
                <a:ext uri="{FF2B5EF4-FFF2-40B4-BE49-F238E27FC236}">
                  <a16:creationId xmlns:a16="http://schemas.microsoft.com/office/drawing/2014/main" id="{446FF359-E99E-A7F6-F540-BFC4DE664774}"/>
                </a:ext>
              </a:extLst>
            </p:cNvPr>
            <p:cNvSpPr/>
            <p:nvPr/>
          </p:nvSpPr>
          <p:spPr>
            <a:xfrm>
              <a:off x="1217914" y="309247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4;p56">
              <a:extLst>
                <a:ext uri="{FF2B5EF4-FFF2-40B4-BE49-F238E27FC236}">
                  <a16:creationId xmlns:a16="http://schemas.microsoft.com/office/drawing/2014/main" id="{60F06C3C-D3E1-CFC7-FFFF-93084391D9F8}"/>
                </a:ext>
              </a:extLst>
            </p:cNvPr>
            <p:cNvSpPr/>
            <p:nvPr/>
          </p:nvSpPr>
          <p:spPr>
            <a:xfrm>
              <a:off x="1209462" y="296972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5;p56">
              <a:extLst>
                <a:ext uri="{FF2B5EF4-FFF2-40B4-BE49-F238E27FC236}">
                  <a16:creationId xmlns:a16="http://schemas.microsoft.com/office/drawing/2014/main" id="{816C2712-5105-7FC5-1368-4689AF8856B0}"/>
                </a:ext>
              </a:extLst>
            </p:cNvPr>
            <p:cNvSpPr/>
            <p:nvPr/>
          </p:nvSpPr>
          <p:spPr>
            <a:xfrm>
              <a:off x="1384037" y="270943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6;p56">
              <a:extLst>
                <a:ext uri="{FF2B5EF4-FFF2-40B4-BE49-F238E27FC236}">
                  <a16:creationId xmlns:a16="http://schemas.microsoft.com/office/drawing/2014/main" id="{89AE151C-A402-66F2-1B8D-1D37524A31D1}"/>
                </a:ext>
              </a:extLst>
            </p:cNvPr>
            <p:cNvSpPr/>
            <p:nvPr/>
          </p:nvSpPr>
          <p:spPr>
            <a:xfrm>
              <a:off x="1529033" y="255919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7;p56">
              <a:extLst>
                <a:ext uri="{FF2B5EF4-FFF2-40B4-BE49-F238E27FC236}">
                  <a16:creationId xmlns:a16="http://schemas.microsoft.com/office/drawing/2014/main" id="{9F72F60D-B577-B4D9-1BE7-65F9B770B1B9}"/>
                </a:ext>
              </a:extLst>
            </p:cNvPr>
            <p:cNvSpPr/>
            <p:nvPr/>
          </p:nvSpPr>
          <p:spPr>
            <a:xfrm>
              <a:off x="1909940" y="223646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8;p56">
              <a:extLst>
                <a:ext uri="{FF2B5EF4-FFF2-40B4-BE49-F238E27FC236}">
                  <a16:creationId xmlns:a16="http://schemas.microsoft.com/office/drawing/2014/main" id="{F82287E6-3CF8-C511-1138-D092146401D7}"/>
                </a:ext>
              </a:extLst>
            </p:cNvPr>
            <p:cNvSpPr/>
            <p:nvPr/>
          </p:nvSpPr>
          <p:spPr>
            <a:xfrm>
              <a:off x="1892994" y="223539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9;p56">
              <a:extLst>
                <a:ext uri="{FF2B5EF4-FFF2-40B4-BE49-F238E27FC236}">
                  <a16:creationId xmlns:a16="http://schemas.microsoft.com/office/drawing/2014/main" id="{EFC4211C-4A59-13B9-4942-AEE573FA16AF}"/>
                </a:ext>
              </a:extLst>
            </p:cNvPr>
            <p:cNvSpPr/>
            <p:nvPr/>
          </p:nvSpPr>
          <p:spPr>
            <a:xfrm>
              <a:off x="1850695" y="223646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0;p56">
              <a:extLst>
                <a:ext uri="{FF2B5EF4-FFF2-40B4-BE49-F238E27FC236}">
                  <a16:creationId xmlns:a16="http://schemas.microsoft.com/office/drawing/2014/main" id="{DB07F3D3-4F92-FE96-FC25-69EF449359D2}"/>
                </a:ext>
              </a:extLst>
            </p:cNvPr>
            <p:cNvSpPr/>
            <p:nvPr/>
          </p:nvSpPr>
          <p:spPr>
            <a:xfrm>
              <a:off x="1776597" y="232533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1;p56">
              <a:extLst>
                <a:ext uri="{FF2B5EF4-FFF2-40B4-BE49-F238E27FC236}">
                  <a16:creationId xmlns:a16="http://schemas.microsoft.com/office/drawing/2014/main" id="{D3BE125B-E3A4-23AD-9509-5326B9EEB611}"/>
                </a:ext>
              </a:extLst>
            </p:cNvPr>
            <p:cNvSpPr/>
            <p:nvPr/>
          </p:nvSpPr>
          <p:spPr>
            <a:xfrm>
              <a:off x="1157602" y="313691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2;p56">
              <a:extLst>
                <a:ext uri="{FF2B5EF4-FFF2-40B4-BE49-F238E27FC236}">
                  <a16:creationId xmlns:a16="http://schemas.microsoft.com/office/drawing/2014/main" id="{5F7FF7B4-D479-F753-6F10-2E660AEF14CA}"/>
                </a:ext>
              </a:extLst>
            </p:cNvPr>
            <p:cNvSpPr/>
            <p:nvPr/>
          </p:nvSpPr>
          <p:spPr>
            <a:xfrm>
              <a:off x="1166096" y="320781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3;p56">
              <a:extLst>
                <a:ext uri="{FF2B5EF4-FFF2-40B4-BE49-F238E27FC236}">
                  <a16:creationId xmlns:a16="http://schemas.microsoft.com/office/drawing/2014/main" id="{F023F6B1-1E96-4886-5E78-20043AC31F0D}"/>
                </a:ext>
              </a:extLst>
            </p:cNvPr>
            <p:cNvSpPr/>
            <p:nvPr/>
          </p:nvSpPr>
          <p:spPr>
            <a:xfrm>
              <a:off x="1006332" y="223548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4;p56">
              <a:extLst>
                <a:ext uri="{FF2B5EF4-FFF2-40B4-BE49-F238E27FC236}">
                  <a16:creationId xmlns:a16="http://schemas.microsoft.com/office/drawing/2014/main" id="{2A1283C7-7730-AD17-9E59-7D1653B4E860}"/>
                </a:ext>
              </a:extLst>
            </p:cNvPr>
            <p:cNvSpPr/>
            <p:nvPr/>
          </p:nvSpPr>
          <p:spPr>
            <a:xfrm>
              <a:off x="1278225" y="212006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95;p56">
              <a:extLst>
                <a:ext uri="{FF2B5EF4-FFF2-40B4-BE49-F238E27FC236}">
                  <a16:creationId xmlns:a16="http://schemas.microsoft.com/office/drawing/2014/main" id="{78AA3EB6-8D43-20E2-4B3A-0F2851502E13}"/>
                </a:ext>
              </a:extLst>
            </p:cNvPr>
            <p:cNvSpPr/>
            <p:nvPr/>
          </p:nvSpPr>
          <p:spPr>
            <a:xfrm>
              <a:off x="1860214" y="243643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96;p56">
              <a:extLst>
                <a:ext uri="{FF2B5EF4-FFF2-40B4-BE49-F238E27FC236}">
                  <a16:creationId xmlns:a16="http://schemas.microsoft.com/office/drawing/2014/main" id="{292634D5-6104-B387-93B1-36083A3DFAA5}"/>
                </a:ext>
              </a:extLst>
            </p:cNvPr>
            <p:cNvSpPr/>
            <p:nvPr/>
          </p:nvSpPr>
          <p:spPr>
            <a:xfrm>
              <a:off x="1842201" y="268404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97;p56">
              <a:extLst>
                <a:ext uri="{FF2B5EF4-FFF2-40B4-BE49-F238E27FC236}">
                  <a16:creationId xmlns:a16="http://schemas.microsoft.com/office/drawing/2014/main" id="{FDCF8EF2-ADF7-85A6-A6F7-FB4A812DCC04}"/>
                </a:ext>
              </a:extLst>
            </p:cNvPr>
            <p:cNvSpPr/>
            <p:nvPr/>
          </p:nvSpPr>
          <p:spPr>
            <a:xfrm>
              <a:off x="2454879" y="261579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98;p56">
              <a:extLst>
                <a:ext uri="{FF2B5EF4-FFF2-40B4-BE49-F238E27FC236}">
                  <a16:creationId xmlns:a16="http://schemas.microsoft.com/office/drawing/2014/main" id="{58790E4C-238C-E408-03AF-D213BDC49229}"/>
                </a:ext>
              </a:extLst>
            </p:cNvPr>
            <p:cNvSpPr/>
            <p:nvPr/>
          </p:nvSpPr>
          <p:spPr>
            <a:xfrm>
              <a:off x="2105686" y="209210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99;p56">
              <a:extLst>
                <a:ext uri="{FF2B5EF4-FFF2-40B4-BE49-F238E27FC236}">
                  <a16:creationId xmlns:a16="http://schemas.microsoft.com/office/drawing/2014/main" id="{EB8AE1A2-B35B-7C3E-F764-092993472848}"/>
                </a:ext>
              </a:extLst>
            </p:cNvPr>
            <p:cNvSpPr/>
            <p:nvPr/>
          </p:nvSpPr>
          <p:spPr>
            <a:xfrm>
              <a:off x="2563849" y="219834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00;p56">
              <a:extLst>
                <a:ext uri="{FF2B5EF4-FFF2-40B4-BE49-F238E27FC236}">
                  <a16:creationId xmlns:a16="http://schemas.microsoft.com/office/drawing/2014/main" id="{2541DE24-FB86-C0A1-AE01-1024BD7F8242}"/>
                </a:ext>
              </a:extLst>
            </p:cNvPr>
            <p:cNvSpPr/>
            <p:nvPr/>
          </p:nvSpPr>
          <p:spPr>
            <a:xfrm>
              <a:off x="2055960" y="229570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1;p56">
              <a:extLst>
                <a:ext uri="{FF2B5EF4-FFF2-40B4-BE49-F238E27FC236}">
                  <a16:creationId xmlns:a16="http://schemas.microsoft.com/office/drawing/2014/main" id="{0CED8E87-A0D8-8291-DF73-401FFA508518}"/>
                </a:ext>
              </a:extLst>
            </p:cNvPr>
            <p:cNvSpPr/>
            <p:nvPr/>
          </p:nvSpPr>
          <p:spPr>
            <a:xfrm>
              <a:off x="1374519" y="234543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2;p56">
              <a:extLst>
                <a:ext uri="{FF2B5EF4-FFF2-40B4-BE49-F238E27FC236}">
                  <a16:creationId xmlns:a16="http://schemas.microsoft.com/office/drawing/2014/main" id="{E8E338DB-2935-CD4C-85D0-7A47CE2CC7B6}"/>
                </a:ext>
              </a:extLst>
            </p:cNvPr>
            <p:cNvSpPr/>
            <p:nvPr/>
          </p:nvSpPr>
          <p:spPr>
            <a:xfrm>
              <a:off x="1247579" y="256764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03;p56">
              <a:extLst>
                <a:ext uri="{FF2B5EF4-FFF2-40B4-BE49-F238E27FC236}">
                  <a16:creationId xmlns:a16="http://schemas.microsoft.com/office/drawing/2014/main" id="{9B61D8C0-F093-B970-90CE-2044305B69FF}"/>
                </a:ext>
              </a:extLst>
            </p:cNvPr>
            <p:cNvSpPr/>
            <p:nvPr/>
          </p:nvSpPr>
          <p:spPr>
            <a:xfrm>
              <a:off x="1240152" y="267554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04;p56">
              <a:extLst>
                <a:ext uri="{FF2B5EF4-FFF2-40B4-BE49-F238E27FC236}">
                  <a16:creationId xmlns:a16="http://schemas.microsoft.com/office/drawing/2014/main" id="{A7EBF504-E31E-B3D7-E465-B2743802BD55}"/>
                </a:ext>
              </a:extLst>
            </p:cNvPr>
            <p:cNvSpPr/>
            <p:nvPr/>
          </p:nvSpPr>
          <p:spPr>
            <a:xfrm>
              <a:off x="1129047" y="290855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705;p56">
              <a:extLst>
                <a:ext uri="{FF2B5EF4-FFF2-40B4-BE49-F238E27FC236}">
                  <a16:creationId xmlns:a16="http://schemas.microsoft.com/office/drawing/2014/main" id="{7C59BAAC-148E-1BC8-11B6-3B961CF7A14C}"/>
                </a:ext>
              </a:extLst>
            </p:cNvPr>
            <p:cNvSpPr/>
            <p:nvPr/>
          </p:nvSpPr>
          <p:spPr>
            <a:xfrm>
              <a:off x="1063442" y="298120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706;p56">
              <a:extLst>
                <a:ext uri="{FF2B5EF4-FFF2-40B4-BE49-F238E27FC236}">
                  <a16:creationId xmlns:a16="http://schemas.microsoft.com/office/drawing/2014/main" id="{26EA4F73-211E-4CC1-F3CF-B7D24DCDCD8A}"/>
                </a:ext>
              </a:extLst>
            </p:cNvPr>
            <p:cNvSpPr/>
            <p:nvPr/>
          </p:nvSpPr>
          <p:spPr>
            <a:xfrm>
              <a:off x="1072961" y="296681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707;p56">
              <a:extLst>
                <a:ext uri="{FF2B5EF4-FFF2-40B4-BE49-F238E27FC236}">
                  <a16:creationId xmlns:a16="http://schemas.microsoft.com/office/drawing/2014/main" id="{6C2E480F-1F72-0B42-758C-ECD61C38BA4A}"/>
                </a:ext>
              </a:extLst>
            </p:cNvPr>
            <p:cNvSpPr/>
            <p:nvPr/>
          </p:nvSpPr>
          <p:spPr>
            <a:xfrm>
              <a:off x="1139632" y="295060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708;p56">
              <a:extLst>
                <a:ext uri="{FF2B5EF4-FFF2-40B4-BE49-F238E27FC236}">
                  <a16:creationId xmlns:a16="http://schemas.microsoft.com/office/drawing/2014/main" id="{DDAAE1C7-A34B-E3E4-7076-1B7874D3EAC9}"/>
                </a:ext>
              </a:extLst>
            </p:cNvPr>
            <p:cNvSpPr/>
            <p:nvPr/>
          </p:nvSpPr>
          <p:spPr>
            <a:xfrm>
              <a:off x="1373495" y="293463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709;p56">
              <a:extLst>
                <a:ext uri="{FF2B5EF4-FFF2-40B4-BE49-F238E27FC236}">
                  <a16:creationId xmlns:a16="http://schemas.microsoft.com/office/drawing/2014/main" id="{62D5CFCC-1393-5AC2-2A4E-D4287CE127A0}"/>
                </a:ext>
              </a:extLst>
            </p:cNvPr>
            <p:cNvSpPr/>
            <p:nvPr/>
          </p:nvSpPr>
          <p:spPr>
            <a:xfrm>
              <a:off x="1367135" y="295888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710;p56">
              <a:extLst>
                <a:ext uri="{FF2B5EF4-FFF2-40B4-BE49-F238E27FC236}">
                  <a16:creationId xmlns:a16="http://schemas.microsoft.com/office/drawing/2014/main" id="{19DB9C88-01D7-E94D-1DBE-B4D322D8B908}"/>
                </a:ext>
              </a:extLst>
            </p:cNvPr>
            <p:cNvSpPr/>
            <p:nvPr/>
          </p:nvSpPr>
          <p:spPr>
            <a:xfrm>
              <a:off x="1741682" y="295781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711;p56">
              <a:extLst>
                <a:ext uri="{FF2B5EF4-FFF2-40B4-BE49-F238E27FC236}">
                  <a16:creationId xmlns:a16="http://schemas.microsoft.com/office/drawing/2014/main" id="{B1609137-6600-2491-A407-F97B03C17D77}"/>
                </a:ext>
              </a:extLst>
            </p:cNvPr>
            <p:cNvSpPr/>
            <p:nvPr/>
          </p:nvSpPr>
          <p:spPr>
            <a:xfrm>
              <a:off x="1719486" y="303746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712;p56">
              <a:extLst>
                <a:ext uri="{FF2B5EF4-FFF2-40B4-BE49-F238E27FC236}">
                  <a16:creationId xmlns:a16="http://schemas.microsoft.com/office/drawing/2014/main" id="{18C48D56-C45A-C1AA-4C33-1518B0B8E33E}"/>
                </a:ext>
              </a:extLst>
            </p:cNvPr>
            <p:cNvSpPr/>
            <p:nvPr/>
          </p:nvSpPr>
          <p:spPr>
            <a:xfrm>
              <a:off x="1578759" y="330512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713;p56">
              <a:extLst>
                <a:ext uri="{FF2B5EF4-FFF2-40B4-BE49-F238E27FC236}">
                  <a16:creationId xmlns:a16="http://schemas.microsoft.com/office/drawing/2014/main" id="{317F41E2-9E89-65DC-7AB0-CA445BBCBAFE}"/>
                </a:ext>
              </a:extLst>
            </p:cNvPr>
            <p:cNvSpPr/>
            <p:nvPr/>
          </p:nvSpPr>
          <p:spPr>
            <a:xfrm>
              <a:off x="1040180" y="310788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714;p56">
              <a:extLst>
                <a:ext uri="{FF2B5EF4-FFF2-40B4-BE49-F238E27FC236}">
                  <a16:creationId xmlns:a16="http://schemas.microsoft.com/office/drawing/2014/main" id="{6B5325E4-3206-78AE-2DFA-91E795D2F2A6}"/>
                </a:ext>
              </a:extLst>
            </p:cNvPr>
            <p:cNvSpPr/>
            <p:nvPr/>
          </p:nvSpPr>
          <p:spPr>
            <a:xfrm>
              <a:off x="1242286" y="310613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715;p56">
              <a:extLst>
                <a:ext uri="{FF2B5EF4-FFF2-40B4-BE49-F238E27FC236}">
                  <a16:creationId xmlns:a16="http://schemas.microsoft.com/office/drawing/2014/main" id="{55610F90-8F08-860D-ABE2-D7E83F13C6D6}"/>
                </a:ext>
              </a:extLst>
            </p:cNvPr>
            <p:cNvSpPr/>
            <p:nvPr/>
          </p:nvSpPr>
          <p:spPr>
            <a:xfrm>
              <a:off x="1148084" y="273184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716;p56">
              <a:extLst>
                <a:ext uri="{FF2B5EF4-FFF2-40B4-BE49-F238E27FC236}">
                  <a16:creationId xmlns:a16="http://schemas.microsoft.com/office/drawing/2014/main" id="{48AD3A09-EAEE-F3C8-11C6-3FD86A5DD797}"/>
                </a:ext>
              </a:extLst>
            </p:cNvPr>
            <p:cNvSpPr/>
            <p:nvPr/>
          </p:nvSpPr>
          <p:spPr>
            <a:xfrm>
              <a:off x="1460227" y="272104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717;p56">
              <a:extLst>
                <a:ext uri="{FF2B5EF4-FFF2-40B4-BE49-F238E27FC236}">
                  <a16:creationId xmlns:a16="http://schemas.microsoft.com/office/drawing/2014/main" id="{946E460C-3FC2-23C0-2ACC-B27870934A6D}"/>
                </a:ext>
              </a:extLst>
            </p:cNvPr>
            <p:cNvSpPr/>
            <p:nvPr/>
          </p:nvSpPr>
          <p:spPr>
            <a:xfrm>
              <a:off x="1793542" y="270504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718;p56">
              <a:extLst>
                <a:ext uri="{FF2B5EF4-FFF2-40B4-BE49-F238E27FC236}">
                  <a16:creationId xmlns:a16="http://schemas.microsoft.com/office/drawing/2014/main" id="{23314A3F-4BC3-86AA-4A37-105762AB3F77}"/>
                </a:ext>
              </a:extLst>
            </p:cNvPr>
            <p:cNvSpPr/>
            <p:nvPr/>
          </p:nvSpPr>
          <p:spPr>
            <a:xfrm>
              <a:off x="1643296" y="304800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719;p56">
              <a:extLst>
                <a:ext uri="{FF2B5EF4-FFF2-40B4-BE49-F238E27FC236}">
                  <a16:creationId xmlns:a16="http://schemas.microsoft.com/office/drawing/2014/main" id="{798F028A-9A91-96AE-612F-FEF59E23BFD4}"/>
                </a:ext>
              </a:extLst>
            </p:cNvPr>
            <p:cNvSpPr/>
            <p:nvPr/>
          </p:nvSpPr>
          <p:spPr>
            <a:xfrm>
              <a:off x="1687730" y="324059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720;p56">
              <a:extLst>
                <a:ext uri="{FF2B5EF4-FFF2-40B4-BE49-F238E27FC236}">
                  <a16:creationId xmlns:a16="http://schemas.microsoft.com/office/drawing/2014/main" id="{3E01CFDD-4659-F76F-019D-65F8FF044D0C}"/>
                </a:ext>
              </a:extLst>
            </p:cNvPr>
            <p:cNvSpPr/>
            <p:nvPr/>
          </p:nvSpPr>
          <p:spPr>
            <a:xfrm>
              <a:off x="1353391" y="242422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721;p56">
              <a:extLst>
                <a:ext uri="{FF2B5EF4-FFF2-40B4-BE49-F238E27FC236}">
                  <a16:creationId xmlns:a16="http://schemas.microsoft.com/office/drawing/2014/main" id="{6C117F60-0B7A-25A0-0DA2-CFF6E9A4D28E}"/>
                </a:ext>
              </a:extLst>
            </p:cNvPr>
            <p:cNvSpPr/>
            <p:nvPr/>
          </p:nvSpPr>
          <p:spPr>
            <a:xfrm>
              <a:off x="1520539" y="226079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722;p56">
              <a:extLst>
                <a:ext uri="{FF2B5EF4-FFF2-40B4-BE49-F238E27FC236}">
                  <a16:creationId xmlns:a16="http://schemas.microsoft.com/office/drawing/2014/main" id="{DA46CD99-5449-6104-7EDC-AF4F9585AE37}"/>
                </a:ext>
              </a:extLst>
            </p:cNvPr>
            <p:cNvSpPr/>
            <p:nvPr/>
          </p:nvSpPr>
          <p:spPr>
            <a:xfrm>
              <a:off x="2153320" y="198727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723;p56">
              <a:extLst>
                <a:ext uri="{FF2B5EF4-FFF2-40B4-BE49-F238E27FC236}">
                  <a16:creationId xmlns:a16="http://schemas.microsoft.com/office/drawing/2014/main" id="{686CB070-0504-52D1-3BD5-AB46C84E0E04}"/>
                </a:ext>
              </a:extLst>
            </p:cNvPr>
            <p:cNvSpPr/>
            <p:nvPr/>
          </p:nvSpPr>
          <p:spPr>
            <a:xfrm>
              <a:off x="1913098" y="221025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724;p56">
              <a:extLst>
                <a:ext uri="{FF2B5EF4-FFF2-40B4-BE49-F238E27FC236}">
                  <a16:creationId xmlns:a16="http://schemas.microsoft.com/office/drawing/2014/main" id="{A35AAD06-96DC-91A0-2160-A42621209B43}"/>
                </a:ext>
              </a:extLst>
            </p:cNvPr>
            <p:cNvSpPr/>
            <p:nvPr/>
          </p:nvSpPr>
          <p:spPr>
            <a:xfrm>
              <a:off x="2180809" y="229233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725;p56">
              <a:extLst>
                <a:ext uri="{FF2B5EF4-FFF2-40B4-BE49-F238E27FC236}">
                  <a16:creationId xmlns:a16="http://schemas.microsoft.com/office/drawing/2014/main" id="{CB8A1FAF-3621-FF4E-B851-44CBDEF2BB5B}"/>
                </a:ext>
              </a:extLst>
            </p:cNvPr>
            <p:cNvSpPr/>
            <p:nvPr/>
          </p:nvSpPr>
          <p:spPr>
            <a:xfrm>
              <a:off x="1548070" y="283428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726;p56">
              <a:extLst>
                <a:ext uri="{FF2B5EF4-FFF2-40B4-BE49-F238E27FC236}">
                  <a16:creationId xmlns:a16="http://schemas.microsoft.com/office/drawing/2014/main" id="{522B29D1-6D1A-7661-8A38-EB1AFC3059B9}"/>
                </a:ext>
              </a:extLst>
            </p:cNvPr>
            <p:cNvSpPr/>
            <p:nvPr/>
          </p:nvSpPr>
          <p:spPr>
            <a:xfrm>
              <a:off x="1625199" y="269987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727;p56">
              <a:extLst>
                <a:ext uri="{FF2B5EF4-FFF2-40B4-BE49-F238E27FC236}">
                  <a16:creationId xmlns:a16="http://schemas.microsoft.com/office/drawing/2014/main" id="{D823C72E-05EB-1CF3-C695-36D7D632C9E2}"/>
                </a:ext>
              </a:extLst>
            </p:cNvPr>
            <p:cNvSpPr/>
            <p:nvPr/>
          </p:nvSpPr>
          <p:spPr>
            <a:xfrm>
              <a:off x="1405208" y="298227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728;p56">
              <a:extLst>
                <a:ext uri="{FF2B5EF4-FFF2-40B4-BE49-F238E27FC236}">
                  <a16:creationId xmlns:a16="http://schemas.microsoft.com/office/drawing/2014/main" id="{930ED2CF-7E29-E261-EE95-D5EDBBC48AEB}"/>
                </a:ext>
              </a:extLst>
            </p:cNvPr>
            <p:cNvSpPr/>
            <p:nvPr/>
          </p:nvSpPr>
          <p:spPr>
            <a:xfrm>
              <a:off x="1315274" y="316726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729;p56">
              <a:extLst>
                <a:ext uri="{FF2B5EF4-FFF2-40B4-BE49-F238E27FC236}">
                  <a16:creationId xmlns:a16="http://schemas.microsoft.com/office/drawing/2014/main" id="{27F3101F-36C6-214F-465E-B15E7B0991DF}"/>
                </a:ext>
              </a:extLst>
            </p:cNvPr>
            <p:cNvSpPr/>
            <p:nvPr/>
          </p:nvSpPr>
          <p:spPr>
            <a:xfrm>
              <a:off x="1670785" y="262373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730;p56">
              <a:extLst>
                <a:ext uri="{FF2B5EF4-FFF2-40B4-BE49-F238E27FC236}">
                  <a16:creationId xmlns:a16="http://schemas.microsoft.com/office/drawing/2014/main" id="{34846616-4A9B-6AB8-7F04-081E0DCA546F}"/>
                </a:ext>
              </a:extLst>
            </p:cNvPr>
            <p:cNvSpPr/>
            <p:nvPr/>
          </p:nvSpPr>
          <p:spPr>
            <a:xfrm>
              <a:off x="1717352" y="255799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731;p56">
              <a:extLst>
                <a:ext uri="{FF2B5EF4-FFF2-40B4-BE49-F238E27FC236}">
                  <a16:creationId xmlns:a16="http://schemas.microsoft.com/office/drawing/2014/main" id="{CD5A5D67-64F2-BC1A-11D3-E3372EEE5A51}"/>
                </a:ext>
              </a:extLst>
            </p:cNvPr>
            <p:cNvSpPr/>
            <p:nvPr/>
          </p:nvSpPr>
          <p:spPr>
            <a:xfrm>
              <a:off x="1860214" y="240216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732;p56">
              <a:extLst>
                <a:ext uri="{FF2B5EF4-FFF2-40B4-BE49-F238E27FC236}">
                  <a16:creationId xmlns:a16="http://schemas.microsoft.com/office/drawing/2014/main" id="{6DA5899A-EC81-4D50-3D21-C26022149910}"/>
                </a:ext>
              </a:extLst>
            </p:cNvPr>
            <p:cNvSpPr/>
            <p:nvPr/>
          </p:nvSpPr>
          <p:spPr>
            <a:xfrm>
              <a:off x="1950147" y="231034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733;p56">
              <a:extLst>
                <a:ext uri="{FF2B5EF4-FFF2-40B4-BE49-F238E27FC236}">
                  <a16:creationId xmlns:a16="http://schemas.microsoft.com/office/drawing/2014/main" id="{981D9B3A-2764-21BA-4FCE-D1BF9CA60A8B}"/>
                </a:ext>
              </a:extLst>
            </p:cNvPr>
            <p:cNvSpPr/>
            <p:nvPr/>
          </p:nvSpPr>
          <p:spPr>
            <a:xfrm>
              <a:off x="2083448" y="217768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734;p56">
              <a:extLst>
                <a:ext uri="{FF2B5EF4-FFF2-40B4-BE49-F238E27FC236}">
                  <a16:creationId xmlns:a16="http://schemas.microsoft.com/office/drawing/2014/main" id="{B54E75DE-3427-AE07-DCF8-76BF6FB97F8E}"/>
                </a:ext>
              </a:extLst>
            </p:cNvPr>
            <p:cNvSpPr/>
            <p:nvPr/>
          </p:nvSpPr>
          <p:spPr>
            <a:xfrm>
              <a:off x="1837975" y="224214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735;p56">
              <a:extLst>
                <a:ext uri="{FF2B5EF4-FFF2-40B4-BE49-F238E27FC236}">
                  <a16:creationId xmlns:a16="http://schemas.microsoft.com/office/drawing/2014/main" id="{1E561D12-89C1-D14F-FBC8-14332F629D0E}"/>
                </a:ext>
              </a:extLst>
            </p:cNvPr>
            <p:cNvSpPr/>
            <p:nvPr/>
          </p:nvSpPr>
          <p:spPr>
            <a:xfrm>
              <a:off x="1662333" y="240164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736;p56">
              <a:extLst>
                <a:ext uri="{FF2B5EF4-FFF2-40B4-BE49-F238E27FC236}">
                  <a16:creationId xmlns:a16="http://schemas.microsoft.com/office/drawing/2014/main" id="{07C70DC3-13BD-7A10-8F07-09746671FFB2}"/>
                </a:ext>
              </a:extLst>
            </p:cNvPr>
            <p:cNvSpPr/>
            <p:nvPr/>
          </p:nvSpPr>
          <p:spPr>
            <a:xfrm>
              <a:off x="1481398" y="256376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737;p56">
              <a:extLst>
                <a:ext uri="{FF2B5EF4-FFF2-40B4-BE49-F238E27FC236}">
                  <a16:creationId xmlns:a16="http://schemas.microsoft.com/office/drawing/2014/main" id="{540208E3-A001-5BED-69DF-D8DADC725528}"/>
                </a:ext>
              </a:extLst>
            </p:cNvPr>
            <p:cNvSpPr/>
            <p:nvPr/>
          </p:nvSpPr>
          <p:spPr>
            <a:xfrm>
              <a:off x="1328976" y="271417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738;p56">
              <a:extLst>
                <a:ext uri="{FF2B5EF4-FFF2-40B4-BE49-F238E27FC236}">
                  <a16:creationId xmlns:a16="http://schemas.microsoft.com/office/drawing/2014/main" id="{7DA8E290-C97C-FE59-E7E1-64B0BA717EA5}"/>
                </a:ext>
              </a:extLst>
            </p:cNvPr>
            <p:cNvSpPr/>
            <p:nvPr/>
          </p:nvSpPr>
          <p:spPr>
            <a:xfrm>
              <a:off x="1283518" y="285473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739;p56">
              <a:extLst>
                <a:ext uri="{FF2B5EF4-FFF2-40B4-BE49-F238E27FC236}">
                  <a16:creationId xmlns:a16="http://schemas.microsoft.com/office/drawing/2014/main" id="{EA18901C-3359-A7C2-262D-9E57B65DB9D5}"/>
                </a:ext>
              </a:extLst>
            </p:cNvPr>
            <p:cNvSpPr/>
            <p:nvPr/>
          </p:nvSpPr>
          <p:spPr>
            <a:xfrm>
              <a:off x="1174462" y="297275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740;p56">
              <a:extLst>
                <a:ext uri="{FF2B5EF4-FFF2-40B4-BE49-F238E27FC236}">
                  <a16:creationId xmlns:a16="http://schemas.microsoft.com/office/drawing/2014/main" id="{8DA1C7B9-4948-CE2A-16F7-3A1A73472052}"/>
                </a:ext>
              </a:extLst>
            </p:cNvPr>
            <p:cNvSpPr/>
            <p:nvPr/>
          </p:nvSpPr>
          <p:spPr>
            <a:xfrm>
              <a:off x="1074412" y="312799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741;p56">
              <a:extLst>
                <a:ext uri="{FF2B5EF4-FFF2-40B4-BE49-F238E27FC236}">
                  <a16:creationId xmlns:a16="http://schemas.microsoft.com/office/drawing/2014/main" id="{E39A90FB-612F-A9E2-7F46-E96FD62F23E5}"/>
                </a:ext>
              </a:extLst>
            </p:cNvPr>
            <p:cNvSpPr/>
            <p:nvPr/>
          </p:nvSpPr>
          <p:spPr>
            <a:xfrm>
              <a:off x="1159736" y="324276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742;p56">
              <a:extLst>
                <a:ext uri="{FF2B5EF4-FFF2-40B4-BE49-F238E27FC236}">
                  <a16:creationId xmlns:a16="http://schemas.microsoft.com/office/drawing/2014/main" id="{E0EE716E-F766-7349-488A-EFB4A1908965}"/>
                </a:ext>
              </a:extLst>
            </p:cNvPr>
            <p:cNvSpPr/>
            <p:nvPr/>
          </p:nvSpPr>
          <p:spPr>
            <a:xfrm>
              <a:off x="1298329" y="332207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743;p56">
              <a:extLst>
                <a:ext uri="{FF2B5EF4-FFF2-40B4-BE49-F238E27FC236}">
                  <a16:creationId xmlns:a16="http://schemas.microsoft.com/office/drawing/2014/main" id="{A990F4CF-98A1-7AA3-CF9A-C3E12ABA3F38}"/>
                </a:ext>
              </a:extLst>
            </p:cNvPr>
            <p:cNvSpPr/>
            <p:nvPr/>
          </p:nvSpPr>
          <p:spPr>
            <a:xfrm>
              <a:off x="938593" y="317225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744;p56">
              <a:extLst>
                <a:ext uri="{FF2B5EF4-FFF2-40B4-BE49-F238E27FC236}">
                  <a16:creationId xmlns:a16="http://schemas.microsoft.com/office/drawing/2014/main" id="{D6C38F70-C941-3E63-5141-366707C379EA}"/>
                </a:ext>
              </a:extLst>
            </p:cNvPr>
            <p:cNvSpPr/>
            <p:nvPr/>
          </p:nvSpPr>
          <p:spPr>
            <a:xfrm>
              <a:off x="1021143" y="321946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745;p56">
              <a:extLst>
                <a:ext uri="{FF2B5EF4-FFF2-40B4-BE49-F238E27FC236}">
                  <a16:creationId xmlns:a16="http://schemas.microsoft.com/office/drawing/2014/main" id="{66B06891-0EF8-8F16-DD3F-2573231B11F3}"/>
                </a:ext>
              </a:extLst>
            </p:cNvPr>
            <p:cNvSpPr/>
            <p:nvPr/>
          </p:nvSpPr>
          <p:spPr>
            <a:xfrm>
              <a:off x="1826366" y="244386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746;p56">
              <a:extLst>
                <a:ext uri="{FF2B5EF4-FFF2-40B4-BE49-F238E27FC236}">
                  <a16:creationId xmlns:a16="http://schemas.microsoft.com/office/drawing/2014/main" id="{09153D84-F560-FA75-5F51-4DEA9573B24C}"/>
                </a:ext>
              </a:extLst>
            </p:cNvPr>
            <p:cNvSpPr/>
            <p:nvPr/>
          </p:nvSpPr>
          <p:spPr>
            <a:xfrm>
              <a:off x="1677144" y="242691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747;p56">
              <a:extLst>
                <a:ext uri="{FF2B5EF4-FFF2-40B4-BE49-F238E27FC236}">
                  <a16:creationId xmlns:a16="http://schemas.microsoft.com/office/drawing/2014/main" id="{EEDEFF07-6ABE-6FFD-C53F-37B639179FA7}"/>
                </a:ext>
              </a:extLst>
            </p:cNvPr>
            <p:cNvSpPr/>
            <p:nvPr/>
          </p:nvSpPr>
          <p:spPr>
            <a:xfrm>
              <a:off x="1931111" y="234120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748;p56">
              <a:extLst>
                <a:ext uri="{FF2B5EF4-FFF2-40B4-BE49-F238E27FC236}">
                  <a16:creationId xmlns:a16="http://schemas.microsoft.com/office/drawing/2014/main" id="{D98D4EFC-F8BF-358D-0E3D-A30FA71FDD0E}"/>
                </a:ext>
              </a:extLst>
            </p:cNvPr>
            <p:cNvSpPr/>
            <p:nvPr/>
          </p:nvSpPr>
          <p:spPr>
            <a:xfrm>
              <a:off x="1830591" y="229677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749;p56">
              <a:extLst>
                <a:ext uri="{FF2B5EF4-FFF2-40B4-BE49-F238E27FC236}">
                  <a16:creationId xmlns:a16="http://schemas.microsoft.com/office/drawing/2014/main" id="{ECDAB34F-110A-570D-CBA6-E541E16EB219}"/>
                </a:ext>
              </a:extLst>
            </p:cNvPr>
            <p:cNvSpPr/>
            <p:nvPr/>
          </p:nvSpPr>
          <p:spPr>
            <a:xfrm>
              <a:off x="1860214" y="247028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750;p56">
              <a:extLst>
                <a:ext uri="{FF2B5EF4-FFF2-40B4-BE49-F238E27FC236}">
                  <a16:creationId xmlns:a16="http://schemas.microsoft.com/office/drawing/2014/main" id="{91E40470-1E64-F898-5FB2-B08E01596F41}"/>
                </a:ext>
              </a:extLst>
            </p:cNvPr>
            <p:cNvSpPr/>
            <p:nvPr/>
          </p:nvSpPr>
          <p:spPr>
            <a:xfrm>
              <a:off x="1476106" y="259304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751;p56">
              <a:extLst>
                <a:ext uri="{FF2B5EF4-FFF2-40B4-BE49-F238E27FC236}">
                  <a16:creationId xmlns:a16="http://schemas.microsoft.com/office/drawing/2014/main" id="{41DC8B1B-9571-7A3E-CD50-98E8E6873135}"/>
                </a:ext>
              </a:extLst>
            </p:cNvPr>
            <p:cNvSpPr/>
            <p:nvPr/>
          </p:nvSpPr>
          <p:spPr>
            <a:xfrm>
              <a:off x="1668693" y="264490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752;p56">
              <a:extLst>
                <a:ext uri="{FF2B5EF4-FFF2-40B4-BE49-F238E27FC236}">
                  <a16:creationId xmlns:a16="http://schemas.microsoft.com/office/drawing/2014/main" id="{1F44643B-AFCE-F849-EE6F-4C40B02A1C6E}"/>
                </a:ext>
              </a:extLst>
            </p:cNvPr>
            <p:cNvSpPr/>
            <p:nvPr/>
          </p:nvSpPr>
          <p:spPr>
            <a:xfrm>
              <a:off x="1675053" y="273799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753;p56">
              <a:extLst>
                <a:ext uri="{FF2B5EF4-FFF2-40B4-BE49-F238E27FC236}">
                  <a16:creationId xmlns:a16="http://schemas.microsoft.com/office/drawing/2014/main" id="{F1803D0C-5D9B-CC46-64DF-302A0B89F086}"/>
                </a:ext>
              </a:extLst>
            </p:cNvPr>
            <p:cNvSpPr/>
            <p:nvPr/>
          </p:nvSpPr>
          <p:spPr>
            <a:xfrm>
              <a:off x="1603089" y="287449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754;p56">
              <a:extLst>
                <a:ext uri="{FF2B5EF4-FFF2-40B4-BE49-F238E27FC236}">
                  <a16:creationId xmlns:a16="http://schemas.microsoft.com/office/drawing/2014/main" id="{C96DDC75-2910-C331-287A-CCE9B60F6FDC}"/>
                </a:ext>
              </a:extLst>
            </p:cNvPr>
            <p:cNvSpPr/>
            <p:nvPr/>
          </p:nvSpPr>
          <p:spPr>
            <a:xfrm>
              <a:off x="1424245" y="303003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755;p56">
              <a:extLst>
                <a:ext uri="{FF2B5EF4-FFF2-40B4-BE49-F238E27FC236}">
                  <a16:creationId xmlns:a16="http://schemas.microsoft.com/office/drawing/2014/main" id="{26784C3A-EAF7-9025-E53C-C072818F376F}"/>
                </a:ext>
              </a:extLst>
            </p:cNvPr>
            <p:cNvSpPr/>
            <p:nvPr/>
          </p:nvSpPr>
          <p:spPr>
            <a:xfrm>
              <a:off x="1306823" y="288085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756;p56">
              <a:extLst>
                <a:ext uri="{FF2B5EF4-FFF2-40B4-BE49-F238E27FC236}">
                  <a16:creationId xmlns:a16="http://schemas.microsoft.com/office/drawing/2014/main" id="{15905392-76A6-DE76-8AD4-F09AAD2AD34F}"/>
                </a:ext>
              </a:extLst>
            </p:cNvPr>
            <p:cNvSpPr/>
            <p:nvPr/>
          </p:nvSpPr>
          <p:spPr>
            <a:xfrm>
              <a:off x="1336445" y="274542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757;p56">
              <a:extLst>
                <a:ext uri="{FF2B5EF4-FFF2-40B4-BE49-F238E27FC236}">
                  <a16:creationId xmlns:a16="http://schemas.microsoft.com/office/drawing/2014/main" id="{E09412B2-91C2-337F-4482-C29BAA3D8DBD}"/>
                </a:ext>
              </a:extLst>
            </p:cNvPr>
            <p:cNvSpPr/>
            <p:nvPr/>
          </p:nvSpPr>
          <p:spPr>
            <a:xfrm>
              <a:off x="1544868" y="305329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758;p56">
              <a:extLst>
                <a:ext uri="{FF2B5EF4-FFF2-40B4-BE49-F238E27FC236}">
                  <a16:creationId xmlns:a16="http://schemas.microsoft.com/office/drawing/2014/main" id="{F472D335-D96D-7DC2-1F3E-26209FB2CA28}"/>
                </a:ext>
              </a:extLst>
            </p:cNvPr>
            <p:cNvSpPr/>
            <p:nvPr/>
          </p:nvSpPr>
          <p:spPr>
            <a:xfrm>
              <a:off x="1186200" y="304484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244;p47">
            <a:extLst>
              <a:ext uri="{FF2B5EF4-FFF2-40B4-BE49-F238E27FC236}">
                <a16:creationId xmlns:a16="http://schemas.microsoft.com/office/drawing/2014/main" id="{B0887843-FA9D-F601-CD9D-401FA85E0457}"/>
              </a:ext>
            </a:extLst>
          </p:cNvPr>
          <p:cNvGrpSpPr/>
          <p:nvPr/>
        </p:nvGrpSpPr>
        <p:grpSpPr>
          <a:xfrm flipH="1">
            <a:off x="8090584" y="4514516"/>
            <a:ext cx="1123522" cy="686327"/>
            <a:chOff x="-283687" y="3995013"/>
            <a:chExt cx="1993828" cy="1217972"/>
          </a:xfrm>
        </p:grpSpPr>
        <p:sp>
          <p:nvSpPr>
            <p:cNvPr id="1484" name="Google Shape;1245;p47">
              <a:extLst>
                <a:ext uri="{FF2B5EF4-FFF2-40B4-BE49-F238E27FC236}">
                  <a16:creationId xmlns:a16="http://schemas.microsoft.com/office/drawing/2014/main" id="{5FC9710F-1E01-C9F1-47C4-8ADC26A57D1C}"/>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246;p47">
              <a:extLst>
                <a:ext uri="{FF2B5EF4-FFF2-40B4-BE49-F238E27FC236}">
                  <a16:creationId xmlns:a16="http://schemas.microsoft.com/office/drawing/2014/main" id="{E7D3989F-5BEC-32E5-7740-26E79D5A2067}"/>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6" name="Google Shape;314;p29">
            <a:extLst>
              <a:ext uri="{FF2B5EF4-FFF2-40B4-BE49-F238E27FC236}">
                <a16:creationId xmlns:a16="http://schemas.microsoft.com/office/drawing/2014/main" id="{9B260A81-2A52-2961-80F3-3A3AE3F51DC6}"/>
              </a:ext>
            </a:extLst>
          </p:cNvPr>
          <p:cNvPicPr preferRelativeResize="0"/>
          <p:nvPr/>
        </p:nvPicPr>
        <p:blipFill>
          <a:blip r:embed="rId3">
            <a:alphaModFix/>
          </a:blip>
          <a:stretch>
            <a:fillRect/>
          </a:stretch>
        </p:blipFill>
        <p:spPr>
          <a:xfrm>
            <a:off x="1770753" y="1008058"/>
            <a:ext cx="393013" cy="319274"/>
          </a:xfrm>
          <a:prstGeom prst="rect">
            <a:avLst/>
          </a:prstGeom>
          <a:noFill/>
          <a:ln>
            <a:noFill/>
          </a:ln>
        </p:spPr>
      </p:pic>
      <p:pic>
        <p:nvPicPr>
          <p:cNvPr id="1487" name="Google Shape;315;p29">
            <a:extLst>
              <a:ext uri="{FF2B5EF4-FFF2-40B4-BE49-F238E27FC236}">
                <a16:creationId xmlns:a16="http://schemas.microsoft.com/office/drawing/2014/main" id="{996281DA-BAEC-7E25-20B1-6E95E72F8092}"/>
              </a:ext>
            </a:extLst>
          </p:cNvPr>
          <p:cNvPicPr preferRelativeResize="0"/>
          <p:nvPr/>
        </p:nvPicPr>
        <p:blipFill>
          <a:blip r:embed="rId4">
            <a:alphaModFix/>
          </a:blip>
          <a:stretch>
            <a:fillRect/>
          </a:stretch>
        </p:blipFill>
        <p:spPr>
          <a:xfrm>
            <a:off x="3084042" y="726096"/>
            <a:ext cx="393013" cy="140876"/>
          </a:xfrm>
          <a:prstGeom prst="rect">
            <a:avLst/>
          </a:prstGeom>
          <a:noFill/>
          <a:ln>
            <a:noFill/>
          </a:ln>
        </p:spPr>
      </p:pic>
      <p:pic>
        <p:nvPicPr>
          <p:cNvPr id="1488" name="Google Shape;314;p29">
            <a:extLst>
              <a:ext uri="{FF2B5EF4-FFF2-40B4-BE49-F238E27FC236}">
                <a16:creationId xmlns:a16="http://schemas.microsoft.com/office/drawing/2014/main" id="{A6D6CC24-3C0E-0D7C-17E4-1673CD75E26F}"/>
              </a:ext>
            </a:extLst>
          </p:cNvPr>
          <p:cNvPicPr preferRelativeResize="0"/>
          <p:nvPr/>
        </p:nvPicPr>
        <p:blipFill>
          <a:blip r:embed="rId3">
            <a:alphaModFix/>
          </a:blip>
          <a:stretch>
            <a:fillRect/>
          </a:stretch>
        </p:blipFill>
        <p:spPr>
          <a:xfrm>
            <a:off x="8507955" y="2841907"/>
            <a:ext cx="393013" cy="319274"/>
          </a:xfrm>
          <a:prstGeom prst="rect">
            <a:avLst/>
          </a:prstGeom>
          <a:noFill/>
          <a:ln>
            <a:noFill/>
          </a:ln>
        </p:spPr>
      </p:pic>
      <p:pic>
        <p:nvPicPr>
          <p:cNvPr id="1489" name="Google Shape;315;p29">
            <a:extLst>
              <a:ext uri="{FF2B5EF4-FFF2-40B4-BE49-F238E27FC236}">
                <a16:creationId xmlns:a16="http://schemas.microsoft.com/office/drawing/2014/main" id="{5320AE57-34F1-DB6E-49D1-C31447EBE0F2}"/>
              </a:ext>
            </a:extLst>
          </p:cNvPr>
          <p:cNvPicPr preferRelativeResize="0"/>
          <p:nvPr/>
        </p:nvPicPr>
        <p:blipFill>
          <a:blip r:embed="rId4">
            <a:alphaModFix/>
          </a:blip>
          <a:stretch>
            <a:fillRect/>
          </a:stretch>
        </p:blipFill>
        <p:spPr>
          <a:xfrm>
            <a:off x="7747093" y="2696674"/>
            <a:ext cx="393013" cy="140876"/>
          </a:xfrm>
          <a:prstGeom prst="rect">
            <a:avLst/>
          </a:prstGeom>
          <a:noFill/>
          <a:ln>
            <a:noFill/>
          </a:ln>
        </p:spPr>
      </p:pic>
      <p:sp>
        <p:nvSpPr>
          <p:cNvPr id="209" name="Rectangle 208"/>
          <p:cNvSpPr/>
          <p:nvPr/>
        </p:nvSpPr>
        <p:spPr>
          <a:xfrm>
            <a:off x="3932254" y="4603986"/>
            <a:ext cx="2241319" cy="307777"/>
          </a:xfrm>
          <a:prstGeom prst="rect">
            <a:avLst/>
          </a:prstGeom>
        </p:spPr>
        <p:txBody>
          <a:bodyPr wrap="none">
            <a:spAutoFit/>
          </a:bodyPr>
          <a:lstStyle/>
          <a:p>
            <a:r>
              <a:rPr lang="en-US" i="1" dirty="0" err="1">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i="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i="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i="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i="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688</a:t>
            </a:r>
            <a:endParaRPr lang="en-US" dirty="0">
              <a:solidFill>
                <a:schemeClr val="accent2"/>
              </a:solidFill>
            </a:endParaRPr>
          </a:p>
        </p:txBody>
      </p:sp>
    </p:spTree>
    <p:extLst>
      <p:ext uri="{BB962C8B-B14F-4D97-AF65-F5344CB8AC3E}">
        <p14:creationId xmlns:p14="http://schemas.microsoft.com/office/powerpoint/2010/main" val="259965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53"/>
                                        </p:tgtEl>
                                        <p:attrNameLst>
                                          <p:attrName>style.visibility</p:attrName>
                                        </p:attrNameLst>
                                      </p:cBhvr>
                                      <p:to>
                                        <p:strVal val="visible"/>
                                      </p:to>
                                    </p:set>
                                    <p:animEffect transition="in" filter="barn(inVertical)">
                                      <p:cBhvr>
                                        <p:cTn id="7" dur="500"/>
                                        <p:tgtEl>
                                          <p:spTgt spid="1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0C9D8"/>
        </a:solidFill>
        <a:effectLst/>
      </p:bgPr>
    </p:bg>
    <p:spTree>
      <p:nvGrpSpPr>
        <p:cNvPr id="1" name=""/>
        <p:cNvGrpSpPr/>
        <p:nvPr/>
      </p:nvGrpSpPr>
      <p:grpSpPr>
        <a:xfrm>
          <a:off x="0" y="0"/>
          <a:ext cx="0" cy="0"/>
          <a:chOff x="0" y="0"/>
          <a:chExt cx="0" cy="0"/>
        </a:xfrm>
      </p:grpSpPr>
      <p:sp>
        <p:nvSpPr>
          <p:cNvPr id="2" name="Freeform 2"/>
          <p:cNvSpPr/>
          <p:nvPr/>
        </p:nvSpPr>
        <p:spPr>
          <a:xfrm rot="-10800000" flipH="1">
            <a:off x="88226" y="273780"/>
            <a:ext cx="3894138" cy="5416026"/>
          </a:xfrm>
          <a:custGeom>
            <a:avLst/>
            <a:gdLst/>
            <a:ahLst/>
            <a:cxnLst/>
            <a:rect l="l" t="t" r="r" b="b"/>
            <a:pathLst>
              <a:path w="9495671" h="12006021">
                <a:moveTo>
                  <a:pt x="9495671" y="0"/>
                </a:moveTo>
                <a:lnTo>
                  <a:pt x="0" y="0"/>
                </a:lnTo>
                <a:lnTo>
                  <a:pt x="0" y="12006021"/>
                </a:lnTo>
                <a:lnTo>
                  <a:pt x="9495671" y="12006021"/>
                </a:lnTo>
                <a:lnTo>
                  <a:pt x="9495671"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3546493" y="4552950"/>
            <a:ext cx="658267" cy="542840"/>
          </a:xfrm>
          <a:custGeom>
            <a:avLst/>
            <a:gdLst/>
            <a:ahLst/>
            <a:cxnLst/>
            <a:rect l="l" t="t" r="r" b="b"/>
            <a:pathLst>
              <a:path w="2221181" h="2270724">
                <a:moveTo>
                  <a:pt x="0" y="0"/>
                </a:moveTo>
                <a:lnTo>
                  <a:pt x="2221181" y="0"/>
                </a:lnTo>
                <a:lnTo>
                  <a:pt x="2221181" y="2270724"/>
                </a:lnTo>
                <a:lnTo>
                  <a:pt x="0" y="2270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177711">
            <a:off x="67633" y="2079393"/>
            <a:ext cx="477053" cy="1096206"/>
          </a:xfrm>
          <a:custGeom>
            <a:avLst/>
            <a:gdLst/>
            <a:ahLst/>
            <a:cxnLst/>
            <a:rect l="l" t="t" r="r" b="b"/>
            <a:pathLst>
              <a:path w="1712528" h="3650737">
                <a:moveTo>
                  <a:pt x="0" y="0"/>
                </a:moveTo>
                <a:lnTo>
                  <a:pt x="1712528" y="0"/>
                </a:lnTo>
                <a:lnTo>
                  <a:pt x="1712528" y="3650737"/>
                </a:lnTo>
                <a:lnTo>
                  <a:pt x="0" y="36507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7760466" y="-503371"/>
            <a:ext cx="1741734" cy="1159045"/>
          </a:xfrm>
          <a:custGeom>
            <a:avLst/>
            <a:gdLst/>
            <a:ahLst/>
            <a:cxnLst/>
            <a:rect l="l" t="t" r="r" b="b"/>
            <a:pathLst>
              <a:path w="3483467" h="2318089">
                <a:moveTo>
                  <a:pt x="0" y="0"/>
                </a:moveTo>
                <a:lnTo>
                  <a:pt x="3483467" y="0"/>
                </a:lnTo>
                <a:lnTo>
                  <a:pt x="3483467" y="2318089"/>
                </a:lnTo>
                <a:lnTo>
                  <a:pt x="0" y="231808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TextBox 14"/>
          <p:cNvSpPr txBox="1"/>
          <p:nvPr/>
        </p:nvSpPr>
        <p:spPr>
          <a:xfrm>
            <a:off x="771080" y="1096808"/>
            <a:ext cx="2823556" cy="2462213"/>
          </a:xfrm>
          <a:prstGeom prst="rect">
            <a:avLst/>
          </a:prstGeom>
        </p:spPr>
        <p:txBody>
          <a:bodyPr wrap="square" lIns="0" tIns="0" rIns="0" bIns="0" rtlCol="0" anchor="t">
            <a:spAutoFit/>
          </a:bodyPr>
          <a:lstStyle/>
          <a:p>
            <a:pPr algn="just" defTabSz="457200">
              <a:spcAft>
                <a:spcPts val="400"/>
              </a:spcAft>
              <a:buClrTx/>
            </a:pPr>
            <a:r>
              <a:rPr lang="nl-NL" sz="2000"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vi-VN" sz="2000"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đọc bài thơ </a:t>
            </a:r>
            <a:r>
              <a:rPr lang="vi-VN" sz="2000" b="1"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Nhàn</a:t>
            </a:r>
            <a:r>
              <a:rPr lang="vi-VN" sz="2000"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của Nguyễn Bỉnh Khiêm hoặc bài thơ </a:t>
            </a:r>
            <a:r>
              <a:rPr lang="vi-VN" sz="2000" b="1"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Cảnh ngày</a:t>
            </a:r>
            <a:r>
              <a:rPr lang="en-US" sz="2000" b="1"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hè</a:t>
            </a:r>
            <a:r>
              <a:rPr lang="vi-VN" sz="2000" b="1"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 Nguyễn Trãi và ghi lại những hình ảnh, câu thơ miêu tả thiên nhiên hoặc sự hòa hợp giữa thiên nhiên và con người.</a:t>
            </a:r>
            <a:endParaRPr lang="en-US" sz="20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Freeform 2">
            <a:extLst>
              <a:ext uri="{FF2B5EF4-FFF2-40B4-BE49-F238E27FC236}">
                <a16:creationId xmlns:a16="http://schemas.microsoft.com/office/drawing/2014/main" id="{15A74854-88D2-F3C0-E6D2-BCD7D1FA3129}"/>
              </a:ext>
            </a:extLst>
          </p:cNvPr>
          <p:cNvSpPr/>
          <p:nvPr/>
        </p:nvSpPr>
        <p:spPr>
          <a:xfrm>
            <a:off x="1412777" y="3585120"/>
            <a:ext cx="1291417" cy="2015199"/>
          </a:xfrm>
          <a:custGeom>
            <a:avLst/>
            <a:gdLst/>
            <a:ahLst/>
            <a:cxnLst/>
            <a:rect l="l" t="t" r="r" b="b"/>
            <a:pathLst>
              <a:path w="3823729" h="5924087">
                <a:moveTo>
                  <a:pt x="0" y="0"/>
                </a:moveTo>
                <a:lnTo>
                  <a:pt x="3823730" y="0"/>
                </a:lnTo>
                <a:lnTo>
                  <a:pt x="3823730" y="5924088"/>
                </a:lnTo>
                <a:lnTo>
                  <a:pt x="0" y="592408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3" name="Freeform 3">
            <a:extLst>
              <a:ext uri="{FF2B5EF4-FFF2-40B4-BE49-F238E27FC236}">
                <a16:creationId xmlns:a16="http://schemas.microsoft.com/office/drawing/2014/main" id="{6570F6BE-3693-033B-8788-0C6B5E900A35}"/>
              </a:ext>
            </a:extLst>
          </p:cNvPr>
          <p:cNvSpPr/>
          <p:nvPr/>
        </p:nvSpPr>
        <p:spPr>
          <a:xfrm>
            <a:off x="2517623" y="3811795"/>
            <a:ext cx="1028870" cy="1257896"/>
          </a:xfrm>
          <a:custGeom>
            <a:avLst/>
            <a:gdLst/>
            <a:ahLst/>
            <a:cxnLst/>
            <a:rect l="l" t="t" r="r" b="b"/>
            <a:pathLst>
              <a:path w="3872910" h="3981496">
                <a:moveTo>
                  <a:pt x="0" y="0"/>
                </a:moveTo>
                <a:lnTo>
                  <a:pt x="3872910" y="0"/>
                </a:lnTo>
                <a:lnTo>
                  <a:pt x="3872910" y="3981497"/>
                </a:lnTo>
                <a:lnTo>
                  <a:pt x="0" y="398149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4" name="Freeform 4">
            <a:extLst>
              <a:ext uri="{FF2B5EF4-FFF2-40B4-BE49-F238E27FC236}">
                <a16:creationId xmlns:a16="http://schemas.microsoft.com/office/drawing/2014/main" id="{1145AB47-B69D-68A5-CBB5-C2B96D585627}"/>
              </a:ext>
            </a:extLst>
          </p:cNvPr>
          <p:cNvSpPr/>
          <p:nvPr/>
        </p:nvSpPr>
        <p:spPr>
          <a:xfrm>
            <a:off x="273627" y="3836173"/>
            <a:ext cx="1090556" cy="1267675"/>
          </a:xfrm>
          <a:custGeom>
            <a:avLst/>
            <a:gdLst/>
            <a:ahLst/>
            <a:cxnLst/>
            <a:rect l="l" t="t" r="r" b="b"/>
            <a:pathLst>
              <a:path w="3120534" h="3848193">
                <a:moveTo>
                  <a:pt x="0" y="0"/>
                </a:moveTo>
                <a:lnTo>
                  <a:pt x="3120534" y="0"/>
                </a:lnTo>
                <a:lnTo>
                  <a:pt x="3120534" y="3848193"/>
                </a:lnTo>
                <a:lnTo>
                  <a:pt x="0" y="384819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5" name="TextBox 9">
            <a:extLst>
              <a:ext uri="{FF2B5EF4-FFF2-40B4-BE49-F238E27FC236}">
                <a16:creationId xmlns:a16="http://schemas.microsoft.com/office/drawing/2014/main" id="{3E0F83B1-F92E-B27F-9CE5-8D3A42AE1F57}"/>
              </a:ext>
            </a:extLst>
          </p:cNvPr>
          <p:cNvSpPr txBox="1"/>
          <p:nvPr/>
        </p:nvSpPr>
        <p:spPr>
          <a:xfrm>
            <a:off x="4719269" y="401952"/>
            <a:ext cx="3790534" cy="176458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80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1. Bài thơ </a:t>
            </a:r>
            <a:r>
              <a:rPr lang="en-US" sz="2400" b="1" i="1">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Nhàn</a:t>
            </a:r>
            <a:r>
              <a:rPr lang="en-US" sz="2400" b="1"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i="1">
              <a:effectLst/>
              <a:latin typeface="Calibri" panose="020F0502020204030204" pitchFamily="34" charset="0"/>
              <a:ea typeface="Calibri" panose="020F0502020204030204" pitchFamily="34" charset="0"/>
              <a:cs typeface="Times New Roman" panose="02020603050405020304" pitchFamily="18" charset="0"/>
            </a:endParaRPr>
          </a:p>
          <a:p>
            <a:pPr defTabSz="457200">
              <a:buClrTx/>
            </a:pPr>
            <a:r>
              <a:rPr lang="en-US" sz="24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a:solidFill>
                <a:srgbClr val="405989"/>
              </a:solidFill>
              <a:latin typeface="Times New Roman" panose="02020603050405020304" pitchFamily="18" charset="0"/>
              <a:cs typeface="Times New Roman" panose="02020603050405020304" pitchFamily="18" charset="0"/>
            </a:endParaRPr>
          </a:p>
        </p:txBody>
      </p:sp>
      <p:sp>
        <p:nvSpPr>
          <p:cNvPr id="26" name="Freeform 12">
            <a:extLst>
              <a:ext uri="{FF2B5EF4-FFF2-40B4-BE49-F238E27FC236}">
                <a16:creationId xmlns:a16="http://schemas.microsoft.com/office/drawing/2014/main" id="{65B2DEA8-2B68-7967-EBBF-6BF1F14B0215}"/>
              </a:ext>
            </a:extLst>
          </p:cNvPr>
          <p:cNvSpPr/>
          <p:nvPr/>
        </p:nvSpPr>
        <p:spPr>
          <a:xfrm>
            <a:off x="4016642" y="401952"/>
            <a:ext cx="606158" cy="524603"/>
          </a:xfrm>
          <a:custGeom>
            <a:avLst/>
            <a:gdLst/>
            <a:ahLst/>
            <a:cxnLst/>
            <a:rect l="l" t="t" r="r" b="b"/>
            <a:pathLst>
              <a:path w="1212316" h="1049205">
                <a:moveTo>
                  <a:pt x="0" y="0"/>
                </a:moveTo>
                <a:lnTo>
                  <a:pt x="1212317" y="0"/>
                </a:lnTo>
                <a:lnTo>
                  <a:pt x="1212317" y="1049204"/>
                </a:lnTo>
                <a:lnTo>
                  <a:pt x="0" y="104920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defTabSz="457200">
              <a:buClrTx/>
            </a:pPr>
            <a:endParaRPr lang="en-US" sz="900" kern="1200">
              <a:solidFill>
                <a:prstClr val="black"/>
              </a:solidFill>
              <a:latin typeface="Calibri"/>
              <a:ea typeface="+mn-ea"/>
              <a:cs typeface="+mn-cs"/>
            </a:endParaRPr>
          </a:p>
        </p:txBody>
      </p:sp>
      <p:sp>
        <p:nvSpPr>
          <p:cNvPr id="27" name="TextBox 9">
            <a:extLst>
              <a:ext uri="{FF2B5EF4-FFF2-40B4-BE49-F238E27FC236}">
                <a16:creationId xmlns:a16="http://schemas.microsoft.com/office/drawing/2014/main" id="{A314B0EC-70FB-BBC8-4FA6-A73FF2614623}"/>
              </a:ext>
            </a:extLst>
          </p:cNvPr>
          <p:cNvSpPr txBox="1"/>
          <p:nvPr/>
        </p:nvSpPr>
        <p:spPr>
          <a:xfrm>
            <a:off x="4760085" y="2737103"/>
            <a:ext cx="3790534" cy="189795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200">
              <a:spcAft>
                <a:spcPts val="400"/>
              </a:spcAft>
              <a:buClrTx/>
            </a:pPr>
            <a:r>
              <a:rPr lang="en-US" sz="24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Bài thơ </a:t>
            </a:r>
            <a:r>
              <a:rPr lang="en-US" sz="2400" b="1"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“Cảnh ngày hè”</a:t>
            </a:r>
            <a:endParaRPr 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457200">
              <a:spcAft>
                <a:spcPts val="400"/>
              </a:spcAft>
              <a:buClrTx/>
            </a:pPr>
            <a:r>
              <a:rPr lang="en-US" sz="24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Freeform 12">
            <a:extLst>
              <a:ext uri="{FF2B5EF4-FFF2-40B4-BE49-F238E27FC236}">
                <a16:creationId xmlns:a16="http://schemas.microsoft.com/office/drawing/2014/main" id="{DA16AEDD-EB2B-69EC-F2BF-739A531EFF0E}"/>
              </a:ext>
            </a:extLst>
          </p:cNvPr>
          <p:cNvSpPr/>
          <p:nvPr/>
        </p:nvSpPr>
        <p:spPr>
          <a:xfrm>
            <a:off x="4033164" y="2729377"/>
            <a:ext cx="606158" cy="524603"/>
          </a:xfrm>
          <a:custGeom>
            <a:avLst/>
            <a:gdLst/>
            <a:ahLst/>
            <a:cxnLst/>
            <a:rect l="l" t="t" r="r" b="b"/>
            <a:pathLst>
              <a:path w="1212316" h="1049205">
                <a:moveTo>
                  <a:pt x="0" y="0"/>
                </a:moveTo>
                <a:lnTo>
                  <a:pt x="1212317" y="0"/>
                </a:lnTo>
                <a:lnTo>
                  <a:pt x="1212317" y="1049204"/>
                </a:lnTo>
                <a:lnTo>
                  <a:pt x="0" y="104920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defTabSz="457200">
              <a:buClrTx/>
            </a:pPr>
            <a:endParaRPr lang="en-US" sz="900" kern="1200">
              <a:solidFill>
                <a:prstClr val="black"/>
              </a:solidFill>
              <a:latin typeface="Calibri"/>
              <a:ea typeface="+mn-ea"/>
              <a:cs typeface="+mn-cs"/>
            </a:endParaRPr>
          </a:p>
        </p:txBody>
      </p:sp>
      <p:sp>
        <p:nvSpPr>
          <p:cNvPr id="33" name="Freeform 2">
            <a:extLst>
              <a:ext uri="{FF2B5EF4-FFF2-40B4-BE49-F238E27FC236}">
                <a16:creationId xmlns:a16="http://schemas.microsoft.com/office/drawing/2014/main" id="{B3798BF7-9C11-34B6-84B7-A69C9B934203}"/>
              </a:ext>
            </a:extLst>
          </p:cNvPr>
          <p:cNvSpPr/>
          <p:nvPr/>
        </p:nvSpPr>
        <p:spPr>
          <a:xfrm rot="-1848543">
            <a:off x="1797187" y="586975"/>
            <a:ext cx="522595" cy="427657"/>
          </a:xfrm>
          <a:custGeom>
            <a:avLst/>
            <a:gdLst/>
            <a:ahLst/>
            <a:cxnLst/>
            <a:rect l="l" t="t" r="r" b="b"/>
            <a:pathLst>
              <a:path w="1045190" h="855314">
                <a:moveTo>
                  <a:pt x="0" y="0"/>
                </a:moveTo>
                <a:lnTo>
                  <a:pt x="1045189" y="0"/>
                </a:lnTo>
                <a:lnTo>
                  <a:pt x="1045189" y="855314"/>
                </a:lnTo>
                <a:lnTo>
                  <a:pt x="0" y="85531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34" name="Freeform 6">
            <a:extLst>
              <a:ext uri="{FF2B5EF4-FFF2-40B4-BE49-F238E27FC236}">
                <a16:creationId xmlns:a16="http://schemas.microsoft.com/office/drawing/2014/main" id="{F01DC75B-1D8E-B472-AB8D-780CD142E836}"/>
              </a:ext>
            </a:extLst>
          </p:cNvPr>
          <p:cNvSpPr/>
          <p:nvPr/>
        </p:nvSpPr>
        <p:spPr>
          <a:xfrm rot="109195">
            <a:off x="8471701" y="4541221"/>
            <a:ext cx="599879" cy="589922"/>
          </a:xfrm>
          <a:custGeom>
            <a:avLst/>
            <a:gdLst/>
            <a:ahLst/>
            <a:cxnLst/>
            <a:rect l="l" t="t" r="r" b="b"/>
            <a:pathLst>
              <a:path w="2054011" h="1812665">
                <a:moveTo>
                  <a:pt x="0" y="0"/>
                </a:moveTo>
                <a:lnTo>
                  <a:pt x="2054011" y="0"/>
                </a:lnTo>
                <a:lnTo>
                  <a:pt x="2054011" y="1812665"/>
                </a:lnTo>
                <a:lnTo>
                  <a:pt x="0" y="1812665"/>
                </a:lnTo>
                <a:lnTo>
                  <a:pt x="0" y="0"/>
                </a:lnTo>
                <a:close/>
              </a:path>
            </a:pathLst>
          </a:custGeom>
          <a:blipFill>
            <a:blip r:embed="rId20"/>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0C9D8"/>
        </a:solidFill>
        <a:effectLst/>
      </p:bgPr>
    </p:bg>
    <p:spTree>
      <p:nvGrpSpPr>
        <p:cNvPr id="1" name=""/>
        <p:cNvGrpSpPr/>
        <p:nvPr/>
      </p:nvGrpSpPr>
      <p:grpSpPr>
        <a:xfrm>
          <a:off x="0" y="0"/>
          <a:ext cx="0" cy="0"/>
          <a:chOff x="0" y="0"/>
          <a:chExt cx="0" cy="0"/>
        </a:xfrm>
      </p:grpSpPr>
      <p:sp>
        <p:nvSpPr>
          <p:cNvPr id="2" name="Freeform 2"/>
          <p:cNvSpPr/>
          <p:nvPr/>
        </p:nvSpPr>
        <p:spPr>
          <a:xfrm rot="-10800000" flipH="1">
            <a:off x="88226" y="273780"/>
            <a:ext cx="3894138" cy="5416026"/>
          </a:xfrm>
          <a:custGeom>
            <a:avLst/>
            <a:gdLst/>
            <a:ahLst/>
            <a:cxnLst/>
            <a:rect l="l" t="t" r="r" b="b"/>
            <a:pathLst>
              <a:path w="9495671" h="12006021">
                <a:moveTo>
                  <a:pt x="9495671" y="0"/>
                </a:moveTo>
                <a:lnTo>
                  <a:pt x="0" y="0"/>
                </a:lnTo>
                <a:lnTo>
                  <a:pt x="0" y="12006021"/>
                </a:lnTo>
                <a:lnTo>
                  <a:pt x="9495671" y="12006021"/>
                </a:lnTo>
                <a:lnTo>
                  <a:pt x="9495671"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3546493" y="4552950"/>
            <a:ext cx="658267" cy="542840"/>
          </a:xfrm>
          <a:custGeom>
            <a:avLst/>
            <a:gdLst/>
            <a:ahLst/>
            <a:cxnLst/>
            <a:rect l="l" t="t" r="r" b="b"/>
            <a:pathLst>
              <a:path w="2221181" h="2270724">
                <a:moveTo>
                  <a:pt x="0" y="0"/>
                </a:moveTo>
                <a:lnTo>
                  <a:pt x="2221181" y="0"/>
                </a:lnTo>
                <a:lnTo>
                  <a:pt x="2221181" y="2270724"/>
                </a:lnTo>
                <a:lnTo>
                  <a:pt x="0" y="2270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177711">
            <a:off x="67633" y="2079393"/>
            <a:ext cx="477053" cy="1096206"/>
          </a:xfrm>
          <a:custGeom>
            <a:avLst/>
            <a:gdLst/>
            <a:ahLst/>
            <a:cxnLst/>
            <a:rect l="l" t="t" r="r" b="b"/>
            <a:pathLst>
              <a:path w="1712528" h="3650737">
                <a:moveTo>
                  <a:pt x="0" y="0"/>
                </a:moveTo>
                <a:lnTo>
                  <a:pt x="1712528" y="0"/>
                </a:lnTo>
                <a:lnTo>
                  <a:pt x="1712528" y="3650737"/>
                </a:lnTo>
                <a:lnTo>
                  <a:pt x="0" y="36507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7760466" y="-503371"/>
            <a:ext cx="1741734" cy="1159045"/>
          </a:xfrm>
          <a:custGeom>
            <a:avLst/>
            <a:gdLst/>
            <a:ahLst/>
            <a:cxnLst/>
            <a:rect l="l" t="t" r="r" b="b"/>
            <a:pathLst>
              <a:path w="3483467" h="2318089">
                <a:moveTo>
                  <a:pt x="0" y="0"/>
                </a:moveTo>
                <a:lnTo>
                  <a:pt x="3483467" y="0"/>
                </a:lnTo>
                <a:lnTo>
                  <a:pt x="3483467" y="2318089"/>
                </a:lnTo>
                <a:lnTo>
                  <a:pt x="0" y="231808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TextBox 14"/>
          <p:cNvSpPr txBox="1"/>
          <p:nvPr/>
        </p:nvSpPr>
        <p:spPr>
          <a:xfrm>
            <a:off x="771080" y="1096808"/>
            <a:ext cx="2823556" cy="2462213"/>
          </a:xfrm>
          <a:prstGeom prst="rect">
            <a:avLst/>
          </a:prstGeom>
        </p:spPr>
        <p:txBody>
          <a:bodyPr wrap="square" lIns="0" tIns="0" rIns="0" bIns="0" rtlCol="0" anchor="t">
            <a:spAutoFit/>
          </a:bodyPr>
          <a:lstStyle/>
          <a:p>
            <a:pPr algn="just" defTabSz="457200">
              <a:spcAft>
                <a:spcPts val="400"/>
              </a:spcAft>
              <a:buClrTx/>
            </a:pPr>
            <a:r>
              <a:rPr lang="nl-NL" sz="2000"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vi-VN" sz="2000"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đọc bài thơ </a:t>
            </a:r>
            <a:r>
              <a:rPr lang="vi-VN" sz="2000" b="1"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Nhàn</a:t>
            </a:r>
            <a:r>
              <a:rPr lang="vi-VN" sz="2000"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của Nguyễn Bỉnh Khiêm hoặc bài thơ </a:t>
            </a:r>
            <a:r>
              <a:rPr lang="vi-VN" sz="2000" b="1"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Cảnh ngày</a:t>
            </a:r>
            <a:r>
              <a:rPr lang="en-US" sz="2000" b="1"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hè</a:t>
            </a:r>
            <a:r>
              <a:rPr lang="vi-VN" sz="2000" b="1"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i="1"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 Nguyễn Trãi và ghi lại những hình ảnh, câu thơ miêu tả thiên nhiên hoặc sự hòa hợp giữa thiên nhiên và con người.</a:t>
            </a:r>
            <a:endParaRPr lang="en-US" sz="20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Freeform 2">
            <a:extLst>
              <a:ext uri="{FF2B5EF4-FFF2-40B4-BE49-F238E27FC236}">
                <a16:creationId xmlns:a16="http://schemas.microsoft.com/office/drawing/2014/main" id="{15A74854-88D2-F3C0-E6D2-BCD7D1FA3129}"/>
              </a:ext>
            </a:extLst>
          </p:cNvPr>
          <p:cNvSpPr/>
          <p:nvPr/>
        </p:nvSpPr>
        <p:spPr>
          <a:xfrm>
            <a:off x="1412777" y="3585120"/>
            <a:ext cx="1291417" cy="2015199"/>
          </a:xfrm>
          <a:custGeom>
            <a:avLst/>
            <a:gdLst/>
            <a:ahLst/>
            <a:cxnLst/>
            <a:rect l="l" t="t" r="r" b="b"/>
            <a:pathLst>
              <a:path w="3823729" h="5924087">
                <a:moveTo>
                  <a:pt x="0" y="0"/>
                </a:moveTo>
                <a:lnTo>
                  <a:pt x="3823730" y="0"/>
                </a:lnTo>
                <a:lnTo>
                  <a:pt x="3823730" y="5924088"/>
                </a:lnTo>
                <a:lnTo>
                  <a:pt x="0" y="592408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3" name="Freeform 3">
            <a:extLst>
              <a:ext uri="{FF2B5EF4-FFF2-40B4-BE49-F238E27FC236}">
                <a16:creationId xmlns:a16="http://schemas.microsoft.com/office/drawing/2014/main" id="{6570F6BE-3693-033B-8788-0C6B5E900A35}"/>
              </a:ext>
            </a:extLst>
          </p:cNvPr>
          <p:cNvSpPr/>
          <p:nvPr/>
        </p:nvSpPr>
        <p:spPr>
          <a:xfrm>
            <a:off x="2517623" y="3811795"/>
            <a:ext cx="1028870" cy="1257896"/>
          </a:xfrm>
          <a:custGeom>
            <a:avLst/>
            <a:gdLst/>
            <a:ahLst/>
            <a:cxnLst/>
            <a:rect l="l" t="t" r="r" b="b"/>
            <a:pathLst>
              <a:path w="3872910" h="3981496">
                <a:moveTo>
                  <a:pt x="0" y="0"/>
                </a:moveTo>
                <a:lnTo>
                  <a:pt x="3872910" y="0"/>
                </a:lnTo>
                <a:lnTo>
                  <a:pt x="3872910" y="3981497"/>
                </a:lnTo>
                <a:lnTo>
                  <a:pt x="0" y="398149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4" name="Freeform 4">
            <a:extLst>
              <a:ext uri="{FF2B5EF4-FFF2-40B4-BE49-F238E27FC236}">
                <a16:creationId xmlns:a16="http://schemas.microsoft.com/office/drawing/2014/main" id="{1145AB47-B69D-68A5-CBB5-C2B96D585627}"/>
              </a:ext>
            </a:extLst>
          </p:cNvPr>
          <p:cNvSpPr/>
          <p:nvPr/>
        </p:nvSpPr>
        <p:spPr>
          <a:xfrm>
            <a:off x="273627" y="3836173"/>
            <a:ext cx="1090556" cy="1267675"/>
          </a:xfrm>
          <a:custGeom>
            <a:avLst/>
            <a:gdLst/>
            <a:ahLst/>
            <a:cxnLst/>
            <a:rect l="l" t="t" r="r" b="b"/>
            <a:pathLst>
              <a:path w="3120534" h="3848193">
                <a:moveTo>
                  <a:pt x="0" y="0"/>
                </a:moveTo>
                <a:lnTo>
                  <a:pt x="3120534" y="0"/>
                </a:lnTo>
                <a:lnTo>
                  <a:pt x="3120534" y="3848193"/>
                </a:lnTo>
                <a:lnTo>
                  <a:pt x="0" y="384819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5" name="TextBox 9">
            <a:extLst>
              <a:ext uri="{FF2B5EF4-FFF2-40B4-BE49-F238E27FC236}">
                <a16:creationId xmlns:a16="http://schemas.microsoft.com/office/drawing/2014/main" id="{3E0F83B1-F92E-B27F-9CE5-8D3A42AE1F57}"/>
              </a:ext>
            </a:extLst>
          </p:cNvPr>
          <p:cNvSpPr txBox="1"/>
          <p:nvPr/>
        </p:nvSpPr>
        <p:spPr>
          <a:xfrm>
            <a:off x="4719269" y="401952"/>
            <a:ext cx="3790534" cy="49481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80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1. Bài thơ </a:t>
            </a:r>
            <a:r>
              <a:rPr lang="en-US" sz="2400" b="1" i="1">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Nhàn</a:t>
            </a:r>
            <a:r>
              <a:rPr lang="en-US" sz="2400" b="1"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Freeform 12">
            <a:extLst>
              <a:ext uri="{FF2B5EF4-FFF2-40B4-BE49-F238E27FC236}">
                <a16:creationId xmlns:a16="http://schemas.microsoft.com/office/drawing/2014/main" id="{65B2DEA8-2B68-7967-EBBF-6BF1F14B0215}"/>
              </a:ext>
            </a:extLst>
          </p:cNvPr>
          <p:cNvSpPr/>
          <p:nvPr/>
        </p:nvSpPr>
        <p:spPr>
          <a:xfrm>
            <a:off x="4016642" y="401952"/>
            <a:ext cx="606158" cy="524603"/>
          </a:xfrm>
          <a:custGeom>
            <a:avLst/>
            <a:gdLst/>
            <a:ahLst/>
            <a:cxnLst/>
            <a:rect l="l" t="t" r="r" b="b"/>
            <a:pathLst>
              <a:path w="1212316" h="1049205">
                <a:moveTo>
                  <a:pt x="0" y="0"/>
                </a:moveTo>
                <a:lnTo>
                  <a:pt x="1212317" y="0"/>
                </a:lnTo>
                <a:lnTo>
                  <a:pt x="1212317" y="1049204"/>
                </a:lnTo>
                <a:lnTo>
                  <a:pt x="0" y="104920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defTabSz="457200">
              <a:buClrTx/>
            </a:pPr>
            <a:endParaRPr lang="en-US" sz="900" kern="1200">
              <a:solidFill>
                <a:prstClr val="black"/>
              </a:solidFill>
              <a:latin typeface="Calibri"/>
              <a:ea typeface="+mn-ea"/>
              <a:cs typeface="+mn-cs"/>
            </a:endParaRPr>
          </a:p>
        </p:txBody>
      </p:sp>
      <p:sp>
        <p:nvSpPr>
          <p:cNvPr id="27" name="TextBox 9">
            <a:extLst>
              <a:ext uri="{FF2B5EF4-FFF2-40B4-BE49-F238E27FC236}">
                <a16:creationId xmlns:a16="http://schemas.microsoft.com/office/drawing/2014/main" id="{A314B0EC-70FB-BBC8-4FA6-A73FF2614623}"/>
              </a:ext>
            </a:extLst>
          </p:cNvPr>
          <p:cNvSpPr txBox="1"/>
          <p:nvPr/>
        </p:nvSpPr>
        <p:spPr>
          <a:xfrm>
            <a:off x="4760085" y="2737103"/>
            <a:ext cx="3790534" cy="36933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200">
              <a:spcAft>
                <a:spcPts val="400"/>
              </a:spcAft>
              <a:buClrTx/>
            </a:pPr>
            <a:r>
              <a:rPr lang="en-US" sz="24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Bài thơ </a:t>
            </a:r>
            <a:r>
              <a:rPr lang="en-US" sz="2400" b="1"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“Cảnh ngày hè”</a:t>
            </a:r>
            <a:endParaRPr 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Freeform 12">
            <a:extLst>
              <a:ext uri="{FF2B5EF4-FFF2-40B4-BE49-F238E27FC236}">
                <a16:creationId xmlns:a16="http://schemas.microsoft.com/office/drawing/2014/main" id="{DA16AEDD-EB2B-69EC-F2BF-739A531EFF0E}"/>
              </a:ext>
            </a:extLst>
          </p:cNvPr>
          <p:cNvSpPr/>
          <p:nvPr/>
        </p:nvSpPr>
        <p:spPr>
          <a:xfrm>
            <a:off x="4033164" y="2729377"/>
            <a:ext cx="606158" cy="524603"/>
          </a:xfrm>
          <a:custGeom>
            <a:avLst/>
            <a:gdLst/>
            <a:ahLst/>
            <a:cxnLst/>
            <a:rect l="l" t="t" r="r" b="b"/>
            <a:pathLst>
              <a:path w="1212316" h="1049205">
                <a:moveTo>
                  <a:pt x="0" y="0"/>
                </a:moveTo>
                <a:lnTo>
                  <a:pt x="1212317" y="0"/>
                </a:lnTo>
                <a:lnTo>
                  <a:pt x="1212317" y="1049204"/>
                </a:lnTo>
                <a:lnTo>
                  <a:pt x="0" y="104920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defTabSz="457200">
              <a:buClrTx/>
            </a:pPr>
            <a:endParaRPr lang="en-US" sz="900" kern="1200">
              <a:solidFill>
                <a:prstClr val="black"/>
              </a:solidFill>
              <a:latin typeface="Calibri"/>
              <a:ea typeface="+mn-ea"/>
              <a:cs typeface="+mn-cs"/>
            </a:endParaRPr>
          </a:p>
        </p:txBody>
      </p:sp>
      <p:sp>
        <p:nvSpPr>
          <p:cNvPr id="33" name="Freeform 2">
            <a:extLst>
              <a:ext uri="{FF2B5EF4-FFF2-40B4-BE49-F238E27FC236}">
                <a16:creationId xmlns:a16="http://schemas.microsoft.com/office/drawing/2014/main" id="{B3798BF7-9C11-34B6-84B7-A69C9B934203}"/>
              </a:ext>
            </a:extLst>
          </p:cNvPr>
          <p:cNvSpPr/>
          <p:nvPr/>
        </p:nvSpPr>
        <p:spPr>
          <a:xfrm rot="-1848543">
            <a:off x="1797187" y="586975"/>
            <a:ext cx="522595" cy="427657"/>
          </a:xfrm>
          <a:custGeom>
            <a:avLst/>
            <a:gdLst/>
            <a:ahLst/>
            <a:cxnLst/>
            <a:rect l="l" t="t" r="r" b="b"/>
            <a:pathLst>
              <a:path w="1045190" h="855314">
                <a:moveTo>
                  <a:pt x="0" y="0"/>
                </a:moveTo>
                <a:lnTo>
                  <a:pt x="1045189" y="0"/>
                </a:lnTo>
                <a:lnTo>
                  <a:pt x="1045189" y="855314"/>
                </a:lnTo>
                <a:lnTo>
                  <a:pt x="0" y="85531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34" name="Freeform 6">
            <a:extLst>
              <a:ext uri="{FF2B5EF4-FFF2-40B4-BE49-F238E27FC236}">
                <a16:creationId xmlns:a16="http://schemas.microsoft.com/office/drawing/2014/main" id="{F01DC75B-1D8E-B472-AB8D-780CD142E836}"/>
              </a:ext>
            </a:extLst>
          </p:cNvPr>
          <p:cNvSpPr/>
          <p:nvPr/>
        </p:nvSpPr>
        <p:spPr>
          <a:xfrm rot="109195">
            <a:off x="8471701" y="4541221"/>
            <a:ext cx="599879" cy="589922"/>
          </a:xfrm>
          <a:custGeom>
            <a:avLst/>
            <a:gdLst/>
            <a:ahLst/>
            <a:cxnLst/>
            <a:rect l="l" t="t" r="r" b="b"/>
            <a:pathLst>
              <a:path w="2054011" h="1812665">
                <a:moveTo>
                  <a:pt x="0" y="0"/>
                </a:moveTo>
                <a:lnTo>
                  <a:pt x="2054011" y="0"/>
                </a:lnTo>
                <a:lnTo>
                  <a:pt x="2054011" y="1812665"/>
                </a:lnTo>
                <a:lnTo>
                  <a:pt x="0" y="1812665"/>
                </a:lnTo>
                <a:lnTo>
                  <a:pt x="0" y="0"/>
                </a:lnTo>
                <a:close/>
              </a:path>
            </a:pathLst>
          </a:custGeom>
          <a:blipFill>
            <a:blip r:embed="rId20"/>
            <a:stretch>
              <a:fillRect/>
            </a:stretch>
          </a:blipFill>
        </p:spPr>
      </p:sp>
      <p:sp>
        <p:nvSpPr>
          <p:cNvPr id="4" name="TextBox 3">
            <a:extLst>
              <a:ext uri="{FF2B5EF4-FFF2-40B4-BE49-F238E27FC236}">
                <a16:creationId xmlns:a16="http://schemas.microsoft.com/office/drawing/2014/main" id="{6FAB041F-7510-EEF3-2D46-1018FFDA156A}"/>
              </a:ext>
            </a:extLst>
          </p:cNvPr>
          <p:cNvSpPr txBox="1"/>
          <p:nvPr/>
        </p:nvSpPr>
        <p:spPr>
          <a:xfrm>
            <a:off x="4760085" y="1057447"/>
            <a:ext cx="4749800" cy="933589"/>
          </a:xfrm>
          <a:prstGeom prst="rect">
            <a:avLst/>
          </a:prstGeom>
          <a:noFill/>
        </p:spPr>
        <p:txBody>
          <a:bodyPr wrap="square">
            <a:spAutoFit/>
          </a:bodyPr>
          <a:lstStyle/>
          <a:p>
            <a:pPr algn="just">
              <a:spcAft>
                <a:spcPts val="80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Thu ăn măng trúc đông ăn giá</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Xuân tắm hồ sen, hạ tắm ao</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8CD37A6-9D04-2315-A51C-7A9501B6BD87}"/>
              </a:ext>
            </a:extLst>
          </p:cNvPr>
          <p:cNvSpPr txBox="1"/>
          <p:nvPr/>
        </p:nvSpPr>
        <p:spPr>
          <a:xfrm>
            <a:off x="4919188" y="3208290"/>
            <a:ext cx="4749800" cy="1405513"/>
          </a:xfrm>
          <a:prstGeom prst="rect">
            <a:avLst/>
          </a:prstGeom>
          <a:noFill/>
        </p:spPr>
        <p:txBody>
          <a:bodyPr wrap="square">
            <a:spAutoFit/>
          </a:bodyPr>
          <a:lstStyle/>
          <a:p>
            <a:pPr algn="just">
              <a:spcAft>
                <a:spcPts val="80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Hòe lục đùn đùn tán rợp giương</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Thạch lưu hiên còn phun thức đỏ</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Hồng liên trì đã tiễn mùi hương</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6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p:nvPr/>
        </p:nvSpPr>
        <p:spPr>
          <a:xfrm flipH="1">
            <a:off x="6625925" y="2848375"/>
            <a:ext cx="2225465" cy="1359473"/>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6"/>
          <p:cNvGrpSpPr/>
          <p:nvPr/>
        </p:nvGrpSpPr>
        <p:grpSpPr>
          <a:xfrm>
            <a:off x="51000" y="4030168"/>
            <a:ext cx="5962178" cy="1027529"/>
            <a:chOff x="659925" y="3475200"/>
            <a:chExt cx="4049292" cy="697907"/>
          </a:xfrm>
        </p:grpSpPr>
        <p:sp>
          <p:nvSpPr>
            <p:cNvPr id="330" name="Google Shape;330;p36"/>
            <p:cNvSpPr/>
            <p:nvPr/>
          </p:nvSpPr>
          <p:spPr>
            <a:xfrm>
              <a:off x="659925" y="3475200"/>
              <a:ext cx="4049292" cy="697907"/>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36"/>
            <p:cNvGrpSpPr/>
            <p:nvPr/>
          </p:nvGrpSpPr>
          <p:grpSpPr>
            <a:xfrm>
              <a:off x="3335503" y="3572350"/>
              <a:ext cx="1295316" cy="507135"/>
              <a:chOff x="3335503" y="3572350"/>
              <a:chExt cx="1295316" cy="507135"/>
            </a:xfrm>
          </p:grpSpPr>
          <p:sp>
            <p:nvSpPr>
              <p:cNvPr id="332" name="Google Shape;332;p36"/>
              <p:cNvSpPr/>
              <p:nvPr/>
            </p:nvSpPr>
            <p:spPr>
              <a:xfrm>
                <a:off x="3335503" y="3572350"/>
                <a:ext cx="1295316" cy="272116"/>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3367762" y="3862778"/>
                <a:ext cx="1136342" cy="216707"/>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36"/>
          <p:cNvGrpSpPr/>
          <p:nvPr/>
        </p:nvGrpSpPr>
        <p:grpSpPr>
          <a:xfrm>
            <a:off x="5190594" y="3666084"/>
            <a:ext cx="7691268" cy="1085788"/>
            <a:chOff x="6159002" y="3788443"/>
            <a:chExt cx="5596498" cy="790066"/>
          </a:xfrm>
        </p:grpSpPr>
        <p:sp>
          <p:nvSpPr>
            <p:cNvPr id="335" name="Google Shape;335;p36"/>
            <p:cNvSpPr/>
            <p:nvPr/>
          </p:nvSpPr>
          <p:spPr>
            <a:xfrm>
              <a:off x="6159002" y="3788443"/>
              <a:ext cx="5596498" cy="790066"/>
            </a:xfrm>
            <a:custGeom>
              <a:avLst/>
              <a:gdLst/>
              <a:ahLst/>
              <a:cxnLst/>
              <a:rect l="l" t="t" r="r" b="b"/>
              <a:pathLst>
                <a:path w="59580" h="8411" extrusionOk="0">
                  <a:moveTo>
                    <a:pt x="38235" y="1"/>
                  </a:moveTo>
                  <a:lnTo>
                    <a:pt x="9802" y="744"/>
                  </a:lnTo>
                  <a:cubicBezTo>
                    <a:pt x="3679" y="1240"/>
                    <a:pt x="2984" y="2603"/>
                    <a:pt x="7893" y="2802"/>
                  </a:cubicBezTo>
                  <a:cubicBezTo>
                    <a:pt x="8389" y="2827"/>
                    <a:pt x="8760" y="2851"/>
                    <a:pt x="9008" y="2876"/>
                  </a:cubicBezTo>
                  <a:cubicBezTo>
                    <a:pt x="10843" y="3124"/>
                    <a:pt x="6976" y="3694"/>
                    <a:pt x="9802" y="3818"/>
                  </a:cubicBezTo>
                  <a:cubicBezTo>
                    <a:pt x="12906" y="3961"/>
                    <a:pt x="1" y="6980"/>
                    <a:pt x="6626" y="6980"/>
                  </a:cubicBezTo>
                  <a:cubicBezTo>
                    <a:pt x="6879" y="6980"/>
                    <a:pt x="7160" y="6976"/>
                    <a:pt x="7471" y="6966"/>
                  </a:cubicBezTo>
                  <a:cubicBezTo>
                    <a:pt x="11531" y="6859"/>
                    <a:pt x="17248" y="6684"/>
                    <a:pt x="21381" y="6684"/>
                  </a:cubicBezTo>
                  <a:cubicBezTo>
                    <a:pt x="25855" y="6684"/>
                    <a:pt x="28472" y="6889"/>
                    <a:pt x="25122" y="7611"/>
                  </a:cubicBezTo>
                  <a:cubicBezTo>
                    <a:pt x="22131" y="8241"/>
                    <a:pt x="24479" y="8411"/>
                    <a:pt x="28529" y="8411"/>
                  </a:cubicBezTo>
                  <a:cubicBezTo>
                    <a:pt x="33243" y="8411"/>
                    <a:pt x="40263" y="8181"/>
                    <a:pt x="43863" y="8181"/>
                  </a:cubicBezTo>
                  <a:cubicBezTo>
                    <a:pt x="44805" y="8181"/>
                    <a:pt x="45796" y="8156"/>
                    <a:pt x="46813" y="8132"/>
                  </a:cubicBezTo>
                  <a:cubicBezTo>
                    <a:pt x="53084" y="7908"/>
                    <a:pt x="59579" y="7066"/>
                    <a:pt x="50283" y="5801"/>
                  </a:cubicBezTo>
                  <a:lnTo>
                    <a:pt x="38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6439297" y="3788443"/>
              <a:ext cx="5316204" cy="763859"/>
            </a:xfrm>
            <a:custGeom>
              <a:avLst/>
              <a:gdLst/>
              <a:ahLst/>
              <a:cxnLst/>
              <a:rect l="l" t="t" r="r" b="b"/>
              <a:pathLst>
                <a:path w="56596" h="8132" extrusionOk="0">
                  <a:moveTo>
                    <a:pt x="35251" y="1"/>
                  </a:moveTo>
                  <a:lnTo>
                    <a:pt x="6818" y="744"/>
                  </a:lnTo>
                  <a:cubicBezTo>
                    <a:pt x="695" y="1240"/>
                    <a:pt x="0" y="2603"/>
                    <a:pt x="4909" y="2802"/>
                  </a:cubicBezTo>
                  <a:cubicBezTo>
                    <a:pt x="5405" y="2827"/>
                    <a:pt x="5776" y="2851"/>
                    <a:pt x="6024" y="2876"/>
                  </a:cubicBezTo>
                  <a:cubicBezTo>
                    <a:pt x="9038" y="2335"/>
                    <a:pt x="11715" y="1842"/>
                    <a:pt x="12810" y="1842"/>
                  </a:cubicBezTo>
                  <a:cubicBezTo>
                    <a:pt x="13472" y="1842"/>
                    <a:pt x="13557" y="2022"/>
                    <a:pt x="12792" y="2480"/>
                  </a:cubicBezTo>
                  <a:cubicBezTo>
                    <a:pt x="11137" y="3476"/>
                    <a:pt x="10590" y="3602"/>
                    <a:pt x="11352" y="3602"/>
                  </a:cubicBezTo>
                  <a:cubicBezTo>
                    <a:pt x="11480" y="3602"/>
                    <a:pt x="11646" y="3599"/>
                    <a:pt x="11850" y="3595"/>
                  </a:cubicBezTo>
                  <a:cubicBezTo>
                    <a:pt x="12296" y="3595"/>
                    <a:pt x="12941" y="3595"/>
                    <a:pt x="13808" y="3620"/>
                  </a:cubicBezTo>
                  <a:cubicBezTo>
                    <a:pt x="17099" y="3760"/>
                    <a:pt x="10768" y="5174"/>
                    <a:pt x="14480" y="5174"/>
                  </a:cubicBezTo>
                  <a:cubicBezTo>
                    <a:pt x="14711" y="5174"/>
                    <a:pt x="14982" y="5168"/>
                    <a:pt x="15296" y="5157"/>
                  </a:cubicBezTo>
                  <a:cubicBezTo>
                    <a:pt x="19656" y="4995"/>
                    <a:pt x="21518" y="4439"/>
                    <a:pt x="24201" y="4439"/>
                  </a:cubicBezTo>
                  <a:cubicBezTo>
                    <a:pt x="24813" y="4439"/>
                    <a:pt x="25467" y="4468"/>
                    <a:pt x="26203" y="4537"/>
                  </a:cubicBezTo>
                  <a:cubicBezTo>
                    <a:pt x="27516" y="4660"/>
                    <a:pt x="28850" y="4723"/>
                    <a:pt x="30003" y="4723"/>
                  </a:cubicBezTo>
                  <a:cubicBezTo>
                    <a:pt x="32334" y="4723"/>
                    <a:pt x="33924" y="4465"/>
                    <a:pt x="33095" y="3917"/>
                  </a:cubicBezTo>
                  <a:cubicBezTo>
                    <a:pt x="32298" y="3402"/>
                    <a:pt x="32879" y="3064"/>
                    <a:pt x="33883" y="3064"/>
                  </a:cubicBezTo>
                  <a:cubicBezTo>
                    <a:pt x="34473" y="3064"/>
                    <a:pt x="35208" y="3180"/>
                    <a:pt x="35896" y="3446"/>
                  </a:cubicBezTo>
                  <a:cubicBezTo>
                    <a:pt x="37780" y="4165"/>
                    <a:pt x="31706" y="5876"/>
                    <a:pt x="37160" y="6446"/>
                  </a:cubicBezTo>
                  <a:cubicBezTo>
                    <a:pt x="41003" y="6867"/>
                    <a:pt x="42465" y="7611"/>
                    <a:pt x="43829" y="8132"/>
                  </a:cubicBezTo>
                  <a:cubicBezTo>
                    <a:pt x="50100" y="7908"/>
                    <a:pt x="56595" y="7066"/>
                    <a:pt x="47299" y="5801"/>
                  </a:cubicBezTo>
                  <a:lnTo>
                    <a:pt x="35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36"/>
          <p:cNvGrpSpPr/>
          <p:nvPr/>
        </p:nvGrpSpPr>
        <p:grpSpPr>
          <a:xfrm>
            <a:off x="7405408" y="-1"/>
            <a:ext cx="2734692" cy="4142477"/>
            <a:chOff x="7405408" y="-1"/>
            <a:chExt cx="2734692" cy="4142477"/>
          </a:xfrm>
        </p:grpSpPr>
        <p:sp>
          <p:nvSpPr>
            <p:cNvPr id="338" name="Google Shape;338;p36"/>
            <p:cNvSpPr/>
            <p:nvPr/>
          </p:nvSpPr>
          <p:spPr>
            <a:xfrm>
              <a:off x="8074250" y="-1"/>
              <a:ext cx="1334430" cy="3594806"/>
            </a:xfrm>
            <a:custGeom>
              <a:avLst/>
              <a:gdLst/>
              <a:ahLst/>
              <a:cxnLst/>
              <a:rect l="l" t="t" r="r" b="b"/>
              <a:pathLst>
                <a:path w="9000" h="24245" extrusionOk="0">
                  <a:moveTo>
                    <a:pt x="8999" y="1"/>
                  </a:moveTo>
                  <a:cubicBezTo>
                    <a:pt x="3595" y="1"/>
                    <a:pt x="2604" y="249"/>
                    <a:pt x="2356" y="1761"/>
                  </a:cubicBezTo>
                  <a:cubicBezTo>
                    <a:pt x="2108" y="3298"/>
                    <a:pt x="1" y="12817"/>
                    <a:pt x="298" y="24245"/>
                  </a:cubicBezTo>
                  <a:lnTo>
                    <a:pt x="8231" y="24245"/>
                  </a:lnTo>
                  <a:cubicBezTo>
                    <a:pt x="8231" y="24245"/>
                    <a:pt x="7760" y="9470"/>
                    <a:pt x="7710" y="6471"/>
                  </a:cubicBezTo>
                  <a:cubicBezTo>
                    <a:pt x="7686" y="4636"/>
                    <a:pt x="7636" y="2777"/>
                    <a:pt x="7909" y="1513"/>
                  </a:cubicBezTo>
                  <a:cubicBezTo>
                    <a:pt x="8033" y="968"/>
                    <a:pt x="8206" y="546"/>
                    <a:pt x="8479" y="298"/>
                  </a:cubicBezTo>
                  <a:cubicBezTo>
                    <a:pt x="8628" y="150"/>
                    <a:pt x="8801" y="50"/>
                    <a:pt x="8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8162470" y="1804130"/>
              <a:ext cx="1077182" cy="1878877"/>
            </a:xfrm>
            <a:custGeom>
              <a:avLst/>
              <a:gdLst/>
              <a:ahLst/>
              <a:cxnLst/>
              <a:rect l="l" t="t" r="r" b="b"/>
              <a:pathLst>
                <a:path w="7265" h="12672" extrusionOk="0">
                  <a:moveTo>
                    <a:pt x="4595" y="0"/>
                  </a:moveTo>
                  <a:cubicBezTo>
                    <a:pt x="4430" y="0"/>
                    <a:pt x="4185" y="5787"/>
                    <a:pt x="4041" y="8185"/>
                  </a:cubicBezTo>
                  <a:cubicBezTo>
                    <a:pt x="3995" y="8868"/>
                    <a:pt x="3940" y="9133"/>
                    <a:pt x="3883" y="9133"/>
                  </a:cubicBezTo>
                  <a:cubicBezTo>
                    <a:pt x="3699" y="9133"/>
                    <a:pt x="3496" y="6333"/>
                    <a:pt x="3496" y="5954"/>
                  </a:cubicBezTo>
                  <a:cubicBezTo>
                    <a:pt x="3496" y="5770"/>
                    <a:pt x="3445" y="5675"/>
                    <a:pt x="3375" y="5675"/>
                  </a:cubicBezTo>
                  <a:cubicBezTo>
                    <a:pt x="3257" y="5675"/>
                    <a:pt x="3087" y="5948"/>
                    <a:pt x="3025" y="6524"/>
                  </a:cubicBezTo>
                  <a:cubicBezTo>
                    <a:pt x="3009" y="6681"/>
                    <a:pt x="2991" y="6754"/>
                    <a:pt x="2972" y="6754"/>
                  </a:cubicBezTo>
                  <a:cubicBezTo>
                    <a:pt x="2879" y="6754"/>
                    <a:pt x="2769" y="4933"/>
                    <a:pt x="2728" y="2682"/>
                  </a:cubicBezTo>
                  <a:cubicBezTo>
                    <a:pt x="2724" y="2329"/>
                    <a:pt x="2713" y="2175"/>
                    <a:pt x="2696" y="2175"/>
                  </a:cubicBezTo>
                  <a:cubicBezTo>
                    <a:pt x="2583" y="2175"/>
                    <a:pt x="2199" y="8873"/>
                    <a:pt x="1984" y="9648"/>
                  </a:cubicBezTo>
                  <a:cubicBezTo>
                    <a:pt x="1928" y="9850"/>
                    <a:pt x="1882" y="9939"/>
                    <a:pt x="1844" y="9939"/>
                  </a:cubicBezTo>
                  <a:cubicBezTo>
                    <a:pt x="1716" y="9939"/>
                    <a:pt x="1686" y="8901"/>
                    <a:pt x="1686" y="7788"/>
                  </a:cubicBezTo>
                  <a:cubicBezTo>
                    <a:pt x="1686" y="7292"/>
                    <a:pt x="1636" y="7083"/>
                    <a:pt x="1563" y="7083"/>
                  </a:cubicBezTo>
                  <a:cubicBezTo>
                    <a:pt x="1425" y="7083"/>
                    <a:pt x="1205" y="7839"/>
                    <a:pt x="1091" y="8830"/>
                  </a:cubicBezTo>
                  <a:cubicBezTo>
                    <a:pt x="1055" y="9147"/>
                    <a:pt x="1024" y="9289"/>
                    <a:pt x="996" y="9289"/>
                  </a:cubicBezTo>
                  <a:cubicBezTo>
                    <a:pt x="889" y="9289"/>
                    <a:pt x="821" y="7290"/>
                    <a:pt x="645" y="5136"/>
                  </a:cubicBezTo>
                  <a:cubicBezTo>
                    <a:pt x="605" y="4577"/>
                    <a:pt x="560" y="4334"/>
                    <a:pt x="513" y="4334"/>
                  </a:cubicBezTo>
                  <a:cubicBezTo>
                    <a:pt x="331" y="4334"/>
                    <a:pt x="119" y="7976"/>
                    <a:pt x="1" y="10912"/>
                  </a:cubicBezTo>
                  <a:lnTo>
                    <a:pt x="2058" y="12672"/>
                  </a:lnTo>
                  <a:lnTo>
                    <a:pt x="7264" y="10614"/>
                  </a:lnTo>
                  <a:cubicBezTo>
                    <a:pt x="7264" y="10614"/>
                    <a:pt x="6818" y="3723"/>
                    <a:pt x="6570" y="1467"/>
                  </a:cubicBezTo>
                  <a:cubicBezTo>
                    <a:pt x="6536" y="1155"/>
                    <a:pt x="6506" y="1018"/>
                    <a:pt x="6479" y="1018"/>
                  </a:cubicBezTo>
                  <a:cubicBezTo>
                    <a:pt x="6315" y="1018"/>
                    <a:pt x="6290" y="6306"/>
                    <a:pt x="6248" y="7417"/>
                  </a:cubicBezTo>
                  <a:cubicBezTo>
                    <a:pt x="6241" y="7768"/>
                    <a:pt x="6201" y="7908"/>
                    <a:pt x="6146" y="7908"/>
                  </a:cubicBezTo>
                  <a:cubicBezTo>
                    <a:pt x="5999" y="7908"/>
                    <a:pt x="5745" y="6914"/>
                    <a:pt x="5727" y="6301"/>
                  </a:cubicBezTo>
                  <a:cubicBezTo>
                    <a:pt x="5713" y="6075"/>
                    <a:pt x="5683" y="5967"/>
                    <a:pt x="5640" y="5967"/>
                  </a:cubicBezTo>
                  <a:cubicBezTo>
                    <a:pt x="5527" y="5967"/>
                    <a:pt x="5330" y="6715"/>
                    <a:pt x="5132" y="8061"/>
                  </a:cubicBezTo>
                  <a:cubicBezTo>
                    <a:pt x="5098" y="8319"/>
                    <a:pt x="5067" y="8436"/>
                    <a:pt x="5039" y="8436"/>
                  </a:cubicBezTo>
                  <a:cubicBezTo>
                    <a:pt x="4863" y="8436"/>
                    <a:pt x="4793" y="3820"/>
                    <a:pt x="4686" y="847"/>
                  </a:cubicBezTo>
                  <a:cubicBezTo>
                    <a:pt x="4660" y="255"/>
                    <a:pt x="4629" y="0"/>
                    <a:pt x="4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7405408" y="3136025"/>
              <a:ext cx="2734692" cy="896144"/>
            </a:xfrm>
            <a:custGeom>
              <a:avLst/>
              <a:gdLst/>
              <a:ahLst/>
              <a:cxnLst/>
              <a:rect l="l" t="t" r="r" b="b"/>
              <a:pathLst>
                <a:path w="18444" h="6044" extrusionOk="0">
                  <a:moveTo>
                    <a:pt x="13580" y="0"/>
                  </a:moveTo>
                  <a:cubicBezTo>
                    <a:pt x="12591" y="0"/>
                    <a:pt x="11655" y="509"/>
                    <a:pt x="11131" y="1383"/>
                  </a:cubicBezTo>
                  <a:cubicBezTo>
                    <a:pt x="10989" y="1211"/>
                    <a:pt x="10788" y="1128"/>
                    <a:pt x="10591" y="1128"/>
                  </a:cubicBezTo>
                  <a:cubicBezTo>
                    <a:pt x="10476" y="1128"/>
                    <a:pt x="10363" y="1155"/>
                    <a:pt x="10263" y="1210"/>
                  </a:cubicBezTo>
                  <a:cubicBezTo>
                    <a:pt x="10041" y="1058"/>
                    <a:pt x="9789" y="975"/>
                    <a:pt x="9535" y="975"/>
                  </a:cubicBezTo>
                  <a:cubicBezTo>
                    <a:pt x="9335" y="975"/>
                    <a:pt x="9135" y="1026"/>
                    <a:pt x="8949" y="1136"/>
                  </a:cubicBezTo>
                  <a:cubicBezTo>
                    <a:pt x="8528" y="1359"/>
                    <a:pt x="8280" y="1805"/>
                    <a:pt x="8329" y="2301"/>
                  </a:cubicBezTo>
                  <a:cubicBezTo>
                    <a:pt x="8186" y="2157"/>
                    <a:pt x="7992" y="2065"/>
                    <a:pt x="7789" y="2065"/>
                  </a:cubicBezTo>
                  <a:cubicBezTo>
                    <a:pt x="7746" y="2065"/>
                    <a:pt x="7703" y="2069"/>
                    <a:pt x="7660" y="2078"/>
                  </a:cubicBezTo>
                  <a:cubicBezTo>
                    <a:pt x="7437" y="2127"/>
                    <a:pt x="7239" y="2301"/>
                    <a:pt x="7139" y="2524"/>
                  </a:cubicBezTo>
                  <a:cubicBezTo>
                    <a:pt x="6496" y="1684"/>
                    <a:pt x="5492" y="1218"/>
                    <a:pt x="4462" y="1218"/>
                  </a:cubicBezTo>
                  <a:cubicBezTo>
                    <a:pt x="4063" y="1218"/>
                    <a:pt x="3660" y="1288"/>
                    <a:pt x="3272" y="1433"/>
                  </a:cubicBezTo>
                  <a:cubicBezTo>
                    <a:pt x="1884" y="1978"/>
                    <a:pt x="1016" y="3367"/>
                    <a:pt x="1140" y="4854"/>
                  </a:cubicBezTo>
                  <a:cubicBezTo>
                    <a:pt x="1059" y="4829"/>
                    <a:pt x="975" y="4816"/>
                    <a:pt x="892" y="4816"/>
                  </a:cubicBezTo>
                  <a:cubicBezTo>
                    <a:pt x="650" y="4816"/>
                    <a:pt x="414" y="4923"/>
                    <a:pt x="248" y="5127"/>
                  </a:cubicBezTo>
                  <a:cubicBezTo>
                    <a:pt x="25" y="5375"/>
                    <a:pt x="0" y="5746"/>
                    <a:pt x="174" y="6044"/>
                  </a:cubicBezTo>
                  <a:lnTo>
                    <a:pt x="17997" y="6044"/>
                  </a:lnTo>
                  <a:cubicBezTo>
                    <a:pt x="18444" y="4755"/>
                    <a:pt x="17749" y="3367"/>
                    <a:pt x="16485" y="2945"/>
                  </a:cubicBezTo>
                  <a:cubicBezTo>
                    <a:pt x="16510" y="1631"/>
                    <a:pt x="15642" y="491"/>
                    <a:pt x="14403" y="119"/>
                  </a:cubicBezTo>
                  <a:cubicBezTo>
                    <a:pt x="14130" y="39"/>
                    <a:pt x="13853" y="0"/>
                    <a:pt x="13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8424906" y="34991"/>
              <a:ext cx="906523" cy="577660"/>
            </a:xfrm>
            <a:custGeom>
              <a:avLst/>
              <a:gdLst/>
              <a:ahLst/>
              <a:cxnLst/>
              <a:rect l="l" t="t" r="r" b="b"/>
              <a:pathLst>
                <a:path w="6114" h="3896" extrusionOk="0">
                  <a:moveTo>
                    <a:pt x="3731" y="1"/>
                  </a:moveTo>
                  <a:cubicBezTo>
                    <a:pt x="1724" y="1"/>
                    <a:pt x="445" y="290"/>
                    <a:pt x="115" y="1922"/>
                  </a:cubicBezTo>
                  <a:cubicBezTo>
                    <a:pt x="2" y="2449"/>
                    <a:pt x="1" y="2648"/>
                    <a:pt x="67" y="2648"/>
                  </a:cubicBezTo>
                  <a:cubicBezTo>
                    <a:pt x="272" y="2648"/>
                    <a:pt x="1112" y="767"/>
                    <a:pt x="1283" y="767"/>
                  </a:cubicBezTo>
                  <a:cubicBezTo>
                    <a:pt x="1312" y="767"/>
                    <a:pt x="1322" y="823"/>
                    <a:pt x="1305" y="955"/>
                  </a:cubicBezTo>
                  <a:cubicBezTo>
                    <a:pt x="1269" y="1232"/>
                    <a:pt x="1304" y="1322"/>
                    <a:pt x="1372" y="1322"/>
                  </a:cubicBezTo>
                  <a:cubicBezTo>
                    <a:pt x="1502" y="1322"/>
                    <a:pt x="1754" y="995"/>
                    <a:pt x="1879" y="995"/>
                  </a:cubicBezTo>
                  <a:cubicBezTo>
                    <a:pt x="1965" y="995"/>
                    <a:pt x="1990" y="1150"/>
                    <a:pt x="1875" y="1674"/>
                  </a:cubicBezTo>
                  <a:cubicBezTo>
                    <a:pt x="1724" y="2367"/>
                    <a:pt x="1777" y="2628"/>
                    <a:pt x="1906" y="2628"/>
                  </a:cubicBezTo>
                  <a:cubicBezTo>
                    <a:pt x="2096" y="2628"/>
                    <a:pt x="2451" y="2065"/>
                    <a:pt x="2569" y="1475"/>
                  </a:cubicBezTo>
                  <a:cubicBezTo>
                    <a:pt x="2660" y="1009"/>
                    <a:pt x="2860" y="699"/>
                    <a:pt x="3029" y="699"/>
                  </a:cubicBezTo>
                  <a:cubicBezTo>
                    <a:pt x="3229" y="699"/>
                    <a:pt x="3384" y="1130"/>
                    <a:pt x="3263" y="2244"/>
                  </a:cubicBezTo>
                  <a:cubicBezTo>
                    <a:pt x="3143" y="3355"/>
                    <a:pt x="3181" y="3895"/>
                    <a:pt x="3285" y="3895"/>
                  </a:cubicBezTo>
                  <a:cubicBezTo>
                    <a:pt x="3374" y="3895"/>
                    <a:pt x="3509" y="3503"/>
                    <a:pt x="3635" y="2740"/>
                  </a:cubicBezTo>
                  <a:cubicBezTo>
                    <a:pt x="3844" y="1553"/>
                    <a:pt x="4226" y="735"/>
                    <a:pt x="4424" y="735"/>
                  </a:cubicBezTo>
                  <a:cubicBezTo>
                    <a:pt x="4508" y="735"/>
                    <a:pt x="4559" y="880"/>
                    <a:pt x="4552" y="1203"/>
                  </a:cubicBezTo>
                  <a:cubicBezTo>
                    <a:pt x="4535" y="1966"/>
                    <a:pt x="4602" y="3142"/>
                    <a:pt x="4713" y="3142"/>
                  </a:cubicBezTo>
                  <a:cubicBezTo>
                    <a:pt x="4760" y="3142"/>
                    <a:pt x="4815" y="2926"/>
                    <a:pt x="4874" y="2368"/>
                  </a:cubicBezTo>
                  <a:cubicBezTo>
                    <a:pt x="4951" y="1523"/>
                    <a:pt x="5162" y="1199"/>
                    <a:pt x="5368" y="1199"/>
                  </a:cubicBezTo>
                  <a:cubicBezTo>
                    <a:pt x="5428" y="1199"/>
                    <a:pt x="5488" y="1227"/>
                    <a:pt x="5544" y="1277"/>
                  </a:cubicBezTo>
                  <a:cubicBezTo>
                    <a:pt x="5668" y="732"/>
                    <a:pt x="5841" y="310"/>
                    <a:pt x="6114" y="62"/>
                  </a:cubicBezTo>
                  <a:cubicBezTo>
                    <a:pt x="5236" y="36"/>
                    <a:pt x="4438" y="1"/>
                    <a:pt x="3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8184562" y="3584240"/>
              <a:ext cx="1698285" cy="558237"/>
            </a:xfrm>
            <a:custGeom>
              <a:avLst/>
              <a:gdLst/>
              <a:ahLst/>
              <a:cxnLst/>
              <a:rect l="l" t="t" r="r" b="b"/>
              <a:pathLst>
                <a:path w="11454" h="3765" extrusionOk="0">
                  <a:moveTo>
                    <a:pt x="3022" y="1"/>
                  </a:moveTo>
                  <a:cubicBezTo>
                    <a:pt x="2858" y="1"/>
                    <a:pt x="2692" y="24"/>
                    <a:pt x="2529" y="71"/>
                  </a:cubicBezTo>
                  <a:cubicBezTo>
                    <a:pt x="1761" y="294"/>
                    <a:pt x="1215" y="1013"/>
                    <a:pt x="1240" y="1831"/>
                  </a:cubicBezTo>
                  <a:cubicBezTo>
                    <a:pt x="447" y="2104"/>
                    <a:pt x="0" y="2971"/>
                    <a:pt x="273" y="3765"/>
                  </a:cubicBezTo>
                  <a:lnTo>
                    <a:pt x="11354" y="3765"/>
                  </a:lnTo>
                  <a:cubicBezTo>
                    <a:pt x="11453" y="3566"/>
                    <a:pt x="11453" y="3343"/>
                    <a:pt x="11305" y="3170"/>
                  </a:cubicBezTo>
                  <a:cubicBezTo>
                    <a:pt x="11214" y="3061"/>
                    <a:pt x="11070" y="2992"/>
                    <a:pt x="10922" y="2992"/>
                  </a:cubicBezTo>
                  <a:cubicBezTo>
                    <a:pt x="10867" y="2992"/>
                    <a:pt x="10812" y="3001"/>
                    <a:pt x="10759" y="3021"/>
                  </a:cubicBezTo>
                  <a:cubicBezTo>
                    <a:pt x="10834" y="2104"/>
                    <a:pt x="10288" y="1236"/>
                    <a:pt x="9421" y="889"/>
                  </a:cubicBezTo>
                  <a:cubicBezTo>
                    <a:pt x="9185" y="799"/>
                    <a:pt x="8939" y="756"/>
                    <a:pt x="8693" y="756"/>
                  </a:cubicBezTo>
                  <a:cubicBezTo>
                    <a:pt x="8057" y="756"/>
                    <a:pt x="7427" y="1047"/>
                    <a:pt x="7016" y="1583"/>
                  </a:cubicBezTo>
                  <a:cubicBezTo>
                    <a:pt x="6966" y="1434"/>
                    <a:pt x="6842" y="1335"/>
                    <a:pt x="6694" y="1286"/>
                  </a:cubicBezTo>
                  <a:cubicBezTo>
                    <a:pt x="6669" y="1282"/>
                    <a:pt x="6644" y="1279"/>
                    <a:pt x="6620" y="1279"/>
                  </a:cubicBezTo>
                  <a:cubicBezTo>
                    <a:pt x="6497" y="1279"/>
                    <a:pt x="6380" y="1331"/>
                    <a:pt x="6297" y="1434"/>
                  </a:cubicBezTo>
                  <a:cubicBezTo>
                    <a:pt x="6322" y="1137"/>
                    <a:pt x="6173" y="839"/>
                    <a:pt x="5900" y="691"/>
                  </a:cubicBezTo>
                  <a:cubicBezTo>
                    <a:pt x="5797" y="639"/>
                    <a:pt x="5681" y="613"/>
                    <a:pt x="5563" y="613"/>
                  </a:cubicBezTo>
                  <a:cubicBezTo>
                    <a:pt x="5397" y="613"/>
                    <a:pt x="5227" y="664"/>
                    <a:pt x="5082" y="765"/>
                  </a:cubicBezTo>
                  <a:cubicBezTo>
                    <a:pt x="5017" y="718"/>
                    <a:pt x="4944" y="696"/>
                    <a:pt x="4873" y="696"/>
                  </a:cubicBezTo>
                  <a:cubicBezTo>
                    <a:pt x="4754" y="696"/>
                    <a:pt x="4639" y="756"/>
                    <a:pt x="4562" y="864"/>
                  </a:cubicBezTo>
                  <a:cubicBezTo>
                    <a:pt x="4230" y="317"/>
                    <a:pt x="3635" y="1"/>
                    <a:pt x="3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8239718" y="540289"/>
              <a:ext cx="419159" cy="1418944"/>
            </a:xfrm>
            <a:custGeom>
              <a:avLst/>
              <a:gdLst/>
              <a:ahLst/>
              <a:cxnLst/>
              <a:rect l="l" t="t" r="r" b="b"/>
              <a:pathLst>
                <a:path w="2827" h="9570" extrusionOk="0">
                  <a:moveTo>
                    <a:pt x="2678" y="1"/>
                  </a:moveTo>
                  <a:lnTo>
                    <a:pt x="2678" y="1"/>
                  </a:lnTo>
                  <a:cubicBezTo>
                    <a:pt x="2628" y="1"/>
                    <a:pt x="2529" y="373"/>
                    <a:pt x="2355" y="1240"/>
                  </a:cubicBezTo>
                  <a:cubicBezTo>
                    <a:pt x="2132" y="2430"/>
                    <a:pt x="2008" y="2777"/>
                    <a:pt x="1934" y="2777"/>
                  </a:cubicBezTo>
                  <a:cubicBezTo>
                    <a:pt x="1884" y="2777"/>
                    <a:pt x="1860" y="2579"/>
                    <a:pt x="1835" y="2381"/>
                  </a:cubicBezTo>
                  <a:cubicBezTo>
                    <a:pt x="1810" y="2207"/>
                    <a:pt x="1785" y="2009"/>
                    <a:pt x="1736" y="2009"/>
                  </a:cubicBezTo>
                  <a:cubicBezTo>
                    <a:pt x="1711" y="2009"/>
                    <a:pt x="1686" y="2083"/>
                    <a:pt x="1636" y="2232"/>
                  </a:cubicBezTo>
                  <a:cubicBezTo>
                    <a:pt x="1612" y="2381"/>
                    <a:pt x="1587" y="2430"/>
                    <a:pt x="1562" y="2430"/>
                  </a:cubicBezTo>
                  <a:cubicBezTo>
                    <a:pt x="1512" y="2430"/>
                    <a:pt x="1512" y="1959"/>
                    <a:pt x="1512" y="1488"/>
                  </a:cubicBezTo>
                  <a:cubicBezTo>
                    <a:pt x="1512" y="1017"/>
                    <a:pt x="1512" y="546"/>
                    <a:pt x="1463" y="546"/>
                  </a:cubicBezTo>
                  <a:cubicBezTo>
                    <a:pt x="1438" y="546"/>
                    <a:pt x="1389" y="745"/>
                    <a:pt x="1289" y="1290"/>
                  </a:cubicBezTo>
                  <a:cubicBezTo>
                    <a:pt x="471" y="5876"/>
                    <a:pt x="0" y="9570"/>
                    <a:pt x="149" y="9570"/>
                  </a:cubicBezTo>
                  <a:cubicBezTo>
                    <a:pt x="223" y="9570"/>
                    <a:pt x="347" y="9074"/>
                    <a:pt x="595" y="7884"/>
                  </a:cubicBezTo>
                  <a:cubicBezTo>
                    <a:pt x="1091" y="5430"/>
                    <a:pt x="1438" y="4488"/>
                    <a:pt x="1587" y="4488"/>
                  </a:cubicBezTo>
                  <a:cubicBezTo>
                    <a:pt x="1711" y="4488"/>
                    <a:pt x="1711" y="5033"/>
                    <a:pt x="1612" y="5901"/>
                  </a:cubicBezTo>
                  <a:cubicBezTo>
                    <a:pt x="1463" y="7115"/>
                    <a:pt x="1364" y="8603"/>
                    <a:pt x="1488" y="8603"/>
                  </a:cubicBezTo>
                  <a:cubicBezTo>
                    <a:pt x="1562" y="8603"/>
                    <a:pt x="1711" y="7983"/>
                    <a:pt x="2008" y="6322"/>
                  </a:cubicBezTo>
                  <a:cubicBezTo>
                    <a:pt x="2529" y="3174"/>
                    <a:pt x="2826" y="1"/>
                    <a:pt x="267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8769039" y="665280"/>
              <a:ext cx="235304" cy="999933"/>
            </a:xfrm>
            <a:custGeom>
              <a:avLst/>
              <a:gdLst/>
              <a:ahLst/>
              <a:cxnLst/>
              <a:rect l="l" t="t" r="r" b="b"/>
              <a:pathLst>
                <a:path w="1587" h="6744" extrusionOk="0">
                  <a:moveTo>
                    <a:pt x="1487" y="1"/>
                  </a:moveTo>
                  <a:lnTo>
                    <a:pt x="1487" y="1"/>
                  </a:lnTo>
                  <a:cubicBezTo>
                    <a:pt x="1438" y="1"/>
                    <a:pt x="1363" y="422"/>
                    <a:pt x="1239" y="1265"/>
                  </a:cubicBezTo>
                  <a:cubicBezTo>
                    <a:pt x="1041" y="2504"/>
                    <a:pt x="843" y="3025"/>
                    <a:pt x="669" y="3025"/>
                  </a:cubicBezTo>
                  <a:cubicBezTo>
                    <a:pt x="496" y="3025"/>
                    <a:pt x="397" y="2381"/>
                    <a:pt x="471" y="1339"/>
                  </a:cubicBezTo>
                  <a:cubicBezTo>
                    <a:pt x="521" y="571"/>
                    <a:pt x="496" y="249"/>
                    <a:pt x="446" y="249"/>
                  </a:cubicBezTo>
                  <a:cubicBezTo>
                    <a:pt x="347" y="249"/>
                    <a:pt x="174" y="1042"/>
                    <a:pt x="149" y="2083"/>
                  </a:cubicBezTo>
                  <a:cubicBezTo>
                    <a:pt x="124" y="3323"/>
                    <a:pt x="0" y="4661"/>
                    <a:pt x="124" y="4661"/>
                  </a:cubicBezTo>
                  <a:cubicBezTo>
                    <a:pt x="149" y="4661"/>
                    <a:pt x="223" y="4488"/>
                    <a:pt x="322" y="4091"/>
                  </a:cubicBezTo>
                  <a:cubicBezTo>
                    <a:pt x="471" y="3620"/>
                    <a:pt x="570" y="3446"/>
                    <a:pt x="645" y="3446"/>
                  </a:cubicBezTo>
                  <a:cubicBezTo>
                    <a:pt x="818" y="3446"/>
                    <a:pt x="868" y="4364"/>
                    <a:pt x="843" y="5207"/>
                  </a:cubicBezTo>
                  <a:cubicBezTo>
                    <a:pt x="818" y="6000"/>
                    <a:pt x="1066" y="6743"/>
                    <a:pt x="1239" y="6743"/>
                  </a:cubicBezTo>
                  <a:cubicBezTo>
                    <a:pt x="1339" y="6743"/>
                    <a:pt x="1438" y="6520"/>
                    <a:pt x="1438" y="5950"/>
                  </a:cubicBezTo>
                  <a:cubicBezTo>
                    <a:pt x="1537" y="1959"/>
                    <a:pt x="1587" y="1"/>
                    <a:pt x="148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36"/>
          <p:cNvSpPr/>
          <p:nvPr/>
        </p:nvSpPr>
        <p:spPr>
          <a:xfrm rot="10800000" flipH="1">
            <a:off x="3199550" y="4091851"/>
            <a:ext cx="8190067" cy="1086574"/>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rot="10800000">
            <a:off x="-1459420" y="3475211"/>
            <a:ext cx="6350065" cy="868422"/>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txBox="1">
            <a:spLocks noGrp="1"/>
          </p:cNvSpPr>
          <p:nvPr>
            <p:ph type="ctrTitle"/>
          </p:nvPr>
        </p:nvSpPr>
        <p:spPr>
          <a:xfrm>
            <a:off x="1631361" y="394127"/>
            <a:ext cx="5341010" cy="271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Times New Roman" panose="02020603050405020304" pitchFamily="18" charset="0"/>
                <a:cs typeface="Times New Roman" panose="02020603050405020304" pitchFamily="18" charset="0"/>
              </a:rPr>
              <a:t>Tìm hiểu về nhân vật ta</a:t>
            </a:r>
            <a:endParaRPr sz="6000">
              <a:solidFill>
                <a:schemeClr val="accent3"/>
              </a:solidFill>
              <a:latin typeface="Times New Roman" panose="02020603050405020304" pitchFamily="18" charset="0"/>
              <a:cs typeface="Times New Roman" panose="02020603050405020304" pitchFamily="18" charset="0"/>
            </a:endParaRPr>
          </a:p>
        </p:txBody>
      </p:sp>
      <p:sp>
        <p:nvSpPr>
          <p:cNvPr id="348" name="Google Shape;348;p36"/>
          <p:cNvSpPr txBox="1">
            <a:spLocks noGrp="1"/>
          </p:cNvSpPr>
          <p:nvPr>
            <p:ph type="subTitle" idx="1"/>
          </p:nvPr>
        </p:nvSpPr>
        <p:spPr>
          <a:xfrm>
            <a:off x="3781441" y="251480"/>
            <a:ext cx="1267251" cy="838003"/>
          </a:xfrm>
          <a:prstGeom prst="rect">
            <a:avLst/>
          </a:prstGeom>
          <a:solidFill>
            <a:srgbClr val="D6A300"/>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a:latin typeface="Times New Roman" panose="02020603050405020304" pitchFamily="18" charset="0"/>
                <a:ea typeface="Poppins"/>
                <a:cs typeface="Times New Roman" panose="02020603050405020304" pitchFamily="18" charset="0"/>
                <a:sym typeface="Poppins"/>
              </a:rPr>
              <a:t>2</a:t>
            </a:r>
            <a:endParaRPr sz="6000" b="1">
              <a:latin typeface="Times New Roman" panose="02020603050405020304" pitchFamily="18" charset="0"/>
              <a:ea typeface="Poppins"/>
              <a:cs typeface="Times New Roman" panose="02020603050405020304" pitchFamily="18" charset="0"/>
              <a:sym typeface="Poppins"/>
            </a:endParaRPr>
          </a:p>
        </p:txBody>
      </p:sp>
      <p:sp>
        <p:nvSpPr>
          <p:cNvPr id="349" name="Google Shape;349;p36"/>
          <p:cNvSpPr/>
          <p:nvPr/>
        </p:nvSpPr>
        <p:spPr>
          <a:xfrm>
            <a:off x="-1185025" y="3895841"/>
            <a:ext cx="4327153" cy="377679"/>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36"/>
          <p:cNvGrpSpPr/>
          <p:nvPr/>
        </p:nvGrpSpPr>
        <p:grpSpPr>
          <a:xfrm flipH="1">
            <a:off x="-936917" y="-1"/>
            <a:ext cx="2734692" cy="4142477"/>
            <a:chOff x="7405408" y="-1"/>
            <a:chExt cx="2734692" cy="4142477"/>
          </a:xfrm>
        </p:grpSpPr>
        <p:sp>
          <p:nvSpPr>
            <p:cNvPr id="351" name="Google Shape;351;p36"/>
            <p:cNvSpPr/>
            <p:nvPr/>
          </p:nvSpPr>
          <p:spPr>
            <a:xfrm>
              <a:off x="8074250" y="-1"/>
              <a:ext cx="1334430" cy="3594806"/>
            </a:xfrm>
            <a:custGeom>
              <a:avLst/>
              <a:gdLst/>
              <a:ahLst/>
              <a:cxnLst/>
              <a:rect l="l" t="t" r="r" b="b"/>
              <a:pathLst>
                <a:path w="9000" h="24245" extrusionOk="0">
                  <a:moveTo>
                    <a:pt x="8999" y="1"/>
                  </a:moveTo>
                  <a:cubicBezTo>
                    <a:pt x="3595" y="1"/>
                    <a:pt x="2604" y="249"/>
                    <a:pt x="2356" y="1761"/>
                  </a:cubicBezTo>
                  <a:cubicBezTo>
                    <a:pt x="2108" y="3298"/>
                    <a:pt x="1" y="12817"/>
                    <a:pt x="298" y="24245"/>
                  </a:cubicBezTo>
                  <a:lnTo>
                    <a:pt x="8231" y="24245"/>
                  </a:lnTo>
                  <a:cubicBezTo>
                    <a:pt x="8231" y="24245"/>
                    <a:pt x="7760" y="9470"/>
                    <a:pt x="7710" y="6471"/>
                  </a:cubicBezTo>
                  <a:cubicBezTo>
                    <a:pt x="7686" y="4636"/>
                    <a:pt x="7636" y="2777"/>
                    <a:pt x="7909" y="1513"/>
                  </a:cubicBezTo>
                  <a:cubicBezTo>
                    <a:pt x="8033" y="968"/>
                    <a:pt x="8206" y="546"/>
                    <a:pt x="8479" y="298"/>
                  </a:cubicBezTo>
                  <a:cubicBezTo>
                    <a:pt x="8628" y="150"/>
                    <a:pt x="8801" y="50"/>
                    <a:pt x="8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8162470" y="1804130"/>
              <a:ext cx="1077182" cy="1878877"/>
            </a:xfrm>
            <a:custGeom>
              <a:avLst/>
              <a:gdLst/>
              <a:ahLst/>
              <a:cxnLst/>
              <a:rect l="l" t="t" r="r" b="b"/>
              <a:pathLst>
                <a:path w="7265" h="12672" extrusionOk="0">
                  <a:moveTo>
                    <a:pt x="4595" y="0"/>
                  </a:moveTo>
                  <a:cubicBezTo>
                    <a:pt x="4430" y="0"/>
                    <a:pt x="4185" y="5787"/>
                    <a:pt x="4041" y="8185"/>
                  </a:cubicBezTo>
                  <a:cubicBezTo>
                    <a:pt x="3995" y="8868"/>
                    <a:pt x="3940" y="9133"/>
                    <a:pt x="3883" y="9133"/>
                  </a:cubicBezTo>
                  <a:cubicBezTo>
                    <a:pt x="3699" y="9133"/>
                    <a:pt x="3496" y="6333"/>
                    <a:pt x="3496" y="5954"/>
                  </a:cubicBezTo>
                  <a:cubicBezTo>
                    <a:pt x="3496" y="5770"/>
                    <a:pt x="3445" y="5675"/>
                    <a:pt x="3375" y="5675"/>
                  </a:cubicBezTo>
                  <a:cubicBezTo>
                    <a:pt x="3257" y="5675"/>
                    <a:pt x="3087" y="5948"/>
                    <a:pt x="3025" y="6524"/>
                  </a:cubicBezTo>
                  <a:cubicBezTo>
                    <a:pt x="3009" y="6681"/>
                    <a:pt x="2991" y="6754"/>
                    <a:pt x="2972" y="6754"/>
                  </a:cubicBezTo>
                  <a:cubicBezTo>
                    <a:pt x="2879" y="6754"/>
                    <a:pt x="2769" y="4933"/>
                    <a:pt x="2728" y="2682"/>
                  </a:cubicBezTo>
                  <a:cubicBezTo>
                    <a:pt x="2724" y="2329"/>
                    <a:pt x="2713" y="2175"/>
                    <a:pt x="2696" y="2175"/>
                  </a:cubicBezTo>
                  <a:cubicBezTo>
                    <a:pt x="2583" y="2175"/>
                    <a:pt x="2199" y="8873"/>
                    <a:pt x="1984" y="9648"/>
                  </a:cubicBezTo>
                  <a:cubicBezTo>
                    <a:pt x="1928" y="9850"/>
                    <a:pt x="1882" y="9939"/>
                    <a:pt x="1844" y="9939"/>
                  </a:cubicBezTo>
                  <a:cubicBezTo>
                    <a:pt x="1716" y="9939"/>
                    <a:pt x="1686" y="8901"/>
                    <a:pt x="1686" y="7788"/>
                  </a:cubicBezTo>
                  <a:cubicBezTo>
                    <a:pt x="1686" y="7292"/>
                    <a:pt x="1636" y="7083"/>
                    <a:pt x="1563" y="7083"/>
                  </a:cubicBezTo>
                  <a:cubicBezTo>
                    <a:pt x="1425" y="7083"/>
                    <a:pt x="1205" y="7839"/>
                    <a:pt x="1091" y="8830"/>
                  </a:cubicBezTo>
                  <a:cubicBezTo>
                    <a:pt x="1055" y="9147"/>
                    <a:pt x="1024" y="9289"/>
                    <a:pt x="996" y="9289"/>
                  </a:cubicBezTo>
                  <a:cubicBezTo>
                    <a:pt x="889" y="9289"/>
                    <a:pt x="821" y="7290"/>
                    <a:pt x="645" y="5136"/>
                  </a:cubicBezTo>
                  <a:cubicBezTo>
                    <a:pt x="605" y="4577"/>
                    <a:pt x="560" y="4334"/>
                    <a:pt x="513" y="4334"/>
                  </a:cubicBezTo>
                  <a:cubicBezTo>
                    <a:pt x="331" y="4334"/>
                    <a:pt x="119" y="7976"/>
                    <a:pt x="1" y="10912"/>
                  </a:cubicBezTo>
                  <a:lnTo>
                    <a:pt x="2058" y="12672"/>
                  </a:lnTo>
                  <a:lnTo>
                    <a:pt x="7264" y="10614"/>
                  </a:lnTo>
                  <a:cubicBezTo>
                    <a:pt x="7264" y="10614"/>
                    <a:pt x="6818" y="3723"/>
                    <a:pt x="6570" y="1467"/>
                  </a:cubicBezTo>
                  <a:cubicBezTo>
                    <a:pt x="6536" y="1155"/>
                    <a:pt x="6506" y="1018"/>
                    <a:pt x="6479" y="1018"/>
                  </a:cubicBezTo>
                  <a:cubicBezTo>
                    <a:pt x="6315" y="1018"/>
                    <a:pt x="6290" y="6306"/>
                    <a:pt x="6248" y="7417"/>
                  </a:cubicBezTo>
                  <a:cubicBezTo>
                    <a:pt x="6241" y="7768"/>
                    <a:pt x="6201" y="7908"/>
                    <a:pt x="6146" y="7908"/>
                  </a:cubicBezTo>
                  <a:cubicBezTo>
                    <a:pt x="5999" y="7908"/>
                    <a:pt x="5745" y="6914"/>
                    <a:pt x="5727" y="6301"/>
                  </a:cubicBezTo>
                  <a:cubicBezTo>
                    <a:pt x="5713" y="6075"/>
                    <a:pt x="5683" y="5967"/>
                    <a:pt x="5640" y="5967"/>
                  </a:cubicBezTo>
                  <a:cubicBezTo>
                    <a:pt x="5527" y="5967"/>
                    <a:pt x="5330" y="6715"/>
                    <a:pt x="5132" y="8061"/>
                  </a:cubicBezTo>
                  <a:cubicBezTo>
                    <a:pt x="5098" y="8319"/>
                    <a:pt x="5067" y="8436"/>
                    <a:pt x="5039" y="8436"/>
                  </a:cubicBezTo>
                  <a:cubicBezTo>
                    <a:pt x="4863" y="8436"/>
                    <a:pt x="4793" y="3820"/>
                    <a:pt x="4686" y="847"/>
                  </a:cubicBezTo>
                  <a:cubicBezTo>
                    <a:pt x="4660" y="255"/>
                    <a:pt x="4629" y="0"/>
                    <a:pt x="4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405408" y="3136025"/>
              <a:ext cx="2734692" cy="896144"/>
            </a:xfrm>
            <a:custGeom>
              <a:avLst/>
              <a:gdLst/>
              <a:ahLst/>
              <a:cxnLst/>
              <a:rect l="l" t="t" r="r" b="b"/>
              <a:pathLst>
                <a:path w="18444" h="6044" extrusionOk="0">
                  <a:moveTo>
                    <a:pt x="13580" y="0"/>
                  </a:moveTo>
                  <a:cubicBezTo>
                    <a:pt x="12591" y="0"/>
                    <a:pt x="11655" y="509"/>
                    <a:pt x="11131" y="1383"/>
                  </a:cubicBezTo>
                  <a:cubicBezTo>
                    <a:pt x="10989" y="1211"/>
                    <a:pt x="10788" y="1128"/>
                    <a:pt x="10591" y="1128"/>
                  </a:cubicBezTo>
                  <a:cubicBezTo>
                    <a:pt x="10476" y="1128"/>
                    <a:pt x="10363" y="1155"/>
                    <a:pt x="10263" y="1210"/>
                  </a:cubicBezTo>
                  <a:cubicBezTo>
                    <a:pt x="10041" y="1058"/>
                    <a:pt x="9789" y="975"/>
                    <a:pt x="9535" y="975"/>
                  </a:cubicBezTo>
                  <a:cubicBezTo>
                    <a:pt x="9335" y="975"/>
                    <a:pt x="9135" y="1026"/>
                    <a:pt x="8949" y="1136"/>
                  </a:cubicBezTo>
                  <a:cubicBezTo>
                    <a:pt x="8528" y="1359"/>
                    <a:pt x="8280" y="1805"/>
                    <a:pt x="8329" y="2301"/>
                  </a:cubicBezTo>
                  <a:cubicBezTo>
                    <a:pt x="8186" y="2157"/>
                    <a:pt x="7992" y="2065"/>
                    <a:pt x="7789" y="2065"/>
                  </a:cubicBezTo>
                  <a:cubicBezTo>
                    <a:pt x="7746" y="2065"/>
                    <a:pt x="7703" y="2069"/>
                    <a:pt x="7660" y="2078"/>
                  </a:cubicBezTo>
                  <a:cubicBezTo>
                    <a:pt x="7437" y="2127"/>
                    <a:pt x="7239" y="2301"/>
                    <a:pt x="7139" y="2524"/>
                  </a:cubicBezTo>
                  <a:cubicBezTo>
                    <a:pt x="6496" y="1684"/>
                    <a:pt x="5492" y="1218"/>
                    <a:pt x="4462" y="1218"/>
                  </a:cubicBezTo>
                  <a:cubicBezTo>
                    <a:pt x="4063" y="1218"/>
                    <a:pt x="3660" y="1288"/>
                    <a:pt x="3272" y="1433"/>
                  </a:cubicBezTo>
                  <a:cubicBezTo>
                    <a:pt x="1884" y="1978"/>
                    <a:pt x="1016" y="3367"/>
                    <a:pt x="1140" y="4854"/>
                  </a:cubicBezTo>
                  <a:cubicBezTo>
                    <a:pt x="1059" y="4829"/>
                    <a:pt x="975" y="4816"/>
                    <a:pt x="892" y="4816"/>
                  </a:cubicBezTo>
                  <a:cubicBezTo>
                    <a:pt x="650" y="4816"/>
                    <a:pt x="414" y="4923"/>
                    <a:pt x="248" y="5127"/>
                  </a:cubicBezTo>
                  <a:cubicBezTo>
                    <a:pt x="25" y="5375"/>
                    <a:pt x="0" y="5746"/>
                    <a:pt x="174" y="6044"/>
                  </a:cubicBezTo>
                  <a:lnTo>
                    <a:pt x="17997" y="6044"/>
                  </a:lnTo>
                  <a:cubicBezTo>
                    <a:pt x="18444" y="4755"/>
                    <a:pt x="17749" y="3367"/>
                    <a:pt x="16485" y="2945"/>
                  </a:cubicBezTo>
                  <a:cubicBezTo>
                    <a:pt x="16510" y="1631"/>
                    <a:pt x="15642" y="491"/>
                    <a:pt x="14403" y="119"/>
                  </a:cubicBezTo>
                  <a:cubicBezTo>
                    <a:pt x="14130" y="39"/>
                    <a:pt x="13853" y="0"/>
                    <a:pt x="13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8424906" y="34991"/>
              <a:ext cx="906523" cy="577660"/>
            </a:xfrm>
            <a:custGeom>
              <a:avLst/>
              <a:gdLst/>
              <a:ahLst/>
              <a:cxnLst/>
              <a:rect l="l" t="t" r="r" b="b"/>
              <a:pathLst>
                <a:path w="6114" h="3896" extrusionOk="0">
                  <a:moveTo>
                    <a:pt x="3731" y="1"/>
                  </a:moveTo>
                  <a:cubicBezTo>
                    <a:pt x="1724" y="1"/>
                    <a:pt x="445" y="290"/>
                    <a:pt x="115" y="1922"/>
                  </a:cubicBezTo>
                  <a:cubicBezTo>
                    <a:pt x="2" y="2449"/>
                    <a:pt x="1" y="2648"/>
                    <a:pt x="67" y="2648"/>
                  </a:cubicBezTo>
                  <a:cubicBezTo>
                    <a:pt x="272" y="2648"/>
                    <a:pt x="1112" y="767"/>
                    <a:pt x="1283" y="767"/>
                  </a:cubicBezTo>
                  <a:cubicBezTo>
                    <a:pt x="1312" y="767"/>
                    <a:pt x="1322" y="823"/>
                    <a:pt x="1305" y="955"/>
                  </a:cubicBezTo>
                  <a:cubicBezTo>
                    <a:pt x="1269" y="1232"/>
                    <a:pt x="1304" y="1322"/>
                    <a:pt x="1372" y="1322"/>
                  </a:cubicBezTo>
                  <a:cubicBezTo>
                    <a:pt x="1502" y="1322"/>
                    <a:pt x="1754" y="995"/>
                    <a:pt x="1879" y="995"/>
                  </a:cubicBezTo>
                  <a:cubicBezTo>
                    <a:pt x="1965" y="995"/>
                    <a:pt x="1990" y="1150"/>
                    <a:pt x="1875" y="1674"/>
                  </a:cubicBezTo>
                  <a:cubicBezTo>
                    <a:pt x="1724" y="2367"/>
                    <a:pt x="1777" y="2628"/>
                    <a:pt x="1906" y="2628"/>
                  </a:cubicBezTo>
                  <a:cubicBezTo>
                    <a:pt x="2096" y="2628"/>
                    <a:pt x="2451" y="2065"/>
                    <a:pt x="2569" y="1475"/>
                  </a:cubicBezTo>
                  <a:cubicBezTo>
                    <a:pt x="2660" y="1009"/>
                    <a:pt x="2860" y="699"/>
                    <a:pt x="3029" y="699"/>
                  </a:cubicBezTo>
                  <a:cubicBezTo>
                    <a:pt x="3229" y="699"/>
                    <a:pt x="3384" y="1130"/>
                    <a:pt x="3263" y="2244"/>
                  </a:cubicBezTo>
                  <a:cubicBezTo>
                    <a:pt x="3143" y="3355"/>
                    <a:pt x="3181" y="3895"/>
                    <a:pt x="3285" y="3895"/>
                  </a:cubicBezTo>
                  <a:cubicBezTo>
                    <a:pt x="3374" y="3895"/>
                    <a:pt x="3509" y="3503"/>
                    <a:pt x="3635" y="2740"/>
                  </a:cubicBezTo>
                  <a:cubicBezTo>
                    <a:pt x="3844" y="1553"/>
                    <a:pt x="4226" y="735"/>
                    <a:pt x="4424" y="735"/>
                  </a:cubicBezTo>
                  <a:cubicBezTo>
                    <a:pt x="4508" y="735"/>
                    <a:pt x="4559" y="880"/>
                    <a:pt x="4552" y="1203"/>
                  </a:cubicBezTo>
                  <a:cubicBezTo>
                    <a:pt x="4535" y="1966"/>
                    <a:pt x="4602" y="3142"/>
                    <a:pt x="4713" y="3142"/>
                  </a:cubicBezTo>
                  <a:cubicBezTo>
                    <a:pt x="4760" y="3142"/>
                    <a:pt x="4815" y="2926"/>
                    <a:pt x="4874" y="2368"/>
                  </a:cubicBezTo>
                  <a:cubicBezTo>
                    <a:pt x="4951" y="1523"/>
                    <a:pt x="5162" y="1199"/>
                    <a:pt x="5368" y="1199"/>
                  </a:cubicBezTo>
                  <a:cubicBezTo>
                    <a:pt x="5428" y="1199"/>
                    <a:pt x="5488" y="1227"/>
                    <a:pt x="5544" y="1277"/>
                  </a:cubicBezTo>
                  <a:cubicBezTo>
                    <a:pt x="5668" y="732"/>
                    <a:pt x="5841" y="310"/>
                    <a:pt x="6114" y="62"/>
                  </a:cubicBezTo>
                  <a:cubicBezTo>
                    <a:pt x="5236" y="36"/>
                    <a:pt x="4438" y="1"/>
                    <a:pt x="3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8184562" y="3584240"/>
              <a:ext cx="1698285" cy="558237"/>
            </a:xfrm>
            <a:custGeom>
              <a:avLst/>
              <a:gdLst/>
              <a:ahLst/>
              <a:cxnLst/>
              <a:rect l="l" t="t" r="r" b="b"/>
              <a:pathLst>
                <a:path w="11454" h="3765" extrusionOk="0">
                  <a:moveTo>
                    <a:pt x="3022" y="1"/>
                  </a:moveTo>
                  <a:cubicBezTo>
                    <a:pt x="2858" y="1"/>
                    <a:pt x="2692" y="24"/>
                    <a:pt x="2529" y="71"/>
                  </a:cubicBezTo>
                  <a:cubicBezTo>
                    <a:pt x="1761" y="294"/>
                    <a:pt x="1215" y="1013"/>
                    <a:pt x="1240" y="1831"/>
                  </a:cubicBezTo>
                  <a:cubicBezTo>
                    <a:pt x="447" y="2104"/>
                    <a:pt x="0" y="2971"/>
                    <a:pt x="273" y="3765"/>
                  </a:cubicBezTo>
                  <a:lnTo>
                    <a:pt x="11354" y="3765"/>
                  </a:lnTo>
                  <a:cubicBezTo>
                    <a:pt x="11453" y="3566"/>
                    <a:pt x="11453" y="3343"/>
                    <a:pt x="11305" y="3170"/>
                  </a:cubicBezTo>
                  <a:cubicBezTo>
                    <a:pt x="11214" y="3061"/>
                    <a:pt x="11070" y="2992"/>
                    <a:pt x="10922" y="2992"/>
                  </a:cubicBezTo>
                  <a:cubicBezTo>
                    <a:pt x="10867" y="2992"/>
                    <a:pt x="10812" y="3001"/>
                    <a:pt x="10759" y="3021"/>
                  </a:cubicBezTo>
                  <a:cubicBezTo>
                    <a:pt x="10834" y="2104"/>
                    <a:pt x="10288" y="1236"/>
                    <a:pt x="9421" y="889"/>
                  </a:cubicBezTo>
                  <a:cubicBezTo>
                    <a:pt x="9185" y="799"/>
                    <a:pt x="8939" y="756"/>
                    <a:pt x="8693" y="756"/>
                  </a:cubicBezTo>
                  <a:cubicBezTo>
                    <a:pt x="8057" y="756"/>
                    <a:pt x="7427" y="1047"/>
                    <a:pt x="7016" y="1583"/>
                  </a:cubicBezTo>
                  <a:cubicBezTo>
                    <a:pt x="6966" y="1434"/>
                    <a:pt x="6842" y="1335"/>
                    <a:pt x="6694" y="1286"/>
                  </a:cubicBezTo>
                  <a:cubicBezTo>
                    <a:pt x="6669" y="1282"/>
                    <a:pt x="6644" y="1279"/>
                    <a:pt x="6620" y="1279"/>
                  </a:cubicBezTo>
                  <a:cubicBezTo>
                    <a:pt x="6497" y="1279"/>
                    <a:pt x="6380" y="1331"/>
                    <a:pt x="6297" y="1434"/>
                  </a:cubicBezTo>
                  <a:cubicBezTo>
                    <a:pt x="6322" y="1137"/>
                    <a:pt x="6173" y="839"/>
                    <a:pt x="5900" y="691"/>
                  </a:cubicBezTo>
                  <a:cubicBezTo>
                    <a:pt x="5797" y="639"/>
                    <a:pt x="5681" y="613"/>
                    <a:pt x="5563" y="613"/>
                  </a:cubicBezTo>
                  <a:cubicBezTo>
                    <a:pt x="5397" y="613"/>
                    <a:pt x="5227" y="664"/>
                    <a:pt x="5082" y="765"/>
                  </a:cubicBezTo>
                  <a:cubicBezTo>
                    <a:pt x="5017" y="718"/>
                    <a:pt x="4944" y="696"/>
                    <a:pt x="4873" y="696"/>
                  </a:cubicBezTo>
                  <a:cubicBezTo>
                    <a:pt x="4754" y="696"/>
                    <a:pt x="4639" y="756"/>
                    <a:pt x="4562" y="864"/>
                  </a:cubicBezTo>
                  <a:cubicBezTo>
                    <a:pt x="4230" y="317"/>
                    <a:pt x="3635" y="1"/>
                    <a:pt x="3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8239718" y="540289"/>
              <a:ext cx="419159" cy="1418944"/>
            </a:xfrm>
            <a:custGeom>
              <a:avLst/>
              <a:gdLst/>
              <a:ahLst/>
              <a:cxnLst/>
              <a:rect l="l" t="t" r="r" b="b"/>
              <a:pathLst>
                <a:path w="2827" h="9570" extrusionOk="0">
                  <a:moveTo>
                    <a:pt x="2678" y="1"/>
                  </a:moveTo>
                  <a:lnTo>
                    <a:pt x="2678" y="1"/>
                  </a:lnTo>
                  <a:cubicBezTo>
                    <a:pt x="2628" y="1"/>
                    <a:pt x="2529" y="373"/>
                    <a:pt x="2355" y="1240"/>
                  </a:cubicBezTo>
                  <a:cubicBezTo>
                    <a:pt x="2132" y="2430"/>
                    <a:pt x="2008" y="2777"/>
                    <a:pt x="1934" y="2777"/>
                  </a:cubicBezTo>
                  <a:cubicBezTo>
                    <a:pt x="1884" y="2777"/>
                    <a:pt x="1860" y="2579"/>
                    <a:pt x="1835" y="2381"/>
                  </a:cubicBezTo>
                  <a:cubicBezTo>
                    <a:pt x="1810" y="2207"/>
                    <a:pt x="1785" y="2009"/>
                    <a:pt x="1736" y="2009"/>
                  </a:cubicBezTo>
                  <a:cubicBezTo>
                    <a:pt x="1711" y="2009"/>
                    <a:pt x="1686" y="2083"/>
                    <a:pt x="1636" y="2232"/>
                  </a:cubicBezTo>
                  <a:cubicBezTo>
                    <a:pt x="1612" y="2381"/>
                    <a:pt x="1587" y="2430"/>
                    <a:pt x="1562" y="2430"/>
                  </a:cubicBezTo>
                  <a:cubicBezTo>
                    <a:pt x="1512" y="2430"/>
                    <a:pt x="1512" y="1959"/>
                    <a:pt x="1512" y="1488"/>
                  </a:cubicBezTo>
                  <a:cubicBezTo>
                    <a:pt x="1512" y="1017"/>
                    <a:pt x="1512" y="546"/>
                    <a:pt x="1463" y="546"/>
                  </a:cubicBezTo>
                  <a:cubicBezTo>
                    <a:pt x="1438" y="546"/>
                    <a:pt x="1389" y="745"/>
                    <a:pt x="1289" y="1290"/>
                  </a:cubicBezTo>
                  <a:cubicBezTo>
                    <a:pt x="471" y="5876"/>
                    <a:pt x="0" y="9570"/>
                    <a:pt x="149" y="9570"/>
                  </a:cubicBezTo>
                  <a:cubicBezTo>
                    <a:pt x="223" y="9570"/>
                    <a:pt x="347" y="9074"/>
                    <a:pt x="595" y="7884"/>
                  </a:cubicBezTo>
                  <a:cubicBezTo>
                    <a:pt x="1091" y="5430"/>
                    <a:pt x="1438" y="4488"/>
                    <a:pt x="1587" y="4488"/>
                  </a:cubicBezTo>
                  <a:cubicBezTo>
                    <a:pt x="1711" y="4488"/>
                    <a:pt x="1711" y="5033"/>
                    <a:pt x="1612" y="5901"/>
                  </a:cubicBezTo>
                  <a:cubicBezTo>
                    <a:pt x="1463" y="7115"/>
                    <a:pt x="1364" y="8603"/>
                    <a:pt x="1488" y="8603"/>
                  </a:cubicBezTo>
                  <a:cubicBezTo>
                    <a:pt x="1562" y="8603"/>
                    <a:pt x="1711" y="7983"/>
                    <a:pt x="2008" y="6322"/>
                  </a:cubicBezTo>
                  <a:cubicBezTo>
                    <a:pt x="2529" y="3174"/>
                    <a:pt x="2826" y="1"/>
                    <a:pt x="267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8769039" y="665280"/>
              <a:ext cx="235304" cy="999933"/>
            </a:xfrm>
            <a:custGeom>
              <a:avLst/>
              <a:gdLst/>
              <a:ahLst/>
              <a:cxnLst/>
              <a:rect l="l" t="t" r="r" b="b"/>
              <a:pathLst>
                <a:path w="1587" h="6744" extrusionOk="0">
                  <a:moveTo>
                    <a:pt x="1487" y="1"/>
                  </a:moveTo>
                  <a:lnTo>
                    <a:pt x="1487" y="1"/>
                  </a:lnTo>
                  <a:cubicBezTo>
                    <a:pt x="1438" y="1"/>
                    <a:pt x="1363" y="422"/>
                    <a:pt x="1239" y="1265"/>
                  </a:cubicBezTo>
                  <a:cubicBezTo>
                    <a:pt x="1041" y="2504"/>
                    <a:pt x="843" y="3025"/>
                    <a:pt x="669" y="3025"/>
                  </a:cubicBezTo>
                  <a:cubicBezTo>
                    <a:pt x="496" y="3025"/>
                    <a:pt x="397" y="2381"/>
                    <a:pt x="471" y="1339"/>
                  </a:cubicBezTo>
                  <a:cubicBezTo>
                    <a:pt x="521" y="571"/>
                    <a:pt x="496" y="249"/>
                    <a:pt x="446" y="249"/>
                  </a:cubicBezTo>
                  <a:cubicBezTo>
                    <a:pt x="347" y="249"/>
                    <a:pt x="174" y="1042"/>
                    <a:pt x="149" y="2083"/>
                  </a:cubicBezTo>
                  <a:cubicBezTo>
                    <a:pt x="124" y="3323"/>
                    <a:pt x="0" y="4661"/>
                    <a:pt x="124" y="4661"/>
                  </a:cubicBezTo>
                  <a:cubicBezTo>
                    <a:pt x="149" y="4661"/>
                    <a:pt x="223" y="4488"/>
                    <a:pt x="322" y="4091"/>
                  </a:cubicBezTo>
                  <a:cubicBezTo>
                    <a:pt x="471" y="3620"/>
                    <a:pt x="570" y="3446"/>
                    <a:pt x="645" y="3446"/>
                  </a:cubicBezTo>
                  <a:cubicBezTo>
                    <a:pt x="818" y="3446"/>
                    <a:pt x="868" y="4364"/>
                    <a:pt x="843" y="5207"/>
                  </a:cubicBezTo>
                  <a:cubicBezTo>
                    <a:pt x="818" y="6000"/>
                    <a:pt x="1066" y="6743"/>
                    <a:pt x="1239" y="6743"/>
                  </a:cubicBezTo>
                  <a:cubicBezTo>
                    <a:pt x="1339" y="6743"/>
                    <a:pt x="1438" y="6520"/>
                    <a:pt x="1438" y="5950"/>
                  </a:cubicBezTo>
                  <a:cubicBezTo>
                    <a:pt x="1537" y="1959"/>
                    <a:pt x="1587" y="1"/>
                    <a:pt x="148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6"/>
          <p:cNvGrpSpPr/>
          <p:nvPr/>
        </p:nvGrpSpPr>
        <p:grpSpPr>
          <a:xfrm>
            <a:off x="1523153" y="3666068"/>
            <a:ext cx="6223898" cy="1359467"/>
            <a:chOff x="713225" y="539500"/>
            <a:chExt cx="3199125" cy="698775"/>
          </a:xfrm>
        </p:grpSpPr>
        <p:sp>
          <p:nvSpPr>
            <p:cNvPr id="360" name="Google Shape;360;p36"/>
            <p:cNvSpPr/>
            <p:nvPr/>
          </p:nvSpPr>
          <p:spPr>
            <a:xfrm>
              <a:off x="713225" y="931625"/>
              <a:ext cx="3199125" cy="306650"/>
            </a:xfrm>
            <a:custGeom>
              <a:avLst/>
              <a:gdLst/>
              <a:ahLst/>
              <a:cxnLst/>
              <a:rect l="l" t="t" r="r" b="b"/>
              <a:pathLst>
                <a:path w="127965" h="12266" extrusionOk="0">
                  <a:moveTo>
                    <a:pt x="53754" y="1"/>
                  </a:moveTo>
                  <a:cubicBezTo>
                    <a:pt x="50931" y="1"/>
                    <a:pt x="49331" y="10"/>
                    <a:pt x="49331" y="10"/>
                  </a:cubicBezTo>
                  <a:lnTo>
                    <a:pt x="9916" y="5166"/>
                  </a:lnTo>
                  <a:cubicBezTo>
                    <a:pt x="3793" y="5463"/>
                    <a:pt x="0" y="7050"/>
                    <a:pt x="7462" y="7199"/>
                  </a:cubicBezTo>
                  <a:lnTo>
                    <a:pt x="7710" y="7199"/>
                  </a:lnTo>
                  <a:cubicBezTo>
                    <a:pt x="15518" y="7323"/>
                    <a:pt x="17972" y="8265"/>
                    <a:pt x="14799" y="8612"/>
                  </a:cubicBezTo>
                  <a:cubicBezTo>
                    <a:pt x="11626" y="8959"/>
                    <a:pt x="14527" y="8835"/>
                    <a:pt x="16460" y="8959"/>
                  </a:cubicBezTo>
                  <a:cubicBezTo>
                    <a:pt x="18369" y="9083"/>
                    <a:pt x="35251" y="9008"/>
                    <a:pt x="30665" y="9430"/>
                  </a:cubicBezTo>
                  <a:cubicBezTo>
                    <a:pt x="26079" y="9851"/>
                    <a:pt x="27492" y="10173"/>
                    <a:pt x="31879" y="10372"/>
                  </a:cubicBezTo>
                  <a:cubicBezTo>
                    <a:pt x="36267" y="10570"/>
                    <a:pt x="28508" y="11314"/>
                    <a:pt x="32747" y="11314"/>
                  </a:cubicBezTo>
                  <a:cubicBezTo>
                    <a:pt x="36753" y="11314"/>
                    <a:pt x="35955" y="12266"/>
                    <a:pt x="39287" y="12266"/>
                  </a:cubicBezTo>
                  <a:cubicBezTo>
                    <a:pt x="39480" y="12266"/>
                    <a:pt x="39688" y="12263"/>
                    <a:pt x="39911" y="12256"/>
                  </a:cubicBezTo>
                  <a:cubicBezTo>
                    <a:pt x="44002" y="12132"/>
                    <a:pt x="61404" y="12132"/>
                    <a:pt x="56743" y="11512"/>
                  </a:cubicBezTo>
                  <a:cubicBezTo>
                    <a:pt x="52058" y="10868"/>
                    <a:pt x="48265" y="10694"/>
                    <a:pt x="57512" y="10644"/>
                  </a:cubicBezTo>
                  <a:cubicBezTo>
                    <a:pt x="66758" y="10595"/>
                    <a:pt x="63387" y="9578"/>
                    <a:pt x="60214" y="9554"/>
                  </a:cubicBezTo>
                  <a:cubicBezTo>
                    <a:pt x="57041" y="9504"/>
                    <a:pt x="60189" y="8711"/>
                    <a:pt x="69857" y="8711"/>
                  </a:cubicBezTo>
                  <a:cubicBezTo>
                    <a:pt x="79525" y="8711"/>
                    <a:pt x="90978" y="9107"/>
                    <a:pt x="83343" y="10049"/>
                  </a:cubicBezTo>
                  <a:cubicBezTo>
                    <a:pt x="78908" y="10588"/>
                    <a:pt x="81421" y="10677"/>
                    <a:pt x="85594" y="10677"/>
                  </a:cubicBezTo>
                  <a:cubicBezTo>
                    <a:pt x="86413" y="10677"/>
                    <a:pt x="87295" y="10673"/>
                    <a:pt x="88202" y="10669"/>
                  </a:cubicBezTo>
                  <a:cubicBezTo>
                    <a:pt x="89218" y="10659"/>
                    <a:pt x="90264" y="10653"/>
                    <a:pt x="91284" y="10653"/>
                  </a:cubicBezTo>
                  <a:cubicBezTo>
                    <a:pt x="92726" y="10653"/>
                    <a:pt x="94115" y="10665"/>
                    <a:pt x="95291" y="10694"/>
                  </a:cubicBezTo>
                  <a:cubicBezTo>
                    <a:pt x="96663" y="10725"/>
                    <a:pt x="98122" y="10741"/>
                    <a:pt x="99513" y="10741"/>
                  </a:cubicBezTo>
                  <a:cubicBezTo>
                    <a:pt x="104762" y="10741"/>
                    <a:pt x="109059" y="10515"/>
                    <a:pt x="104141" y="10025"/>
                  </a:cubicBezTo>
                  <a:cubicBezTo>
                    <a:pt x="98027" y="9391"/>
                    <a:pt x="102468" y="8710"/>
                    <a:pt x="109163" y="8710"/>
                  </a:cubicBezTo>
                  <a:cubicBezTo>
                    <a:pt x="109281" y="8710"/>
                    <a:pt x="109401" y="8710"/>
                    <a:pt x="109521" y="8711"/>
                  </a:cubicBezTo>
                  <a:cubicBezTo>
                    <a:pt x="116412" y="8711"/>
                    <a:pt x="127567" y="7893"/>
                    <a:pt x="114751" y="6653"/>
                  </a:cubicBezTo>
                  <a:cubicBezTo>
                    <a:pt x="101935" y="5389"/>
                    <a:pt x="112322" y="5191"/>
                    <a:pt x="116635" y="5166"/>
                  </a:cubicBezTo>
                  <a:cubicBezTo>
                    <a:pt x="120205" y="5116"/>
                    <a:pt x="127964" y="2761"/>
                    <a:pt x="114900" y="1447"/>
                  </a:cubicBezTo>
                  <a:cubicBezTo>
                    <a:pt x="112148" y="1150"/>
                    <a:pt x="108504" y="927"/>
                    <a:pt x="103695" y="778"/>
                  </a:cubicBezTo>
                  <a:cubicBezTo>
                    <a:pt x="82786" y="86"/>
                    <a:pt x="62457" y="1"/>
                    <a:pt x="5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713225" y="931625"/>
              <a:ext cx="2890475" cy="207225"/>
            </a:xfrm>
            <a:custGeom>
              <a:avLst/>
              <a:gdLst/>
              <a:ahLst/>
              <a:cxnLst/>
              <a:rect l="l" t="t" r="r" b="b"/>
              <a:pathLst>
                <a:path w="115619" h="8289" extrusionOk="0">
                  <a:moveTo>
                    <a:pt x="53754" y="1"/>
                  </a:moveTo>
                  <a:cubicBezTo>
                    <a:pt x="50931" y="1"/>
                    <a:pt x="49331" y="10"/>
                    <a:pt x="49331" y="10"/>
                  </a:cubicBezTo>
                  <a:lnTo>
                    <a:pt x="9916" y="5166"/>
                  </a:lnTo>
                  <a:cubicBezTo>
                    <a:pt x="3793" y="5463"/>
                    <a:pt x="0" y="7050"/>
                    <a:pt x="7462" y="7199"/>
                  </a:cubicBezTo>
                  <a:cubicBezTo>
                    <a:pt x="9978" y="6604"/>
                    <a:pt x="11990" y="6281"/>
                    <a:pt x="13852" y="6281"/>
                  </a:cubicBezTo>
                  <a:cubicBezTo>
                    <a:pt x="14631" y="6281"/>
                    <a:pt x="15385" y="6338"/>
                    <a:pt x="16138" y="6455"/>
                  </a:cubicBezTo>
                  <a:cubicBezTo>
                    <a:pt x="18756" y="6869"/>
                    <a:pt x="16460" y="7879"/>
                    <a:pt x="18539" y="7879"/>
                  </a:cubicBezTo>
                  <a:cubicBezTo>
                    <a:pt x="18823" y="7879"/>
                    <a:pt x="19188" y="7860"/>
                    <a:pt x="19658" y="7818"/>
                  </a:cubicBezTo>
                  <a:cubicBezTo>
                    <a:pt x="22984" y="7524"/>
                    <a:pt x="19858" y="6496"/>
                    <a:pt x="21706" y="6496"/>
                  </a:cubicBezTo>
                  <a:cubicBezTo>
                    <a:pt x="22035" y="6496"/>
                    <a:pt x="22521" y="6529"/>
                    <a:pt x="23228" y="6604"/>
                  </a:cubicBezTo>
                  <a:cubicBezTo>
                    <a:pt x="27938" y="7124"/>
                    <a:pt x="30392" y="6876"/>
                    <a:pt x="29425" y="7496"/>
                  </a:cubicBezTo>
                  <a:cubicBezTo>
                    <a:pt x="28654" y="7997"/>
                    <a:pt x="27794" y="8289"/>
                    <a:pt x="30582" y="8289"/>
                  </a:cubicBezTo>
                  <a:cubicBezTo>
                    <a:pt x="31381" y="8289"/>
                    <a:pt x="32478" y="8265"/>
                    <a:pt x="33962" y="8215"/>
                  </a:cubicBezTo>
                  <a:cubicBezTo>
                    <a:pt x="40630" y="7967"/>
                    <a:pt x="48811" y="8091"/>
                    <a:pt x="51562" y="7942"/>
                  </a:cubicBezTo>
                  <a:cubicBezTo>
                    <a:pt x="54289" y="7794"/>
                    <a:pt x="50744" y="7075"/>
                    <a:pt x="53273" y="6951"/>
                  </a:cubicBezTo>
                  <a:cubicBezTo>
                    <a:pt x="55826" y="6852"/>
                    <a:pt x="59718" y="6852"/>
                    <a:pt x="57909" y="6182"/>
                  </a:cubicBezTo>
                  <a:cubicBezTo>
                    <a:pt x="57122" y="5891"/>
                    <a:pt x="57633" y="5778"/>
                    <a:pt x="58445" y="5778"/>
                  </a:cubicBezTo>
                  <a:cubicBezTo>
                    <a:pt x="59499" y="5778"/>
                    <a:pt x="61059" y="5969"/>
                    <a:pt x="60933" y="6207"/>
                  </a:cubicBezTo>
                  <a:cubicBezTo>
                    <a:pt x="60742" y="6550"/>
                    <a:pt x="63208" y="6835"/>
                    <a:pt x="66965" y="6835"/>
                  </a:cubicBezTo>
                  <a:cubicBezTo>
                    <a:pt x="68090" y="6835"/>
                    <a:pt x="69331" y="6810"/>
                    <a:pt x="70650" y="6752"/>
                  </a:cubicBezTo>
                  <a:cubicBezTo>
                    <a:pt x="75027" y="6581"/>
                    <a:pt x="79125" y="6103"/>
                    <a:pt x="79819" y="6103"/>
                  </a:cubicBezTo>
                  <a:cubicBezTo>
                    <a:pt x="80029" y="6103"/>
                    <a:pt x="79927" y="6147"/>
                    <a:pt x="79426" y="6257"/>
                  </a:cubicBezTo>
                  <a:cubicBezTo>
                    <a:pt x="77438" y="6691"/>
                    <a:pt x="77346" y="6957"/>
                    <a:pt x="81150" y="6957"/>
                  </a:cubicBezTo>
                  <a:cubicBezTo>
                    <a:pt x="81473" y="6957"/>
                    <a:pt x="81823" y="6955"/>
                    <a:pt x="82202" y="6951"/>
                  </a:cubicBezTo>
                  <a:cubicBezTo>
                    <a:pt x="84433" y="6951"/>
                    <a:pt x="84483" y="7075"/>
                    <a:pt x="84706" y="7199"/>
                  </a:cubicBezTo>
                  <a:cubicBezTo>
                    <a:pt x="84903" y="7317"/>
                    <a:pt x="85242" y="7451"/>
                    <a:pt x="87617" y="7451"/>
                  </a:cubicBezTo>
                  <a:cubicBezTo>
                    <a:pt x="88228" y="7451"/>
                    <a:pt x="88974" y="7442"/>
                    <a:pt x="89887" y="7422"/>
                  </a:cubicBezTo>
                  <a:cubicBezTo>
                    <a:pt x="98142" y="7273"/>
                    <a:pt x="107364" y="6926"/>
                    <a:pt x="105579" y="6405"/>
                  </a:cubicBezTo>
                  <a:cubicBezTo>
                    <a:pt x="103819" y="5910"/>
                    <a:pt x="103348" y="4720"/>
                    <a:pt x="105852" y="4422"/>
                  </a:cubicBezTo>
                  <a:cubicBezTo>
                    <a:pt x="108380" y="4100"/>
                    <a:pt x="100720" y="2885"/>
                    <a:pt x="105678" y="2811"/>
                  </a:cubicBezTo>
                  <a:cubicBezTo>
                    <a:pt x="110611" y="2737"/>
                    <a:pt x="115619" y="2935"/>
                    <a:pt x="114726" y="2365"/>
                  </a:cubicBezTo>
                  <a:cubicBezTo>
                    <a:pt x="114330" y="2142"/>
                    <a:pt x="114528" y="1770"/>
                    <a:pt x="114900" y="1447"/>
                  </a:cubicBezTo>
                  <a:cubicBezTo>
                    <a:pt x="112148" y="1150"/>
                    <a:pt x="108504" y="927"/>
                    <a:pt x="103695" y="778"/>
                  </a:cubicBezTo>
                  <a:cubicBezTo>
                    <a:pt x="82786" y="86"/>
                    <a:pt x="62457" y="1"/>
                    <a:pt x="53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894175" y="727350"/>
              <a:ext cx="728225" cy="364425"/>
            </a:xfrm>
            <a:custGeom>
              <a:avLst/>
              <a:gdLst/>
              <a:ahLst/>
              <a:cxnLst/>
              <a:rect l="l" t="t" r="r" b="b"/>
              <a:pathLst>
                <a:path w="29129" h="14577" extrusionOk="0">
                  <a:moveTo>
                    <a:pt x="26402" y="0"/>
                  </a:moveTo>
                  <a:lnTo>
                    <a:pt x="7933" y="645"/>
                  </a:lnTo>
                  <a:cubicBezTo>
                    <a:pt x="7446" y="627"/>
                    <a:pt x="7007" y="620"/>
                    <a:pt x="6609" y="620"/>
                  </a:cubicBezTo>
                  <a:cubicBezTo>
                    <a:pt x="2438" y="620"/>
                    <a:pt x="2932" y="1488"/>
                    <a:pt x="1959" y="1488"/>
                  </a:cubicBezTo>
                  <a:cubicBezTo>
                    <a:pt x="918" y="1488"/>
                    <a:pt x="2901" y="2157"/>
                    <a:pt x="1488" y="2553"/>
                  </a:cubicBezTo>
                  <a:cubicBezTo>
                    <a:pt x="546" y="2826"/>
                    <a:pt x="744" y="3148"/>
                    <a:pt x="794" y="3545"/>
                  </a:cubicBezTo>
                  <a:cubicBezTo>
                    <a:pt x="843" y="3743"/>
                    <a:pt x="819" y="3966"/>
                    <a:pt x="645" y="4214"/>
                  </a:cubicBezTo>
                  <a:cubicBezTo>
                    <a:pt x="50" y="4983"/>
                    <a:pt x="1" y="6074"/>
                    <a:pt x="125" y="6718"/>
                  </a:cubicBezTo>
                  <a:cubicBezTo>
                    <a:pt x="248" y="7338"/>
                    <a:pt x="1017" y="9247"/>
                    <a:pt x="1661" y="9842"/>
                  </a:cubicBezTo>
                  <a:cubicBezTo>
                    <a:pt x="2281" y="10437"/>
                    <a:pt x="2083" y="11850"/>
                    <a:pt x="2083" y="11850"/>
                  </a:cubicBezTo>
                  <a:lnTo>
                    <a:pt x="1562" y="14205"/>
                  </a:lnTo>
                  <a:cubicBezTo>
                    <a:pt x="1562" y="14205"/>
                    <a:pt x="2067" y="14238"/>
                    <a:pt x="2871" y="14238"/>
                  </a:cubicBezTo>
                  <a:cubicBezTo>
                    <a:pt x="4028" y="14238"/>
                    <a:pt x="5803" y="14169"/>
                    <a:pt x="7586" y="13833"/>
                  </a:cubicBezTo>
                  <a:cubicBezTo>
                    <a:pt x="8079" y="13736"/>
                    <a:pt x="8516" y="13697"/>
                    <a:pt x="8910" y="13697"/>
                  </a:cubicBezTo>
                  <a:cubicBezTo>
                    <a:pt x="9726" y="13697"/>
                    <a:pt x="10356" y="13864"/>
                    <a:pt x="10908" y="14031"/>
                  </a:cubicBezTo>
                  <a:cubicBezTo>
                    <a:pt x="11473" y="14181"/>
                    <a:pt x="11949" y="14341"/>
                    <a:pt x="12456" y="14341"/>
                  </a:cubicBezTo>
                  <a:cubicBezTo>
                    <a:pt x="12704" y="14341"/>
                    <a:pt x="12961" y="14303"/>
                    <a:pt x="13238" y="14205"/>
                  </a:cubicBezTo>
                  <a:cubicBezTo>
                    <a:pt x="14214" y="13855"/>
                    <a:pt x="14908" y="13728"/>
                    <a:pt x="15495" y="13728"/>
                  </a:cubicBezTo>
                  <a:cubicBezTo>
                    <a:pt x="15907" y="13728"/>
                    <a:pt x="16267" y="13790"/>
                    <a:pt x="16634" y="13882"/>
                  </a:cubicBezTo>
                  <a:cubicBezTo>
                    <a:pt x="17527" y="14081"/>
                    <a:pt x="19361" y="14576"/>
                    <a:pt x="19361" y="14576"/>
                  </a:cubicBezTo>
                  <a:lnTo>
                    <a:pt x="29128" y="12792"/>
                  </a:lnTo>
                  <a:lnTo>
                    <a:pt x="26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907800" y="727350"/>
              <a:ext cx="667500" cy="106275"/>
            </a:xfrm>
            <a:custGeom>
              <a:avLst/>
              <a:gdLst/>
              <a:ahLst/>
              <a:cxnLst/>
              <a:rect l="l" t="t" r="r" b="b"/>
              <a:pathLst>
                <a:path w="26700" h="4251" extrusionOk="0">
                  <a:moveTo>
                    <a:pt x="25857" y="0"/>
                  </a:moveTo>
                  <a:lnTo>
                    <a:pt x="7388" y="645"/>
                  </a:lnTo>
                  <a:cubicBezTo>
                    <a:pt x="6901" y="627"/>
                    <a:pt x="6462" y="620"/>
                    <a:pt x="6064" y="620"/>
                  </a:cubicBezTo>
                  <a:cubicBezTo>
                    <a:pt x="1893" y="620"/>
                    <a:pt x="2387" y="1488"/>
                    <a:pt x="1414" y="1488"/>
                  </a:cubicBezTo>
                  <a:cubicBezTo>
                    <a:pt x="373" y="1488"/>
                    <a:pt x="2356" y="2157"/>
                    <a:pt x="943" y="2553"/>
                  </a:cubicBezTo>
                  <a:cubicBezTo>
                    <a:pt x="1" y="2826"/>
                    <a:pt x="199" y="3148"/>
                    <a:pt x="249" y="3545"/>
                  </a:cubicBezTo>
                  <a:cubicBezTo>
                    <a:pt x="601" y="3712"/>
                    <a:pt x="1032" y="3771"/>
                    <a:pt x="1489" y="3771"/>
                  </a:cubicBezTo>
                  <a:cubicBezTo>
                    <a:pt x="2255" y="3771"/>
                    <a:pt x="3092" y="3604"/>
                    <a:pt x="3744" y="3495"/>
                  </a:cubicBezTo>
                  <a:cubicBezTo>
                    <a:pt x="4678" y="3312"/>
                    <a:pt x="7942" y="2983"/>
                    <a:pt x="9891" y="2983"/>
                  </a:cubicBezTo>
                  <a:cubicBezTo>
                    <a:pt x="10840" y="2983"/>
                    <a:pt x="11477" y="3061"/>
                    <a:pt x="11379" y="3272"/>
                  </a:cubicBezTo>
                  <a:cubicBezTo>
                    <a:pt x="11103" y="3825"/>
                    <a:pt x="12852" y="4251"/>
                    <a:pt x="14748" y="4251"/>
                  </a:cubicBezTo>
                  <a:cubicBezTo>
                    <a:pt x="15062" y="4251"/>
                    <a:pt x="15380" y="4239"/>
                    <a:pt x="15693" y="4214"/>
                  </a:cubicBezTo>
                  <a:cubicBezTo>
                    <a:pt x="17296" y="4087"/>
                    <a:pt x="20708" y="3866"/>
                    <a:pt x="22945" y="3866"/>
                  </a:cubicBezTo>
                  <a:cubicBezTo>
                    <a:pt x="23751" y="3866"/>
                    <a:pt x="24405" y="3894"/>
                    <a:pt x="24766" y="3966"/>
                  </a:cubicBezTo>
                  <a:cubicBezTo>
                    <a:pt x="24923" y="4000"/>
                    <a:pt x="25107" y="4013"/>
                    <a:pt x="25311" y="4013"/>
                  </a:cubicBezTo>
                  <a:cubicBezTo>
                    <a:pt x="25719" y="4013"/>
                    <a:pt x="26204" y="3958"/>
                    <a:pt x="26699" y="3892"/>
                  </a:cubicBezTo>
                  <a:lnTo>
                    <a:pt x="258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997675" y="584400"/>
              <a:ext cx="694750" cy="196400"/>
            </a:xfrm>
            <a:custGeom>
              <a:avLst/>
              <a:gdLst/>
              <a:ahLst/>
              <a:cxnLst/>
              <a:rect l="l" t="t" r="r" b="b"/>
              <a:pathLst>
                <a:path w="27790" h="7856" extrusionOk="0">
                  <a:moveTo>
                    <a:pt x="16729" y="1"/>
                  </a:moveTo>
                  <a:cubicBezTo>
                    <a:pt x="13193" y="1"/>
                    <a:pt x="9530" y="183"/>
                    <a:pt x="8826" y="438"/>
                  </a:cubicBezTo>
                  <a:cubicBezTo>
                    <a:pt x="7685" y="884"/>
                    <a:pt x="6272" y="1008"/>
                    <a:pt x="5380" y="1107"/>
                  </a:cubicBezTo>
                  <a:cubicBezTo>
                    <a:pt x="4636" y="1182"/>
                    <a:pt x="1463" y="2000"/>
                    <a:pt x="471" y="2520"/>
                  </a:cubicBezTo>
                  <a:cubicBezTo>
                    <a:pt x="298" y="2619"/>
                    <a:pt x="199" y="2694"/>
                    <a:pt x="174" y="2768"/>
                  </a:cubicBezTo>
                  <a:cubicBezTo>
                    <a:pt x="0" y="3239"/>
                    <a:pt x="1314" y="3289"/>
                    <a:pt x="1215" y="4330"/>
                  </a:cubicBezTo>
                  <a:cubicBezTo>
                    <a:pt x="1166" y="4727"/>
                    <a:pt x="1339" y="5074"/>
                    <a:pt x="1562" y="5396"/>
                  </a:cubicBezTo>
                  <a:cubicBezTo>
                    <a:pt x="1959" y="5941"/>
                    <a:pt x="2479" y="6412"/>
                    <a:pt x="2207" y="6735"/>
                  </a:cubicBezTo>
                  <a:cubicBezTo>
                    <a:pt x="1785" y="7255"/>
                    <a:pt x="942" y="7701"/>
                    <a:pt x="2777" y="7701"/>
                  </a:cubicBezTo>
                  <a:cubicBezTo>
                    <a:pt x="3979" y="7685"/>
                    <a:pt x="7215" y="7530"/>
                    <a:pt x="9910" y="7530"/>
                  </a:cubicBezTo>
                  <a:cubicBezTo>
                    <a:pt x="11327" y="7530"/>
                    <a:pt x="12594" y="7573"/>
                    <a:pt x="13337" y="7701"/>
                  </a:cubicBezTo>
                  <a:cubicBezTo>
                    <a:pt x="14048" y="7817"/>
                    <a:pt x="15282" y="7856"/>
                    <a:pt x="16611" y="7856"/>
                  </a:cubicBezTo>
                  <a:cubicBezTo>
                    <a:pt x="19270" y="7856"/>
                    <a:pt x="22311" y="7701"/>
                    <a:pt x="22311" y="7701"/>
                  </a:cubicBezTo>
                  <a:cubicBezTo>
                    <a:pt x="22311" y="7701"/>
                    <a:pt x="23575" y="6462"/>
                    <a:pt x="24889" y="4974"/>
                  </a:cubicBezTo>
                  <a:cubicBezTo>
                    <a:pt x="25955" y="3785"/>
                    <a:pt x="27046" y="2396"/>
                    <a:pt x="27542" y="1355"/>
                  </a:cubicBezTo>
                  <a:cubicBezTo>
                    <a:pt x="27690" y="1008"/>
                    <a:pt x="27790" y="711"/>
                    <a:pt x="27790" y="438"/>
                  </a:cubicBezTo>
                  <a:cubicBezTo>
                    <a:pt x="26738" y="210"/>
                    <a:pt x="26140" y="137"/>
                    <a:pt x="25747" y="137"/>
                  </a:cubicBezTo>
                  <a:cubicBezTo>
                    <a:pt x="25370" y="137"/>
                    <a:pt x="25182" y="204"/>
                    <a:pt x="24964" y="264"/>
                  </a:cubicBezTo>
                  <a:cubicBezTo>
                    <a:pt x="24745" y="323"/>
                    <a:pt x="24510" y="390"/>
                    <a:pt x="24041" y="390"/>
                  </a:cubicBezTo>
                  <a:cubicBezTo>
                    <a:pt x="23712" y="390"/>
                    <a:pt x="23268" y="357"/>
                    <a:pt x="22633" y="264"/>
                  </a:cubicBezTo>
                  <a:cubicBezTo>
                    <a:pt x="21292" y="78"/>
                    <a:pt x="19037" y="1"/>
                    <a:pt x="16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009450" y="584400"/>
              <a:ext cx="682975" cy="63025"/>
            </a:xfrm>
            <a:custGeom>
              <a:avLst/>
              <a:gdLst/>
              <a:ahLst/>
              <a:cxnLst/>
              <a:rect l="l" t="t" r="r" b="b"/>
              <a:pathLst>
                <a:path w="27319" h="2521" extrusionOk="0">
                  <a:moveTo>
                    <a:pt x="16258" y="1"/>
                  </a:moveTo>
                  <a:cubicBezTo>
                    <a:pt x="12722" y="1"/>
                    <a:pt x="9059" y="183"/>
                    <a:pt x="8355" y="438"/>
                  </a:cubicBezTo>
                  <a:cubicBezTo>
                    <a:pt x="7214" y="884"/>
                    <a:pt x="5801" y="1008"/>
                    <a:pt x="4909" y="1107"/>
                  </a:cubicBezTo>
                  <a:cubicBezTo>
                    <a:pt x="4165" y="1182"/>
                    <a:pt x="992" y="2000"/>
                    <a:pt x="0" y="2520"/>
                  </a:cubicBezTo>
                  <a:cubicBezTo>
                    <a:pt x="1166" y="2446"/>
                    <a:pt x="2579" y="2223"/>
                    <a:pt x="4686" y="2049"/>
                  </a:cubicBezTo>
                  <a:cubicBezTo>
                    <a:pt x="5160" y="2011"/>
                    <a:pt x="5596" y="1995"/>
                    <a:pt x="6003" y="1995"/>
                  </a:cubicBezTo>
                  <a:cubicBezTo>
                    <a:pt x="8011" y="1995"/>
                    <a:pt x="9338" y="2380"/>
                    <a:pt x="11320" y="2380"/>
                  </a:cubicBezTo>
                  <a:cubicBezTo>
                    <a:pt x="11813" y="2380"/>
                    <a:pt x="12346" y="2357"/>
                    <a:pt x="12941" y="2297"/>
                  </a:cubicBezTo>
                  <a:cubicBezTo>
                    <a:pt x="16436" y="1975"/>
                    <a:pt x="20006" y="1975"/>
                    <a:pt x="20948" y="1603"/>
                  </a:cubicBezTo>
                  <a:cubicBezTo>
                    <a:pt x="21486" y="1401"/>
                    <a:pt x="22776" y="1177"/>
                    <a:pt x="24455" y="1177"/>
                  </a:cubicBezTo>
                  <a:cubicBezTo>
                    <a:pt x="25252" y="1177"/>
                    <a:pt x="26137" y="1228"/>
                    <a:pt x="27071" y="1355"/>
                  </a:cubicBezTo>
                  <a:cubicBezTo>
                    <a:pt x="27219" y="1008"/>
                    <a:pt x="27319" y="711"/>
                    <a:pt x="27319" y="438"/>
                  </a:cubicBezTo>
                  <a:cubicBezTo>
                    <a:pt x="26253" y="212"/>
                    <a:pt x="25652" y="139"/>
                    <a:pt x="25258" y="139"/>
                  </a:cubicBezTo>
                  <a:cubicBezTo>
                    <a:pt x="24533" y="139"/>
                    <a:pt x="24513" y="387"/>
                    <a:pt x="23597" y="387"/>
                  </a:cubicBezTo>
                  <a:cubicBezTo>
                    <a:pt x="23264" y="387"/>
                    <a:pt x="22811" y="354"/>
                    <a:pt x="22162" y="264"/>
                  </a:cubicBezTo>
                  <a:cubicBezTo>
                    <a:pt x="20821" y="78"/>
                    <a:pt x="18566" y="1"/>
                    <a:pt x="16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194125" y="829600"/>
              <a:ext cx="30400" cy="243575"/>
            </a:xfrm>
            <a:custGeom>
              <a:avLst/>
              <a:gdLst/>
              <a:ahLst/>
              <a:cxnLst/>
              <a:rect l="l" t="t" r="r" b="b"/>
              <a:pathLst>
                <a:path w="1216" h="9743" extrusionOk="0">
                  <a:moveTo>
                    <a:pt x="1" y="0"/>
                  </a:moveTo>
                  <a:lnTo>
                    <a:pt x="1215" y="9743"/>
                  </a:lnTo>
                  <a:lnTo>
                    <a:pt x="1067" y="69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233175" y="845700"/>
              <a:ext cx="13650" cy="137000"/>
            </a:xfrm>
            <a:custGeom>
              <a:avLst/>
              <a:gdLst/>
              <a:ahLst/>
              <a:cxnLst/>
              <a:rect l="l" t="t" r="r" b="b"/>
              <a:pathLst>
                <a:path w="546" h="5480" extrusionOk="0">
                  <a:moveTo>
                    <a:pt x="1" y="1"/>
                  </a:moveTo>
                  <a:lnTo>
                    <a:pt x="149" y="5479"/>
                  </a:lnTo>
                  <a:lnTo>
                    <a:pt x="546" y="17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145175" y="809775"/>
              <a:ext cx="44650" cy="75000"/>
            </a:xfrm>
            <a:custGeom>
              <a:avLst/>
              <a:gdLst/>
              <a:ahLst/>
              <a:cxnLst/>
              <a:rect l="l" t="t" r="r" b="b"/>
              <a:pathLst>
                <a:path w="1786" h="3000" extrusionOk="0">
                  <a:moveTo>
                    <a:pt x="843" y="0"/>
                  </a:moveTo>
                  <a:lnTo>
                    <a:pt x="0" y="50"/>
                  </a:lnTo>
                  <a:lnTo>
                    <a:pt x="1785" y="3000"/>
                  </a:lnTo>
                  <a:lnTo>
                    <a:pt x="843" y="0"/>
                  </a:lnTo>
                  <a:close/>
                  <a:moveTo>
                    <a:pt x="1785" y="3000"/>
                  </a:moveTo>
                  <a:lnTo>
                    <a:pt x="1785" y="3000"/>
                  </a:lnTo>
                  <a:lnTo>
                    <a:pt x="1785" y="30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922675" y="832075"/>
              <a:ext cx="25525" cy="117200"/>
            </a:xfrm>
            <a:custGeom>
              <a:avLst/>
              <a:gdLst/>
              <a:ahLst/>
              <a:cxnLst/>
              <a:rect l="l" t="t" r="r" b="b"/>
              <a:pathLst>
                <a:path w="1021" h="4688" extrusionOk="0">
                  <a:moveTo>
                    <a:pt x="398" y="1"/>
                  </a:moveTo>
                  <a:lnTo>
                    <a:pt x="1" y="323"/>
                  </a:lnTo>
                  <a:cubicBezTo>
                    <a:pt x="1" y="323"/>
                    <a:pt x="755" y="3393"/>
                    <a:pt x="964" y="4384"/>
                  </a:cubicBezTo>
                  <a:lnTo>
                    <a:pt x="964" y="4384"/>
                  </a:lnTo>
                  <a:cubicBezTo>
                    <a:pt x="814" y="3346"/>
                    <a:pt x="398" y="1"/>
                    <a:pt x="398" y="1"/>
                  </a:cubicBezTo>
                  <a:close/>
                  <a:moveTo>
                    <a:pt x="964" y="4384"/>
                  </a:moveTo>
                  <a:cubicBezTo>
                    <a:pt x="992" y="4575"/>
                    <a:pt x="1011" y="4687"/>
                    <a:pt x="1016" y="4687"/>
                  </a:cubicBezTo>
                  <a:cubicBezTo>
                    <a:pt x="1017" y="4687"/>
                    <a:pt x="1017" y="4687"/>
                    <a:pt x="1017" y="4686"/>
                  </a:cubicBezTo>
                  <a:cubicBezTo>
                    <a:pt x="1021" y="4667"/>
                    <a:pt x="1001" y="4557"/>
                    <a:pt x="964" y="43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950575" y="943625"/>
              <a:ext cx="34725" cy="123350"/>
            </a:xfrm>
            <a:custGeom>
              <a:avLst/>
              <a:gdLst/>
              <a:ahLst/>
              <a:cxnLst/>
              <a:rect l="l" t="t" r="r" b="b"/>
              <a:pathLst>
                <a:path w="1389" h="4934" extrusionOk="0">
                  <a:moveTo>
                    <a:pt x="1389" y="1"/>
                  </a:moveTo>
                  <a:lnTo>
                    <a:pt x="0" y="4934"/>
                  </a:lnTo>
                  <a:lnTo>
                    <a:pt x="422" y="4686"/>
                  </a:lnTo>
                  <a:lnTo>
                    <a:pt x="13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1213350" y="644300"/>
              <a:ext cx="59525" cy="120875"/>
            </a:xfrm>
            <a:custGeom>
              <a:avLst/>
              <a:gdLst/>
              <a:ahLst/>
              <a:cxnLst/>
              <a:rect l="l" t="t" r="r" b="b"/>
              <a:pathLst>
                <a:path w="2381" h="4835" extrusionOk="0">
                  <a:moveTo>
                    <a:pt x="0" y="0"/>
                  </a:moveTo>
                  <a:lnTo>
                    <a:pt x="2380" y="4834"/>
                  </a:lnTo>
                  <a:lnTo>
                    <a:pt x="496" y="17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1044150" y="652975"/>
              <a:ext cx="33500" cy="45275"/>
            </a:xfrm>
            <a:custGeom>
              <a:avLst/>
              <a:gdLst/>
              <a:ahLst/>
              <a:cxnLst/>
              <a:rect l="l" t="t" r="r" b="b"/>
              <a:pathLst>
                <a:path w="1340" h="1811" extrusionOk="0">
                  <a:moveTo>
                    <a:pt x="298" y="0"/>
                  </a:moveTo>
                  <a:lnTo>
                    <a:pt x="1" y="174"/>
                  </a:lnTo>
                  <a:lnTo>
                    <a:pt x="1339" y="1810"/>
                  </a:lnTo>
                  <a:lnTo>
                    <a:pt x="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933225" y="993200"/>
              <a:ext cx="689175" cy="98575"/>
            </a:xfrm>
            <a:custGeom>
              <a:avLst/>
              <a:gdLst/>
              <a:ahLst/>
              <a:cxnLst/>
              <a:rect l="l" t="t" r="r" b="b"/>
              <a:pathLst>
                <a:path w="27567" h="3943" extrusionOk="0">
                  <a:moveTo>
                    <a:pt x="21666" y="1"/>
                  </a:moveTo>
                  <a:cubicBezTo>
                    <a:pt x="21443" y="75"/>
                    <a:pt x="21220" y="125"/>
                    <a:pt x="21022" y="199"/>
                  </a:cubicBezTo>
                  <a:cubicBezTo>
                    <a:pt x="19163" y="745"/>
                    <a:pt x="17303" y="1290"/>
                    <a:pt x="15593" y="1290"/>
                  </a:cubicBezTo>
                  <a:cubicBezTo>
                    <a:pt x="14750" y="1290"/>
                    <a:pt x="13932" y="1141"/>
                    <a:pt x="13188" y="819"/>
                  </a:cubicBezTo>
                  <a:cubicBezTo>
                    <a:pt x="12593" y="571"/>
                    <a:pt x="12073" y="397"/>
                    <a:pt x="11602" y="323"/>
                  </a:cubicBezTo>
                  <a:lnTo>
                    <a:pt x="11602" y="323"/>
                  </a:lnTo>
                  <a:lnTo>
                    <a:pt x="11651" y="3199"/>
                  </a:lnTo>
                  <a:lnTo>
                    <a:pt x="11280" y="274"/>
                  </a:lnTo>
                  <a:cubicBezTo>
                    <a:pt x="11106" y="249"/>
                    <a:pt x="10933" y="249"/>
                    <a:pt x="10734" y="249"/>
                  </a:cubicBezTo>
                  <a:cubicBezTo>
                    <a:pt x="8602" y="249"/>
                    <a:pt x="6768" y="1637"/>
                    <a:pt x="1314" y="1761"/>
                  </a:cubicBezTo>
                  <a:lnTo>
                    <a:pt x="1116" y="2703"/>
                  </a:lnTo>
                  <a:lnTo>
                    <a:pt x="694" y="2951"/>
                  </a:lnTo>
                  <a:lnTo>
                    <a:pt x="694" y="2951"/>
                  </a:lnTo>
                  <a:lnTo>
                    <a:pt x="1041" y="1786"/>
                  </a:lnTo>
                  <a:lnTo>
                    <a:pt x="397" y="1786"/>
                  </a:lnTo>
                  <a:lnTo>
                    <a:pt x="0" y="3571"/>
                  </a:lnTo>
                  <a:cubicBezTo>
                    <a:pt x="0" y="3571"/>
                    <a:pt x="496" y="3595"/>
                    <a:pt x="1265" y="3595"/>
                  </a:cubicBezTo>
                  <a:cubicBezTo>
                    <a:pt x="2405" y="3595"/>
                    <a:pt x="4215" y="3546"/>
                    <a:pt x="6024" y="3199"/>
                  </a:cubicBezTo>
                  <a:cubicBezTo>
                    <a:pt x="6520" y="3100"/>
                    <a:pt x="6941" y="3050"/>
                    <a:pt x="7338" y="3050"/>
                  </a:cubicBezTo>
                  <a:cubicBezTo>
                    <a:pt x="8156" y="3050"/>
                    <a:pt x="8801" y="3224"/>
                    <a:pt x="9346" y="3397"/>
                  </a:cubicBezTo>
                  <a:cubicBezTo>
                    <a:pt x="9916" y="3546"/>
                    <a:pt x="10387" y="3719"/>
                    <a:pt x="10883" y="3719"/>
                  </a:cubicBezTo>
                  <a:cubicBezTo>
                    <a:pt x="11131" y="3719"/>
                    <a:pt x="11404" y="3670"/>
                    <a:pt x="11676" y="3571"/>
                  </a:cubicBezTo>
                  <a:cubicBezTo>
                    <a:pt x="12668" y="3224"/>
                    <a:pt x="13362" y="3100"/>
                    <a:pt x="13957" y="3100"/>
                  </a:cubicBezTo>
                  <a:cubicBezTo>
                    <a:pt x="14354" y="3100"/>
                    <a:pt x="14701" y="3149"/>
                    <a:pt x="15072" y="3248"/>
                  </a:cubicBezTo>
                  <a:cubicBezTo>
                    <a:pt x="15965" y="3447"/>
                    <a:pt x="17799" y="3942"/>
                    <a:pt x="17799" y="3942"/>
                  </a:cubicBezTo>
                  <a:lnTo>
                    <a:pt x="27566" y="2158"/>
                  </a:lnTo>
                  <a:lnTo>
                    <a:pt x="21766" y="2158"/>
                  </a:lnTo>
                  <a:cubicBezTo>
                    <a:pt x="21766" y="2158"/>
                    <a:pt x="21716" y="1290"/>
                    <a:pt x="216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1215200" y="1000025"/>
              <a:ext cx="9325" cy="73150"/>
            </a:xfrm>
            <a:custGeom>
              <a:avLst/>
              <a:gdLst/>
              <a:ahLst/>
              <a:cxnLst/>
              <a:rect l="l" t="t" r="r" b="b"/>
              <a:pathLst>
                <a:path w="373" h="2926" extrusionOk="0">
                  <a:moveTo>
                    <a:pt x="1" y="1"/>
                  </a:moveTo>
                  <a:lnTo>
                    <a:pt x="372" y="2926"/>
                  </a:lnTo>
                  <a:lnTo>
                    <a:pt x="323" y="50"/>
                  </a:lnTo>
                  <a:cubicBezTo>
                    <a:pt x="224" y="25"/>
                    <a:pt x="100" y="2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950575" y="1037200"/>
              <a:ext cx="15525" cy="29775"/>
            </a:xfrm>
            <a:custGeom>
              <a:avLst/>
              <a:gdLst/>
              <a:ahLst/>
              <a:cxnLst/>
              <a:rect l="l" t="t" r="r" b="b"/>
              <a:pathLst>
                <a:path w="621" h="1191" extrusionOk="0">
                  <a:moveTo>
                    <a:pt x="620" y="1"/>
                  </a:moveTo>
                  <a:cubicBezTo>
                    <a:pt x="521" y="1"/>
                    <a:pt x="422" y="26"/>
                    <a:pt x="347" y="26"/>
                  </a:cubicBezTo>
                  <a:lnTo>
                    <a:pt x="0" y="1191"/>
                  </a:lnTo>
                  <a:lnTo>
                    <a:pt x="0" y="1191"/>
                  </a:lnTo>
                  <a:lnTo>
                    <a:pt x="422" y="943"/>
                  </a:lnTo>
                  <a:lnTo>
                    <a:pt x="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1316225" y="654225"/>
              <a:ext cx="29150" cy="104750"/>
            </a:xfrm>
            <a:custGeom>
              <a:avLst/>
              <a:gdLst/>
              <a:ahLst/>
              <a:cxnLst/>
              <a:rect l="l" t="t" r="r" b="b"/>
              <a:pathLst>
                <a:path w="1166" h="4190" extrusionOk="0">
                  <a:moveTo>
                    <a:pt x="0" y="0"/>
                  </a:moveTo>
                  <a:lnTo>
                    <a:pt x="1165" y="4189"/>
                  </a:lnTo>
                  <a:lnTo>
                    <a:pt x="372" y="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1036725" y="707500"/>
              <a:ext cx="441275" cy="73175"/>
            </a:xfrm>
            <a:custGeom>
              <a:avLst/>
              <a:gdLst/>
              <a:ahLst/>
              <a:cxnLst/>
              <a:rect l="l" t="t" r="r" b="b"/>
              <a:pathLst>
                <a:path w="17651" h="2927" extrusionOk="0">
                  <a:moveTo>
                    <a:pt x="9743" y="1"/>
                  </a:moveTo>
                  <a:cubicBezTo>
                    <a:pt x="9321" y="1"/>
                    <a:pt x="8949" y="50"/>
                    <a:pt x="8553" y="125"/>
                  </a:cubicBezTo>
                  <a:lnTo>
                    <a:pt x="9445" y="2306"/>
                  </a:lnTo>
                  <a:lnTo>
                    <a:pt x="8379" y="174"/>
                  </a:lnTo>
                  <a:cubicBezTo>
                    <a:pt x="8007" y="249"/>
                    <a:pt x="7611" y="373"/>
                    <a:pt x="7214" y="472"/>
                  </a:cubicBezTo>
                  <a:cubicBezTo>
                    <a:pt x="6322" y="720"/>
                    <a:pt x="5305" y="943"/>
                    <a:pt x="3892" y="943"/>
                  </a:cubicBezTo>
                  <a:cubicBezTo>
                    <a:pt x="2851" y="943"/>
                    <a:pt x="1587" y="819"/>
                    <a:pt x="0" y="472"/>
                  </a:cubicBezTo>
                  <a:lnTo>
                    <a:pt x="0" y="472"/>
                  </a:lnTo>
                  <a:cubicBezTo>
                    <a:pt x="322" y="918"/>
                    <a:pt x="719" y="1315"/>
                    <a:pt x="719" y="1612"/>
                  </a:cubicBezTo>
                  <a:cubicBezTo>
                    <a:pt x="719" y="1687"/>
                    <a:pt x="694" y="1761"/>
                    <a:pt x="645" y="1811"/>
                  </a:cubicBezTo>
                  <a:cubicBezTo>
                    <a:pt x="422" y="2108"/>
                    <a:pt x="75" y="2356"/>
                    <a:pt x="75" y="2529"/>
                  </a:cubicBezTo>
                  <a:cubicBezTo>
                    <a:pt x="75" y="2678"/>
                    <a:pt x="347" y="2777"/>
                    <a:pt x="1190" y="2777"/>
                  </a:cubicBezTo>
                  <a:lnTo>
                    <a:pt x="1215" y="2777"/>
                  </a:lnTo>
                  <a:cubicBezTo>
                    <a:pt x="2430" y="2753"/>
                    <a:pt x="5727" y="2604"/>
                    <a:pt x="8429" y="2604"/>
                  </a:cubicBezTo>
                  <a:cubicBezTo>
                    <a:pt x="9817" y="2604"/>
                    <a:pt x="11056" y="2653"/>
                    <a:pt x="11775" y="2777"/>
                  </a:cubicBezTo>
                  <a:cubicBezTo>
                    <a:pt x="12469" y="2876"/>
                    <a:pt x="13709" y="2926"/>
                    <a:pt x="15048" y="2926"/>
                  </a:cubicBezTo>
                  <a:cubicBezTo>
                    <a:pt x="15742" y="2926"/>
                    <a:pt x="16461" y="2926"/>
                    <a:pt x="17155" y="2901"/>
                  </a:cubicBezTo>
                  <a:cubicBezTo>
                    <a:pt x="17130" y="2257"/>
                    <a:pt x="17105" y="1736"/>
                    <a:pt x="17105" y="1439"/>
                  </a:cubicBezTo>
                  <a:cubicBezTo>
                    <a:pt x="17080" y="893"/>
                    <a:pt x="17279" y="546"/>
                    <a:pt x="17650" y="323"/>
                  </a:cubicBezTo>
                  <a:lnTo>
                    <a:pt x="17650" y="323"/>
                  </a:lnTo>
                  <a:cubicBezTo>
                    <a:pt x="17477" y="348"/>
                    <a:pt x="17303" y="373"/>
                    <a:pt x="17130" y="398"/>
                  </a:cubicBezTo>
                  <a:cubicBezTo>
                    <a:pt x="16039" y="621"/>
                    <a:pt x="15147" y="844"/>
                    <a:pt x="14180" y="844"/>
                  </a:cubicBezTo>
                  <a:cubicBezTo>
                    <a:pt x="13535" y="844"/>
                    <a:pt x="12841" y="745"/>
                    <a:pt x="12048" y="472"/>
                  </a:cubicBezTo>
                  <a:lnTo>
                    <a:pt x="12048" y="472"/>
                  </a:lnTo>
                  <a:lnTo>
                    <a:pt x="12345" y="2058"/>
                  </a:lnTo>
                  <a:lnTo>
                    <a:pt x="12345" y="2058"/>
                  </a:lnTo>
                  <a:lnTo>
                    <a:pt x="11899" y="422"/>
                  </a:lnTo>
                  <a:lnTo>
                    <a:pt x="11850" y="422"/>
                  </a:lnTo>
                  <a:cubicBezTo>
                    <a:pt x="11032" y="100"/>
                    <a:pt x="10362" y="1"/>
                    <a:pt x="974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1246200" y="710600"/>
              <a:ext cx="26675" cy="54575"/>
            </a:xfrm>
            <a:custGeom>
              <a:avLst/>
              <a:gdLst/>
              <a:ahLst/>
              <a:cxnLst/>
              <a:rect l="l" t="t" r="r" b="b"/>
              <a:pathLst>
                <a:path w="1067" h="2183" extrusionOk="0">
                  <a:moveTo>
                    <a:pt x="174" y="1"/>
                  </a:moveTo>
                  <a:cubicBezTo>
                    <a:pt x="124" y="26"/>
                    <a:pt x="74" y="26"/>
                    <a:pt x="0" y="50"/>
                  </a:cubicBezTo>
                  <a:lnTo>
                    <a:pt x="1066" y="2182"/>
                  </a:lnTo>
                  <a:lnTo>
                    <a:pt x="1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1334200" y="718050"/>
              <a:ext cx="11175" cy="40925"/>
            </a:xfrm>
            <a:custGeom>
              <a:avLst/>
              <a:gdLst/>
              <a:ahLst/>
              <a:cxnLst/>
              <a:rect l="l" t="t" r="r" b="b"/>
              <a:pathLst>
                <a:path w="447" h="1637" extrusionOk="0">
                  <a:moveTo>
                    <a:pt x="0" y="0"/>
                  </a:moveTo>
                  <a:lnTo>
                    <a:pt x="446" y="1636"/>
                  </a:lnTo>
                  <a:lnTo>
                    <a:pt x="446" y="1636"/>
                  </a:lnTo>
                  <a:lnTo>
                    <a:pt x="149" y="50"/>
                  </a:lnTo>
                  <a:cubicBezTo>
                    <a:pt x="99" y="25"/>
                    <a:pt x="50" y="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1461850" y="581700"/>
              <a:ext cx="621025" cy="465450"/>
            </a:xfrm>
            <a:custGeom>
              <a:avLst/>
              <a:gdLst/>
              <a:ahLst/>
              <a:cxnLst/>
              <a:rect l="l" t="t" r="r" b="b"/>
              <a:pathLst>
                <a:path w="24841" h="18618" extrusionOk="0">
                  <a:moveTo>
                    <a:pt x="24840" y="1"/>
                  </a:moveTo>
                  <a:cubicBezTo>
                    <a:pt x="24840" y="1"/>
                    <a:pt x="10983" y="546"/>
                    <a:pt x="9223" y="546"/>
                  </a:cubicBezTo>
                  <a:cubicBezTo>
                    <a:pt x="7487" y="546"/>
                    <a:pt x="6198" y="720"/>
                    <a:pt x="6297" y="1662"/>
                  </a:cubicBezTo>
                  <a:cubicBezTo>
                    <a:pt x="6421" y="2604"/>
                    <a:pt x="7289" y="4661"/>
                    <a:pt x="5157" y="4810"/>
                  </a:cubicBezTo>
                  <a:cubicBezTo>
                    <a:pt x="3025" y="4983"/>
                    <a:pt x="1" y="4537"/>
                    <a:pt x="100" y="6471"/>
                  </a:cubicBezTo>
                  <a:cubicBezTo>
                    <a:pt x="174" y="8404"/>
                    <a:pt x="621" y="18618"/>
                    <a:pt x="621" y="18618"/>
                  </a:cubicBezTo>
                  <a:lnTo>
                    <a:pt x="23080" y="18618"/>
                  </a:lnTo>
                  <a:lnTo>
                    <a:pt x="24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3013075" y="539500"/>
              <a:ext cx="522450" cy="481000"/>
            </a:xfrm>
            <a:custGeom>
              <a:avLst/>
              <a:gdLst/>
              <a:ahLst/>
              <a:cxnLst/>
              <a:rect l="l" t="t" r="r" b="b"/>
              <a:pathLst>
                <a:path w="20898" h="19240" extrusionOk="0">
                  <a:moveTo>
                    <a:pt x="4360" y="0"/>
                  </a:moveTo>
                  <a:cubicBezTo>
                    <a:pt x="3206" y="0"/>
                    <a:pt x="2034" y="211"/>
                    <a:pt x="0" y="2060"/>
                  </a:cubicBezTo>
                  <a:lnTo>
                    <a:pt x="2132" y="19240"/>
                  </a:lnTo>
                  <a:cubicBezTo>
                    <a:pt x="8825" y="19240"/>
                    <a:pt x="12827" y="17838"/>
                    <a:pt x="14747" y="17838"/>
                  </a:cubicBezTo>
                  <a:cubicBezTo>
                    <a:pt x="14853" y="17838"/>
                    <a:pt x="14954" y="17842"/>
                    <a:pt x="15048" y="17851"/>
                  </a:cubicBezTo>
                  <a:cubicBezTo>
                    <a:pt x="15643" y="17901"/>
                    <a:pt x="16510" y="17901"/>
                    <a:pt x="17403" y="17901"/>
                  </a:cubicBezTo>
                  <a:cubicBezTo>
                    <a:pt x="19113" y="17901"/>
                    <a:pt x="20898" y="17851"/>
                    <a:pt x="20898" y="17851"/>
                  </a:cubicBezTo>
                  <a:cubicBezTo>
                    <a:pt x="20625" y="17108"/>
                    <a:pt x="19163" y="14753"/>
                    <a:pt x="18221" y="13588"/>
                  </a:cubicBezTo>
                  <a:cubicBezTo>
                    <a:pt x="17279" y="12422"/>
                    <a:pt x="17601" y="10315"/>
                    <a:pt x="17502" y="9497"/>
                  </a:cubicBezTo>
                  <a:cubicBezTo>
                    <a:pt x="17403" y="8654"/>
                    <a:pt x="15667" y="4663"/>
                    <a:pt x="14254" y="3374"/>
                  </a:cubicBezTo>
                  <a:cubicBezTo>
                    <a:pt x="12841" y="2060"/>
                    <a:pt x="12643" y="2531"/>
                    <a:pt x="10759" y="2060"/>
                  </a:cubicBezTo>
                  <a:cubicBezTo>
                    <a:pt x="10318" y="1957"/>
                    <a:pt x="9959" y="1921"/>
                    <a:pt x="9656" y="1921"/>
                  </a:cubicBezTo>
                  <a:cubicBezTo>
                    <a:pt x="9379" y="1921"/>
                    <a:pt x="9150" y="1951"/>
                    <a:pt x="8949" y="1986"/>
                  </a:cubicBezTo>
                  <a:cubicBezTo>
                    <a:pt x="8743" y="2014"/>
                    <a:pt x="8562" y="2042"/>
                    <a:pt x="8388" y="2042"/>
                  </a:cubicBezTo>
                  <a:cubicBezTo>
                    <a:pt x="8102" y="2042"/>
                    <a:pt x="7835" y="1966"/>
                    <a:pt x="7512" y="1689"/>
                  </a:cubicBezTo>
                  <a:cubicBezTo>
                    <a:pt x="6570" y="920"/>
                    <a:pt x="5875" y="3"/>
                    <a:pt x="4611" y="3"/>
                  </a:cubicBezTo>
                  <a:cubicBezTo>
                    <a:pt x="4527" y="1"/>
                    <a:pt x="4444" y="0"/>
                    <a:pt x="4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3033525" y="659025"/>
              <a:ext cx="436950" cy="361475"/>
            </a:xfrm>
            <a:custGeom>
              <a:avLst/>
              <a:gdLst/>
              <a:ahLst/>
              <a:cxnLst/>
              <a:rect l="l" t="t" r="r" b="b"/>
              <a:pathLst>
                <a:path w="17478" h="14459" extrusionOk="0">
                  <a:moveTo>
                    <a:pt x="6179" y="1"/>
                  </a:moveTo>
                  <a:cubicBezTo>
                    <a:pt x="4465" y="1"/>
                    <a:pt x="2319" y="1004"/>
                    <a:pt x="0" y="3849"/>
                  </a:cubicBezTo>
                  <a:lnTo>
                    <a:pt x="1314" y="14459"/>
                  </a:lnTo>
                  <a:lnTo>
                    <a:pt x="2256" y="14459"/>
                  </a:lnTo>
                  <a:cubicBezTo>
                    <a:pt x="7313" y="14359"/>
                    <a:pt x="10734" y="13467"/>
                    <a:pt x="12792" y="13170"/>
                  </a:cubicBezTo>
                  <a:cubicBezTo>
                    <a:pt x="13209" y="13097"/>
                    <a:pt x="13587" y="13051"/>
                    <a:pt x="13905" y="13051"/>
                  </a:cubicBezTo>
                  <a:cubicBezTo>
                    <a:pt x="14021" y="13051"/>
                    <a:pt x="14130" y="13057"/>
                    <a:pt x="14230" y="13070"/>
                  </a:cubicBezTo>
                  <a:cubicBezTo>
                    <a:pt x="14825" y="13120"/>
                    <a:pt x="15692" y="13120"/>
                    <a:pt x="16585" y="13120"/>
                  </a:cubicBezTo>
                  <a:cubicBezTo>
                    <a:pt x="17477" y="11310"/>
                    <a:pt x="13362" y="12029"/>
                    <a:pt x="14378" y="10963"/>
                  </a:cubicBezTo>
                  <a:cubicBezTo>
                    <a:pt x="15519" y="9773"/>
                    <a:pt x="12767" y="10071"/>
                    <a:pt x="14949" y="7889"/>
                  </a:cubicBezTo>
                  <a:cubicBezTo>
                    <a:pt x="17058" y="5780"/>
                    <a:pt x="15859" y="4260"/>
                    <a:pt x="14061" y="4260"/>
                  </a:cubicBezTo>
                  <a:cubicBezTo>
                    <a:pt x="13978" y="4260"/>
                    <a:pt x="13893" y="4264"/>
                    <a:pt x="13808" y="4270"/>
                  </a:cubicBezTo>
                  <a:cubicBezTo>
                    <a:pt x="12837" y="4357"/>
                    <a:pt x="12067" y="4744"/>
                    <a:pt x="11452" y="4744"/>
                  </a:cubicBezTo>
                  <a:cubicBezTo>
                    <a:pt x="10842" y="4744"/>
                    <a:pt x="10386" y="4363"/>
                    <a:pt x="10040" y="2931"/>
                  </a:cubicBezTo>
                  <a:cubicBezTo>
                    <a:pt x="9700" y="1477"/>
                    <a:pt x="8258" y="1"/>
                    <a:pt x="6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3068225" y="775000"/>
              <a:ext cx="291550" cy="245500"/>
            </a:xfrm>
            <a:custGeom>
              <a:avLst/>
              <a:gdLst/>
              <a:ahLst/>
              <a:cxnLst/>
              <a:rect l="l" t="t" r="r" b="b"/>
              <a:pathLst>
                <a:path w="11662" h="9820" extrusionOk="0">
                  <a:moveTo>
                    <a:pt x="4214" y="1"/>
                  </a:moveTo>
                  <a:cubicBezTo>
                    <a:pt x="3042" y="1"/>
                    <a:pt x="1576" y="686"/>
                    <a:pt x="1" y="2631"/>
                  </a:cubicBezTo>
                  <a:lnTo>
                    <a:pt x="868" y="9820"/>
                  </a:lnTo>
                  <a:cubicBezTo>
                    <a:pt x="5925" y="9720"/>
                    <a:pt x="9346" y="8828"/>
                    <a:pt x="11404" y="8531"/>
                  </a:cubicBezTo>
                  <a:cubicBezTo>
                    <a:pt x="11156" y="7861"/>
                    <a:pt x="9247" y="8109"/>
                    <a:pt x="9842" y="7514"/>
                  </a:cubicBezTo>
                  <a:cubicBezTo>
                    <a:pt x="10611" y="6696"/>
                    <a:pt x="8727" y="6894"/>
                    <a:pt x="10239" y="5407"/>
                  </a:cubicBezTo>
                  <a:cubicBezTo>
                    <a:pt x="11662" y="3960"/>
                    <a:pt x="10838" y="2922"/>
                    <a:pt x="9613" y="2922"/>
                  </a:cubicBezTo>
                  <a:cubicBezTo>
                    <a:pt x="9558" y="2922"/>
                    <a:pt x="9502" y="2924"/>
                    <a:pt x="9445" y="2928"/>
                  </a:cubicBezTo>
                  <a:cubicBezTo>
                    <a:pt x="8772" y="2978"/>
                    <a:pt x="8243" y="3241"/>
                    <a:pt x="7824" y="3241"/>
                  </a:cubicBezTo>
                  <a:cubicBezTo>
                    <a:pt x="7409" y="3241"/>
                    <a:pt x="7101" y="2984"/>
                    <a:pt x="6867" y="2011"/>
                  </a:cubicBezTo>
                  <a:cubicBezTo>
                    <a:pt x="6636" y="1017"/>
                    <a:pt x="5642" y="1"/>
                    <a:pt x="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1634650" y="593150"/>
              <a:ext cx="432100" cy="79625"/>
            </a:xfrm>
            <a:custGeom>
              <a:avLst/>
              <a:gdLst/>
              <a:ahLst/>
              <a:cxnLst/>
              <a:rect l="l" t="t" r="r" b="b"/>
              <a:pathLst>
                <a:path w="17284" h="3185" extrusionOk="0">
                  <a:moveTo>
                    <a:pt x="13299" y="1"/>
                  </a:moveTo>
                  <a:cubicBezTo>
                    <a:pt x="6118" y="1"/>
                    <a:pt x="118" y="162"/>
                    <a:pt x="55" y="980"/>
                  </a:cubicBezTo>
                  <a:cubicBezTo>
                    <a:pt x="1" y="1702"/>
                    <a:pt x="130" y="3184"/>
                    <a:pt x="444" y="3184"/>
                  </a:cubicBezTo>
                  <a:cubicBezTo>
                    <a:pt x="561" y="3184"/>
                    <a:pt x="704" y="2977"/>
                    <a:pt x="873" y="2443"/>
                  </a:cubicBezTo>
                  <a:cubicBezTo>
                    <a:pt x="1020" y="1977"/>
                    <a:pt x="1234" y="1820"/>
                    <a:pt x="1497" y="1820"/>
                  </a:cubicBezTo>
                  <a:cubicBezTo>
                    <a:pt x="1765" y="1820"/>
                    <a:pt x="2084" y="1983"/>
                    <a:pt x="2435" y="2146"/>
                  </a:cubicBezTo>
                  <a:cubicBezTo>
                    <a:pt x="2797" y="2309"/>
                    <a:pt x="3192" y="2473"/>
                    <a:pt x="3613" y="2473"/>
                  </a:cubicBezTo>
                  <a:cubicBezTo>
                    <a:pt x="4084" y="2473"/>
                    <a:pt x="4588" y="2267"/>
                    <a:pt x="5112" y="1625"/>
                  </a:cubicBezTo>
                  <a:cubicBezTo>
                    <a:pt x="5489" y="1146"/>
                    <a:pt x="5815" y="969"/>
                    <a:pt x="6112" y="969"/>
                  </a:cubicBezTo>
                  <a:cubicBezTo>
                    <a:pt x="6538" y="969"/>
                    <a:pt x="6903" y="1334"/>
                    <a:pt x="7269" y="1699"/>
                  </a:cubicBezTo>
                  <a:cubicBezTo>
                    <a:pt x="7637" y="2054"/>
                    <a:pt x="8014" y="2416"/>
                    <a:pt x="8468" y="2416"/>
                  </a:cubicBezTo>
                  <a:cubicBezTo>
                    <a:pt x="8808" y="2416"/>
                    <a:pt x="9192" y="2213"/>
                    <a:pt x="9648" y="1650"/>
                  </a:cubicBezTo>
                  <a:cubicBezTo>
                    <a:pt x="10035" y="1166"/>
                    <a:pt x="10417" y="990"/>
                    <a:pt x="10807" y="990"/>
                  </a:cubicBezTo>
                  <a:cubicBezTo>
                    <a:pt x="11316" y="990"/>
                    <a:pt x="11838" y="1291"/>
                    <a:pt x="12400" y="1600"/>
                  </a:cubicBezTo>
                  <a:cubicBezTo>
                    <a:pt x="12961" y="1902"/>
                    <a:pt x="13559" y="2204"/>
                    <a:pt x="14229" y="2204"/>
                  </a:cubicBezTo>
                  <a:cubicBezTo>
                    <a:pt x="15100" y="2204"/>
                    <a:pt x="16093" y="1694"/>
                    <a:pt x="17284" y="14"/>
                  </a:cubicBezTo>
                  <a:cubicBezTo>
                    <a:pt x="15935" y="6"/>
                    <a:pt x="14598" y="1"/>
                    <a:pt x="1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1474525" y="711525"/>
              <a:ext cx="548225" cy="109650"/>
            </a:xfrm>
            <a:custGeom>
              <a:avLst/>
              <a:gdLst/>
              <a:ahLst/>
              <a:cxnLst/>
              <a:rect l="l" t="t" r="r" b="b"/>
              <a:pathLst>
                <a:path w="21929" h="4386" extrusionOk="0">
                  <a:moveTo>
                    <a:pt x="6127" y="1"/>
                  </a:moveTo>
                  <a:cubicBezTo>
                    <a:pt x="2189" y="1"/>
                    <a:pt x="1" y="340"/>
                    <a:pt x="64" y="1451"/>
                  </a:cubicBezTo>
                  <a:cubicBezTo>
                    <a:pt x="103" y="2081"/>
                    <a:pt x="310" y="2280"/>
                    <a:pt x="602" y="2280"/>
                  </a:cubicBezTo>
                  <a:cubicBezTo>
                    <a:pt x="861" y="2280"/>
                    <a:pt x="1188" y="2123"/>
                    <a:pt x="1527" y="1972"/>
                  </a:cubicBezTo>
                  <a:cubicBezTo>
                    <a:pt x="1849" y="1811"/>
                    <a:pt x="2178" y="1650"/>
                    <a:pt x="2447" y="1650"/>
                  </a:cubicBezTo>
                  <a:cubicBezTo>
                    <a:pt x="2676" y="1650"/>
                    <a:pt x="2862" y="1766"/>
                    <a:pt x="2964" y="2096"/>
                  </a:cubicBezTo>
                  <a:cubicBezTo>
                    <a:pt x="3259" y="3042"/>
                    <a:pt x="3137" y="4385"/>
                    <a:pt x="3416" y="4385"/>
                  </a:cubicBezTo>
                  <a:cubicBezTo>
                    <a:pt x="3583" y="4385"/>
                    <a:pt x="3895" y="3904"/>
                    <a:pt x="4526" y="2567"/>
                  </a:cubicBezTo>
                  <a:cubicBezTo>
                    <a:pt x="4850" y="1890"/>
                    <a:pt x="5090" y="1631"/>
                    <a:pt x="5284" y="1631"/>
                  </a:cubicBezTo>
                  <a:cubicBezTo>
                    <a:pt x="5594" y="1631"/>
                    <a:pt x="5785" y="2292"/>
                    <a:pt x="6014" y="2963"/>
                  </a:cubicBezTo>
                  <a:cubicBezTo>
                    <a:pt x="6234" y="3625"/>
                    <a:pt x="6481" y="4286"/>
                    <a:pt x="6893" y="4286"/>
                  </a:cubicBezTo>
                  <a:cubicBezTo>
                    <a:pt x="7176" y="4286"/>
                    <a:pt x="7537" y="3974"/>
                    <a:pt x="8022" y="3137"/>
                  </a:cubicBezTo>
                  <a:cubicBezTo>
                    <a:pt x="8943" y="1571"/>
                    <a:pt x="9494" y="1120"/>
                    <a:pt x="9867" y="1120"/>
                  </a:cubicBezTo>
                  <a:cubicBezTo>
                    <a:pt x="10125" y="1120"/>
                    <a:pt x="10299" y="1337"/>
                    <a:pt x="10451" y="1550"/>
                  </a:cubicBezTo>
                  <a:cubicBezTo>
                    <a:pt x="10608" y="1766"/>
                    <a:pt x="10750" y="1967"/>
                    <a:pt x="10925" y="1967"/>
                  </a:cubicBezTo>
                  <a:cubicBezTo>
                    <a:pt x="10971" y="1967"/>
                    <a:pt x="11019" y="1953"/>
                    <a:pt x="11071" y="1922"/>
                  </a:cubicBezTo>
                  <a:cubicBezTo>
                    <a:pt x="11229" y="1838"/>
                    <a:pt x="11367" y="1800"/>
                    <a:pt x="11489" y="1800"/>
                  </a:cubicBezTo>
                  <a:cubicBezTo>
                    <a:pt x="11939" y="1800"/>
                    <a:pt x="12165" y="2308"/>
                    <a:pt x="12360" y="2815"/>
                  </a:cubicBezTo>
                  <a:cubicBezTo>
                    <a:pt x="12547" y="3334"/>
                    <a:pt x="12701" y="3844"/>
                    <a:pt x="13002" y="3844"/>
                  </a:cubicBezTo>
                  <a:cubicBezTo>
                    <a:pt x="13218" y="3844"/>
                    <a:pt x="13511" y="3580"/>
                    <a:pt x="13946" y="2864"/>
                  </a:cubicBezTo>
                  <a:cubicBezTo>
                    <a:pt x="14293" y="2294"/>
                    <a:pt x="14695" y="2092"/>
                    <a:pt x="15139" y="2092"/>
                  </a:cubicBezTo>
                  <a:cubicBezTo>
                    <a:pt x="15679" y="2092"/>
                    <a:pt x="16281" y="2391"/>
                    <a:pt x="16921" y="2691"/>
                  </a:cubicBezTo>
                  <a:cubicBezTo>
                    <a:pt x="17566" y="2998"/>
                    <a:pt x="18249" y="3305"/>
                    <a:pt x="18945" y="3305"/>
                  </a:cubicBezTo>
                  <a:cubicBezTo>
                    <a:pt x="19935" y="3305"/>
                    <a:pt x="20953" y="2684"/>
                    <a:pt x="21928" y="559"/>
                  </a:cubicBezTo>
                  <a:cubicBezTo>
                    <a:pt x="15336" y="316"/>
                    <a:pt x="9920" y="1"/>
                    <a:pt x="6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2687700" y="581700"/>
              <a:ext cx="513175" cy="438800"/>
            </a:xfrm>
            <a:custGeom>
              <a:avLst/>
              <a:gdLst/>
              <a:ahLst/>
              <a:cxnLst/>
              <a:rect l="l" t="t" r="r" b="b"/>
              <a:pathLst>
                <a:path w="20527" h="17552" extrusionOk="0">
                  <a:moveTo>
                    <a:pt x="1" y="1"/>
                  </a:moveTo>
                  <a:lnTo>
                    <a:pt x="1141" y="17552"/>
                  </a:lnTo>
                  <a:lnTo>
                    <a:pt x="20527" y="16163"/>
                  </a:lnTo>
                  <a:cubicBezTo>
                    <a:pt x="18816" y="2157"/>
                    <a:pt x="16040" y="1"/>
                    <a:pt x="11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2682750" y="584625"/>
              <a:ext cx="420775" cy="75800"/>
            </a:xfrm>
            <a:custGeom>
              <a:avLst/>
              <a:gdLst/>
              <a:ahLst/>
              <a:cxnLst/>
              <a:rect l="l" t="t" r="r" b="b"/>
              <a:pathLst>
                <a:path w="16831" h="3032" extrusionOk="0">
                  <a:moveTo>
                    <a:pt x="9541" y="1"/>
                  </a:moveTo>
                  <a:cubicBezTo>
                    <a:pt x="8462" y="1"/>
                    <a:pt x="7274" y="40"/>
                    <a:pt x="5975" y="82"/>
                  </a:cubicBezTo>
                  <a:cubicBezTo>
                    <a:pt x="4720" y="122"/>
                    <a:pt x="3333" y="163"/>
                    <a:pt x="1854" y="163"/>
                  </a:cubicBezTo>
                  <a:cubicBezTo>
                    <a:pt x="1521" y="163"/>
                    <a:pt x="1184" y="161"/>
                    <a:pt x="843" y="156"/>
                  </a:cubicBezTo>
                  <a:lnTo>
                    <a:pt x="843" y="156"/>
                  </a:lnTo>
                  <a:cubicBezTo>
                    <a:pt x="843" y="156"/>
                    <a:pt x="0" y="528"/>
                    <a:pt x="1934" y="1842"/>
                  </a:cubicBezTo>
                  <a:cubicBezTo>
                    <a:pt x="2311" y="2112"/>
                    <a:pt x="2637" y="2208"/>
                    <a:pt x="2936" y="2208"/>
                  </a:cubicBezTo>
                  <a:cubicBezTo>
                    <a:pt x="3324" y="2208"/>
                    <a:pt x="3666" y="2046"/>
                    <a:pt x="4016" y="1892"/>
                  </a:cubicBezTo>
                  <a:cubicBezTo>
                    <a:pt x="4370" y="1727"/>
                    <a:pt x="4729" y="1562"/>
                    <a:pt x="5152" y="1562"/>
                  </a:cubicBezTo>
                  <a:cubicBezTo>
                    <a:pt x="5619" y="1562"/>
                    <a:pt x="6165" y="1763"/>
                    <a:pt x="6867" y="2387"/>
                  </a:cubicBezTo>
                  <a:cubicBezTo>
                    <a:pt x="7384" y="2855"/>
                    <a:pt x="7735" y="3032"/>
                    <a:pt x="7993" y="3032"/>
                  </a:cubicBezTo>
                  <a:cubicBezTo>
                    <a:pt x="8391" y="3032"/>
                    <a:pt x="8565" y="2610"/>
                    <a:pt x="8776" y="2189"/>
                  </a:cubicBezTo>
                  <a:cubicBezTo>
                    <a:pt x="9001" y="1773"/>
                    <a:pt x="9251" y="1345"/>
                    <a:pt x="9804" y="1345"/>
                  </a:cubicBezTo>
                  <a:cubicBezTo>
                    <a:pt x="10042" y="1345"/>
                    <a:pt x="10336" y="1425"/>
                    <a:pt x="10710" y="1619"/>
                  </a:cubicBezTo>
                  <a:cubicBezTo>
                    <a:pt x="11349" y="1954"/>
                    <a:pt x="11793" y="2077"/>
                    <a:pt x="12117" y="2077"/>
                  </a:cubicBezTo>
                  <a:cubicBezTo>
                    <a:pt x="12560" y="2077"/>
                    <a:pt x="12779" y="1848"/>
                    <a:pt x="12965" y="1619"/>
                  </a:cubicBezTo>
                  <a:cubicBezTo>
                    <a:pt x="13143" y="1382"/>
                    <a:pt x="13289" y="1146"/>
                    <a:pt x="13590" y="1146"/>
                  </a:cubicBezTo>
                  <a:cubicBezTo>
                    <a:pt x="13668" y="1146"/>
                    <a:pt x="13756" y="1162"/>
                    <a:pt x="13858" y="1197"/>
                  </a:cubicBezTo>
                  <a:cubicBezTo>
                    <a:pt x="14662" y="1460"/>
                    <a:pt x="16355" y="2428"/>
                    <a:pt x="16670" y="2428"/>
                  </a:cubicBezTo>
                  <a:cubicBezTo>
                    <a:pt x="16830" y="2428"/>
                    <a:pt x="16630" y="2175"/>
                    <a:pt x="15767" y="1445"/>
                  </a:cubicBezTo>
                  <a:cubicBezTo>
                    <a:pt x="14390" y="265"/>
                    <a:pt x="12330" y="1"/>
                    <a:pt x="9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a:off x="1946500" y="546325"/>
              <a:ext cx="912275" cy="536225"/>
            </a:xfrm>
            <a:custGeom>
              <a:avLst/>
              <a:gdLst/>
              <a:ahLst/>
              <a:cxnLst/>
              <a:rect l="l" t="t" r="r" b="b"/>
              <a:pathLst>
                <a:path w="36491" h="21449" extrusionOk="0">
                  <a:moveTo>
                    <a:pt x="9670" y="1"/>
                  </a:moveTo>
                  <a:cubicBezTo>
                    <a:pt x="7453" y="1"/>
                    <a:pt x="5634" y="186"/>
                    <a:pt x="5454" y="672"/>
                  </a:cubicBezTo>
                  <a:cubicBezTo>
                    <a:pt x="5107" y="1664"/>
                    <a:pt x="1909" y="1862"/>
                    <a:pt x="1760" y="3572"/>
                  </a:cubicBezTo>
                  <a:cubicBezTo>
                    <a:pt x="1760" y="3597"/>
                    <a:pt x="1760" y="3647"/>
                    <a:pt x="1760" y="3671"/>
                  </a:cubicBezTo>
                  <a:lnTo>
                    <a:pt x="2033" y="7886"/>
                  </a:lnTo>
                  <a:lnTo>
                    <a:pt x="0" y="8704"/>
                  </a:lnTo>
                  <a:cubicBezTo>
                    <a:pt x="0" y="8704"/>
                    <a:pt x="75" y="9150"/>
                    <a:pt x="248" y="9819"/>
                  </a:cubicBezTo>
                  <a:cubicBezTo>
                    <a:pt x="546" y="11009"/>
                    <a:pt x="1116" y="12918"/>
                    <a:pt x="1884" y="13934"/>
                  </a:cubicBezTo>
                  <a:cubicBezTo>
                    <a:pt x="1984" y="14108"/>
                    <a:pt x="2107" y="14232"/>
                    <a:pt x="2231" y="14331"/>
                  </a:cubicBezTo>
                  <a:cubicBezTo>
                    <a:pt x="2603" y="14678"/>
                    <a:pt x="2851" y="15298"/>
                    <a:pt x="3025" y="16017"/>
                  </a:cubicBezTo>
                  <a:cubicBezTo>
                    <a:pt x="3520" y="17950"/>
                    <a:pt x="3397" y="20652"/>
                    <a:pt x="3397" y="20652"/>
                  </a:cubicBezTo>
                  <a:cubicBezTo>
                    <a:pt x="3397" y="20652"/>
                    <a:pt x="4747" y="20611"/>
                    <a:pt x="6403" y="20611"/>
                  </a:cubicBezTo>
                  <a:cubicBezTo>
                    <a:pt x="8804" y="20611"/>
                    <a:pt x="11847" y="20698"/>
                    <a:pt x="12346" y="21123"/>
                  </a:cubicBezTo>
                  <a:cubicBezTo>
                    <a:pt x="12633" y="21367"/>
                    <a:pt x="13503" y="21449"/>
                    <a:pt x="14811" y="21449"/>
                  </a:cubicBezTo>
                  <a:cubicBezTo>
                    <a:pt x="17223" y="21449"/>
                    <a:pt x="21124" y="21172"/>
                    <a:pt x="25608" y="21123"/>
                  </a:cubicBezTo>
                  <a:cubicBezTo>
                    <a:pt x="32549" y="21049"/>
                    <a:pt x="35623" y="20033"/>
                    <a:pt x="35623" y="20033"/>
                  </a:cubicBezTo>
                  <a:cubicBezTo>
                    <a:pt x="36491" y="17330"/>
                    <a:pt x="36268" y="15620"/>
                    <a:pt x="35896" y="14554"/>
                  </a:cubicBezTo>
                  <a:cubicBezTo>
                    <a:pt x="35573" y="13538"/>
                    <a:pt x="35127" y="13042"/>
                    <a:pt x="35301" y="12769"/>
                  </a:cubicBezTo>
                  <a:cubicBezTo>
                    <a:pt x="35648" y="12174"/>
                    <a:pt x="35970" y="10191"/>
                    <a:pt x="35970" y="10191"/>
                  </a:cubicBezTo>
                  <a:lnTo>
                    <a:pt x="35921" y="9819"/>
                  </a:lnTo>
                  <a:cubicBezTo>
                    <a:pt x="35846" y="9348"/>
                    <a:pt x="35697" y="8456"/>
                    <a:pt x="35499" y="7464"/>
                  </a:cubicBezTo>
                  <a:cubicBezTo>
                    <a:pt x="35450" y="7291"/>
                    <a:pt x="35425" y="7142"/>
                    <a:pt x="35375" y="6968"/>
                  </a:cubicBezTo>
                  <a:cubicBezTo>
                    <a:pt x="35202" y="6175"/>
                    <a:pt x="35003" y="5332"/>
                    <a:pt x="34755" y="4564"/>
                  </a:cubicBezTo>
                  <a:cubicBezTo>
                    <a:pt x="34706" y="4390"/>
                    <a:pt x="34656" y="4242"/>
                    <a:pt x="34582" y="4068"/>
                  </a:cubicBezTo>
                  <a:cubicBezTo>
                    <a:pt x="34235" y="3052"/>
                    <a:pt x="33590" y="2630"/>
                    <a:pt x="32946" y="2457"/>
                  </a:cubicBezTo>
                  <a:cubicBezTo>
                    <a:pt x="32053" y="2209"/>
                    <a:pt x="31161" y="2432"/>
                    <a:pt x="30987" y="2184"/>
                  </a:cubicBezTo>
                  <a:cubicBezTo>
                    <a:pt x="30665" y="1812"/>
                    <a:pt x="31880" y="1416"/>
                    <a:pt x="31880" y="1416"/>
                  </a:cubicBezTo>
                  <a:cubicBezTo>
                    <a:pt x="31338" y="1041"/>
                    <a:pt x="29975" y="922"/>
                    <a:pt x="28311" y="922"/>
                  </a:cubicBezTo>
                  <a:cubicBezTo>
                    <a:pt x="26779" y="922"/>
                    <a:pt x="24992" y="1023"/>
                    <a:pt x="23352" y="1118"/>
                  </a:cubicBezTo>
                  <a:cubicBezTo>
                    <a:pt x="21744" y="1216"/>
                    <a:pt x="20270" y="1314"/>
                    <a:pt x="19335" y="1314"/>
                  </a:cubicBezTo>
                  <a:cubicBezTo>
                    <a:pt x="18613" y="1314"/>
                    <a:pt x="18212" y="1255"/>
                    <a:pt x="18320" y="1093"/>
                  </a:cubicBezTo>
                  <a:cubicBezTo>
                    <a:pt x="18683" y="572"/>
                    <a:pt x="13563" y="1"/>
                    <a:pt x="9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a:off x="1990500" y="546325"/>
              <a:ext cx="779650" cy="89600"/>
            </a:xfrm>
            <a:custGeom>
              <a:avLst/>
              <a:gdLst/>
              <a:ahLst/>
              <a:cxnLst/>
              <a:rect l="l" t="t" r="r" b="b"/>
              <a:pathLst>
                <a:path w="31186" h="3584" extrusionOk="0">
                  <a:moveTo>
                    <a:pt x="7910" y="1"/>
                  </a:moveTo>
                  <a:cubicBezTo>
                    <a:pt x="5693" y="1"/>
                    <a:pt x="3874" y="186"/>
                    <a:pt x="3694" y="672"/>
                  </a:cubicBezTo>
                  <a:cubicBezTo>
                    <a:pt x="3347" y="1664"/>
                    <a:pt x="100" y="1862"/>
                    <a:pt x="0" y="3572"/>
                  </a:cubicBezTo>
                  <a:cubicBezTo>
                    <a:pt x="66" y="3580"/>
                    <a:pt x="136" y="3584"/>
                    <a:pt x="211" y="3584"/>
                  </a:cubicBezTo>
                  <a:cubicBezTo>
                    <a:pt x="618" y="3584"/>
                    <a:pt x="1143" y="3479"/>
                    <a:pt x="1562" y="3374"/>
                  </a:cubicBezTo>
                  <a:cubicBezTo>
                    <a:pt x="1856" y="3291"/>
                    <a:pt x="2088" y="3265"/>
                    <a:pt x="2314" y="3265"/>
                  </a:cubicBezTo>
                  <a:cubicBezTo>
                    <a:pt x="2670" y="3265"/>
                    <a:pt x="3015" y="3328"/>
                    <a:pt x="3571" y="3328"/>
                  </a:cubicBezTo>
                  <a:cubicBezTo>
                    <a:pt x="4034" y="3328"/>
                    <a:pt x="4643" y="3285"/>
                    <a:pt x="5529" y="3126"/>
                  </a:cubicBezTo>
                  <a:cubicBezTo>
                    <a:pt x="8156" y="2655"/>
                    <a:pt x="8652" y="3126"/>
                    <a:pt x="11354" y="2556"/>
                  </a:cubicBezTo>
                  <a:cubicBezTo>
                    <a:pt x="11859" y="2445"/>
                    <a:pt x="12321" y="2399"/>
                    <a:pt x="12747" y="2399"/>
                  </a:cubicBezTo>
                  <a:cubicBezTo>
                    <a:pt x="14602" y="2399"/>
                    <a:pt x="15766" y="3259"/>
                    <a:pt x="16733" y="3300"/>
                  </a:cubicBezTo>
                  <a:cubicBezTo>
                    <a:pt x="16752" y="3300"/>
                    <a:pt x="16772" y="3300"/>
                    <a:pt x="16793" y="3300"/>
                  </a:cubicBezTo>
                  <a:cubicBezTo>
                    <a:pt x="17874" y="3300"/>
                    <a:pt x="22382" y="2799"/>
                    <a:pt x="25003" y="2799"/>
                  </a:cubicBezTo>
                  <a:cubicBezTo>
                    <a:pt x="25565" y="2799"/>
                    <a:pt x="26040" y="2822"/>
                    <a:pt x="26377" y="2878"/>
                  </a:cubicBezTo>
                  <a:cubicBezTo>
                    <a:pt x="26618" y="2921"/>
                    <a:pt x="26869" y="2938"/>
                    <a:pt x="27128" y="2938"/>
                  </a:cubicBezTo>
                  <a:cubicBezTo>
                    <a:pt x="28387" y="2938"/>
                    <a:pt x="29829" y="2518"/>
                    <a:pt x="31186" y="2457"/>
                  </a:cubicBezTo>
                  <a:cubicBezTo>
                    <a:pt x="30293" y="2209"/>
                    <a:pt x="29401" y="2432"/>
                    <a:pt x="29227" y="2184"/>
                  </a:cubicBezTo>
                  <a:cubicBezTo>
                    <a:pt x="28905" y="1812"/>
                    <a:pt x="30120" y="1416"/>
                    <a:pt x="30120" y="1416"/>
                  </a:cubicBezTo>
                  <a:cubicBezTo>
                    <a:pt x="29575" y="1041"/>
                    <a:pt x="28194" y="920"/>
                    <a:pt x="26510" y="920"/>
                  </a:cubicBezTo>
                  <a:cubicBezTo>
                    <a:pt x="23465" y="920"/>
                    <a:pt x="19431" y="1315"/>
                    <a:pt x="17567" y="1315"/>
                  </a:cubicBezTo>
                  <a:cubicBezTo>
                    <a:pt x="16847" y="1315"/>
                    <a:pt x="16451" y="1256"/>
                    <a:pt x="16560" y="1093"/>
                  </a:cubicBezTo>
                  <a:cubicBezTo>
                    <a:pt x="16923" y="572"/>
                    <a:pt x="11803" y="1"/>
                    <a:pt x="7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2351800" y="633750"/>
              <a:ext cx="50225" cy="143825"/>
            </a:xfrm>
            <a:custGeom>
              <a:avLst/>
              <a:gdLst/>
              <a:ahLst/>
              <a:cxnLst/>
              <a:rect l="l" t="t" r="r" b="b"/>
              <a:pathLst>
                <a:path w="2009" h="5753" extrusionOk="0">
                  <a:moveTo>
                    <a:pt x="1538" y="1"/>
                  </a:moveTo>
                  <a:lnTo>
                    <a:pt x="1" y="5752"/>
                  </a:lnTo>
                  <a:lnTo>
                    <a:pt x="1" y="5752"/>
                  </a:lnTo>
                  <a:lnTo>
                    <a:pt x="2009" y="348"/>
                  </a:lnTo>
                  <a:lnTo>
                    <a:pt x="1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2364200" y="626950"/>
              <a:ext cx="13050" cy="81200"/>
            </a:xfrm>
            <a:custGeom>
              <a:avLst/>
              <a:gdLst/>
              <a:ahLst/>
              <a:cxnLst/>
              <a:rect l="l" t="t" r="r" b="b"/>
              <a:pathLst>
                <a:path w="522" h="3248" extrusionOk="0">
                  <a:moveTo>
                    <a:pt x="100" y="0"/>
                  </a:moveTo>
                  <a:lnTo>
                    <a:pt x="1" y="3248"/>
                  </a:lnTo>
                  <a:lnTo>
                    <a:pt x="521" y="496"/>
                  </a:lnTo>
                  <a:lnTo>
                    <a:pt x="1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2012800" y="811000"/>
              <a:ext cx="37225" cy="160550"/>
            </a:xfrm>
            <a:custGeom>
              <a:avLst/>
              <a:gdLst/>
              <a:ahLst/>
              <a:cxnLst/>
              <a:rect l="l" t="t" r="r" b="b"/>
              <a:pathLst>
                <a:path w="1489" h="6422" extrusionOk="0">
                  <a:moveTo>
                    <a:pt x="1" y="1"/>
                  </a:moveTo>
                  <a:lnTo>
                    <a:pt x="1488" y="6421"/>
                  </a:lnTo>
                  <a:lnTo>
                    <a:pt x="794" y="74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6"/>
            <p:cNvSpPr/>
            <p:nvPr/>
          </p:nvSpPr>
          <p:spPr>
            <a:xfrm>
              <a:off x="2116300" y="821550"/>
              <a:ext cx="29150" cy="192125"/>
            </a:xfrm>
            <a:custGeom>
              <a:avLst/>
              <a:gdLst/>
              <a:ahLst/>
              <a:cxnLst/>
              <a:rect l="l" t="t" r="r" b="b"/>
              <a:pathLst>
                <a:path w="1166" h="7685" extrusionOk="0">
                  <a:moveTo>
                    <a:pt x="497" y="0"/>
                  </a:moveTo>
                  <a:lnTo>
                    <a:pt x="1" y="7685"/>
                  </a:lnTo>
                  <a:lnTo>
                    <a:pt x="11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6"/>
            <p:cNvSpPr/>
            <p:nvPr/>
          </p:nvSpPr>
          <p:spPr>
            <a:xfrm>
              <a:off x="2232825" y="815350"/>
              <a:ext cx="21100" cy="241725"/>
            </a:xfrm>
            <a:custGeom>
              <a:avLst/>
              <a:gdLst/>
              <a:ahLst/>
              <a:cxnLst/>
              <a:rect l="l" t="t" r="r" b="b"/>
              <a:pathLst>
                <a:path w="844" h="9669" extrusionOk="0">
                  <a:moveTo>
                    <a:pt x="669" y="0"/>
                  </a:moveTo>
                  <a:lnTo>
                    <a:pt x="0" y="323"/>
                  </a:lnTo>
                  <a:lnTo>
                    <a:pt x="843" y="9668"/>
                  </a:lnTo>
                  <a:lnTo>
                    <a:pt x="6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2628825" y="628800"/>
              <a:ext cx="42800" cy="137000"/>
            </a:xfrm>
            <a:custGeom>
              <a:avLst/>
              <a:gdLst/>
              <a:ahLst/>
              <a:cxnLst/>
              <a:rect l="l" t="t" r="r" b="b"/>
              <a:pathLst>
                <a:path w="1712" h="5480" extrusionOk="0">
                  <a:moveTo>
                    <a:pt x="1" y="1"/>
                  </a:moveTo>
                  <a:lnTo>
                    <a:pt x="1711" y="5479"/>
                  </a:lnTo>
                  <a:lnTo>
                    <a:pt x="720" y="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1490375" y="813075"/>
              <a:ext cx="128825" cy="187000"/>
            </a:xfrm>
            <a:custGeom>
              <a:avLst/>
              <a:gdLst/>
              <a:ahLst/>
              <a:cxnLst/>
              <a:rect l="l" t="t" r="r" b="b"/>
              <a:pathLst>
                <a:path w="5153" h="7480" extrusionOk="0">
                  <a:moveTo>
                    <a:pt x="387" y="1"/>
                  </a:moveTo>
                  <a:cubicBezTo>
                    <a:pt x="244" y="1"/>
                    <a:pt x="74" y="2829"/>
                    <a:pt x="0" y="6165"/>
                  </a:cubicBezTo>
                  <a:cubicBezTo>
                    <a:pt x="0" y="6165"/>
                    <a:pt x="2666" y="7479"/>
                    <a:pt x="4132" y="7479"/>
                  </a:cubicBezTo>
                  <a:cubicBezTo>
                    <a:pt x="4748" y="7479"/>
                    <a:pt x="5153" y="7247"/>
                    <a:pt x="5057" y="6586"/>
                  </a:cubicBezTo>
                  <a:cubicBezTo>
                    <a:pt x="4840" y="4940"/>
                    <a:pt x="4782" y="2687"/>
                    <a:pt x="4438" y="2687"/>
                  </a:cubicBezTo>
                  <a:cubicBezTo>
                    <a:pt x="4311" y="2687"/>
                    <a:pt x="4145" y="2996"/>
                    <a:pt x="3917" y="3760"/>
                  </a:cubicBezTo>
                  <a:cubicBezTo>
                    <a:pt x="3677" y="4563"/>
                    <a:pt x="3430" y="4872"/>
                    <a:pt x="3187" y="4872"/>
                  </a:cubicBezTo>
                  <a:cubicBezTo>
                    <a:pt x="2577" y="4872"/>
                    <a:pt x="1998" y="2916"/>
                    <a:pt x="1661" y="1975"/>
                  </a:cubicBezTo>
                  <a:cubicBezTo>
                    <a:pt x="1525" y="1603"/>
                    <a:pt x="1468" y="1446"/>
                    <a:pt x="1455" y="1446"/>
                  </a:cubicBezTo>
                  <a:cubicBezTo>
                    <a:pt x="1423" y="1446"/>
                    <a:pt x="1661" y="2398"/>
                    <a:pt x="1661" y="3438"/>
                  </a:cubicBezTo>
                  <a:cubicBezTo>
                    <a:pt x="1661" y="3911"/>
                    <a:pt x="1557" y="4145"/>
                    <a:pt x="1412" y="4145"/>
                  </a:cubicBezTo>
                  <a:cubicBezTo>
                    <a:pt x="1108" y="4145"/>
                    <a:pt x="621" y="3120"/>
                    <a:pt x="521" y="1108"/>
                  </a:cubicBezTo>
                  <a:cubicBezTo>
                    <a:pt x="483" y="338"/>
                    <a:pt x="436" y="1"/>
                    <a:pt x="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a:off x="2851325" y="683450"/>
              <a:ext cx="321050" cy="311025"/>
            </a:xfrm>
            <a:custGeom>
              <a:avLst/>
              <a:gdLst/>
              <a:ahLst/>
              <a:cxnLst/>
              <a:rect l="l" t="t" r="r" b="b"/>
              <a:pathLst>
                <a:path w="12842" h="12441" extrusionOk="0">
                  <a:moveTo>
                    <a:pt x="9483" y="1"/>
                  </a:moveTo>
                  <a:cubicBezTo>
                    <a:pt x="9145" y="1"/>
                    <a:pt x="10065" y="3706"/>
                    <a:pt x="10759" y="6541"/>
                  </a:cubicBezTo>
                  <a:cubicBezTo>
                    <a:pt x="11095" y="7921"/>
                    <a:pt x="11065" y="8410"/>
                    <a:pt x="10870" y="8410"/>
                  </a:cubicBezTo>
                  <a:cubicBezTo>
                    <a:pt x="10547" y="8410"/>
                    <a:pt x="9770" y="7069"/>
                    <a:pt x="9445" y="6218"/>
                  </a:cubicBezTo>
                  <a:cubicBezTo>
                    <a:pt x="9284" y="5804"/>
                    <a:pt x="9187" y="5627"/>
                    <a:pt x="9128" y="5627"/>
                  </a:cubicBezTo>
                  <a:cubicBezTo>
                    <a:pt x="8998" y="5627"/>
                    <a:pt x="9058" y="6504"/>
                    <a:pt x="9024" y="7582"/>
                  </a:cubicBezTo>
                  <a:cubicBezTo>
                    <a:pt x="9017" y="7789"/>
                    <a:pt x="8993" y="7882"/>
                    <a:pt x="8953" y="7882"/>
                  </a:cubicBezTo>
                  <a:cubicBezTo>
                    <a:pt x="8687" y="7882"/>
                    <a:pt x="7725" y="3731"/>
                    <a:pt x="6669" y="1360"/>
                  </a:cubicBezTo>
                  <a:cubicBezTo>
                    <a:pt x="6435" y="829"/>
                    <a:pt x="6320" y="600"/>
                    <a:pt x="6290" y="600"/>
                  </a:cubicBezTo>
                  <a:cubicBezTo>
                    <a:pt x="6167" y="600"/>
                    <a:pt x="7475" y="4455"/>
                    <a:pt x="7933" y="7284"/>
                  </a:cubicBezTo>
                  <a:cubicBezTo>
                    <a:pt x="8118" y="8420"/>
                    <a:pt x="8099" y="8867"/>
                    <a:pt x="7957" y="8867"/>
                  </a:cubicBezTo>
                  <a:cubicBezTo>
                    <a:pt x="7662" y="8867"/>
                    <a:pt x="6834" y="6934"/>
                    <a:pt x="6198" y="5227"/>
                  </a:cubicBezTo>
                  <a:cubicBezTo>
                    <a:pt x="5902" y="4440"/>
                    <a:pt x="5721" y="4143"/>
                    <a:pt x="5607" y="4143"/>
                  </a:cubicBezTo>
                  <a:cubicBezTo>
                    <a:pt x="5359" y="4143"/>
                    <a:pt x="5432" y="5559"/>
                    <a:pt x="5330" y="6392"/>
                  </a:cubicBezTo>
                  <a:cubicBezTo>
                    <a:pt x="5311" y="6525"/>
                    <a:pt x="5288" y="6586"/>
                    <a:pt x="5262" y="6586"/>
                  </a:cubicBezTo>
                  <a:cubicBezTo>
                    <a:pt x="5057" y="6586"/>
                    <a:pt x="4643" y="2773"/>
                    <a:pt x="3917" y="1012"/>
                  </a:cubicBezTo>
                  <a:cubicBezTo>
                    <a:pt x="3763" y="651"/>
                    <a:pt x="3662" y="487"/>
                    <a:pt x="3602" y="487"/>
                  </a:cubicBezTo>
                  <a:cubicBezTo>
                    <a:pt x="3332" y="487"/>
                    <a:pt x="3901" y="3786"/>
                    <a:pt x="4388" y="7334"/>
                  </a:cubicBezTo>
                  <a:cubicBezTo>
                    <a:pt x="4561" y="8653"/>
                    <a:pt x="4561" y="9153"/>
                    <a:pt x="4450" y="9153"/>
                  </a:cubicBezTo>
                  <a:cubicBezTo>
                    <a:pt x="4198" y="9153"/>
                    <a:pt x="3373" y="6527"/>
                    <a:pt x="2752" y="5078"/>
                  </a:cubicBezTo>
                  <a:cubicBezTo>
                    <a:pt x="2531" y="4562"/>
                    <a:pt x="2404" y="4350"/>
                    <a:pt x="2338" y="4350"/>
                  </a:cubicBezTo>
                  <a:cubicBezTo>
                    <a:pt x="2139" y="4350"/>
                    <a:pt x="2504" y="6295"/>
                    <a:pt x="2504" y="7582"/>
                  </a:cubicBezTo>
                  <a:cubicBezTo>
                    <a:pt x="2504" y="7877"/>
                    <a:pt x="2490" y="8010"/>
                    <a:pt x="2464" y="8010"/>
                  </a:cubicBezTo>
                  <a:cubicBezTo>
                    <a:pt x="2334" y="8010"/>
                    <a:pt x="1898" y="4847"/>
                    <a:pt x="1240" y="1905"/>
                  </a:cubicBezTo>
                  <a:cubicBezTo>
                    <a:pt x="999" y="786"/>
                    <a:pt x="843" y="322"/>
                    <a:pt x="744" y="322"/>
                  </a:cubicBezTo>
                  <a:cubicBezTo>
                    <a:pt x="529" y="322"/>
                    <a:pt x="586" y="2545"/>
                    <a:pt x="620" y="4979"/>
                  </a:cubicBezTo>
                  <a:cubicBezTo>
                    <a:pt x="670" y="8524"/>
                    <a:pt x="0" y="7755"/>
                    <a:pt x="868" y="10978"/>
                  </a:cubicBezTo>
                  <a:lnTo>
                    <a:pt x="1562" y="12440"/>
                  </a:lnTo>
                  <a:lnTo>
                    <a:pt x="12841" y="10680"/>
                  </a:lnTo>
                  <a:cubicBezTo>
                    <a:pt x="12841" y="10680"/>
                    <a:pt x="11651" y="4186"/>
                    <a:pt x="10114" y="1012"/>
                  </a:cubicBezTo>
                  <a:cubicBezTo>
                    <a:pt x="9779" y="302"/>
                    <a:pt x="9580" y="1"/>
                    <a:pt x="94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6"/>
            <p:cNvSpPr/>
            <p:nvPr/>
          </p:nvSpPr>
          <p:spPr>
            <a:xfrm>
              <a:off x="2022100" y="910175"/>
              <a:ext cx="829875" cy="172300"/>
            </a:xfrm>
            <a:custGeom>
              <a:avLst/>
              <a:gdLst/>
              <a:ahLst/>
              <a:cxnLst/>
              <a:rect l="l" t="t" r="r" b="b"/>
              <a:pathLst>
                <a:path w="33195" h="6892" extrusionOk="0">
                  <a:moveTo>
                    <a:pt x="32872" y="0"/>
                  </a:moveTo>
                  <a:cubicBezTo>
                    <a:pt x="27889" y="198"/>
                    <a:pt x="21047" y="3570"/>
                    <a:pt x="15519" y="3570"/>
                  </a:cubicBezTo>
                  <a:cubicBezTo>
                    <a:pt x="14255" y="3570"/>
                    <a:pt x="13040" y="3396"/>
                    <a:pt x="11949" y="2950"/>
                  </a:cubicBezTo>
                  <a:cubicBezTo>
                    <a:pt x="10883" y="2553"/>
                    <a:pt x="9966" y="2256"/>
                    <a:pt x="9198" y="2082"/>
                  </a:cubicBezTo>
                  <a:lnTo>
                    <a:pt x="9198" y="2082"/>
                  </a:lnTo>
                  <a:lnTo>
                    <a:pt x="9272" y="5875"/>
                  </a:lnTo>
                  <a:lnTo>
                    <a:pt x="8925" y="2033"/>
                  </a:lnTo>
                  <a:cubicBezTo>
                    <a:pt x="8107" y="1859"/>
                    <a:pt x="7413" y="1810"/>
                    <a:pt x="6793" y="1810"/>
                  </a:cubicBezTo>
                  <a:cubicBezTo>
                    <a:pt x="6198" y="1810"/>
                    <a:pt x="5653" y="1859"/>
                    <a:pt x="5132" y="1909"/>
                  </a:cubicBezTo>
                  <a:cubicBezTo>
                    <a:pt x="4785" y="1958"/>
                    <a:pt x="4438" y="1983"/>
                    <a:pt x="4091" y="2008"/>
                  </a:cubicBezTo>
                  <a:lnTo>
                    <a:pt x="3769" y="4140"/>
                  </a:lnTo>
                  <a:lnTo>
                    <a:pt x="3917" y="2008"/>
                  </a:lnTo>
                  <a:cubicBezTo>
                    <a:pt x="3769" y="2008"/>
                    <a:pt x="3595" y="2033"/>
                    <a:pt x="3446" y="2033"/>
                  </a:cubicBezTo>
                  <a:cubicBezTo>
                    <a:pt x="2752" y="2033"/>
                    <a:pt x="1984" y="1958"/>
                    <a:pt x="1017" y="1735"/>
                  </a:cubicBezTo>
                  <a:lnTo>
                    <a:pt x="1017" y="1735"/>
                  </a:lnTo>
                  <a:lnTo>
                    <a:pt x="1116" y="2454"/>
                  </a:lnTo>
                  <a:lnTo>
                    <a:pt x="943" y="1711"/>
                  </a:lnTo>
                  <a:cubicBezTo>
                    <a:pt x="645" y="1636"/>
                    <a:pt x="323" y="1562"/>
                    <a:pt x="1" y="1463"/>
                  </a:cubicBezTo>
                  <a:lnTo>
                    <a:pt x="1" y="1463"/>
                  </a:lnTo>
                  <a:cubicBezTo>
                    <a:pt x="348" y="2801"/>
                    <a:pt x="397" y="4512"/>
                    <a:pt x="397" y="5429"/>
                  </a:cubicBezTo>
                  <a:cubicBezTo>
                    <a:pt x="397" y="5850"/>
                    <a:pt x="373" y="6098"/>
                    <a:pt x="373" y="6098"/>
                  </a:cubicBezTo>
                  <a:cubicBezTo>
                    <a:pt x="373" y="6098"/>
                    <a:pt x="1662" y="6049"/>
                    <a:pt x="3273" y="6049"/>
                  </a:cubicBezTo>
                  <a:cubicBezTo>
                    <a:pt x="5678" y="6049"/>
                    <a:pt x="8826" y="6148"/>
                    <a:pt x="9322" y="6569"/>
                  </a:cubicBezTo>
                  <a:cubicBezTo>
                    <a:pt x="9594" y="6817"/>
                    <a:pt x="10487" y="6892"/>
                    <a:pt x="11776" y="6892"/>
                  </a:cubicBezTo>
                  <a:cubicBezTo>
                    <a:pt x="14205" y="6892"/>
                    <a:pt x="18097" y="6619"/>
                    <a:pt x="22584" y="6569"/>
                  </a:cubicBezTo>
                  <a:cubicBezTo>
                    <a:pt x="29525" y="6495"/>
                    <a:pt x="32599" y="5479"/>
                    <a:pt x="32599" y="5479"/>
                  </a:cubicBezTo>
                  <a:cubicBezTo>
                    <a:pt x="33045" y="4090"/>
                    <a:pt x="33194" y="2950"/>
                    <a:pt x="33194" y="2058"/>
                  </a:cubicBezTo>
                  <a:cubicBezTo>
                    <a:pt x="33194" y="1190"/>
                    <a:pt x="33070" y="521"/>
                    <a:pt x="3287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a:off x="2045650" y="952925"/>
              <a:ext cx="4375" cy="18625"/>
            </a:xfrm>
            <a:custGeom>
              <a:avLst/>
              <a:gdLst/>
              <a:ahLst/>
              <a:cxnLst/>
              <a:rect l="l" t="t" r="r" b="b"/>
              <a:pathLst>
                <a:path w="175" h="745" extrusionOk="0">
                  <a:moveTo>
                    <a:pt x="1" y="1"/>
                  </a:moveTo>
                  <a:lnTo>
                    <a:pt x="174" y="744"/>
                  </a:lnTo>
                  <a:lnTo>
                    <a:pt x="75" y="25"/>
                  </a:lnTo>
                  <a:cubicBezTo>
                    <a:pt x="50" y="25"/>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6"/>
            <p:cNvSpPr/>
            <p:nvPr/>
          </p:nvSpPr>
          <p:spPr>
            <a:xfrm>
              <a:off x="2116300" y="960375"/>
              <a:ext cx="8075" cy="53300"/>
            </a:xfrm>
            <a:custGeom>
              <a:avLst/>
              <a:gdLst/>
              <a:ahLst/>
              <a:cxnLst/>
              <a:rect l="l" t="t" r="r" b="b"/>
              <a:pathLst>
                <a:path w="323" h="2132" extrusionOk="0">
                  <a:moveTo>
                    <a:pt x="149" y="0"/>
                  </a:moveTo>
                  <a:lnTo>
                    <a:pt x="1" y="2132"/>
                  </a:lnTo>
                  <a:lnTo>
                    <a:pt x="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2245200" y="960975"/>
              <a:ext cx="8725" cy="96100"/>
            </a:xfrm>
            <a:custGeom>
              <a:avLst/>
              <a:gdLst/>
              <a:ahLst/>
              <a:cxnLst/>
              <a:rect l="l" t="t" r="r" b="b"/>
              <a:pathLst>
                <a:path w="349" h="3844" extrusionOk="0">
                  <a:moveTo>
                    <a:pt x="1" y="1"/>
                  </a:moveTo>
                  <a:lnTo>
                    <a:pt x="348" y="3843"/>
                  </a:lnTo>
                  <a:lnTo>
                    <a:pt x="274" y="50"/>
                  </a:lnTo>
                  <a:cubicBezTo>
                    <a:pt x="174" y="26"/>
                    <a:pt x="75" y="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6"/>
            <p:cNvSpPr/>
            <p:nvPr/>
          </p:nvSpPr>
          <p:spPr>
            <a:xfrm>
              <a:off x="1789075" y="832050"/>
              <a:ext cx="194625" cy="169250"/>
            </a:xfrm>
            <a:custGeom>
              <a:avLst/>
              <a:gdLst/>
              <a:ahLst/>
              <a:cxnLst/>
              <a:rect l="l" t="t" r="r" b="b"/>
              <a:pathLst>
                <a:path w="7785" h="6770" extrusionOk="0">
                  <a:moveTo>
                    <a:pt x="4470" y="0"/>
                  </a:moveTo>
                  <a:cubicBezTo>
                    <a:pt x="4167" y="0"/>
                    <a:pt x="3893" y="635"/>
                    <a:pt x="3868" y="2059"/>
                  </a:cubicBezTo>
                  <a:cubicBezTo>
                    <a:pt x="3845" y="3325"/>
                    <a:pt x="3477" y="3916"/>
                    <a:pt x="3018" y="3916"/>
                  </a:cubicBezTo>
                  <a:cubicBezTo>
                    <a:pt x="2470" y="3916"/>
                    <a:pt x="1791" y="3076"/>
                    <a:pt x="1414" y="1539"/>
                  </a:cubicBezTo>
                  <a:cubicBezTo>
                    <a:pt x="1221" y="725"/>
                    <a:pt x="1109" y="359"/>
                    <a:pt x="1021" y="359"/>
                  </a:cubicBezTo>
                  <a:cubicBezTo>
                    <a:pt x="805" y="359"/>
                    <a:pt x="742" y="2597"/>
                    <a:pt x="1" y="5827"/>
                  </a:cubicBezTo>
                  <a:lnTo>
                    <a:pt x="7785" y="6769"/>
                  </a:lnTo>
                  <a:cubicBezTo>
                    <a:pt x="7785" y="6769"/>
                    <a:pt x="6744" y="3670"/>
                    <a:pt x="6322" y="1811"/>
                  </a:cubicBezTo>
                  <a:cubicBezTo>
                    <a:pt x="6236" y="1403"/>
                    <a:pt x="6150" y="1256"/>
                    <a:pt x="6067" y="1256"/>
                  </a:cubicBezTo>
                  <a:cubicBezTo>
                    <a:pt x="5957" y="1256"/>
                    <a:pt x="5850" y="1509"/>
                    <a:pt x="5752" y="1762"/>
                  </a:cubicBezTo>
                  <a:cubicBezTo>
                    <a:pt x="5644" y="2004"/>
                    <a:pt x="5551" y="2246"/>
                    <a:pt x="5461" y="2246"/>
                  </a:cubicBezTo>
                  <a:cubicBezTo>
                    <a:pt x="5385" y="2246"/>
                    <a:pt x="5311" y="2075"/>
                    <a:pt x="5231" y="1588"/>
                  </a:cubicBezTo>
                  <a:cubicBezTo>
                    <a:pt x="5074" y="574"/>
                    <a:pt x="475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6"/>
            <p:cNvSpPr/>
            <p:nvPr/>
          </p:nvSpPr>
          <p:spPr>
            <a:xfrm>
              <a:off x="2715600" y="895075"/>
              <a:ext cx="597450" cy="196700"/>
            </a:xfrm>
            <a:custGeom>
              <a:avLst/>
              <a:gdLst/>
              <a:ahLst/>
              <a:cxnLst/>
              <a:rect l="l" t="t" r="r" b="b"/>
              <a:pathLst>
                <a:path w="23898" h="7868" extrusionOk="0">
                  <a:moveTo>
                    <a:pt x="11852" y="1"/>
                  </a:moveTo>
                  <a:cubicBezTo>
                    <a:pt x="11580" y="1"/>
                    <a:pt x="11305" y="28"/>
                    <a:pt x="11032" y="83"/>
                  </a:cubicBezTo>
                  <a:cubicBezTo>
                    <a:pt x="9594" y="356"/>
                    <a:pt x="8404" y="1397"/>
                    <a:pt x="7933" y="2786"/>
                  </a:cubicBezTo>
                  <a:cubicBezTo>
                    <a:pt x="7568" y="2228"/>
                    <a:pt x="6963" y="1893"/>
                    <a:pt x="6308" y="1893"/>
                  </a:cubicBezTo>
                  <a:cubicBezTo>
                    <a:pt x="6206" y="1893"/>
                    <a:pt x="6103" y="1901"/>
                    <a:pt x="5999" y="1918"/>
                  </a:cubicBezTo>
                  <a:cubicBezTo>
                    <a:pt x="5256" y="2017"/>
                    <a:pt x="4636" y="2587"/>
                    <a:pt x="4462" y="3331"/>
                  </a:cubicBezTo>
                  <a:cubicBezTo>
                    <a:pt x="4074" y="2969"/>
                    <a:pt x="3578" y="2789"/>
                    <a:pt x="3082" y="2789"/>
                  </a:cubicBezTo>
                  <a:cubicBezTo>
                    <a:pt x="2659" y="2789"/>
                    <a:pt x="2238" y="2920"/>
                    <a:pt x="1884" y="3182"/>
                  </a:cubicBezTo>
                  <a:cubicBezTo>
                    <a:pt x="1116" y="3777"/>
                    <a:pt x="893" y="4843"/>
                    <a:pt x="1339" y="5711"/>
                  </a:cubicBezTo>
                  <a:cubicBezTo>
                    <a:pt x="471" y="6033"/>
                    <a:pt x="0" y="7000"/>
                    <a:pt x="298" y="7867"/>
                  </a:cubicBezTo>
                  <a:lnTo>
                    <a:pt x="22410" y="7867"/>
                  </a:lnTo>
                  <a:cubicBezTo>
                    <a:pt x="23501" y="7124"/>
                    <a:pt x="23897" y="5711"/>
                    <a:pt x="23402" y="4471"/>
                  </a:cubicBezTo>
                  <a:cubicBezTo>
                    <a:pt x="22952" y="3421"/>
                    <a:pt x="21928" y="2760"/>
                    <a:pt x="20810" y="2760"/>
                  </a:cubicBezTo>
                  <a:cubicBezTo>
                    <a:pt x="20634" y="2760"/>
                    <a:pt x="20456" y="2777"/>
                    <a:pt x="20278" y="2810"/>
                  </a:cubicBezTo>
                  <a:cubicBezTo>
                    <a:pt x="20501" y="1620"/>
                    <a:pt x="19758" y="480"/>
                    <a:pt x="18593" y="183"/>
                  </a:cubicBezTo>
                  <a:cubicBezTo>
                    <a:pt x="18418" y="143"/>
                    <a:pt x="18244" y="123"/>
                    <a:pt x="18074" y="123"/>
                  </a:cubicBezTo>
                  <a:cubicBezTo>
                    <a:pt x="17079" y="123"/>
                    <a:pt x="16187" y="775"/>
                    <a:pt x="15890" y="1769"/>
                  </a:cubicBezTo>
                  <a:cubicBezTo>
                    <a:pt x="15915" y="1521"/>
                    <a:pt x="15791" y="1298"/>
                    <a:pt x="15568" y="1199"/>
                  </a:cubicBezTo>
                  <a:cubicBezTo>
                    <a:pt x="15511" y="1180"/>
                    <a:pt x="15453" y="1171"/>
                    <a:pt x="15394" y="1171"/>
                  </a:cubicBezTo>
                  <a:cubicBezTo>
                    <a:pt x="15225" y="1171"/>
                    <a:pt x="15059" y="1250"/>
                    <a:pt x="14948" y="1397"/>
                  </a:cubicBezTo>
                  <a:cubicBezTo>
                    <a:pt x="14163" y="511"/>
                    <a:pt x="13033" y="1"/>
                    <a:pt x="11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2879825" y="989450"/>
              <a:ext cx="332825" cy="109750"/>
            </a:xfrm>
            <a:custGeom>
              <a:avLst/>
              <a:gdLst/>
              <a:ahLst/>
              <a:cxnLst/>
              <a:rect l="l" t="t" r="r" b="b"/>
              <a:pathLst>
                <a:path w="13313" h="4390" extrusionOk="0">
                  <a:moveTo>
                    <a:pt x="6688" y="0"/>
                  </a:moveTo>
                  <a:cubicBezTo>
                    <a:pt x="6048" y="0"/>
                    <a:pt x="5420" y="274"/>
                    <a:pt x="4983" y="771"/>
                  </a:cubicBezTo>
                  <a:cubicBezTo>
                    <a:pt x="4929" y="698"/>
                    <a:pt x="4835" y="652"/>
                    <a:pt x="4739" y="652"/>
                  </a:cubicBezTo>
                  <a:cubicBezTo>
                    <a:pt x="4704" y="652"/>
                    <a:pt x="4669" y="658"/>
                    <a:pt x="4636" y="671"/>
                  </a:cubicBezTo>
                  <a:cubicBezTo>
                    <a:pt x="4512" y="721"/>
                    <a:pt x="4438" y="845"/>
                    <a:pt x="4463" y="969"/>
                  </a:cubicBezTo>
                  <a:cubicBezTo>
                    <a:pt x="4294" y="420"/>
                    <a:pt x="3801" y="69"/>
                    <a:pt x="3245" y="69"/>
                  </a:cubicBezTo>
                  <a:cubicBezTo>
                    <a:pt x="3148" y="69"/>
                    <a:pt x="3050" y="79"/>
                    <a:pt x="2951" y="101"/>
                  </a:cubicBezTo>
                  <a:cubicBezTo>
                    <a:pt x="2306" y="250"/>
                    <a:pt x="1885" y="895"/>
                    <a:pt x="2009" y="1564"/>
                  </a:cubicBezTo>
                  <a:cubicBezTo>
                    <a:pt x="1907" y="1543"/>
                    <a:pt x="1806" y="1533"/>
                    <a:pt x="1706" y="1533"/>
                  </a:cubicBezTo>
                  <a:cubicBezTo>
                    <a:pt x="1095" y="1533"/>
                    <a:pt x="529" y="1910"/>
                    <a:pt x="273" y="2506"/>
                  </a:cubicBezTo>
                  <a:cubicBezTo>
                    <a:pt x="1" y="3175"/>
                    <a:pt x="224" y="3968"/>
                    <a:pt x="843" y="4390"/>
                  </a:cubicBezTo>
                  <a:lnTo>
                    <a:pt x="13164" y="4390"/>
                  </a:lnTo>
                  <a:cubicBezTo>
                    <a:pt x="13313" y="3894"/>
                    <a:pt x="13065" y="3349"/>
                    <a:pt x="12569" y="3175"/>
                  </a:cubicBezTo>
                  <a:cubicBezTo>
                    <a:pt x="12842" y="2704"/>
                    <a:pt x="12718" y="2109"/>
                    <a:pt x="12271" y="1787"/>
                  </a:cubicBezTo>
                  <a:cubicBezTo>
                    <a:pt x="12079" y="1628"/>
                    <a:pt x="11845" y="1553"/>
                    <a:pt x="11609" y="1553"/>
                  </a:cubicBezTo>
                  <a:cubicBezTo>
                    <a:pt x="11330" y="1553"/>
                    <a:pt x="11049" y="1659"/>
                    <a:pt x="10834" y="1861"/>
                  </a:cubicBezTo>
                  <a:cubicBezTo>
                    <a:pt x="10734" y="1440"/>
                    <a:pt x="10412" y="1118"/>
                    <a:pt x="9966" y="1068"/>
                  </a:cubicBezTo>
                  <a:cubicBezTo>
                    <a:pt x="9907" y="1058"/>
                    <a:pt x="9847" y="1053"/>
                    <a:pt x="9788" y="1053"/>
                  </a:cubicBezTo>
                  <a:cubicBezTo>
                    <a:pt x="9430" y="1053"/>
                    <a:pt x="9092" y="1241"/>
                    <a:pt x="8900" y="1539"/>
                  </a:cubicBezTo>
                  <a:cubicBezTo>
                    <a:pt x="8627" y="771"/>
                    <a:pt x="7983" y="200"/>
                    <a:pt x="7165" y="52"/>
                  </a:cubicBezTo>
                  <a:cubicBezTo>
                    <a:pt x="7007" y="17"/>
                    <a:pt x="6847" y="0"/>
                    <a:pt x="6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1378200" y="879075"/>
              <a:ext cx="726975" cy="212700"/>
            </a:xfrm>
            <a:custGeom>
              <a:avLst/>
              <a:gdLst/>
              <a:ahLst/>
              <a:cxnLst/>
              <a:rect l="l" t="t" r="r" b="b"/>
              <a:pathLst>
                <a:path w="29079" h="8508" extrusionOk="0">
                  <a:moveTo>
                    <a:pt x="12954" y="0"/>
                  </a:moveTo>
                  <a:cubicBezTo>
                    <a:pt x="12439" y="0"/>
                    <a:pt x="11924" y="149"/>
                    <a:pt x="11478" y="451"/>
                  </a:cubicBezTo>
                  <a:cubicBezTo>
                    <a:pt x="10660" y="996"/>
                    <a:pt x="10189" y="1988"/>
                    <a:pt x="10313" y="2979"/>
                  </a:cubicBezTo>
                  <a:cubicBezTo>
                    <a:pt x="10152" y="2831"/>
                    <a:pt x="9953" y="2756"/>
                    <a:pt x="9755" y="2756"/>
                  </a:cubicBezTo>
                  <a:cubicBezTo>
                    <a:pt x="9557" y="2756"/>
                    <a:pt x="9358" y="2831"/>
                    <a:pt x="9197" y="2979"/>
                  </a:cubicBezTo>
                  <a:cubicBezTo>
                    <a:pt x="8544" y="2399"/>
                    <a:pt x="7713" y="2099"/>
                    <a:pt x="6872" y="2099"/>
                  </a:cubicBezTo>
                  <a:cubicBezTo>
                    <a:pt x="6277" y="2099"/>
                    <a:pt x="5677" y="2250"/>
                    <a:pt x="5132" y="2558"/>
                  </a:cubicBezTo>
                  <a:cubicBezTo>
                    <a:pt x="3843" y="3302"/>
                    <a:pt x="3149" y="4789"/>
                    <a:pt x="3446" y="6276"/>
                  </a:cubicBezTo>
                  <a:cubicBezTo>
                    <a:pt x="3328" y="6159"/>
                    <a:pt x="3180" y="6088"/>
                    <a:pt x="3024" y="6088"/>
                  </a:cubicBezTo>
                  <a:cubicBezTo>
                    <a:pt x="2983" y="6088"/>
                    <a:pt x="2942" y="6092"/>
                    <a:pt x="2901" y="6103"/>
                  </a:cubicBezTo>
                  <a:cubicBezTo>
                    <a:pt x="2702" y="6128"/>
                    <a:pt x="2529" y="6252"/>
                    <a:pt x="2454" y="6425"/>
                  </a:cubicBezTo>
                  <a:cubicBezTo>
                    <a:pt x="2314" y="6323"/>
                    <a:pt x="2153" y="6273"/>
                    <a:pt x="1996" y="6273"/>
                  </a:cubicBezTo>
                  <a:cubicBezTo>
                    <a:pt x="1850" y="6273"/>
                    <a:pt x="1707" y="6316"/>
                    <a:pt x="1587" y="6400"/>
                  </a:cubicBezTo>
                  <a:cubicBezTo>
                    <a:pt x="1314" y="6599"/>
                    <a:pt x="1215" y="6921"/>
                    <a:pt x="1314" y="7243"/>
                  </a:cubicBezTo>
                  <a:cubicBezTo>
                    <a:pt x="595" y="7243"/>
                    <a:pt x="25" y="7789"/>
                    <a:pt x="0" y="8507"/>
                  </a:cubicBezTo>
                  <a:lnTo>
                    <a:pt x="28955" y="8507"/>
                  </a:lnTo>
                  <a:cubicBezTo>
                    <a:pt x="29079" y="8309"/>
                    <a:pt x="29029" y="8036"/>
                    <a:pt x="28855" y="7863"/>
                  </a:cubicBezTo>
                  <a:cubicBezTo>
                    <a:pt x="28754" y="7762"/>
                    <a:pt x="28619" y="7711"/>
                    <a:pt x="28480" y="7711"/>
                  </a:cubicBezTo>
                  <a:cubicBezTo>
                    <a:pt x="28381" y="7711"/>
                    <a:pt x="28279" y="7737"/>
                    <a:pt x="28186" y="7789"/>
                  </a:cubicBezTo>
                  <a:cubicBezTo>
                    <a:pt x="28657" y="7020"/>
                    <a:pt x="28558" y="6028"/>
                    <a:pt x="27938" y="5384"/>
                  </a:cubicBezTo>
                  <a:cubicBezTo>
                    <a:pt x="27557" y="4972"/>
                    <a:pt x="27034" y="4757"/>
                    <a:pt x="26503" y="4757"/>
                  </a:cubicBezTo>
                  <a:cubicBezTo>
                    <a:pt x="26172" y="4757"/>
                    <a:pt x="25838" y="4841"/>
                    <a:pt x="25534" y="5012"/>
                  </a:cubicBezTo>
                  <a:cubicBezTo>
                    <a:pt x="25707" y="3723"/>
                    <a:pt x="24889" y="2508"/>
                    <a:pt x="23625" y="2186"/>
                  </a:cubicBezTo>
                  <a:cubicBezTo>
                    <a:pt x="23411" y="2132"/>
                    <a:pt x="23196" y="2105"/>
                    <a:pt x="22984" y="2105"/>
                  </a:cubicBezTo>
                  <a:cubicBezTo>
                    <a:pt x="21941" y="2105"/>
                    <a:pt x="20971" y="2738"/>
                    <a:pt x="20600" y="3748"/>
                  </a:cubicBezTo>
                  <a:cubicBezTo>
                    <a:pt x="20774" y="3252"/>
                    <a:pt x="20576" y="2707"/>
                    <a:pt x="20105" y="2434"/>
                  </a:cubicBezTo>
                  <a:cubicBezTo>
                    <a:pt x="19933" y="2335"/>
                    <a:pt x="19748" y="2288"/>
                    <a:pt x="19566" y="2288"/>
                  </a:cubicBezTo>
                  <a:cubicBezTo>
                    <a:pt x="19248" y="2288"/>
                    <a:pt x="18937" y="2430"/>
                    <a:pt x="18716" y="2682"/>
                  </a:cubicBezTo>
                  <a:cubicBezTo>
                    <a:pt x="18518" y="2484"/>
                    <a:pt x="18243" y="2373"/>
                    <a:pt x="17971" y="2373"/>
                  </a:cubicBezTo>
                  <a:cubicBezTo>
                    <a:pt x="17835" y="2373"/>
                    <a:pt x="17700" y="2401"/>
                    <a:pt x="17576" y="2459"/>
                  </a:cubicBezTo>
                  <a:cubicBezTo>
                    <a:pt x="17179" y="2632"/>
                    <a:pt x="16932" y="3054"/>
                    <a:pt x="16956" y="3475"/>
                  </a:cubicBezTo>
                  <a:cubicBezTo>
                    <a:pt x="16818" y="3040"/>
                    <a:pt x="16411" y="2747"/>
                    <a:pt x="15975" y="2747"/>
                  </a:cubicBezTo>
                  <a:cubicBezTo>
                    <a:pt x="15865" y="2747"/>
                    <a:pt x="15753" y="2766"/>
                    <a:pt x="15643" y="2806"/>
                  </a:cubicBezTo>
                  <a:cubicBezTo>
                    <a:pt x="15667" y="1789"/>
                    <a:pt x="15147" y="847"/>
                    <a:pt x="14279" y="352"/>
                  </a:cubicBezTo>
                  <a:cubicBezTo>
                    <a:pt x="13871" y="118"/>
                    <a:pt x="13412" y="0"/>
                    <a:pt x="1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472400" y="969000"/>
              <a:ext cx="474125" cy="138875"/>
            </a:xfrm>
            <a:custGeom>
              <a:avLst/>
              <a:gdLst/>
              <a:ahLst/>
              <a:cxnLst/>
              <a:rect l="l" t="t" r="r" b="b"/>
              <a:pathLst>
                <a:path w="18965" h="5555" extrusionOk="0">
                  <a:moveTo>
                    <a:pt x="10502" y="1"/>
                  </a:moveTo>
                  <a:cubicBezTo>
                    <a:pt x="10205" y="1"/>
                    <a:pt x="9908" y="76"/>
                    <a:pt x="9643" y="225"/>
                  </a:cubicBezTo>
                  <a:cubicBezTo>
                    <a:pt x="9073" y="547"/>
                    <a:pt x="8726" y="1167"/>
                    <a:pt x="8776" y="1836"/>
                  </a:cubicBezTo>
                  <a:cubicBezTo>
                    <a:pt x="8700" y="1811"/>
                    <a:pt x="8624" y="1799"/>
                    <a:pt x="8549" y="1799"/>
                  </a:cubicBezTo>
                  <a:cubicBezTo>
                    <a:pt x="8255" y="1799"/>
                    <a:pt x="7987" y="1981"/>
                    <a:pt x="7908" y="2258"/>
                  </a:cubicBezTo>
                  <a:cubicBezTo>
                    <a:pt x="7908" y="1985"/>
                    <a:pt x="7759" y="1737"/>
                    <a:pt x="7512" y="1613"/>
                  </a:cubicBezTo>
                  <a:cubicBezTo>
                    <a:pt x="7429" y="1572"/>
                    <a:pt x="7338" y="1553"/>
                    <a:pt x="7247" y="1553"/>
                  </a:cubicBezTo>
                  <a:cubicBezTo>
                    <a:pt x="7065" y="1553"/>
                    <a:pt x="6884" y="1630"/>
                    <a:pt x="6768" y="1762"/>
                  </a:cubicBezTo>
                  <a:cubicBezTo>
                    <a:pt x="6626" y="1588"/>
                    <a:pt x="6413" y="1495"/>
                    <a:pt x="6201" y="1495"/>
                  </a:cubicBezTo>
                  <a:cubicBezTo>
                    <a:pt x="6080" y="1495"/>
                    <a:pt x="5959" y="1526"/>
                    <a:pt x="5851" y="1589"/>
                  </a:cubicBezTo>
                  <a:cubicBezTo>
                    <a:pt x="5555" y="1761"/>
                    <a:pt x="5407" y="2128"/>
                    <a:pt x="5526" y="2449"/>
                  </a:cubicBezTo>
                  <a:lnTo>
                    <a:pt x="5526" y="2449"/>
                  </a:lnTo>
                  <a:cubicBezTo>
                    <a:pt x="5274" y="1787"/>
                    <a:pt x="4641" y="1368"/>
                    <a:pt x="3962" y="1368"/>
                  </a:cubicBezTo>
                  <a:cubicBezTo>
                    <a:pt x="3832" y="1368"/>
                    <a:pt x="3701" y="1383"/>
                    <a:pt x="3570" y="1415"/>
                  </a:cubicBezTo>
                  <a:cubicBezTo>
                    <a:pt x="2727" y="1638"/>
                    <a:pt x="2207" y="2431"/>
                    <a:pt x="2306" y="3274"/>
                  </a:cubicBezTo>
                  <a:cubicBezTo>
                    <a:pt x="2113" y="3159"/>
                    <a:pt x="1897" y="3103"/>
                    <a:pt x="1681" y="3103"/>
                  </a:cubicBezTo>
                  <a:cubicBezTo>
                    <a:pt x="1342" y="3103"/>
                    <a:pt x="1001" y="3240"/>
                    <a:pt x="744" y="3497"/>
                  </a:cubicBezTo>
                  <a:cubicBezTo>
                    <a:pt x="347" y="3919"/>
                    <a:pt x="273" y="4563"/>
                    <a:pt x="570" y="5084"/>
                  </a:cubicBezTo>
                  <a:cubicBezTo>
                    <a:pt x="519" y="5043"/>
                    <a:pt x="458" y="5023"/>
                    <a:pt x="397" y="5023"/>
                  </a:cubicBezTo>
                  <a:cubicBezTo>
                    <a:pt x="310" y="5023"/>
                    <a:pt x="221" y="5061"/>
                    <a:pt x="149" y="5134"/>
                  </a:cubicBezTo>
                  <a:cubicBezTo>
                    <a:pt x="50" y="5233"/>
                    <a:pt x="0" y="5406"/>
                    <a:pt x="99" y="5555"/>
                  </a:cubicBezTo>
                  <a:lnTo>
                    <a:pt x="18964" y="5555"/>
                  </a:lnTo>
                  <a:cubicBezTo>
                    <a:pt x="18940" y="5084"/>
                    <a:pt x="18543" y="4712"/>
                    <a:pt x="18097" y="4712"/>
                  </a:cubicBezTo>
                  <a:cubicBezTo>
                    <a:pt x="18171" y="4514"/>
                    <a:pt x="18097" y="4291"/>
                    <a:pt x="17923" y="4167"/>
                  </a:cubicBezTo>
                  <a:cubicBezTo>
                    <a:pt x="17845" y="4111"/>
                    <a:pt x="17757" y="4085"/>
                    <a:pt x="17668" y="4085"/>
                  </a:cubicBezTo>
                  <a:cubicBezTo>
                    <a:pt x="17559" y="4085"/>
                    <a:pt x="17448" y="4123"/>
                    <a:pt x="17353" y="4192"/>
                  </a:cubicBezTo>
                  <a:cubicBezTo>
                    <a:pt x="17303" y="4068"/>
                    <a:pt x="17180" y="3993"/>
                    <a:pt x="17056" y="3968"/>
                  </a:cubicBezTo>
                  <a:cubicBezTo>
                    <a:pt x="17034" y="3964"/>
                    <a:pt x="17013" y="3962"/>
                    <a:pt x="16992" y="3962"/>
                  </a:cubicBezTo>
                  <a:cubicBezTo>
                    <a:pt x="16890" y="3962"/>
                    <a:pt x="16791" y="4010"/>
                    <a:pt x="16709" y="4092"/>
                  </a:cubicBezTo>
                  <a:cubicBezTo>
                    <a:pt x="16907" y="3126"/>
                    <a:pt x="16461" y="2159"/>
                    <a:pt x="15593" y="1663"/>
                  </a:cubicBezTo>
                  <a:cubicBezTo>
                    <a:pt x="15242" y="1467"/>
                    <a:pt x="14852" y="1369"/>
                    <a:pt x="14462" y="1369"/>
                  </a:cubicBezTo>
                  <a:cubicBezTo>
                    <a:pt x="13917" y="1369"/>
                    <a:pt x="13374" y="1560"/>
                    <a:pt x="12940" y="1936"/>
                  </a:cubicBezTo>
                  <a:cubicBezTo>
                    <a:pt x="12841" y="1849"/>
                    <a:pt x="12717" y="1806"/>
                    <a:pt x="12593" y="1806"/>
                  </a:cubicBezTo>
                  <a:cubicBezTo>
                    <a:pt x="12469" y="1806"/>
                    <a:pt x="12346" y="1849"/>
                    <a:pt x="12246" y="1936"/>
                  </a:cubicBezTo>
                  <a:cubicBezTo>
                    <a:pt x="12321" y="1291"/>
                    <a:pt x="12023" y="647"/>
                    <a:pt x="11478" y="300"/>
                  </a:cubicBezTo>
                  <a:cubicBezTo>
                    <a:pt x="11186" y="100"/>
                    <a:pt x="10844"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1983675" y="660400"/>
              <a:ext cx="847225" cy="141325"/>
            </a:xfrm>
            <a:custGeom>
              <a:avLst/>
              <a:gdLst/>
              <a:ahLst/>
              <a:cxnLst/>
              <a:rect l="l" t="t" r="r" b="b"/>
              <a:pathLst>
                <a:path w="33889" h="5653" extrusionOk="0">
                  <a:moveTo>
                    <a:pt x="33268" y="1"/>
                  </a:moveTo>
                  <a:cubicBezTo>
                    <a:pt x="31186" y="199"/>
                    <a:pt x="29104" y="968"/>
                    <a:pt x="27046" y="1711"/>
                  </a:cubicBezTo>
                  <a:lnTo>
                    <a:pt x="27517" y="4215"/>
                  </a:lnTo>
                  <a:lnTo>
                    <a:pt x="26774" y="1811"/>
                  </a:lnTo>
                  <a:cubicBezTo>
                    <a:pt x="24518" y="2629"/>
                    <a:pt x="22262" y="3397"/>
                    <a:pt x="20105" y="3397"/>
                  </a:cubicBezTo>
                  <a:cubicBezTo>
                    <a:pt x="19138" y="3397"/>
                    <a:pt x="18196" y="3248"/>
                    <a:pt x="17254" y="2876"/>
                  </a:cubicBezTo>
                  <a:cubicBezTo>
                    <a:pt x="16684" y="2653"/>
                    <a:pt x="16139" y="2480"/>
                    <a:pt x="15593" y="2331"/>
                  </a:cubicBezTo>
                  <a:lnTo>
                    <a:pt x="14726" y="4686"/>
                  </a:lnTo>
                  <a:lnTo>
                    <a:pt x="15370" y="2282"/>
                  </a:lnTo>
                  <a:cubicBezTo>
                    <a:pt x="14131" y="2009"/>
                    <a:pt x="12916" y="1934"/>
                    <a:pt x="11701" y="1934"/>
                  </a:cubicBezTo>
                  <a:cubicBezTo>
                    <a:pt x="10933" y="1934"/>
                    <a:pt x="10140" y="1959"/>
                    <a:pt x="9346" y="1984"/>
                  </a:cubicBezTo>
                  <a:cubicBezTo>
                    <a:pt x="8553" y="2034"/>
                    <a:pt x="7760" y="2058"/>
                    <a:pt x="6942" y="2058"/>
                  </a:cubicBezTo>
                  <a:cubicBezTo>
                    <a:pt x="4934" y="2058"/>
                    <a:pt x="2802" y="1860"/>
                    <a:pt x="397" y="1042"/>
                  </a:cubicBezTo>
                  <a:lnTo>
                    <a:pt x="397" y="1042"/>
                  </a:lnTo>
                  <a:lnTo>
                    <a:pt x="546" y="3323"/>
                  </a:lnTo>
                  <a:cubicBezTo>
                    <a:pt x="1" y="4413"/>
                    <a:pt x="1910" y="4612"/>
                    <a:pt x="3967" y="4612"/>
                  </a:cubicBezTo>
                  <a:cubicBezTo>
                    <a:pt x="5306" y="4612"/>
                    <a:pt x="6694" y="4537"/>
                    <a:pt x="7512" y="4537"/>
                  </a:cubicBezTo>
                  <a:cubicBezTo>
                    <a:pt x="9594" y="4537"/>
                    <a:pt x="14404" y="4711"/>
                    <a:pt x="14503" y="5108"/>
                  </a:cubicBezTo>
                  <a:cubicBezTo>
                    <a:pt x="14552" y="5455"/>
                    <a:pt x="15172" y="5653"/>
                    <a:pt x="16635" y="5653"/>
                  </a:cubicBezTo>
                  <a:cubicBezTo>
                    <a:pt x="16907" y="5653"/>
                    <a:pt x="17205" y="5653"/>
                    <a:pt x="17552" y="5628"/>
                  </a:cubicBezTo>
                  <a:cubicBezTo>
                    <a:pt x="19659" y="5529"/>
                    <a:pt x="21419" y="5579"/>
                    <a:pt x="26055" y="5033"/>
                  </a:cubicBezTo>
                  <a:cubicBezTo>
                    <a:pt x="30542" y="4513"/>
                    <a:pt x="27963" y="4042"/>
                    <a:pt x="33888" y="2405"/>
                  </a:cubicBezTo>
                  <a:cubicBezTo>
                    <a:pt x="33715" y="1612"/>
                    <a:pt x="33516" y="769"/>
                    <a:pt x="332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a:off x="2351800" y="717425"/>
              <a:ext cx="21725" cy="60150"/>
            </a:xfrm>
            <a:custGeom>
              <a:avLst/>
              <a:gdLst/>
              <a:ahLst/>
              <a:cxnLst/>
              <a:rect l="l" t="t" r="r" b="b"/>
              <a:pathLst>
                <a:path w="869" h="2406" extrusionOk="0">
                  <a:moveTo>
                    <a:pt x="645" y="1"/>
                  </a:moveTo>
                  <a:lnTo>
                    <a:pt x="1" y="2405"/>
                  </a:lnTo>
                  <a:lnTo>
                    <a:pt x="868" y="50"/>
                  </a:lnTo>
                  <a:cubicBezTo>
                    <a:pt x="794" y="50"/>
                    <a:pt x="720" y="25"/>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p:nvPr/>
          </p:nvSpPr>
          <p:spPr>
            <a:xfrm>
              <a:off x="2653000" y="703175"/>
              <a:ext cx="18625" cy="62625"/>
            </a:xfrm>
            <a:custGeom>
              <a:avLst/>
              <a:gdLst/>
              <a:ahLst/>
              <a:cxnLst/>
              <a:rect l="l" t="t" r="r" b="b"/>
              <a:pathLst>
                <a:path w="745" h="2505" extrusionOk="0">
                  <a:moveTo>
                    <a:pt x="273" y="0"/>
                  </a:moveTo>
                  <a:cubicBezTo>
                    <a:pt x="174" y="25"/>
                    <a:pt x="100" y="50"/>
                    <a:pt x="1" y="100"/>
                  </a:cubicBezTo>
                  <a:lnTo>
                    <a:pt x="744" y="2504"/>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p:nvPr/>
          </p:nvSpPr>
          <p:spPr>
            <a:xfrm>
              <a:off x="1946500" y="720525"/>
              <a:ext cx="887500" cy="112350"/>
            </a:xfrm>
            <a:custGeom>
              <a:avLst/>
              <a:gdLst/>
              <a:ahLst/>
              <a:cxnLst/>
              <a:rect l="l" t="t" r="r" b="b"/>
              <a:pathLst>
                <a:path w="35500" h="4494" extrusionOk="0">
                  <a:moveTo>
                    <a:pt x="35375" y="0"/>
                  </a:moveTo>
                  <a:cubicBezTo>
                    <a:pt x="29450" y="1637"/>
                    <a:pt x="32029" y="2108"/>
                    <a:pt x="27542" y="2628"/>
                  </a:cubicBezTo>
                  <a:cubicBezTo>
                    <a:pt x="22906" y="3174"/>
                    <a:pt x="21146" y="3124"/>
                    <a:pt x="19039" y="3223"/>
                  </a:cubicBezTo>
                  <a:cubicBezTo>
                    <a:pt x="18664" y="3245"/>
                    <a:pt x="18328" y="3255"/>
                    <a:pt x="18030" y="3255"/>
                  </a:cubicBezTo>
                  <a:cubicBezTo>
                    <a:pt x="16634" y="3255"/>
                    <a:pt x="16051" y="3029"/>
                    <a:pt x="15990" y="2703"/>
                  </a:cubicBezTo>
                  <a:cubicBezTo>
                    <a:pt x="15891" y="2306"/>
                    <a:pt x="11081" y="2132"/>
                    <a:pt x="8999" y="2132"/>
                  </a:cubicBezTo>
                  <a:cubicBezTo>
                    <a:pt x="8197" y="2132"/>
                    <a:pt x="6826" y="2219"/>
                    <a:pt x="5504" y="2219"/>
                  </a:cubicBezTo>
                  <a:cubicBezTo>
                    <a:pt x="3436" y="2219"/>
                    <a:pt x="1489" y="2007"/>
                    <a:pt x="2033" y="918"/>
                  </a:cubicBezTo>
                  <a:lnTo>
                    <a:pt x="2033" y="918"/>
                  </a:lnTo>
                  <a:lnTo>
                    <a:pt x="0" y="1736"/>
                  </a:lnTo>
                  <a:cubicBezTo>
                    <a:pt x="0" y="1736"/>
                    <a:pt x="75" y="2182"/>
                    <a:pt x="248" y="2851"/>
                  </a:cubicBezTo>
                  <a:cubicBezTo>
                    <a:pt x="852" y="3083"/>
                    <a:pt x="1499" y="3250"/>
                    <a:pt x="2108" y="3250"/>
                  </a:cubicBezTo>
                  <a:cubicBezTo>
                    <a:pt x="2149" y="3250"/>
                    <a:pt x="2190" y="3249"/>
                    <a:pt x="2231" y="3248"/>
                  </a:cubicBezTo>
                  <a:cubicBezTo>
                    <a:pt x="2275" y="3246"/>
                    <a:pt x="2318" y="3245"/>
                    <a:pt x="2358" y="3245"/>
                  </a:cubicBezTo>
                  <a:cubicBezTo>
                    <a:pt x="3652" y="3245"/>
                    <a:pt x="3169" y="4096"/>
                    <a:pt x="4053" y="4096"/>
                  </a:cubicBezTo>
                  <a:cubicBezTo>
                    <a:pt x="4340" y="4096"/>
                    <a:pt x="4771" y="4006"/>
                    <a:pt x="5454" y="3768"/>
                  </a:cubicBezTo>
                  <a:cubicBezTo>
                    <a:pt x="6228" y="3495"/>
                    <a:pt x="6817" y="3401"/>
                    <a:pt x="7292" y="3401"/>
                  </a:cubicBezTo>
                  <a:cubicBezTo>
                    <a:pt x="8338" y="3401"/>
                    <a:pt x="8835" y="3856"/>
                    <a:pt x="9545" y="3856"/>
                  </a:cubicBezTo>
                  <a:cubicBezTo>
                    <a:pt x="9711" y="3856"/>
                    <a:pt x="9890" y="3831"/>
                    <a:pt x="10090" y="3768"/>
                  </a:cubicBezTo>
                  <a:cubicBezTo>
                    <a:pt x="10658" y="3585"/>
                    <a:pt x="11271" y="3500"/>
                    <a:pt x="11906" y="3500"/>
                  </a:cubicBezTo>
                  <a:cubicBezTo>
                    <a:pt x="12905" y="3500"/>
                    <a:pt x="13958" y="3712"/>
                    <a:pt x="14973" y="4091"/>
                  </a:cubicBezTo>
                  <a:cubicBezTo>
                    <a:pt x="15726" y="4376"/>
                    <a:pt x="16620" y="4493"/>
                    <a:pt x="17688" y="4493"/>
                  </a:cubicBezTo>
                  <a:cubicBezTo>
                    <a:pt x="18941" y="4493"/>
                    <a:pt x="20432" y="4332"/>
                    <a:pt x="22212" y="4091"/>
                  </a:cubicBezTo>
                  <a:cubicBezTo>
                    <a:pt x="25509" y="3645"/>
                    <a:pt x="26525" y="3471"/>
                    <a:pt x="28360" y="3223"/>
                  </a:cubicBezTo>
                  <a:cubicBezTo>
                    <a:pt x="30045" y="3000"/>
                    <a:pt x="32723" y="744"/>
                    <a:pt x="35499" y="496"/>
                  </a:cubicBezTo>
                  <a:cubicBezTo>
                    <a:pt x="35450" y="323"/>
                    <a:pt x="35425" y="174"/>
                    <a:pt x="35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6"/>
            <p:cNvSpPr/>
            <p:nvPr/>
          </p:nvSpPr>
          <p:spPr>
            <a:xfrm>
              <a:off x="1512050" y="776300"/>
              <a:ext cx="22975" cy="53325"/>
            </a:xfrm>
            <a:custGeom>
              <a:avLst/>
              <a:gdLst/>
              <a:ahLst/>
              <a:cxnLst/>
              <a:rect l="l" t="t" r="r" b="b"/>
              <a:pathLst>
                <a:path w="919" h="2133" extrusionOk="0">
                  <a:moveTo>
                    <a:pt x="323" y="1"/>
                  </a:moveTo>
                  <a:cubicBezTo>
                    <a:pt x="224" y="1"/>
                    <a:pt x="150" y="75"/>
                    <a:pt x="125" y="273"/>
                  </a:cubicBezTo>
                  <a:cubicBezTo>
                    <a:pt x="1" y="1562"/>
                    <a:pt x="298" y="2132"/>
                    <a:pt x="571" y="2132"/>
                  </a:cubicBezTo>
                  <a:cubicBezTo>
                    <a:pt x="745" y="2132"/>
                    <a:pt x="918" y="1885"/>
                    <a:pt x="918" y="1414"/>
                  </a:cubicBezTo>
                  <a:cubicBezTo>
                    <a:pt x="918" y="571"/>
                    <a:pt x="546" y="1"/>
                    <a:pt x="32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p:cNvSpPr/>
            <p:nvPr/>
          </p:nvSpPr>
          <p:spPr>
            <a:xfrm>
              <a:off x="1582700" y="768250"/>
              <a:ext cx="39075" cy="107850"/>
            </a:xfrm>
            <a:custGeom>
              <a:avLst/>
              <a:gdLst/>
              <a:ahLst/>
              <a:cxnLst/>
              <a:rect l="l" t="t" r="r" b="b"/>
              <a:pathLst>
                <a:path w="1563" h="4314" extrusionOk="0">
                  <a:moveTo>
                    <a:pt x="745" y="0"/>
                  </a:moveTo>
                  <a:cubicBezTo>
                    <a:pt x="670" y="0"/>
                    <a:pt x="621" y="174"/>
                    <a:pt x="645" y="595"/>
                  </a:cubicBezTo>
                  <a:cubicBezTo>
                    <a:pt x="670" y="2405"/>
                    <a:pt x="447" y="1314"/>
                    <a:pt x="174" y="2132"/>
                  </a:cubicBezTo>
                  <a:cubicBezTo>
                    <a:pt x="1" y="2653"/>
                    <a:pt x="26" y="2801"/>
                    <a:pt x="150" y="2801"/>
                  </a:cubicBezTo>
                  <a:cubicBezTo>
                    <a:pt x="199" y="2801"/>
                    <a:pt x="298" y="2752"/>
                    <a:pt x="397" y="2727"/>
                  </a:cubicBezTo>
                  <a:cubicBezTo>
                    <a:pt x="497" y="2678"/>
                    <a:pt x="596" y="2628"/>
                    <a:pt x="670" y="2628"/>
                  </a:cubicBezTo>
                  <a:cubicBezTo>
                    <a:pt x="844" y="2628"/>
                    <a:pt x="943" y="2752"/>
                    <a:pt x="943" y="3149"/>
                  </a:cubicBezTo>
                  <a:cubicBezTo>
                    <a:pt x="943" y="3867"/>
                    <a:pt x="1141" y="4314"/>
                    <a:pt x="1315" y="4314"/>
                  </a:cubicBezTo>
                  <a:cubicBezTo>
                    <a:pt x="1439" y="4314"/>
                    <a:pt x="1563" y="3967"/>
                    <a:pt x="1538" y="3149"/>
                  </a:cubicBezTo>
                  <a:cubicBezTo>
                    <a:pt x="1488" y="1835"/>
                    <a:pt x="968" y="0"/>
                    <a:pt x="74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a:off x="1694250" y="770725"/>
              <a:ext cx="77500" cy="125825"/>
            </a:xfrm>
            <a:custGeom>
              <a:avLst/>
              <a:gdLst/>
              <a:ahLst/>
              <a:cxnLst/>
              <a:rect l="l" t="t" r="r" b="b"/>
              <a:pathLst>
                <a:path w="3100" h="5033" extrusionOk="0">
                  <a:moveTo>
                    <a:pt x="621" y="0"/>
                  </a:moveTo>
                  <a:cubicBezTo>
                    <a:pt x="546" y="0"/>
                    <a:pt x="472" y="100"/>
                    <a:pt x="373" y="397"/>
                  </a:cubicBezTo>
                  <a:cubicBezTo>
                    <a:pt x="51" y="1215"/>
                    <a:pt x="1" y="1438"/>
                    <a:pt x="75" y="1438"/>
                  </a:cubicBezTo>
                  <a:cubicBezTo>
                    <a:pt x="125" y="1438"/>
                    <a:pt x="175" y="1389"/>
                    <a:pt x="249" y="1314"/>
                  </a:cubicBezTo>
                  <a:cubicBezTo>
                    <a:pt x="323" y="1265"/>
                    <a:pt x="398" y="1215"/>
                    <a:pt x="472" y="1215"/>
                  </a:cubicBezTo>
                  <a:cubicBezTo>
                    <a:pt x="571" y="1215"/>
                    <a:pt x="670" y="1364"/>
                    <a:pt x="646" y="1835"/>
                  </a:cubicBezTo>
                  <a:cubicBezTo>
                    <a:pt x="621" y="2132"/>
                    <a:pt x="646" y="2256"/>
                    <a:pt x="695" y="2256"/>
                  </a:cubicBezTo>
                  <a:cubicBezTo>
                    <a:pt x="769" y="2256"/>
                    <a:pt x="918" y="1959"/>
                    <a:pt x="1067" y="1661"/>
                  </a:cubicBezTo>
                  <a:cubicBezTo>
                    <a:pt x="1240" y="1364"/>
                    <a:pt x="1414" y="1066"/>
                    <a:pt x="1538" y="1066"/>
                  </a:cubicBezTo>
                  <a:cubicBezTo>
                    <a:pt x="1662" y="1066"/>
                    <a:pt x="1761" y="1289"/>
                    <a:pt x="1786" y="1909"/>
                  </a:cubicBezTo>
                  <a:cubicBezTo>
                    <a:pt x="1860" y="3595"/>
                    <a:pt x="2430" y="5033"/>
                    <a:pt x="2777" y="5033"/>
                  </a:cubicBezTo>
                  <a:cubicBezTo>
                    <a:pt x="2976" y="5033"/>
                    <a:pt x="3100" y="4661"/>
                    <a:pt x="3075" y="3719"/>
                  </a:cubicBezTo>
                  <a:cubicBezTo>
                    <a:pt x="3025" y="1711"/>
                    <a:pt x="2827" y="0"/>
                    <a:pt x="2678" y="0"/>
                  </a:cubicBezTo>
                  <a:cubicBezTo>
                    <a:pt x="2629" y="0"/>
                    <a:pt x="2554" y="224"/>
                    <a:pt x="2530" y="744"/>
                  </a:cubicBezTo>
                  <a:cubicBezTo>
                    <a:pt x="2480" y="1166"/>
                    <a:pt x="2430" y="1314"/>
                    <a:pt x="2381" y="1314"/>
                  </a:cubicBezTo>
                  <a:cubicBezTo>
                    <a:pt x="2306" y="1314"/>
                    <a:pt x="2207" y="1017"/>
                    <a:pt x="2083" y="695"/>
                  </a:cubicBezTo>
                  <a:cubicBezTo>
                    <a:pt x="1959" y="372"/>
                    <a:pt x="1811" y="75"/>
                    <a:pt x="1637" y="75"/>
                  </a:cubicBezTo>
                  <a:cubicBezTo>
                    <a:pt x="1563" y="75"/>
                    <a:pt x="1464" y="124"/>
                    <a:pt x="1389" y="298"/>
                  </a:cubicBezTo>
                  <a:cubicBezTo>
                    <a:pt x="1265" y="571"/>
                    <a:pt x="1166" y="645"/>
                    <a:pt x="1092" y="645"/>
                  </a:cubicBezTo>
                  <a:cubicBezTo>
                    <a:pt x="993" y="645"/>
                    <a:pt x="918" y="496"/>
                    <a:pt x="844" y="323"/>
                  </a:cubicBezTo>
                  <a:cubicBezTo>
                    <a:pt x="769" y="174"/>
                    <a:pt x="695" y="0"/>
                    <a:pt x="6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6"/>
            <p:cNvSpPr/>
            <p:nvPr/>
          </p:nvSpPr>
          <p:spPr>
            <a:xfrm>
              <a:off x="1831850" y="781250"/>
              <a:ext cx="42150" cy="131425"/>
            </a:xfrm>
            <a:custGeom>
              <a:avLst/>
              <a:gdLst/>
              <a:ahLst/>
              <a:cxnLst/>
              <a:rect l="l" t="t" r="r" b="b"/>
              <a:pathLst>
                <a:path w="1686" h="5257" extrusionOk="0">
                  <a:moveTo>
                    <a:pt x="1364" y="1"/>
                  </a:moveTo>
                  <a:cubicBezTo>
                    <a:pt x="1314" y="1"/>
                    <a:pt x="1265" y="150"/>
                    <a:pt x="1240" y="472"/>
                  </a:cubicBezTo>
                  <a:cubicBezTo>
                    <a:pt x="1215" y="844"/>
                    <a:pt x="1141" y="968"/>
                    <a:pt x="1066" y="968"/>
                  </a:cubicBezTo>
                  <a:cubicBezTo>
                    <a:pt x="967" y="968"/>
                    <a:pt x="868" y="868"/>
                    <a:pt x="769" y="769"/>
                  </a:cubicBezTo>
                  <a:cubicBezTo>
                    <a:pt x="670" y="670"/>
                    <a:pt x="546" y="571"/>
                    <a:pt x="447" y="571"/>
                  </a:cubicBezTo>
                  <a:cubicBezTo>
                    <a:pt x="323" y="571"/>
                    <a:pt x="223" y="695"/>
                    <a:pt x="149" y="1092"/>
                  </a:cubicBezTo>
                  <a:cubicBezTo>
                    <a:pt x="25" y="1786"/>
                    <a:pt x="0" y="2009"/>
                    <a:pt x="0" y="2009"/>
                  </a:cubicBezTo>
                  <a:cubicBezTo>
                    <a:pt x="25" y="2009"/>
                    <a:pt x="99" y="1810"/>
                    <a:pt x="174" y="1587"/>
                  </a:cubicBezTo>
                  <a:cubicBezTo>
                    <a:pt x="273" y="1389"/>
                    <a:pt x="372" y="1191"/>
                    <a:pt x="471" y="1191"/>
                  </a:cubicBezTo>
                  <a:cubicBezTo>
                    <a:pt x="570" y="1191"/>
                    <a:pt x="645" y="1389"/>
                    <a:pt x="694" y="2009"/>
                  </a:cubicBezTo>
                  <a:cubicBezTo>
                    <a:pt x="843" y="3694"/>
                    <a:pt x="1141" y="5256"/>
                    <a:pt x="1364" y="5256"/>
                  </a:cubicBezTo>
                  <a:cubicBezTo>
                    <a:pt x="1463" y="5256"/>
                    <a:pt x="1562" y="4860"/>
                    <a:pt x="1612" y="3918"/>
                  </a:cubicBezTo>
                  <a:cubicBezTo>
                    <a:pt x="1686" y="1711"/>
                    <a:pt x="1512" y="1"/>
                    <a:pt x="136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1889475" y="627575"/>
              <a:ext cx="39075" cy="63225"/>
            </a:xfrm>
            <a:custGeom>
              <a:avLst/>
              <a:gdLst/>
              <a:ahLst/>
              <a:cxnLst/>
              <a:rect l="l" t="t" r="r" b="b"/>
              <a:pathLst>
                <a:path w="1563" h="2529" extrusionOk="0">
                  <a:moveTo>
                    <a:pt x="992" y="0"/>
                  </a:moveTo>
                  <a:cubicBezTo>
                    <a:pt x="943" y="0"/>
                    <a:pt x="893" y="99"/>
                    <a:pt x="893" y="322"/>
                  </a:cubicBezTo>
                  <a:cubicBezTo>
                    <a:pt x="893" y="1264"/>
                    <a:pt x="472" y="620"/>
                    <a:pt x="323" y="1066"/>
                  </a:cubicBezTo>
                  <a:cubicBezTo>
                    <a:pt x="1" y="1958"/>
                    <a:pt x="75" y="2529"/>
                    <a:pt x="249" y="2529"/>
                  </a:cubicBezTo>
                  <a:cubicBezTo>
                    <a:pt x="348" y="2529"/>
                    <a:pt x="472" y="2380"/>
                    <a:pt x="596" y="2008"/>
                  </a:cubicBezTo>
                  <a:cubicBezTo>
                    <a:pt x="645" y="1785"/>
                    <a:pt x="720" y="1711"/>
                    <a:pt x="794" y="1711"/>
                  </a:cubicBezTo>
                  <a:cubicBezTo>
                    <a:pt x="918" y="1711"/>
                    <a:pt x="1042" y="1884"/>
                    <a:pt x="1141" y="2058"/>
                  </a:cubicBezTo>
                  <a:cubicBezTo>
                    <a:pt x="1265" y="2231"/>
                    <a:pt x="1364" y="2405"/>
                    <a:pt x="1439" y="2405"/>
                  </a:cubicBezTo>
                  <a:cubicBezTo>
                    <a:pt x="1488" y="2405"/>
                    <a:pt x="1513" y="2305"/>
                    <a:pt x="1538" y="2008"/>
                  </a:cubicBezTo>
                  <a:cubicBezTo>
                    <a:pt x="1562" y="1016"/>
                    <a:pt x="1166"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6"/>
            <p:cNvSpPr/>
            <p:nvPr/>
          </p:nvSpPr>
          <p:spPr>
            <a:xfrm>
              <a:off x="1750650" y="636250"/>
              <a:ext cx="60775" cy="71900"/>
            </a:xfrm>
            <a:custGeom>
              <a:avLst/>
              <a:gdLst/>
              <a:ahLst/>
              <a:cxnLst/>
              <a:rect l="l" t="t" r="r" b="b"/>
              <a:pathLst>
                <a:path w="2431" h="2876" extrusionOk="0">
                  <a:moveTo>
                    <a:pt x="1017" y="0"/>
                  </a:moveTo>
                  <a:cubicBezTo>
                    <a:pt x="819" y="0"/>
                    <a:pt x="447" y="719"/>
                    <a:pt x="75" y="1859"/>
                  </a:cubicBezTo>
                  <a:cubicBezTo>
                    <a:pt x="1" y="2058"/>
                    <a:pt x="50" y="2132"/>
                    <a:pt x="150" y="2132"/>
                  </a:cubicBezTo>
                  <a:cubicBezTo>
                    <a:pt x="274" y="2132"/>
                    <a:pt x="472" y="2058"/>
                    <a:pt x="670" y="1983"/>
                  </a:cubicBezTo>
                  <a:cubicBezTo>
                    <a:pt x="893" y="1909"/>
                    <a:pt x="1116" y="1835"/>
                    <a:pt x="1315" y="1835"/>
                  </a:cubicBezTo>
                  <a:cubicBezTo>
                    <a:pt x="1587" y="1835"/>
                    <a:pt x="1810" y="1958"/>
                    <a:pt x="1885" y="2355"/>
                  </a:cubicBezTo>
                  <a:cubicBezTo>
                    <a:pt x="1934" y="2727"/>
                    <a:pt x="2009" y="2876"/>
                    <a:pt x="2083" y="2876"/>
                  </a:cubicBezTo>
                  <a:cubicBezTo>
                    <a:pt x="2281" y="2876"/>
                    <a:pt x="2430" y="1835"/>
                    <a:pt x="2182" y="942"/>
                  </a:cubicBezTo>
                  <a:cubicBezTo>
                    <a:pt x="2083" y="620"/>
                    <a:pt x="1984" y="521"/>
                    <a:pt x="1885" y="521"/>
                  </a:cubicBezTo>
                  <a:cubicBezTo>
                    <a:pt x="1761" y="521"/>
                    <a:pt x="1662" y="620"/>
                    <a:pt x="1563" y="719"/>
                  </a:cubicBezTo>
                  <a:cubicBezTo>
                    <a:pt x="1488" y="793"/>
                    <a:pt x="1389" y="893"/>
                    <a:pt x="1315" y="893"/>
                  </a:cubicBezTo>
                  <a:cubicBezTo>
                    <a:pt x="1265" y="893"/>
                    <a:pt x="1216" y="793"/>
                    <a:pt x="1216" y="521"/>
                  </a:cubicBezTo>
                  <a:cubicBezTo>
                    <a:pt x="1191" y="149"/>
                    <a:pt x="1141" y="0"/>
                    <a:pt x="101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p:nvPr/>
          </p:nvSpPr>
          <p:spPr>
            <a:xfrm>
              <a:off x="1653350" y="658550"/>
              <a:ext cx="23575" cy="26050"/>
            </a:xfrm>
            <a:custGeom>
              <a:avLst/>
              <a:gdLst/>
              <a:ahLst/>
              <a:cxnLst/>
              <a:rect l="l" t="t" r="r" b="b"/>
              <a:pathLst>
                <a:path w="943" h="1042" extrusionOk="0">
                  <a:moveTo>
                    <a:pt x="621" y="1"/>
                  </a:moveTo>
                  <a:cubicBezTo>
                    <a:pt x="497" y="1"/>
                    <a:pt x="323" y="149"/>
                    <a:pt x="150" y="521"/>
                  </a:cubicBezTo>
                  <a:cubicBezTo>
                    <a:pt x="1" y="893"/>
                    <a:pt x="174" y="1042"/>
                    <a:pt x="398" y="1042"/>
                  </a:cubicBezTo>
                  <a:cubicBezTo>
                    <a:pt x="645" y="1042"/>
                    <a:pt x="943" y="868"/>
                    <a:pt x="943" y="595"/>
                  </a:cubicBezTo>
                  <a:cubicBezTo>
                    <a:pt x="943" y="298"/>
                    <a:pt x="819" y="1"/>
                    <a:pt x="621"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6"/>
            <p:cNvSpPr/>
            <p:nvPr/>
          </p:nvSpPr>
          <p:spPr>
            <a:xfrm>
              <a:off x="2888500" y="628800"/>
              <a:ext cx="61375" cy="157450"/>
            </a:xfrm>
            <a:custGeom>
              <a:avLst/>
              <a:gdLst/>
              <a:ahLst/>
              <a:cxnLst/>
              <a:rect l="l" t="t" r="r" b="b"/>
              <a:pathLst>
                <a:path w="2455" h="6298" extrusionOk="0">
                  <a:moveTo>
                    <a:pt x="1438" y="1"/>
                  </a:moveTo>
                  <a:cubicBezTo>
                    <a:pt x="1215" y="1"/>
                    <a:pt x="1017" y="224"/>
                    <a:pt x="992" y="744"/>
                  </a:cubicBezTo>
                  <a:cubicBezTo>
                    <a:pt x="893" y="1785"/>
                    <a:pt x="719" y="2554"/>
                    <a:pt x="596" y="2554"/>
                  </a:cubicBezTo>
                  <a:cubicBezTo>
                    <a:pt x="571" y="2554"/>
                    <a:pt x="521" y="2430"/>
                    <a:pt x="521" y="2157"/>
                  </a:cubicBezTo>
                  <a:cubicBezTo>
                    <a:pt x="496" y="1761"/>
                    <a:pt x="422" y="1612"/>
                    <a:pt x="323" y="1612"/>
                  </a:cubicBezTo>
                  <a:cubicBezTo>
                    <a:pt x="174" y="1612"/>
                    <a:pt x="1" y="1984"/>
                    <a:pt x="75" y="2455"/>
                  </a:cubicBezTo>
                  <a:cubicBezTo>
                    <a:pt x="372" y="4364"/>
                    <a:pt x="695" y="6297"/>
                    <a:pt x="843" y="6297"/>
                  </a:cubicBezTo>
                  <a:cubicBezTo>
                    <a:pt x="893" y="6297"/>
                    <a:pt x="943" y="6074"/>
                    <a:pt x="943" y="5529"/>
                  </a:cubicBezTo>
                  <a:cubicBezTo>
                    <a:pt x="967" y="5033"/>
                    <a:pt x="992" y="4859"/>
                    <a:pt x="1042" y="4859"/>
                  </a:cubicBezTo>
                  <a:cubicBezTo>
                    <a:pt x="1116" y="4859"/>
                    <a:pt x="1191" y="5082"/>
                    <a:pt x="1265" y="5306"/>
                  </a:cubicBezTo>
                  <a:cubicBezTo>
                    <a:pt x="1339" y="5553"/>
                    <a:pt x="1414" y="5777"/>
                    <a:pt x="1463" y="5777"/>
                  </a:cubicBezTo>
                  <a:cubicBezTo>
                    <a:pt x="1488" y="5777"/>
                    <a:pt x="1488" y="5578"/>
                    <a:pt x="1463" y="5058"/>
                  </a:cubicBezTo>
                  <a:cubicBezTo>
                    <a:pt x="1314" y="3149"/>
                    <a:pt x="1215" y="992"/>
                    <a:pt x="1314" y="992"/>
                  </a:cubicBezTo>
                  <a:cubicBezTo>
                    <a:pt x="1339" y="992"/>
                    <a:pt x="1389" y="1091"/>
                    <a:pt x="1414" y="1290"/>
                  </a:cubicBezTo>
                  <a:cubicBezTo>
                    <a:pt x="1538" y="1885"/>
                    <a:pt x="1810" y="2157"/>
                    <a:pt x="2033" y="2157"/>
                  </a:cubicBezTo>
                  <a:cubicBezTo>
                    <a:pt x="2256" y="2157"/>
                    <a:pt x="2455" y="1885"/>
                    <a:pt x="2430" y="1364"/>
                  </a:cubicBezTo>
                  <a:cubicBezTo>
                    <a:pt x="2405" y="695"/>
                    <a:pt x="1860" y="1"/>
                    <a:pt x="143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p:nvPr/>
          </p:nvSpPr>
          <p:spPr>
            <a:xfrm>
              <a:off x="2965975" y="648025"/>
              <a:ext cx="34725" cy="123975"/>
            </a:xfrm>
            <a:custGeom>
              <a:avLst/>
              <a:gdLst/>
              <a:ahLst/>
              <a:cxnLst/>
              <a:rect l="l" t="t" r="r" b="b"/>
              <a:pathLst>
                <a:path w="1389" h="4959" extrusionOk="0">
                  <a:moveTo>
                    <a:pt x="75" y="0"/>
                  </a:moveTo>
                  <a:cubicBezTo>
                    <a:pt x="0" y="0"/>
                    <a:pt x="372" y="1810"/>
                    <a:pt x="546" y="3446"/>
                  </a:cubicBezTo>
                  <a:cubicBezTo>
                    <a:pt x="546" y="3446"/>
                    <a:pt x="893" y="3818"/>
                    <a:pt x="1215" y="4760"/>
                  </a:cubicBezTo>
                  <a:cubicBezTo>
                    <a:pt x="1265" y="4884"/>
                    <a:pt x="1289" y="4958"/>
                    <a:pt x="1314" y="4958"/>
                  </a:cubicBezTo>
                  <a:cubicBezTo>
                    <a:pt x="1389" y="4958"/>
                    <a:pt x="918" y="2777"/>
                    <a:pt x="347" y="868"/>
                  </a:cubicBezTo>
                  <a:cubicBezTo>
                    <a:pt x="174" y="248"/>
                    <a:pt x="99" y="0"/>
                    <a:pt x="7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6"/>
            <p:cNvSpPr/>
            <p:nvPr/>
          </p:nvSpPr>
          <p:spPr>
            <a:xfrm>
              <a:off x="3024225" y="640575"/>
              <a:ext cx="48375" cy="140700"/>
            </a:xfrm>
            <a:custGeom>
              <a:avLst/>
              <a:gdLst/>
              <a:ahLst/>
              <a:cxnLst/>
              <a:rect l="l" t="t" r="r" b="b"/>
              <a:pathLst>
                <a:path w="1935" h="5628" extrusionOk="0">
                  <a:moveTo>
                    <a:pt x="819" y="1"/>
                  </a:moveTo>
                  <a:cubicBezTo>
                    <a:pt x="719" y="1"/>
                    <a:pt x="670" y="224"/>
                    <a:pt x="695" y="769"/>
                  </a:cubicBezTo>
                  <a:cubicBezTo>
                    <a:pt x="695" y="1240"/>
                    <a:pt x="620" y="1389"/>
                    <a:pt x="496" y="1389"/>
                  </a:cubicBezTo>
                  <a:cubicBezTo>
                    <a:pt x="422" y="1389"/>
                    <a:pt x="298" y="1290"/>
                    <a:pt x="224" y="1215"/>
                  </a:cubicBezTo>
                  <a:cubicBezTo>
                    <a:pt x="124" y="1116"/>
                    <a:pt x="50" y="1042"/>
                    <a:pt x="25" y="1042"/>
                  </a:cubicBezTo>
                  <a:cubicBezTo>
                    <a:pt x="1" y="1042"/>
                    <a:pt x="50" y="1166"/>
                    <a:pt x="224" y="1562"/>
                  </a:cubicBezTo>
                  <a:cubicBezTo>
                    <a:pt x="943" y="3298"/>
                    <a:pt x="1562" y="5628"/>
                    <a:pt x="1612" y="5628"/>
                  </a:cubicBezTo>
                  <a:cubicBezTo>
                    <a:pt x="1637" y="5628"/>
                    <a:pt x="1587" y="5231"/>
                    <a:pt x="1389" y="4264"/>
                  </a:cubicBezTo>
                  <a:cubicBezTo>
                    <a:pt x="769" y="893"/>
                    <a:pt x="1934" y="2901"/>
                    <a:pt x="1562" y="1637"/>
                  </a:cubicBezTo>
                  <a:cubicBezTo>
                    <a:pt x="1290" y="819"/>
                    <a:pt x="992"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oogle Shape;314;p29">
            <a:extLst>
              <a:ext uri="{FF2B5EF4-FFF2-40B4-BE49-F238E27FC236}">
                <a16:creationId xmlns:a16="http://schemas.microsoft.com/office/drawing/2014/main" id="{DBAF7F43-6022-3D3B-5FCB-2FFA481A3D44}"/>
              </a:ext>
            </a:extLst>
          </p:cNvPr>
          <p:cNvPicPr preferRelativeResize="0"/>
          <p:nvPr/>
        </p:nvPicPr>
        <p:blipFill>
          <a:blip r:embed="rId3">
            <a:alphaModFix/>
          </a:blip>
          <a:stretch>
            <a:fillRect/>
          </a:stretch>
        </p:blipFill>
        <p:spPr>
          <a:xfrm>
            <a:off x="1410596" y="1667834"/>
            <a:ext cx="393013" cy="319274"/>
          </a:xfrm>
          <a:prstGeom prst="rect">
            <a:avLst/>
          </a:prstGeom>
          <a:noFill/>
          <a:ln>
            <a:noFill/>
          </a:ln>
        </p:spPr>
      </p:pic>
      <p:pic>
        <p:nvPicPr>
          <p:cNvPr id="6" name="Google Shape;315;p29">
            <a:extLst>
              <a:ext uri="{FF2B5EF4-FFF2-40B4-BE49-F238E27FC236}">
                <a16:creationId xmlns:a16="http://schemas.microsoft.com/office/drawing/2014/main" id="{8AF0950F-6C52-4CAF-E5BE-F1B45A6B09CE}"/>
              </a:ext>
            </a:extLst>
          </p:cNvPr>
          <p:cNvPicPr preferRelativeResize="0"/>
          <p:nvPr/>
        </p:nvPicPr>
        <p:blipFill>
          <a:blip r:embed="rId4">
            <a:alphaModFix/>
          </a:blip>
          <a:stretch>
            <a:fillRect/>
          </a:stretch>
        </p:blipFill>
        <p:spPr>
          <a:xfrm>
            <a:off x="2356269" y="570975"/>
            <a:ext cx="393013" cy="140876"/>
          </a:xfrm>
          <a:prstGeom prst="rect">
            <a:avLst/>
          </a:prstGeom>
          <a:noFill/>
          <a:ln>
            <a:noFill/>
          </a:ln>
        </p:spPr>
      </p:pic>
      <p:pic>
        <p:nvPicPr>
          <p:cNvPr id="7" name="Google Shape;314;p29">
            <a:extLst>
              <a:ext uri="{FF2B5EF4-FFF2-40B4-BE49-F238E27FC236}">
                <a16:creationId xmlns:a16="http://schemas.microsoft.com/office/drawing/2014/main" id="{F72E4BAD-0A30-025E-8372-B2AB1D4FB36F}"/>
              </a:ext>
            </a:extLst>
          </p:cNvPr>
          <p:cNvPicPr preferRelativeResize="0"/>
          <p:nvPr/>
        </p:nvPicPr>
        <p:blipFill>
          <a:blip r:embed="rId3">
            <a:alphaModFix/>
          </a:blip>
          <a:stretch>
            <a:fillRect/>
          </a:stretch>
        </p:blipFill>
        <p:spPr>
          <a:xfrm>
            <a:off x="7780182" y="2686786"/>
            <a:ext cx="393013" cy="319274"/>
          </a:xfrm>
          <a:prstGeom prst="rect">
            <a:avLst/>
          </a:prstGeom>
          <a:noFill/>
          <a:ln>
            <a:noFill/>
          </a:ln>
        </p:spPr>
      </p:pic>
      <p:pic>
        <p:nvPicPr>
          <p:cNvPr id="8" name="Google Shape;315;p29">
            <a:extLst>
              <a:ext uri="{FF2B5EF4-FFF2-40B4-BE49-F238E27FC236}">
                <a16:creationId xmlns:a16="http://schemas.microsoft.com/office/drawing/2014/main" id="{2BB989F9-A602-7931-BD88-723BDF2192DE}"/>
              </a:ext>
            </a:extLst>
          </p:cNvPr>
          <p:cNvPicPr preferRelativeResize="0"/>
          <p:nvPr/>
        </p:nvPicPr>
        <p:blipFill>
          <a:blip r:embed="rId4">
            <a:alphaModFix/>
          </a:blip>
          <a:stretch>
            <a:fillRect/>
          </a:stretch>
        </p:blipFill>
        <p:spPr>
          <a:xfrm>
            <a:off x="7019320" y="2541553"/>
            <a:ext cx="393013" cy="140876"/>
          </a:xfrm>
          <a:prstGeom prst="rect">
            <a:avLst/>
          </a:prstGeom>
          <a:noFill/>
          <a:ln>
            <a:noFill/>
          </a:ln>
        </p:spPr>
      </p:pic>
      <p:grpSp>
        <p:nvGrpSpPr>
          <p:cNvPr id="9" name="Google Shape;1488;p51">
            <a:extLst>
              <a:ext uri="{FF2B5EF4-FFF2-40B4-BE49-F238E27FC236}">
                <a16:creationId xmlns:a16="http://schemas.microsoft.com/office/drawing/2014/main" id="{BF159B91-F12D-978C-0591-38272743A80A}"/>
              </a:ext>
            </a:extLst>
          </p:cNvPr>
          <p:cNvGrpSpPr/>
          <p:nvPr/>
        </p:nvGrpSpPr>
        <p:grpSpPr>
          <a:xfrm>
            <a:off x="-46724" y="199999"/>
            <a:ext cx="1832618" cy="5613868"/>
            <a:chOff x="1201200" y="3190600"/>
            <a:chExt cx="402225" cy="1232138"/>
          </a:xfrm>
        </p:grpSpPr>
        <p:sp>
          <p:nvSpPr>
            <p:cNvPr id="10" name="Google Shape;1489;p51">
              <a:extLst>
                <a:ext uri="{FF2B5EF4-FFF2-40B4-BE49-F238E27FC236}">
                  <a16:creationId xmlns:a16="http://schemas.microsoft.com/office/drawing/2014/main" id="{BEF344FF-FDD9-1E5F-2360-3FC87D85171C}"/>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90;p51">
              <a:extLst>
                <a:ext uri="{FF2B5EF4-FFF2-40B4-BE49-F238E27FC236}">
                  <a16:creationId xmlns:a16="http://schemas.microsoft.com/office/drawing/2014/main" id="{DE3CB4E8-8FEB-F268-E08F-532A84DA34A4}"/>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1;p51">
              <a:extLst>
                <a:ext uri="{FF2B5EF4-FFF2-40B4-BE49-F238E27FC236}">
                  <a16:creationId xmlns:a16="http://schemas.microsoft.com/office/drawing/2014/main" id="{DCAAD837-959B-18E2-5A56-0901BDBFC722}"/>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2;p51">
              <a:extLst>
                <a:ext uri="{FF2B5EF4-FFF2-40B4-BE49-F238E27FC236}">
                  <a16:creationId xmlns:a16="http://schemas.microsoft.com/office/drawing/2014/main" id="{FECF0873-0FEB-4504-9868-5718462425DC}"/>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93;p51">
              <a:extLst>
                <a:ext uri="{FF2B5EF4-FFF2-40B4-BE49-F238E27FC236}">
                  <a16:creationId xmlns:a16="http://schemas.microsoft.com/office/drawing/2014/main" id="{F7346BC6-85CE-4B5B-7E39-89F0E10A93ED}"/>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4;p51">
              <a:extLst>
                <a:ext uri="{FF2B5EF4-FFF2-40B4-BE49-F238E27FC236}">
                  <a16:creationId xmlns:a16="http://schemas.microsoft.com/office/drawing/2014/main" id="{CB9B30D3-20B1-79C5-42B8-139924A1B027}"/>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5;p51">
              <a:extLst>
                <a:ext uri="{FF2B5EF4-FFF2-40B4-BE49-F238E27FC236}">
                  <a16:creationId xmlns:a16="http://schemas.microsoft.com/office/drawing/2014/main" id="{6421DDFC-5CD7-F1DC-88AC-D2450CDDFE0D}"/>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36"/>
          <p:cNvSpPr/>
          <p:nvPr/>
        </p:nvSpPr>
        <p:spPr>
          <a:xfrm>
            <a:off x="-308800" y="4142485"/>
            <a:ext cx="1777466" cy="1085803"/>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2159;p69">
            <a:extLst>
              <a:ext uri="{FF2B5EF4-FFF2-40B4-BE49-F238E27FC236}">
                <a16:creationId xmlns:a16="http://schemas.microsoft.com/office/drawing/2014/main" id="{F0A1BA25-9C7A-3322-EDD4-E474D0BA7E25}"/>
              </a:ext>
            </a:extLst>
          </p:cNvPr>
          <p:cNvGrpSpPr/>
          <p:nvPr/>
        </p:nvGrpSpPr>
        <p:grpSpPr>
          <a:xfrm flipH="1">
            <a:off x="8140736" y="1789499"/>
            <a:ext cx="1278794" cy="3917337"/>
            <a:chOff x="1201200" y="3190600"/>
            <a:chExt cx="402225" cy="1232138"/>
          </a:xfrm>
        </p:grpSpPr>
        <p:sp>
          <p:nvSpPr>
            <p:cNvPr id="18" name="Google Shape;2160;p69">
              <a:extLst>
                <a:ext uri="{FF2B5EF4-FFF2-40B4-BE49-F238E27FC236}">
                  <a16:creationId xmlns:a16="http://schemas.microsoft.com/office/drawing/2014/main" id="{FC66FDD1-E0AD-17AE-517E-A52C83AF67EA}"/>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1;p69">
              <a:extLst>
                <a:ext uri="{FF2B5EF4-FFF2-40B4-BE49-F238E27FC236}">
                  <a16:creationId xmlns:a16="http://schemas.microsoft.com/office/drawing/2014/main" id="{4BB335CB-ACCD-12C6-41AA-113D3AE886F8}"/>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2;p69">
              <a:extLst>
                <a:ext uri="{FF2B5EF4-FFF2-40B4-BE49-F238E27FC236}">
                  <a16:creationId xmlns:a16="http://schemas.microsoft.com/office/drawing/2014/main" id="{A70BAA05-FF29-F25C-E585-062CB88CE007}"/>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3;p69">
              <a:extLst>
                <a:ext uri="{FF2B5EF4-FFF2-40B4-BE49-F238E27FC236}">
                  <a16:creationId xmlns:a16="http://schemas.microsoft.com/office/drawing/2014/main" id="{99E930C6-7B92-6411-11F7-E1D5BE986FCF}"/>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4;p69">
              <a:extLst>
                <a:ext uri="{FF2B5EF4-FFF2-40B4-BE49-F238E27FC236}">
                  <a16:creationId xmlns:a16="http://schemas.microsoft.com/office/drawing/2014/main" id="{1F84D56E-FDF3-1CEA-50A8-E9F51F1661A3}"/>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5;p69">
              <a:extLst>
                <a:ext uri="{FF2B5EF4-FFF2-40B4-BE49-F238E27FC236}">
                  <a16:creationId xmlns:a16="http://schemas.microsoft.com/office/drawing/2014/main" id="{A04805DD-A089-91B8-664A-292C5C1463C8}"/>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6;p69">
              <a:extLst>
                <a:ext uri="{FF2B5EF4-FFF2-40B4-BE49-F238E27FC236}">
                  <a16:creationId xmlns:a16="http://schemas.microsoft.com/office/drawing/2014/main" id="{8FBEAC59-2AB3-5334-BA5F-4556BCBA0FA2}"/>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479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wipe(up)">
                                      <p:cBhvr>
                                        <p:cTn id="7" dur="500"/>
                                        <p:tgtEl>
                                          <p:spTgt spid="328"/>
                                        </p:tgtEl>
                                      </p:cBhvr>
                                    </p:animEffect>
                                  </p:childTnLst>
                                </p:cTn>
                              </p:par>
                              <p:par>
                                <p:cTn id="8" presetID="22" presetClass="entr" presetSubtype="1"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wipe(up)">
                                      <p:cBhvr>
                                        <p:cTn id="10" dur="500"/>
                                        <p:tgtEl>
                                          <p:spTgt spid="329"/>
                                        </p:tgtEl>
                                      </p:cBhvr>
                                    </p:animEffect>
                                  </p:childTnLst>
                                </p:cTn>
                              </p:par>
                              <p:par>
                                <p:cTn id="11" presetID="22" presetClass="entr" presetSubtype="1" fill="hold" nodeType="withEffect">
                                  <p:stCondLst>
                                    <p:cond delay="0"/>
                                  </p:stCondLst>
                                  <p:childTnLst>
                                    <p:set>
                                      <p:cBhvr>
                                        <p:cTn id="12" dur="1" fill="hold">
                                          <p:stCondLst>
                                            <p:cond delay="0"/>
                                          </p:stCondLst>
                                        </p:cTn>
                                        <p:tgtEl>
                                          <p:spTgt spid="334"/>
                                        </p:tgtEl>
                                        <p:attrNameLst>
                                          <p:attrName>style.visibility</p:attrName>
                                        </p:attrNameLst>
                                      </p:cBhvr>
                                      <p:to>
                                        <p:strVal val="visible"/>
                                      </p:to>
                                    </p:set>
                                    <p:animEffect transition="in" filter="wipe(up)">
                                      <p:cBhvr>
                                        <p:cTn id="13" dur="500"/>
                                        <p:tgtEl>
                                          <p:spTgt spid="334"/>
                                        </p:tgtEl>
                                      </p:cBhvr>
                                    </p:animEffect>
                                  </p:childTnLst>
                                </p:cTn>
                              </p:par>
                              <p:par>
                                <p:cTn id="14" presetID="22" presetClass="entr" presetSubtype="1" fill="hold" nodeType="withEffect">
                                  <p:stCondLst>
                                    <p:cond delay="0"/>
                                  </p:stCondLst>
                                  <p:childTnLst>
                                    <p:set>
                                      <p:cBhvr>
                                        <p:cTn id="15" dur="1" fill="hold">
                                          <p:stCondLst>
                                            <p:cond delay="0"/>
                                          </p:stCondLst>
                                        </p:cTn>
                                        <p:tgtEl>
                                          <p:spTgt spid="337"/>
                                        </p:tgtEl>
                                        <p:attrNameLst>
                                          <p:attrName>style.visibility</p:attrName>
                                        </p:attrNameLst>
                                      </p:cBhvr>
                                      <p:to>
                                        <p:strVal val="visible"/>
                                      </p:to>
                                    </p:set>
                                    <p:animEffect transition="in" filter="wipe(up)">
                                      <p:cBhvr>
                                        <p:cTn id="16" dur="500"/>
                                        <p:tgtEl>
                                          <p:spTgt spid="33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45"/>
                                        </p:tgtEl>
                                        <p:attrNameLst>
                                          <p:attrName>style.visibility</p:attrName>
                                        </p:attrNameLst>
                                      </p:cBhvr>
                                      <p:to>
                                        <p:strVal val="visible"/>
                                      </p:to>
                                    </p:set>
                                    <p:animEffect transition="in" filter="wipe(up)">
                                      <p:cBhvr>
                                        <p:cTn id="19" dur="500"/>
                                        <p:tgtEl>
                                          <p:spTgt spid="34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46"/>
                                        </p:tgtEl>
                                        <p:attrNameLst>
                                          <p:attrName>style.visibility</p:attrName>
                                        </p:attrNameLst>
                                      </p:cBhvr>
                                      <p:to>
                                        <p:strVal val="visible"/>
                                      </p:to>
                                    </p:set>
                                    <p:animEffect transition="in" filter="wipe(up)">
                                      <p:cBhvr>
                                        <p:cTn id="22" dur="500"/>
                                        <p:tgtEl>
                                          <p:spTgt spid="34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49"/>
                                        </p:tgtEl>
                                        <p:attrNameLst>
                                          <p:attrName>style.visibility</p:attrName>
                                        </p:attrNameLst>
                                      </p:cBhvr>
                                      <p:to>
                                        <p:strVal val="visible"/>
                                      </p:to>
                                    </p:set>
                                    <p:animEffect transition="in" filter="wipe(up)">
                                      <p:cBhvr>
                                        <p:cTn id="25" dur="500"/>
                                        <p:tgtEl>
                                          <p:spTgt spid="349"/>
                                        </p:tgtEl>
                                      </p:cBhvr>
                                    </p:animEffect>
                                  </p:childTnLst>
                                </p:cTn>
                              </p:par>
                              <p:par>
                                <p:cTn id="26" presetID="22" presetClass="entr" presetSubtype="1" fill="hold" nodeType="withEffect">
                                  <p:stCondLst>
                                    <p:cond delay="0"/>
                                  </p:stCondLst>
                                  <p:childTnLst>
                                    <p:set>
                                      <p:cBhvr>
                                        <p:cTn id="27" dur="1" fill="hold">
                                          <p:stCondLst>
                                            <p:cond delay="0"/>
                                          </p:stCondLst>
                                        </p:cTn>
                                        <p:tgtEl>
                                          <p:spTgt spid="350"/>
                                        </p:tgtEl>
                                        <p:attrNameLst>
                                          <p:attrName>style.visibility</p:attrName>
                                        </p:attrNameLst>
                                      </p:cBhvr>
                                      <p:to>
                                        <p:strVal val="visible"/>
                                      </p:to>
                                    </p:set>
                                    <p:animEffect transition="in" filter="wipe(up)">
                                      <p:cBhvr>
                                        <p:cTn id="28" dur="500"/>
                                        <p:tgtEl>
                                          <p:spTgt spid="350"/>
                                        </p:tgtEl>
                                      </p:cBhvr>
                                    </p:animEffect>
                                  </p:childTnLst>
                                </p:cTn>
                              </p:par>
                              <p:par>
                                <p:cTn id="29" presetID="22" presetClass="entr" presetSubtype="1" fill="hold" nodeType="withEffect">
                                  <p:stCondLst>
                                    <p:cond delay="0"/>
                                  </p:stCondLst>
                                  <p:childTnLst>
                                    <p:set>
                                      <p:cBhvr>
                                        <p:cTn id="30" dur="1" fill="hold">
                                          <p:stCondLst>
                                            <p:cond delay="0"/>
                                          </p:stCondLst>
                                        </p:cTn>
                                        <p:tgtEl>
                                          <p:spTgt spid="359"/>
                                        </p:tgtEl>
                                        <p:attrNameLst>
                                          <p:attrName>style.visibility</p:attrName>
                                        </p:attrNameLst>
                                      </p:cBhvr>
                                      <p:to>
                                        <p:strVal val="visible"/>
                                      </p:to>
                                    </p:set>
                                    <p:animEffect transition="in" filter="wipe(up)">
                                      <p:cBhvr>
                                        <p:cTn id="31" dur="500"/>
                                        <p:tgtEl>
                                          <p:spTgt spid="359"/>
                                        </p:tgtEl>
                                      </p:cBhvr>
                                    </p:animEffect>
                                  </p:childTnLst>
                                </p:cTn>
                              </p:par>
                              <p:par>
                                <p:cTn id="32" presetID="22" presetClass="entr" presetSubtype="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par>
                                <p:cTn id="35" presetID="22" presetClass="entr" presetSubtype="1"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par>
                                <p:cTn id="38" presetID="22" presetClass="entr" presetSubtype="1"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par>
                                <p:cTn id="41" presetID="22" presetClass="entr" presetSubtype="1"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58"/>
                                        </p:tgtEl>
                                        <p:attrNameLst>
                                          <p:attrName>style.visibility</p:attrName>
                                        </p:attrNameLst>
                                      </p:cBhvr>
                                      <p:to>
                                        <p:strVal val="visible"/>
                                      </p:to>
                                    </p:set>
                                    <p:animEffect transition="in" filter="wipe(up)">
                                      <p:cBhvr>
                                        <p:cTn id="49" dur="500"/>
                                        <p:tgtEl>
                                          <p:spTgt spid="358"/>
                                        </p:tgtEl>
                                      </p:cBhvr>
                                    </p:animEffect>
                                  </p:childTnLst>
                                </p:cTn>
                              </p:par>
                              <p:par>
                                <p:cTn id="50" presetID="22" presetClass="entr" presetSubtype="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8">
                                            <p:bg/>
                                          </p:spTgt>
                                        </p:tgtEl>
                                        <p:attrNameLst>
                                          <p:attrName>style.visibility</p:attrName>
                                        </p:attrNameLst>
                                      </p:cBhvr>
                                      <p:to>
                                        <p:strVal val="visible"/>
                                      </p:to>
                                    </p:set>
                                    <p:animEffect transition="in" filter="wipe(down)">
                                      <p:cBhvr>
                                        <p:cTn id="57" dur="500"/>
                                        <p:tgtEl>
                                          <p:spTgt spid="348">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48">
                                            <p:txEl>
                                              <p:pRg st="0" end="0"/>
                                            </p:txEl>
                                          </p:spTgt>
                                        </p:tgtEl>
                                        <p:attrNameLst>
                                          <p:attrName>style.visibility</p:attrName>
                                        </p:attrNameLst>
                                      </p:cBhvr>
                                      <p:to>
                                        <p:strVal val="visible"/>
                                      </p:to>
                                    </p:set>
                                    <p:animEffect transition="in" filter="wipe(down)">
                                      <p:cBhvr>
                                        <p:cTn id="62" dur="500"/>
                                        <p:tgtEl>
                                          <p:spTgt spid="34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47"/>
                                        </p:tgtEl>
                                        <p:attrNameLst>
                                          <p:attrName>style.visibility</p:attrName>
                                        </p:attrNameLst>
                                      </p:cBhvr>
                                      <p:to>
                                        <p:strVal val="visible"/>
                                      </p:to>
                                    </p:set>
                                    <p:animEffect transition="in" filter="wipe(down)">
                                      <p:cBhvr>
                                        <p:cTn id="67"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P spid="345" grpId="0" animBg="1"/>
      <p:bldP spid="346" grpId="0" animBg="1"/>
      <p:bldP spid="347" grpId="0"/>
      <p:bldP spid="348" grpId="0" build="p" animBg="1"/>
      <p:bldP spid="349" grpId="0" animBg="1"/>
      <p:bldP spid="3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2. Tìm hiểu về nhân vật ta</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270918" y="203508"/>
            <a:ext cx="6679282"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组 19">
            <a:extLst>
              <a:ext uri="{FF2B5EF4-FFF2-40B4-BE49-F238E27FC236}">
                <a16:creationId xmlns:a16="http://schemas.microsoft.com/office/drawing/2014/main" id="{09680E94-CA73-D984-7338-8EB1452424C2}"/>
              </a:ext>
            </a:extLst>
          </p:cNvPr>
          <p:cNvGrpSpPr/>
          <p:nvPr/>
        </p:nvGrpSpPr>
        <p:grpSpPr>
          <a:xfrm>
            <a:off x="1486001" y="597914"/>
            <a:ext cx="2895368" cy="2359004"/>
            <a:chOff x="4739640" y="33668"/>
            <a:chExt cx="2712720" cy="2490216"/>
          </a:xfrm>
        </p:grpSpPr>
        <p:pic>
          <p:nvPicPr>
            <p:cNvPr id="3" name="图片 20">
              <a:extLst>
                <a:ext uri="{FF2B5EF4-FFF2-40B4-BE49-F238E27FC236}">
                  <a16:creationId xmlns:a16="http://schemas.microsoft.com/office/drawing/2014/main" id="{C95CB710-2F68-E71A-F565-E332FD15EBA1}"/>
                </a:ext>
              </a:extLst>
            </p:cNvPr>
            <p:cNvPicPr>
              <a:picLocks noChangeAspect="1"/>
            </p:cNvPicPr>
            <p:nvPr/>
          </p:nvPicPr>
          <p:blipFill>
            <a:blip r:embed="rId3"/>
            <a:stretch>
              <a:fillRect/>
            </a:stretch>
          </p:blipFill>
          <p:spPr>
            <a:xfrm>
              <a:off x="4739640" y="33668"/>
              <a:ext cx="2712720" cy="2490216"/>
            </a:xfrm>
            <a:prstGeom prst="rect">
              <a:avLst/>
            </a:prstGeom>
          </p:spPr>
        </p:pic>
        <p:sp>
          <p:nvSpPr>
            <p:cNvPr id="4" name="文本框 21">
              <a:extLst>
                <a:ext uri="{FF2B5EF4-FFF2-40B4-BE49-F238E27FC236}">
                  <a16:creationId xmlns:a16="http://schemas.microsoft.com/office/drawing/2014/main" id="{54E74E21-519B-0370-F8DF-88D0AA242666}"/>
                </a:ext>
              </a:extLst>
            </p:cNvPr>
            <p:cNvSpPr txBox="1"/>
            <p:nvPr/>
          </p:nvSpPr>
          <p:spPr>
            <a:xfrm rot="21237856">
              <a:off x="4914363" y="1002614"/>
              <a:ext cx="2223979" cy="5523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2800" b="1">
                  <a:latin typeface="Times New Roman" panose="02020603050405020304" pitchFamily="18" charset="0"/>
                  <a:cs typeface="Times New Roman" panose="02020603050405020304" pitchFamily="18" charset="0"/>
                  <a:sym typeface="+mn-lt"/>
                </a:rPr>
                <a:t>Nguyễn Trãi</a:t>
              </a:r>
              <a:endParaRPr kumimoji="1" lang="zh-CN" altLang="en-US" sz="2800" b="1" dirty="0">
                <a:latin typeface="Times New Roman" panose="02020603050405020304" pitchFamily="18" charset="0"/>
                <a:cs typeface="Times New Roman" panose="02020603050405020304" pitchFamily="18" charset="0"/>
                <a:sym typeface="+mn-lt"/>
              </a:endParaRPr>
            </a:p>
          </p:txBody>
        </p:sp>
      </p:grpSp>
      <p:pic>
        <p:nvPicPr>
          <p:cNvPr id="5" name="图片 2">
            <a:extLst>
              <a:ext uri="{FF2B5EF4-FFF2-40B4-BE49-F238E27FC236}">
                <a16:creationId xmlns:a16="http://schemas.microsoft.com/office/drawing/2014/main" id="{63CC30F7-95AD-1E3E-9C97-5961140C8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216" y="2076707"/>
            <a:ext cx="5011675" cy="3250280"/>
          </a:xfrm>
          <a:prstGeom prst="rect">
            <a:avLst/>
          </a:prstGeom>
        </p:spPr>
      </p:pic>
      <p:sp>
        <p:nvSpPr>
          <p:cNvPr id="6" name="文本框 5">
            <a:extLst>
              <a:ext uri="{FF2B5EF4-FFF2-40B4-BE49-F238E27FC236}">
                <a16:creationId xmlns:a16="http://schemas.microsoft.com/office/drawing/2014/main" id="{676AFC4E-47FC-2815-C7B6-F06B60FADAF0}"/>
              </a:ext>
            </a:extLst>
          </p:cNvPr>
          <p:cNvSpPr txBox="1"/>
          <p:nvPr/>
        </p:nvSpPr>
        <p:spPr>
          <a:xfrm>
            <a:off x="1625393" y="2732957"/>
            <a:ext cx="2589212" cy="138499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i="1">
                <a:solidFill>
                  <a:schemeClr val="bg1"/>
                </a:solidFill>
                <a:latin typeface="+mj-lt"/>
              </a:rPr>
              <a:t>Nhân vật “ta” trong đoạn trích có thể là ai?</a:t>
            </a:r>
            <a:endParaRPr lang="en-US" sz="2800">
              <a:solidFill>
                <a:schemeClr val="bg1"/>
              </a:solidFill>
              <a:latin typeface="+mj-lt"/>
            </a:endParaRPr>
          </a:p>
        </p:txBody>
      </p:sp>
      <p:pic>
        <p:nvPicPr>
          <p:cNvPr id="7" name="Picture 6">
            <a:extLst>
              <a:ext uri="{FF2B5EF4-FFF2-40B4-BE49-F238E27FC236}">
                <a16:creationId xmlns:a16="http://schemas.microsoft.com/office/drawing/2014/main" id="{457D934F-E549-498E-BECE-9705965AB6E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2162" l="6619" r="89784">
                        <a14:foregroundMark x1="9353" y1="50000" x2="8329" y2="58516"/>
                        <a14:foregroundMark x1="7382" y1="67497" x2="8489" y2="86216"/>
                        <a14:foregroundMark x1="8489" y1="86216" x2="13237" y2="97027"/>
                        <a14:foregroundMark x1="13237" y1="97027" x2="24604" y2="98108"/>
                        <a14:foregroundMark x1="24604" y1="98108" x2="33237" y2="92432"/>
                        <a14:foregroundMark x1="33237" y1="92432" x2="35540" y2="87297"/>
                        <a14:foregroundMark x1="6823" y1="69695" x2="6619" y2="80270"/>
                        <a14:foregroundMark x1="6619" y1="80270" x2="7626" y2="82162"/>
                        <a14:foregroundMark x1="35683" y1="51351" x2="35791" y2="53179"/>
                        <a14:backgroundMark x1="7194" y1="57568" x2="4173" y2="69459"/>
                        <a14:backgroundMark x1="35683" y1="53243" x2="37698" y2="64865"/>
                      </a14:backgroundRemoval>
                    </a14:imgEffect>
                  </a14:imgLayer>
                </a14:imgProps>
              </a:ext>
            </a:extLst>
          </a:blip>
          <a:srcRect r="61443"/>
          <a:stretch/>
        </p:blipFill>
        <p:spPr>
          <a:xfrm flipH="1">
            <a:off x="6231720" y="1411447"/>
            <a:ext cx="2786614" cy="3861219"/>
          </a:xfrm>
          <a:prstGeom prst="rect">
            <a:avLst/>
          </a:prstGeom>
        </p:spPr>
      </p:pic>
      <p:pic>
        <p:nvPicPr>
          <p:cNvPr id="8" name="Picture 7" descr="A cartoon of a child pointing at a light bulb&#10;&#10;Description automatically generated">
            <a:extLst>
              <a:ext uri="{FF2B5EF4-FFF2-40B4-BE49-F238E27FC236}">
                <a16:creationId xmlns:a16="http://schemas.microsoft.com/office/drawing/2014/main" id="{FAF3ED60-088A-2362-BAB7-E1F3A9DCFDC1}"/>
              </a:ext>
            </a:extLst>
          </p:cNvPr>
          <p:cNvPicPr>
            <a:picLocks noChangeAspect="1"/>
          </p:cNvPicPr>
          <p:nvPr/>
        </p:nvPicPr>
        <p:blipFill>
          <a:blip r:embed="rId7"/>
          <a:stretch>
            <a:fillRect/>
          </a:stretch>
        </p:blipFill>
        <p:spPr>
          <a:xfrm>
            <a:off x="5333499" y="1839686"/>
            <a:ext cx="1998191" cy="3344253"/>
          </a:xfrm>
          <a:prstGeom prst="rect">
            <a:avLst/>
          </a:prstGeom>
        </p:spPr>
      </p:pic>
    </p:spTree>
    <p:extLst>
      <p:ext uri="{BB962C8B-B14F-4D97-AF65-F5344CB8AC3E}">
        <p14:creationId xmlns:p14="http://schemas.microsoft.com/office/powerpoint/2010/main" val="240161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2. Tìm hiểu về nhân vật ta</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270918" y="203508"/>
            <a:ext cx="6679282"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1856;p38">
            <a:extLst>
              <a:ext uri="{FF2B5EF4-FFF2-40B4-BE49-F238E27FC236}">
                <a16:creationId xmlns:a16="http://schemas.microsoft.com/office/drawing/2014/main" id="{2EFE42CB-929A-A5FA-AFBE-AA2F072FB584}"/>
              </a:ext>
            </a:extLst>
          </p:cNvPr>
          <p:cNvGrpSpPr/>
          <p:nvPr/>
        </p:nvGrpSpPr>
        <p:grpSpPr>
          <a:xfrm>
            <a:off x="433274" y="1655846"/>
            <a:ext cx="5376930" cy="2333229"/>
            <a:chOff x="3137750" y="1398572"/>
            <a:chExt cx="3205900" cy="2495700"/>
          </a:xfrm>
        </p:grpSpPr>
        <p:sp>
          <p:nvSpPr>
            <p:cNvPr id="3" name="Google Shape;1857;p38">
              <a:extLst>
                <a:ext uri="{FF2B5EF4-FFF2-40B4-BE49-F238E27FC236}">
                  <a16:creationId xmlns:a16="http://schemas.microsoft.com/office/drawing/2014/main" id="{ACDAF9FB-A00D-7FB3-71CF-820AFE5B66F3}"/>
                </a:ext>
              </a:extLst>
            </p:cNvPr>
            <p:cNvSpPr/>
            <p:nvPr/>
          </p:nvSpPr>
          <p:spPr>
            <a:xfrm>
              <a:off x="3137750" y="1398572"/>
              <a:ext cx="2898000" cy="2495700"/>
            </a:xfrm>
            <a:prstGeom prst="roundRect">
              <a:avLst>
                <a:gd name="adj" fmla="val 5686"/>
              </a:avLst>
            </a:pr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1858;p38">
              <a:extLst>
                <a:ext uri="{FF2B5EF4-FFF2-40B4-BE49-F238E27FC236}">
                  <a16:creationId xmlns:a16="http://schemas.microsoft.com/office/drawing/2014/main" id="{096E225A-B881-3C08-513A-CD6CC8923566}"/>
                </a:ext>
              </a:extLst>
            </p:cNvPr>
            <p:cNvSpPr/>
            <p:nvPr/>
          </p:nvSpPr>
          <p:spPr>
            <a:xfrm rot="5400000">
              <a:off x="5946900" y="2187342"/>
              <a:ext cx="444600" cy="348900"/>
            </a:xfrm>
            <a:prstGeom prst="triangle">
              <a:avLst>
                <a:gd name="adj" fmla="val 50000"/>
              </a:avLst>
            </a:pr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Google Shape;1940;p38">
            <a:extLst>
              <a:ext uri="{FF2B5EF4-FFF2-40B4-BE49-F238E27FC236}">
                <a16:creationId xmlns:a16="http://schemas.microsoft.com/office/drawing/2014/main" id="{B2A31525-40F4-17C3-79DA-76FE7283F342}"/>
              </a:ext>
            </a:extLst>
          </p:cNvPr>
          <p:cNvSpPr/>
          <p:nvPr/>
        </p:nvSpPr>
        <p:spPr>
          <a:xfrm>
            <a:off x="1247578" y="1414892"/>
            <a:ext cx="2940347" cy="572700"/>
          </a:xfrm>
          <a:prstGeom prst="roundRect">
            <a:avLst>
              <a:gd name="adj" fmla="val 16667"/>
            </a:avLst>
          </a:prstGeom>
          <a:solidFill>
            <a:srgbClr val="8FA062">
              <a:lumMod val="20000"/>
              <a:lumOff val="80000"/>
            </a:srgbClr>
          </a:solidFill>
          <a:ln>
            <a:noFill/>
          </a:ln>
        </p:spPr>
        <p:txBody>
          <a:bodyPr spcFirstLastPara="1" wrap="square" lIns="91425" tIns="91425" rIns="91425" bIns="91425" anchor="ctr" anchorCtr="0">
            <a:noAutofit/>
          </a:bodyPr>
          <a:lstStyle/>
          <a:p>
            <a:pPr algn="ctr">
              <a:buClrTx/>
              <a:buFontTx/>
              <a:buNone/>
              <a:defRPr/>
            </a:pPr>
            <a:r>
              <a:rPr lang="en-US" sz="2800" b="1" i="1">
                <a:solidFill>
                  <a:sysClr val="windowText" lastClr="000000"/>
                </a:solidFill>
                <a:latin typeface="Times New Roman" panose="02020603050405020304" pitchFamily="18" charset="0"/>
                <a:ea typeface="Fira Sans Extra Condensed"/>
              </a:rPr>
              <a:t>Hoạt động</a:t>
            </a:r>
            <a:endParaRPr sz="4400" b="1" i="1">
              <a:solidFill>
                <a:srgbClr val="FFFFFF"/>
              </a:solidFill>
              <a:ea typeface="Fira Sans Extra Condensed"/>
              <a:cs typeface="Fira Sans Extra Condensed"/>
              <a:sym typeface="Fira Sans Extra Condensed"/>
            </a:endParaRPr>
          </a:p>
        </p:txBody>
      </p:sp>
      <p:sp>
        <p:nvSpPr>
          <p:cNvPr id="6" name="Google Shape;1941;p38">
            <a:extLst>
              <a:ext uri="{FF2B5EF4-FFF2-40B4-BE49-F238E27FC236}">
                <a16:creationId xmlns:a16="http://schemas.microsoft.com/office/drawing/2014/main" id="{20A6A6F5-F34E-D83B-57EF-640499600A0E}"/>
              </a:ext>
            </a:extLst>
          </p:cNvPr>
          <p:cNvSpPr txBox="1"/>
          <p:nvPr/>
        </p:nvSpPr>
        <p:spPr>
          <a:xfrm>
            <a:off x="553329" y="2071311"/>
            <a:ext cx="4671701" cy="1062000"/>
          </a:xfrm>
          <a:prstGeom prst="rect">
            <a:avLst/>
          </a:prstGeom>
          <a:noFill/>
          <a:ln>
            <a:noFill/>
          </a:ln>
        </p:spPr>
        <p:txBody>
          <a:bodyPr spcFirstLastPara="1" wrap="square" lIns="91425" tIns="91425" rIns="91425" bIns="91425" anchor="t" anchorCtr="0">
            <a:noAutofit/>
          </a:bodyPr>
          <a:lstStyle/>
          <a:p>
            <a:pPr algn="just"/>
            <a:r>
              <a:rPr lang="vi-VN" sz="2400" i="1">
                <a:latin typeface="+mj-lt"/>
              </a:rPr>
              <a:t>Tìm các chi tiết miêu tả thiên nhiên và nhân vật “ta” trong đoạn thơ, từ đó nhận xét về mối quan hệ giữa thiên nhiên và nhân vật “ta”. (Theo PHT số 1, Hs làm việc nhóm đôi)</a:t>
            </a:r>
            <a:endParaRPr lang="en-US" sz="4400">
              <a:latin typeface="+mj-lt"/>
              <a:cs typeface="Times New Roman" panose="02020603050405020304" pitchFamily="18" charset="0"/>
            </a:endParaRPr>
          </a:p>
        </p:txBody>
      </p:sp>
      <p:pic>
        <p:nvPicPr>
          <p:cNvPr id="8" name="Picture 7" descr="A cartoon of a child and child&#10;&#10;Description automatically generated">
            <a:extLst>
              <a:ext uri="{FF2B5EF4-FFF2-40B4-BE49-F238E27FC236}">
                <a16:creationId xmlns:a16="http://schemas.microsoft.com/office/drawing/2014/main" id="{026D8AA5-6F19-3406-9EAE-468FBCFFC29C}"/>
              </a:ext>
            </a:extLst>
          </p:cNvPr>
          <p:cNvPicPr>
            <a:picLocks noChangeAspect="1"/>
          </p:cNvPicPr>
          <p:nvPr/>
        </p:nvPicPr>
        <p:blipFill>
          <a:blip r:embed="rId3"/>
          <a:stretch>
            <a:fillRect/>
          </a:stretch>
        </p:blipFill>
        <p:spPr>
          <a:xfrm>
            <a:off x="5810204" y="2466613"/>
            <a:ext cx="2969404" cy="2722944"/>
          </a:xfrm>
          <a:prstGeom prst="rect">
            <a:avLst/>
          </a:prstGeom>
        </p:spPr>
      </p:pic>
    </p:spTree>
    <p:extLst>
      <p:ext uri="{BB962C8B-B14F-4D97-AF65-F5344CB8AC3E}">
        <p14:creationId xmlns:p14="http://schemas.microsoft.com/office/powerpoint/2010/main" val="1302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2. Tìm hiểu về nhân vật ta</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 name="Google Shape;2045;p65">
            <a:extLst>
              <a:ext uri="{FF2B5EF4-FFF2-40B4-BE49-F238E27FC236}">
                <a16:creationId xmlns:a16="http://schemas.microsoft.com/office/drawing/2014/main" id="{013D0B60-8693-2530-D6B7-FD9B91D38692}"/>
              </a:ext>
            </a:extLst>
          </p:cNvPr>
          <p:cNvSpPr/>
          <p:nvPr/>
        </p:nvSpPr>
        <p:spPr>
          <a:xfrm>
            <a:off x="1270918" y="203508"/>
            <a:ext cx="6679282"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BF3CAAA5-002A-F0E9-BEBE-5DA6DA0A4B00}"/>
              </a:ext>
            </a:extLst>
          </p:cNvPr>
          <p:cNvGraphicFramePr>
            <a:graphicFrameLocks noGrp="1"/>
          </p:cNvGraphicFramePr>
          <p:nvPr>
            <p:extLst>
              <p:ext uri="{D42A27DB-BD31-4B8C-83A1-F6EECF244321}">
                <p14:modId xmlns:p14="http://schemas.microsoft.com/office/powerpoint/2010/main" val="1186714053"/>
              </p:ext>
            </p:extLst>
          </p:nvPr>
        </p:nvGraphicFramePr>
        <p:xfrm>
          <a:off x="344209" y="1061430"/>
          <a:ext cx="8086997" cy="3824070"/>
        </p:xfrm>
        <a:graphic>
          <a:graphicData uri="http://schemas.openxmlformats.org/drawingml/2006/table">
            <a:tbl>
              <a:tblPr firstRow="1" firstCol="1" bandRow="1">
                <a:tableStyleId>{14FB31EC-7192-43BE-A425-8D2940E49484}</a:tableStyleId>
              </a:tblPr>
              <a:tblGrid>
                <a:gridCol w="4646891">
                  <a:extLst>
                    <a:ext uri="{9D8B030D-6E8A-4147-A177-3AD203B41FA5}">
                      <a16:colId xmlns:a16="http://schemas.microsoft.com/office/drawing/2014/main" val="4140644375"/>
                    </a:ext>
                  </a:extLst>
                </a:gridCol>
                <a:gridCol w="3440106">
                  <a:extLst>
                    <a:ext uri="{9D8B030D-6E8A-4147-A177-3AD203B41FA5}">
                      <a16:colId xmlns:a16="http://schemas.microsoft.com/office/drawing/2014/main" val="978924101"/>
                    </a:ext>
                  </a:extLst>
                </a:gridCol>
              </a:tblGrid>
              <a:tr h="481621">
                <a:tc>
                  <a:txBody>
                    <a:bodyPr/>
                    <a:lstStyle/>
                    <a:p>
                      <a:pPr algn="ctr">
                        <a:lnSpc>
                          <a:spcPct val="150000"/>
                        </a:lnSpc>
                        <a:spcAft>
                          <a:spcPts val="800"/>
                        </a:spcAft>
                      </a:pPr>
                      <a:r>
                        <a:rPr lang="en-US" sz="2000" b="1">
                          <a:solidFill>
                            <a:schemeClr val="bg1"/>
                          </a:solidFill>
                          <a:effectLst/>
                          <a:latin typeface="Times New Roman" panose="02020603050405020304" pitchFamily="18" charset="0"/>
                          <a:cs typeface="Times New Roman" panose="02020603050405020304" pitchFamily="18" charset="0"/>
                        </a:rPr>
                        <a:t>    Chi tiết miêu tả thiên nhiên</a:t>
                      </a:r>
                      <a:endParaRPr lang="en-US"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B787"/>
                    </a:solidFill>
                  </a:tcPr>
                </a:tc>
                <a:tc>
                  <a:txBody>
                    <a:bodyPr/>
                    <a:lstStyle/>
                    <a:p>
                      <a:pPr algn="ctr">
                        <a:lnSpc>
                          <a:spcPct val="150000"/>
                        </a:lnSpc>
                        <a:spcAft>
                          <a:spcPts val="800"/>
                        </a:spcAft>
                      </a:pPr>
                      <a:r>
                        <a:rPr lang="en-US" sz="2000" b="1">
                          <a:solidFill>
                            <a:schemeClr val="bg1"/>
                          </a:solidFill>
                          <a:effectLst/>
                          <a:latin typeface="Times New Roman" panose="02020603050405020304" pitchFamily="18" charset="0"/>
                          <a:cs typeface="Times New Roman" panose="02020603050405020304" pitchFamily="18" charset="0"/>
                        </a:rPr>
                        <a:t>Chi tiết miêu tả nhân vật “ta”</a:t>
                      </a:r>
                      <a:endParaRPr lang="en-US"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B787"/>
                    </a:solidFill>
                  </a:tcPr>
                </a:tc>
                <a:extLst>
                  <a:ext uri="{0D108BD9-81ED-4DB2-BD59-A6C34878D82A}">
                    <a16:rowId xmlns:a16="http://schemas.microsoft.com/office/drawing/2014/main" val="71776512"/>
                  </a:ext>
                </a:extLst>
              </a:tr>
              <a:tr h="603249">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2347432586"/>
                  </a:ext>
                </a:extLst>
              </a:tr>
              <a:tr h="591528">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22475970"/>
                  </a:ext>
                </a:extLst>
              </a:tr>
              <a:tr h="617907">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4068685510"/>
                  </a:ext>
                </a:extLst>
              </a:tr>
              <a:tr h="568565">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844775488"/>
                  </a:ext>
                </a:extLst>
              </a:tr>
              <a:tr h="939800">
                <a:tc gridSpan="2">
                  <a:txBody>
                    <a:bodyPr/>
                    <a:lstStyle/>
                    <a:p>
                      <a:pPr algn="just">
                        <a:lnSpc>
                          <a:spcPct val="150000"/>
                        </a:lnSpc>
                        <a:spcAft>
                          <a:spcPts val="800"/>
                        </a:spcAft>
                      </a:pPr>
                      <a:r>
                        <a:rPr lang="en-US" sz="2000" b="1">
                          <a:effectLst/>
                          <a:latin typeface="Times New Roman" panose="02020603050405020304" pitchFamily="18" charset="0"/>
                          <a:cs typeface="Times New Roman" panose="02020603050405020304" pitchFamily="18" charset="0"/>
                        </a:rPr>
                        <a:t>Nhận xét: </a:t>
                      </a:r>
                    </a:p>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1309602036"/>
                  </a:ext>
                </a:extLst>
              </a:tr>
            </a:tbl>
          </a:graphicData>
        </a:graphic>
      </p:graphicFrame>
      <p:grpSp>
        <p:nvGrpSpPr>
          <p:cNvPr id="905" name="Google Shape;905;p42"/>
          <p:cNvGrpSpPr/>
          <p:nvPr/>
        </p:nvGrpSpPr>
        <p:grpSpPr>
          <a:xfrm>
            <a:off x="-2105721" y="3733800"/>
            <a:ext cx="4379021" cy="1521678"/>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541481"/>
            <a:ext cx="1129209" cy="642462"/>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859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2. Tìm hiểu về nhân vật ta</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 name="Google Shape;2045;p65">
            <a:extLst>
              <a:ext uri="{FF2B5EF4-FFF2-40B4-BE49-F238E27FC236}">
                <a16:creationId xmlns:a16="http://schemas.microsoft.com/office/drawing/2014/main" id="{013D0B60-8693-2530-D6B7-FD9B91D38692}"/>
              </a:ext>
            </a:extLst>
          </p:cNvPr>
          <p:cNvSpPr/>
          <p:nvPr/>
        </p:nvSpPr>
        <p:spPr>
          <a:xfrm>
            <a:off x="1270918" y="203508"/>
            <a:ext cx="6679282"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BF3CAAA5-002A-F0E9-BEBE-5DA6DA0A4B00}"/>
              </a:ext>
            </a:extLst>
          </p:cNvPr>
          <p:cNvGraphicFramePr>
            <a:graphicFrameLocks noGrp="1"/>
          </p:cNvGraphicFramePr>
          <p:nvPr/>
        </p:nvGraphicFramePr>
        <p:xfrm>
          <a:off x="344209" y="1061430"/>
          <a:ext cx="8086997" cy="3824070"/>
        </p:xfrm>
        <a:graphic>
          <a:graphicData uri="http://schemas.openxmlformats.org/drawingml/2006/table">
            <a:tbl>
              <a:tblPr firstRow="1" firstCol="1" bandRow="1">
                <a:tableStyleId>{14FB31EC-7192-43BE-A425-8D2940E49484}</a:tableStyleId>
              </a:tblPr>
              <a:tblGrid>
                <a:gridCol w="4646891">
                  <a:extLst>
                    <a:ext uri="{9D8B030D-6E8A-4147-A177-3AD203B41FA5}">
                      <a16:colId xmlns:a16="http://schemas.microsoft.com/office/drawing/2014/main" val="4140644375"/>
                    </a:ext>
                  </a:extLst>
                </a:gridCol>
                <a:gridCol w="3440106">
                  <a:extLst>
                    <a:ext uri="{9D8B030D-6E8A-4147-A177-3AD203B41FA5}">
                      <a16:colId xmlns:a16="http://schemas.microsoft.com/office/drawing/2014/main" val="978924101"/>
                    </a:ext>
                  </a:extLst>
                </a:gridCol>
              </a:tblGrid>
              <a:tr h="481621">
                <a:tc>
                  <a:txBody>
                    <a:bodyPr/>
                    <a:lstStyle/>
                    <a:p>
                      <a:pPr algn="ctr">
                        <a:lnSpc>
                          <a:spcPct val="150000"/>
                        </a:lnSpc>
                        <a:spcAft>
                          <a:spcPts val="800"/>
                        </a:spcAft>
                      </a:pPr>
                      <a:r>
                        <a:rPr lang="en-US" sz="2000" b="1">
                          <a:solidFill>
                            <a:schemeClr val="bg1"/>
                          </a:solidFill>
                          <a:effectLst/>
                          <a:latin typeface="Times New Roman" panose="02020603050405020304" pitchFamily="18" charset="0"/>
                          <a:cs typeface="Times New Roman" panose="02020603050405020304" pitchFamily="18" charset="0"/>
                        </a:rPr>
                        <a:t>    Chi tiết miêu tả thiên nhiên</a:t>
                      </a:r>
                      <a:endParaRPr lang="en-US"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B787"/>
                    </a:solidFill>
                  </a:tcPr>
                </a:tc>
                <a:tc>
                  <a:txBody>
                    <a:bodyPr/>
                    <a:lstStyle/>
                    <a:p>
                      <a:pPr algn="ctr">
                        <a:lnSpc>
                          <a:spcPct val="150000"/>
                        </a:lnSpc>
                        <a:spcAft>
                          <a:spcPts val="800"/>
                        </a:spcAft>
                      </a:pPr>
                      <a:r>
                        <a:rPr lang="en-US" sz="2000" b="1">
                          <a:solidFill>
                            <a:schemeClr val="bg1"/>
                          </a:solidFill>
                          <a:effectLst/>
                          <a:latin typeface="Times New Roman" panose="02020603050405020304" pitchFamily="18" charset="0"/>
                          <a:cs typeface="Times New Roman" panose="02020603050405020304" pitchFamily="18" charset="0"/>
                        </a:rPr>
                        <a:t>Chi tiết miêu tả nhân vật “ta”</a:t>
                      </a:r>
                      <a:endParaRPr lang="en-US"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B787"/>
                    </a:solidFill>
                  </a:tcPr>
                </a:tc>
                <a:extLst>
                  <a:ext uri="{0D108BD9-81ED-4DB2-BD59-A6C34878D82A}">
                    <a16:rowId xmlns:a16="http://schemas.microsoft.com/office/drawing/2014/main" val="71776512"/>
                  </a:ext>
                </a:extLst>
              </a:tr>
              <a:tr h="603249">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2347432586"/>
                  </a:ext>
                </a:extLst>
              </a:tr>
              <a:tr h="591528">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22475970"/>
                  </a:ext>
                </a:extLst>
              </a:tr>
              <a:tr h="617907">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4068685510"/>
                  </a:ext>
                </a:extLst>
              </a:tr>
              <a:tr h="568565">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844775488"/>
                  </a:ext>
                </a:extLst>
              </a:tr>
              <a:tr h="939800">
                <a:tc gridSpan="2">
                  <a:txBody>
                    <a:bodyPr/>
                    <a:lstStyle/>
                    <a:p>
                      <a:pPr algn="just">
                        <a:lnSpc>
                          <a:spcPct val="150000"/>
                        </a:lnSpc>
                        <a:spcAft>
                          <a:spcPts val="800"/>
                        </a:spcAft>
                      </a:pPr>
                      <a:r>
                        <a:rPr lang="en-US" sz="2000" b="1">
                          <a:effectLst/>
                          <a:latin typeface="Times New Roman" panose="02020603050405020304" pitchFamily="18" charset="0"/>
                          <a:cs typeface="Times New Roman" panose="02020603050405020304" pitchFamily="18" charset="0"/>
                        </a:rPr>
                        <a:t>Nhận xét: </a:t>
                      </a:r>
                    </a:p>
                    <a:p>
                      <a:pPr algn="just">
                        <a:lnSpc>
                          <a:spcPct val="150000"/>
                        </a:lnSpc>
                        <a:spcAft>
                          <a:spcPts val="80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1309602036"/>
                  </a:ext>
                </a:extLst>
              </a:tr>
            </a:tbl>
          </a:graphicData>
        </a:graphic>
      </p:graphicFrame>
      <p:grpSp>
        <p:nvGrpSpPr>
          <p:cNvPr id="905" name="Google Shape;905;p42"/>
          <p:cNvGrpSpPr/>
          <p:nvPr/>
        </p:nvGrpSpPr>
        <p:grpSpPr>
          <a:xfrm>
            <a:off x="-2105721" y="3733800"/>
            <a:ext cx="4379021" cy="1521678"/>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541481"/>
            <a:ext cx="1129209" cy="642462"/>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3BEA52C6-BAB1-E903-DA83-21820E1BA72B}"/>
              </a:ext>
            </a:extLst>
          </p:cNvPr>
          <p:cNvSpPr txBox="1"/>
          <p:nvPr/>
        </p:nvSpPr>
        <p:spPr>
          <a:xfrm>
            <a:off x="382103" y="1662888"/>
            <a:ext cx="5410508" cy="400110"/>
          </a:xfrm>
          <a:prstGeom prst="rect">
            <a:avLst/>
          </a:prstGeom>
          <a:noFill/>
        </p:spPr>
        <p:txBody>
          <a:bodyPr wrap="square">
            <a:spAutoFit/>
          </a:bodyPr>
          <a:lstStyle/>
          <a:p>
            <a:r>
              <a:rPr lang="en-US" sz="2000" i="1">
                <a:effectLst/>
                <a:latin typeface="Times New Roman" panose="02020603050405020304" pitchFamily="18" charset="0"/>
                <a:ea typeface="Calibri" panose="020F0502020204030204" pitchFamily="34" charset="0"/>
              </a:rPr>
              <a:t>Suối chảy rì rầm, như tiếng đàn cầm bên tai</a:t>
            </a:r>
            <a:endParaRPr lang="en-US" sz="2000"/>
          </a:p>
        </p:txBody>
      </p:sp>
      <p:sp>
        <p:nvSpPr>
          <p:cNvPr id="6" name="TextBox 5">
            <a:extLst>
              <a:ext uri="{FF2B5EF4-FFF2-40B4-BE49-F238E27FC236}">
                <a16:creationId xmlns:a16="http://schemas.microsoft.com/office/drawing/2014/main" id="{B2E1AB1F-4EB9-2B66-ABF3-B193843204F1}"/>
              </a:ext>
            </a:extLst>
          </p:cNvPr>
          <p:cNvSpPr txBox="1"/>
          <p:nvPr/>
        </p:nvSpPr>
        <p:spPr>
          <a:xfrm>
            <a:off x="376646" y="2245705"/>
            <a:ext cx="3467408" cy="400110"/>
          </a:xfrm>
          <a:prstGeom prst="rect">
            <a:avLst/>
          </a:prstGeom>
          <a:noFill/>
        </p:spPr>
        <p:txBody>
          <a:bodyPr wrap="square">
            <a:spAutoFit/>
          </a:bodyPr>
          <a:lstStyle/>
          <a:p>
            <a:r>
              <a:rPr lang="en-US" sz="2000" i="1">
                <a:effectLst/>
                <a:latin typeface="Times New Roman" panose="02020603050405020304" pitchFamily="18" charset="0"/>
                <a:ea typeface="Calibri" panose="020F0502020204030204" pitchFamily="34" charset="0"/>
              </a:rPr>
              <a:t>Đá rêu phơi, như chiếu êm</a:t>
            </a:r>
            <a:endParaRPr lang="en-US" sz="2000"/>
          </a:p>
        </p:txBody>
      </p:sp>
      <p:sp>
        <p:nvSpPr>
          <p:cNvPr id="8" name="TextBox 7">
            <a:extLst>
              <a:ext uri="{FF2B5EF4-FFF2-40B4-BE49-F238E27FC236}">
                <a16:creationId xmlns:a16="http://schemas.microsoft.com/office/drawing/2014/main" id="{AFF13958-512E-CC95-EAC4-79F65DB54E89}"/>
              </a:ext>
            </a:extLst>
          </p:cNvPr>
          <p:cNvSpPr txBox="1"/>
          <p:nvPr/>
        </p:nvSpPr>
        <p:spPr>
          <a:xfrm>
            <a:off x="354203" y="2844002"/>
            <a:ext cx="3467408" cy="400110"/>
          </a:xfrm>
          <a:prstGeom prst="rect">
            <a:avLst/>
          </a:prstGeom>
          <a:noFill/>
        </p:spPr>
        <p:txBody>
          <a:bodyPr wrap="square">
            <a:spAutoFit/>
          </a:bodyPr>
          <a:lstStyle/>
          <a:p>
            <a:r>
              <a:rPr lang="en-US" sz="2000" i="1">
                <a:effectLst/>
                <a:latin typeface="Times New Roman" panose="02020603050405020304" pitchFamily="18" charset="0"/>
                <a:ea typeface="Calibri" panose="020F0502020204030204" pitchFamily="34" charset="0"/>
              </a:rPr>
              <a:t>Trong rừng thông mọc như nêm</a:t>
            </a:r>
            <a:endParaRPr lang="en-US" sz="2000"/>
          </a:p>
        </p:txBody>
      </p:sp>
      <p:sp>
        <p:nvSpPr>
          <p:cNvPr id="10" name="TextBox 9">
            <a:extLst>
              <a:ext uri="{FF2B5EF4-FFF2-40B4-BE49-F238E27FC236}">
                <a16:creationId xmlns:a16="http://schemas.microsoft.com/office/drawing/2014/main" id="{9BEA42DA-2CC7-499D-A5E3-908F44F0E67A}"/>
              </a:ext>
            </a:extLst>
          </p:cNvPr>
          <p:cNvSpPr txBox="1"/>
          <p:nvPr/>
        </p:nvSpPr>
        <p:spPr>
          <a:xfrm>
            <a:off x="388060" y="3430023"/>
            <a:ext cx="3467408" cy="400110"/>
          </a:xfrm>
          <a:prstGeom prst="rect">
            <a:avLst/>
          </a:prstGeom>
          <a:noFill/>
        </p:spPr>
        <p:txBody>
          <a:bodyPr wrap="square">
            <a:spAutoFit/>
          </a:bodyPr>
          <a:lstStyle/>
          <a:p>
            <a:r>
              <a:rPr lang="en-US" sz="2000" i="1">
                <a:effectLst/>
                <a:latin typeface="Times New Roman" panose="02020603050405020304" pitchFamily="18" charset="0"/>
                <a:ea typeface="Calibri" panose="020F0502020204030204" pitchFamily="34" charset="0"/>
              </a:rPr>
              <a:t>Trong rừng có bóng trúc râm</a:t>
            </a:r>
            <a:endParaRPr lang="en-US" sz="2000"/>
          </a:p>
        </p:txBody>
      </p:sp>
      <p:sp>
        <p:nvSpPr>
          <p:cNvPr id="12" name="TextBox 11">
            <a:extLst>
              <a:ext uri="{FF2B5EF4-FFF2-40B4-BE49-F238E27FC236}">
                <a16:creationId xmlns:a16="http://schemas.microsoft.com/office/drawing/2014/main" id="{6EBC7904-0A72-8CF4-0960-43EAF27739B9}"/>
              </a:ext>
            </a:extLst>
          </p:cNvPr>
          <p:cNvSpPr txBox="1"/>
          <p:nvPr/>
        </p:nvSpPr>
        <p:spPr>
          <a:xfrm>
            <a:off x="5198443" y="1647822"/>
            <a:ext cx="2489999" cy="400110"/>
          </a:xfrm>
          <a:prstGeom prst="rect">
            <a:avLst/>
          </a:prstGeom>
          <a:noFill/>
        </p:spPr>
        <p:txBody>
          <a:bodyPr wrap="square">
            <a:spAutoFit/>
          </a:bodyPr>
          <a:lstStyle/>
          <a:p>
            <a:r>
              <a:rPr lang="en-US" sz="2000">
                <a:effectLst/>
                <a:latin typeface="Times New Roman" panose="02020603050405020304" pitchFamily="18" charset="0"/>
                <a:ea typeface="Calibri" panose="020F0502020204030204" pitchFamily="34" charset="0"/>
              </a:rPr>
              <a:t>Nghe đàn</a:t>
            </a:r>
            <a:endParaRPr lang="en-US" sz="2000"/>
          </a:p>
        </p:txBody>
      </p:sp>
      <p:sp>
        <p:nvSpPr>
          <p:cNvPr id="14" name="TextBox 13">
            <a:extLst>
              <a:ext uri="{FF2B5EF4-FFF2-40B4-BE49-F238E27FC236}">
                <a16:creationId xmlns:a16="http://schemas.microsoft.com/office/drawing/2014/main" id="{B9ECA8B3-4C07-A1A2-6EF7-5CDEDAFCB666}"/>
              </a:ext>
            </a:extLst>
          </p:cNvPr>
          <p:cNvSpPr txBox="1"/>
          <p:nvPr/>
        </p:nvSpPr>
        <p:spPr>
          <a:xfrm>
            <a:off x="5198443" y="2245705"/>
            <a:ext cx="2731900" cy="400110"/>
          </a:xfrm>
          <a:prstGeom prst="rect">
            <a:avLst/>
          </a:prstGeom>
          <a:noFill/>
        </p:spPr>
        <p:txBody>
          <a:bodyPr wrap="square">
            <a:spAutoFit/>
          </a:bodyPr>
          <a:lstStyle/>
          <a:p>
            <a:r>
              <a:rPr lang="en-US" sz="2000">
                <a:effectLst/>
                <a:latin typeface="Times New Roman" panose="02020603050405020304" pitchFamily="18" charset="0"/>
                <a:ea typeface="Calibri" panose="020F0502020204030204" pitchFamily="34" charset="0"/>
              </a:rPr>
              <a:t>Ngồi trên đá</a:t>
            </a:r>
            <a:endParaRPr lang="en-US" sz="2000"/>
          </a:p>
        </p:txBody>
      </p:sp>
      <p:sp>
        <p:nvSpPr>
          <p:cNvPr id="16" name="TextBox 15">
            <a:extLst>
              <a:ext uri="{FF2B5EF4-FFF2-40B4-BE49-F238E27FC236}">
                <a16:creationId xmlns:a16="http://schemas.microsoft.com/office/drawing/2014/main" id="{243F339E-BBEE-DBAE-9486-250E47ADC2FD}"/>
              </a:ext>
            </a:extLst>
          </p:cNvPr>
          <p:cNvSpPr txBox="1"/>
          <p:nvPr/>
        </p:nvSpPr>
        <p:spPr>
          <a:xfrm>
            <a:off x="5198443" y="2843211"/>
            <a:ext cx="2873885" cy="400110"/>
          </a:xfrm>
          <a:prstGeom prst="rect">
            <a:avLst/>
          </a:prstGeom>
          <a:noFill/>
        </p:spPr>
        <p:txBody>
          <a:bodyPr wrap="square">
            <a:spAutoFit/>
          </a:bodyPr>
          <a:lstStyle/>
          <a:p>
            <a:r>
              <a:rPr lang="en-US" sz="2000">
                <a:effectLst/>
                <a:latin typeface="Times New Roman" panose="02020603050405020304" pitchFamily="18" charset="0"/>
                <a:ea typeface="Calibri" panose="020F0502020204030204" pitchFamily="34" charset="0"/>
              </a:rPr>
              <a:t>Tìm nơi bóng mát</a:t>
            </a:r>
            <a:endParaRPr lang="en-US" sz="2000"/>
          </a:p>
        </p:txBody>
      </p:sp>
      <p:sp>
        <p:nvSpPr>
          <p:cNvPr id="18" name="TextBox 17">
            <a:extLst>
              <a:ext uri="{FF2B5EF4-FFF2-40B4-BE49-F238E27FC236}">
                <a16:creationId xmlns:a16="http://schemas.microsoft.com/office/drawing/2014/main" id="{9E3DE879-1FAB-D277-FD76-A49E5EED8813}"/>
              </a:ext>
            </a:extLst>
          </p:cNvPr>
          <p:cNvSpPr txBox="1"/>
          <p:nvPr/>
        </p:nvSpPr>
        <p:spPr>
          <a:xfrm>
            <a:off x="5214562" y="3476190"/>
            <a:ext cx="2921213" cy="400110"/>
          </a:xfrm>
          <a:prstGeom prst="rect">
            <a:avLst/>
          </a:prstGeom>
          <a:noFill/>
        </p:spPr>
        <p:txBody>
          <a:bodyPr wrap="square">
            <a:spAutoFit/>
          </a:bodyPr>
          <a:lstStyle/>
          <a:p>
            <a:r>
              <a:rPr lang="en-US" sz="2000">
                <a:effectLst/>
                <a:latin typeface="Times New Roman" panose="02020603050405020304" pitchFamily="18" charset="0"/>
                <a:ea typeface="Calibri" panose="020F0502020204030204" pitchFamily="34" charset="0"/>
              </a:rPr>
              <a:t>Ngâm thơ nhàn</a:t>
            </a:r>
            <a:endParaRPr lang="en-US" sz="2000"/>
          </a:p>
        </p:txBody>
      </p:sp>
      <p:sp>
        <p:nvSpPr>
          <p:cNvPr id="20" name="TextBox 19">
            <a:extLst>
              <a:ext uri="{FF2B5EF4-FFF2-40B4-BE49-F238E27FC236}">
                <a16:creationId xmlns:a16="http://schemas.microsoft.com/office/drawing/2014/main" id="{85AE4E88-CE32-4698-176D-1F9B026C850F}"/>
              </a:ext>
            </a:extLst>
          </p:cNvPr>
          <p:cNvSpPr txBox="1"/>
          <p:nvPr/>
        </p:nvSpPr>
        <p:spPr>
          <a:xfrm>
            <a:off x="1581422" y="4019522"/>
            <a:ext cx="7118350" cy="707886"/>
          </a:xfrm>
          <a:prstGeom prst="rect">
            <a:avLst/>
          </a:prstGeom>
          <a:noFill/>
        </p:spPr>
        <p:txBody>
          <a:bodyPr wrap="square">
            <a:spAutoFit/>
          </a:bodyPr>
          <a:lstStyle/>
          <a:p>
            <a:r>
              <a:rPr lang="en-US" sz="2000">
                <a:effectLst/>
                <a:latin typeface="Times New Roman" panose="02020603050405020304" pitchFamily="18" charset="0"/>
                <a:ea typeface="Calibri" panose="020F0502020204030204" pitchFamily="34" charset="0"/>
              </a:rPr>
              <a:t>Thiên nhiên và nhân vật “ta” có mối quan hệ khăng khít, hài hòa. Con người sống hòa nhập, nhàn nhã giữa thiên nhiên bao la.</a:t>
            </a:r>
            <a:endParaRPr lang="en-US" sz="2000"/>
          </a:p>
        </p:txBody>
      </p:sp>
    </p:spTree>
    <p:extLst>
      <p:ext uri="{BB962C8B-B14F-4D97-AF65-F5344CB8AC3E}">
        <p14:creationId xmlns:p14="http://schemas.microsoft.com/office/powerpoint/2010/main" val="15966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2. Tìm hiểu về nhân vật ta</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270918" y="203508"/>
            <a:ext cx="6679282"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图片 16">
            <a:extLst>
              <a:ext uri="{FF2B5EF4-FFF2-40B4-BE49-F238E27FC236}">
                <a16:creationId xmlns:a16="http://schemas.microsoft.com/office/drawing/2014/main" id="{ED10A4F4-7B30-0FF1-7357-5FB37C0DC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076" y="1100415"/>
            <a:ext cx="4939300" cy="294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3">
            <a:extLst>
              <a:ext uri="{FF2B5EF4-FFF2-40B4-BE49-F238E27FC236}">
                <a16:creationId xmlns:a16="http://schemas.microsoft.com/office/drawing/2014/main" id="{9B80FC7E-4B1C-9D33-F8EF-9770B91F3C90}"/>
              </a:ext>
            </a:extLst>
          </p:cNvPr>
          <p:cNvSpPr txBox="1"/>
          <p:nvPr/>
        </p:nvSpPr>
        <p:spPr>
          <a:xfrm>
            <a:off x="5078862" y="1587464"/>
            <a:ext cx="2884062" cy="15696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400" i="1">
                <a:latin typeface="+mj-lt"/>
              </a:rPr>
              <a:t>Em cảm nhận thế nào về hình ảnh và tâm hồn của nhân vật “ta” trong đoạn thơ?</a:t>
            </a:r>
            <a:endParaRPr lang="en-US" sz="2400">
              <a:latin typeface="+mj-lt"/>
            </a:endParaRPr>
          </a:p>
        </p:txBody>
      </p:sp>
      <p:sp>
        <p:nvSpPr>
          <p:cNvPr id="4" name="Freeform 5">
            <a:extLst>
              <a:ext uri="{FF2B5EF4-FFF2-40B4-BE49-F238E27FC236}">
                <a16:creationId xmlns:a16="http://schemas.microsoft.com/office/drawing/2014/main" id="{D290BA4E-C85E-F415-8AC3-2DEE70D8ECA7}"/>
              </a:ext>
            </a:extLst>
          </p:cNvPr>
          <p:cNvSpPr/>
          <p:nvPr/>
        </p:nvSpPr>
        <p:spPr>
          <a:xfrm>
            <a:off x="488919" y="3253657"/>
            <a:ext cx="3288021" cy="1889843"/>
          </a:xfrm>
          <a:custGeom>
            <a:avLst/>
            <a:gdLst/>
            <a:ahLst/>
            <a:cxnLst/>
            <a:rect l="l" t="t" r="r" b="b"/>
            <a:pathLst>
              <a:path w="5144976" h="2637969">
                <a:moveTo>
                  <a:pt x="0" y="0"/>
                </a:moveTo>
                <a:lnTo>
                  <a:pt x="5144976" y="0"/>
                </a:lnTo>
                <a:lnTo>
                  <a:pt x="5144976" y="2637969"/>
                </a:lnTo>
                <a:lnTo>
                  <a:pt x="0" y="26379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extLst>
      <p:ext uri="{BB962C8B-B14F-4D97-AF65-F5344CB8AC3E}">
        <p14:creationId xmlns:p14="http://schemas.microsoft.com/office/powerpoint/2010/main" val="27046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2. Tìm hiểu về nhân vật ta</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270918" y="203508"/>
            <a:ext cx="6679282"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Freeform 8">
            <a:extLst>
              <a:ext uri="{FF2B5EF4-FFF2-40B4-BE49-F238E27FC236}">
                <a16:creationId xmlns:a16="http://schemas.microsoft.com/office/drawing/2014/main" id="{F058D5C7-E806-B5A5-F0EC-2441AEC3D2F3}"/>
              </a:ext>
            </a:extLst>
          </p:cNvPr>
          <p:cNvSpPr/>
          <p:nvPr/>
        </p:nvSpPr>
        <p:spPr>
          <a:xfrm>
            <a:off x="3107859" y="2599293"/>
            <a:ext cx="2817628" cy="2571750"/>
          </a:xfrm>
          <a:custGeom>
            <a:avLst/>
            <a:gdLst/>
            <a:ahLst/>
            <a:cxnLst/>
            <a:rect l="l" t="t" r="r" b="b"/>
            <a:pathLst>
              <a:path w="2638066" h="2134435">
                <a:moveTo>
                  <a:pt x="0" y="0"/>
                </a:moveTo>
                <a:lnTo>
                  <a:pt x="2638066" y="0"/>
                </a:lnTo>
                <a:lnTo>
                  <a:pt x="2638066" y="2134435"/>
                </a:lnTo>
                <a:lnTo>
                  <a:pt x="0" y="21344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Google Shape;2239;p65">
            <a:extLst>
              <a:ext uri="{FF2B5EF4-FFF2-40B4-BE49-F238E27FC236}">
                <a16:creationId xmlns:a16="http://schemas.microsoft.com/office/drawing/2014/main" id="{0E99437A-11D9-A874-3467-A4EB37F18C88}"/>
              </a:ext>
            </a:extLst>
          </p:cNvPr>
          <p:cNvSpPr/>
          <p:nvPr/>
        </p:nvSpPr>
        <p:spPr>
          <a:xfrm rot="10336670">
            <a:off x="6771474" y="1691204"/>
            <a:ext cx="716818" cy="696126"/>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 name="Google Shape;2240;p65">
            <a:extLst>
              <a:ext uri="{FF2B5EF4-FFF2-40B4-BE49-F238E27FC236}">
                <a16:creationId xmlns:a16="http://schemas.microsoft.com/office/drawing/2014/main" id="{B7D3E49A-2E21-4061-3BEB-A56B6F95856E}"/>
              </a:ext>
            </a:extLst>
          </p:cNvPr>
          <p:cNvSpPr/>
          <p:nvPr/>
        </p:nvSpPr>
        <p:spPr>
          <a:xfrm rot="-504209">
            <a:off x="1226984" y="1442926"/>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 name="Google Shape;2339;p65">
            <a:extLst>
              <a:ext uri="{FF2B5EF4-FFF2-40B4-BE49-F238E27FC236}">
                <a16:creationId xmlns:a16="http://schemas.microsoft.com/office/drawing/2014/main" id="{7BAD8801-88DE-B365-BE5F-2F25E8E65691}"/>
              </a:ext>
            </a:extLst>
          </p:cNvPr>
          <p:cNvSpPr txBox="1">
            <a:spLocks/>
          </p:cNvSpPr>
          <p:nvPr/>
        </p:nvSpPr>
        <p:spPr>
          <a:xfrm>
            <a:off x="1180473" y="1485721"/>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
                <a:srgbClr val="E32747"/>
              </a:buClr>
              <a:defRPr/>
            </a:pPr>
            <a:r>
              <a:rPr lang="en" sz="3600" b="1">
                <a:solidFill>
                  <a:srgbClr val="00545D">
                    <a:lumMod val="75000"/>
                  </a:srgbClr>
                </a:solidFill>
                <a:latin typeface="Times New Roman" panose="02020603050405020304" pitchFamily="18" charset="0"/>
                <a:cs typeface="Times New Roman" panose="02020603050405020304" pitchFamily="18" charset="0"/>
              </a:rPr>
              <a:t>01</a:t>
            </a:r>
          </a:p>
        </p:txBody>
      </p:sp>
      <p:sp>
        <p:nvSpPr>
          <p:cNvPr id="6" name="Google Shape;2340;p65">
            <a:extLst>
              <a:ext uri="{FF2B5EF4-FFF2-40B4-BE49-F238E27FC236}">
                <a16:creationId xmlns:a16="http://schemas.microsoft.com/office/drawing/2014/main" id="{2E7A5A24-6E43-ED95-9D87-5F8353AB6B9C}"/>
              </a:ext>
            </a:extLst>
          </p:cNvPr>
          <p:cNvSpPr txBox="1">
            <a:spLocks/>
          </p:cNvSpPr>
          <p:nvPr/>
        </p:nvSpPr>
        <p:spPr>
          <a:xfrm rot="21220410">
            <a:off x="6748262" y="1731970"/>
            <a:ext cx="734752"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buClr>
                <a:srgbClr val="E32747"/>
              </a:buClr>
              <a:defRPr/>
            </a:pPr>
            <a:r>
              <a:rPr lang="en" sz="3600" b="1">
                <a:solidFill>
                  <a:srgbClr val="FF785D"/>
                </a:solidFill>
                <a:latin typeface="Times New Roman" panose="02020603050405020304" pitchFamily="18" charset="0"/>
                <a:cs typeface="Times New Roman" panose="02020603050405020304" pitchFamily="18" charset="0"/>
              </a:rPr>
              <a:t>02</a:t>
            </a:r>
          </a:p>
        </p:txBody>
      </p:sp>
      <p:sp>
        <p:nvSpPr>
          <p:cNvPr id="7" name="TextBox 10">
            <a:extLst>
              <a:ext uri="{FF2B5EF4-FFF2-40B4-BE49-F238E27FC236}">
                <a16:creationId xmlns:a16="http://schemas.microsoft.com/office/drawing/2014/main" id="{BBBF5B81-F99F-DBF8-9A23-4247F03008B6}"/>
              </a:ext>
            </a:extLst>
          </p:cNvPr>
          <p:cNvSpPr txBox="1"/>
          <p:nvPr/>
        </p:nvSpPr>
        <p:spPr>
          <a:xfrm>
            <a:off x="224103" y="2443217"/>
            <a:ext cx="2817628" cy="1569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buClrTx/>
              <a:defRPr/>
            </a:pPr>
            <a:r>
              <a:rPr lang="en-US" sz="2400">
                <a:latin typeface="Times New Roman" panose="02020603050405020304" pitchFamily="18" charset="0"/>
                <a:cs typeface="Times New Roman" panose="02020603050405020304" pitchFamily="18" charset="0"/>
              </a:rPr>
              <a:t>Nhân vật “ta” là người vô cùng yêu quý, hòa hợp, gần gũi với thiên nhiên</a:t>
            </a:r>
            <a:endParaRPr lang="en-US" sz="71400" kern="120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11">
            <a:extLst>
              <a:ext uri="{FF2B5EF4-FFF2-40B4-BE49-F238E27FC236}">
                <a16:creationId xmlns:a16="http://schemas.microsoft.com/office/drawing/2014/main" id="{BE0B7438-04DE-B179-FF86-BAF0F2CF50FC}"/>
              </a:ext>
            </a:extLst>
          </p:cNvPr>
          <p:cNvSpPr txBox="1"/>
          <p:nvPr/>
        </p:nvSpPr>
        <p:spPr>
          <a:xfrm>
            <a:off x="5807757" y="2509829"/>
            <a:ext cx="3034814"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a:latin typeface="Times New Roman" panose="02020603050405020304" pitchFamily="18" charset="0"/>
                <a:cs typeface="Times New Roman" panose="02020603050405020304" pitchFamily="18" charset="0"/>
              </a:rPr>
              <a:t>cảm nhận thiên nhiên bằng tất cả giác quan bén nhạy và tâm hồn nghệ sĩ phóng khoáng, tài hoa của mình.</a:t>
            </a:r>
            <a:endParaRPr lang="en-US" sz="6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74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0"/>
          <p:cNvSpPr/>
          <p:nvPr/>
        </p:nvSpPr>
        <p:spPr>
          <a:xfrm>
            <a:off x="3194376" y="331128"/>
            <a:ext cx="2708485" cy="103065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txBox="1">
            <a:spLocks noGrp="1"/>
          </p:cNvSpPr>
          <p:nvPr>
            <p:ph type="title"/>
          </p:nvPr>
        </p:nvSpPr>
        <p:spPr>
          <a:xfrm>
            <a:off x="1997686" y="1566019"/>
            <a:ext cx="5213030" cy="15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Times New Roman" panose="02020603050405020304" pitchFamily="18" charset="0"/>
                <a:cs typeface="Times New Roman" panose="02020603050405020304" pitchFamily="18" charset="0"/>
              </a:rPr>
              <a:t>Tổng kết</a:t>
            </a:r>
            <a:endParaRPr sz="7200">
              <a:solidFill>
                <a:schemeClr val="accent3"/>
              </a:solidFill>
              <a:latin typeface="Times New Roman" panose="02020603050405020304" pitchFamily="18" charset="0"/>
              <a:cs typeface="Times New Roman" panose="02020603050405020304" pitchFamily="18" charset="0"/>
            </a:endParaRPr>
          </a:p>
        </p:txBody>
      </p:sp>
      <p:sp>
        <p:nvSpPr>
          <p:cNvPr id="567" name="Google Shape;567;p40"/>
          <p:cNvSpPr txBox="1">
            <a:spLocks noGrp="1"/>
          </p:cNvSpPr>
          <p:nvPr>
            <p:ph type="title" idx="2"/>
          </p:nvPr>
        </p:nvSpPr>
        <p:spPr>
          <a:xfrm>
            <a:off x="3887878" y="531994"/>
            <a:ext cx="1321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IV </a:t>
            </a:r>
            <a:endParaRPr/>
          </a:p>
        </p:txBody>
      </p:sp>
      <p:sp>
        <p:nvSpPr>
          <p:cNvPr id="569" name="Google Shape;569;p40"/>
          <p:cNvSpPr/>
          <p:nvPr/>
        </p:nvSpPr>
        <p:spPr>
          <a:xfrm>
            <a:off x="337500" y="4378675"/>
            <a:ext cx="7642772" cy="979625"/>
          </a:xfrm>
          <a:custGeom>
            <a:avLst/>
            <a:gdLst/>
            <a:ahLst/>
            <a:cxnLst/>
            <a:rect l="l" t="t" r="r" b="b"/>
            <a:pathLst>
              <a:path w="46904" h="6012" extrusionOk="0">
                <a:moveTo>
                  <a:pt x="19668" y="0"/>
                </a:moveTo>
                <a:cubicBezTo>
                  <a:pt x="14258" y="0"/>
                  <a:pt x="9065" y="200"/>
                  <a:pt x="5430" y="738"/>
                </a:cubicBezTo>
                <a:cubicBezTo>
                  <a:pt x="6868" y="1011"/>
                  <a:pt x="4884" y="1556"/>
                  <a:pt x="2951" y="2151"/>
                </a:cubicBezTo>
                <a:cubicBezTo>
                  <a:pt x="1463" y="2597"/>
                  <a:pt x="1" y="3068"/>
                  <a:pt x="125" y="3465"/>
                </a:cubicBezTo>
                <a:cubicBezTo>
                  <a:pt x="197" y="3700"/>
                  <a:pt x="1024" y="3773"/>
                  <a:pt x="2205" y="3773"/>
                </a:cubicBezTo>
                <a:cubicBezTo>
                  <a:pt x="4164" y="3773"/>
                  <a:pt x="7094" y="3572"/>
                  <a:pt x="9161" y="3572"/>
                </a:cubicBezTo>
                <a:cubicBezTo>
                  <a:pt x="10577" y="3572"/>
                  <a:pt x="11588" y="3666"/>
                  <a:pt x="11602" y="3985"/>
                </a:cubicBezTo>
                <a:cubicBezTo>
                  <a:pt x="11627" y="5076"/>
                  <a:pt x="6446" y="5101"/>
                  <a:pt x="8950" y="5869"/>
                </a:cubicBezTo>
                <a:cubicBezTo>
                  <a:pt x="9294" y="5971"/>
                  <a:pt x="9940" y="6012"/>
                  <a:pt x="10820" y="6012"/>
                </a:cubicBezTo>
                <a:cubicBezTo>
                  <a:pt x="14540" y="6012"/>
                  <a:pt x="22438" y="5279"/>
                  <a:pt x="29358" y="5279"/>
                </a:cubicBezTo>
                <a:cubicBezTo>
                  <a:pt x="30002" y="5279"/>
                  <a:pt x="30638" y="5285"/>
                  <a:pt x="31261" y="5299"/>
                </a:cubicBezTo>
                <a:cubicBezTo>
                  <a:pt x="31953" y="5313"/>
                  <a:pt x="32634" y="5319"/>
                  <a:pt x="33299" y="5319"/>
                </a:cubicBezTo>
                <a:cubicBezTo>
                  <a:pt x="41180" y="5319"/>
                  <a:pt x="46903" y="4435"/>
                  <a:pt x="45143" y="4184"/>
                </a:cubicBezTo>
                <a:cubicBezTo>
                  <a:pt x="43234" y="3886"/>
                  <a:pt x="39045" y="3688"/>
                  <a:pt x="42639" y="2771"/>
                </a:cubicBezTo>
                <a:cubicBezTo>
                  <a:pt x="43060" y="2647"/>
                  <a:pt x="43408" y="2548"/>
                  <a:pt x="43631" y="2473"/>
                </a:cubicBezTo>
                <a:cubicBezTo>
                  <a:pt x="45366" y="1903"/>
                  <a:pt x="42565" y="2052"/>
                  <a:pt x="44151" y="1482"/>
                </a:cubicBezTo>
                <a:cubicBezTo>
                  <a:pt x="45391" y="1034"/>
                  <a:pt x="31970" y="0"/>
                  <a:pt x="19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054;p65">
            <a:extLst>
              <a:ext uri="{FF2B5EF4-FFF2-40B4-BE49-F238E27FC236}">
                <a16:creationId xmlns:a16="http://schemas.microsoft.com/office/drawing/2014/main" id="{81B93BBB-4570-5E33-7147-E61842C254FD}"/>
              </a:ext>
            </a:extLst>
          </p:cNvPr>
          <p:cNvSpPr/>
          <p:nvPr/>
        </p:nvSpPr>
        <p:spPr>
          <a:xfrm>
            <a:off x="-475581" y="3681488"/>
            <a:ext cx="2761260" cy="1255018"/>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055;p65">
            <a:extLst>
              <a:ext uri="{FF2B5EF4-FFF2-40B4-BE49-F238E27FC236}">
                <a16:creationId xmlns:a16="http://schemas.microsoft.com/office/drawing/2014/main" id="{6FCAFBF6-3F6A-6665-C41A-72777BC434AF}"/>
              </a:ext>
            </a:extLst>
          </p:cNvPr>
          <p:cNvGrpSpPr/>
          <p:nvPr/>
        </p:nvGrpSpPr>
        <p:grpSpPr>
          <a:xfrm>
            <a:off x="-89419" y="3281118"/>
            <a:ext cx="1123522" cy="686327"/>
            <a:chOff x="-283687" y="3995013"/>
            <a:chExt cx="1993828" cy="1217972"/>
          </a:xfrm>
        </p:grpSpPr>
        <p:sp>
          <p:nvSpPr>
            <p:cNvPr id="4" name="Google Shape;2056;p65">
              <a:extLst>
                <a:ext uri="{FF2B5EF4-FFF2-40B4-BE49-F238E27FC236}">
                  <a16:creationId xmlns:a16="http://schemas.microsoft.com/office/drawing/2014/main" id="{F35817E9-AAF0-71D8-6DE2-B0E469E491D7}"/>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7;p65">
              <a:extLst>
                <a:ext uri="{FF2B5EF4-FFF2-40B4-BE49-F238E27FC236}">
                  <a16:creationId xmlns:a16="http://schemas.microsoft.com/office/drawing/2014/main" id="{7F9D6710-1602-5286-1F0B-5A048F4E60E5}"/>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058;p65">
            <a:extLst>
              <a:ext uri="{FF2B5EF4-FFF2-40B4-BE49-F238E27FC236}">
                <a16:creationId xmlns:a16="http://schemas.microsoft.com/office/drawing/2014/main" id="{779F65E1-0F28-0DC1-9105-C34AF1C5A806}"/>
              </a:ext>
            </a:extLst>
          </p:cNvPr>
          <p:cNvGrpSpPr/>
          <p:nvPr/>
        </p:nvGrpSpPr>
        <p:grpSpPr>
          <a:xfrm flipH="1">
            <a:off x="333869" y="1060321"/>
            <a:ext cx="1832618" cy="5613868"/>
            <a:chOff x="1201200" y="3190600"/>
            <a:chExt cx="402225" cy="1232138"/>
          </a:xfrm>
        </p:grpSpPr>
        <p:sp>
          <p:nvSpPr>
            <p:cNvPr id="7" name="Google Shape;2059;p65">
              <a:extLst>
                <a:ext uri="{FF2B5EF4-FFF2-40B4-BE49-F238E27FC236}">
                  <a16:creationId xmlns:a16="http://schemas.microsoft.com/office/drawing/2014/main" id="{E25625FB-391B-2C6D-A0A5-FABA75F480F3}"/>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0;p65">
              <a:extLst>
                <a:ext uri="{FF2B5EF4-FFF2-40B4-BE49-F238E27FC236}">
                  <a16:creationId xmlns:a16="http://schemas.microsoft.com/office/drawing/2014/main" id="{BEDDF441-2EA3-97BF-D0CD-935CBAD0F022}"/>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1;p65">
              <a:extLst>
                <a:ext uri="{FF2B5EF4-FFF2-40B4-BE49-F238E27FC236}">
                  <a16:creationId xmlns:a16="http://schemas.microsoft.com/office/drawing/2014/main" id="{4F610B28-1C1B-5E1B-D034-5A029A28183E}"/>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2;p65">
              <a:extLst>
                <a:ext uri="{FF2B5EF4-FFF2-40B4-BE49-F238E27FC236}">
                  <a16:creationId xmlns:a16="http://schemas.microsoft.com/office/drawing/2014/main" id="{9ADE9514-0200-B13F-D984-84AAB7D639DB}"/>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3;p65">
              <a:extLst>
                <a:ext uri="{FF2B5EF4-FFF2-40B4-BE49-F238E27FC236}">
                  <a16:creationId xmlns:a16="http://schemas.microsoft.com/office/drawing/2014/main" id="{7EEB9017-06E4-4908-5801-A6B67BE15C6A}"/>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4;p65">
              <a:extLst>
                <a:ext uri="{FF2B5EF4-FFF2-40B4-BE49-F238E27FC236}">
                  <a16:creationId xmlns:a16="http://schemas.microsoft.com/office/drawing/2014/main" id="{54F62556-BDC1-458E-F4CE-597C17C9191F}"/>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5;p65">
              <a:extLst>
                <a:ext uri="{FF2B5EF4-FFF2-40B4-BE49-F238E27FC236}">
                  <a16:creationId xmlns:a16="http://schemas.microsoft.com/office/drawing/2014/main" id="{B8A45549-3705-E365-3220-12F0179275AC}"/>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159;p69">
            <a:extLst>
              <a:ext uri="{FF2B5EF4-FFF2-40B4-BE49-F238E27FC236}">
                <a16:creationId xmlns:a16="http://schemas.microsoft.com/office/drawing/2014/main" id="{07085EA5-2A3E-C225-4418-4E45E30C0AB9}"/>
              </a:ext>
            </a:extLst>
          </p:cNvPr>
          <p:cNvGrpSpPr/>
          <p:nvPr/>
        </p:nvGrpSpPr>
        <p:grpSpPr>
          <a:xfrm flipH="1">
            <a:off x="8221529" y="996490"/>
            <a:ext cx="1278794" cy="3917337"/>
            <a:chOff x="1201200" y="3190600"/>
            <a:chExt cx="402225" cy="1232138"/>
          </a:xfrm>
        </p:grpSpPr>
        <p:sp>
          <p:nvSpPr>
            <p:cNvPr id="15" name="Google Shape;2160;p69">
              <a:extLst>
                <a:ext uri="{FF2B5EF4-FFF2-40B4-BE49-F238E27FC236}">
                  <a16:creationId xmlns:a16="http://schemas.microsoft.com/office/drawing/2014/main" id="{E2742C77-39EA-3E98-4728-D2978B10E2BE}"/>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61;p69">
              <a:extLst>
                <a:ext uri="{FF2B5EF4-FFF2-40B4-BE49-F238E27FC236}">
                  <a16:creationId xmlns:a16="http://schemas.microsoft.com/office/drawing/2014/main" id="{8136A19B-C37D-91A9-5D5F-700CEBA072B2}"/>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62;p69">
              <a:extLst>
                <a:ext uri="{FF2B5EF4-FFF2-40B4-BE49-F238E27FC236}">
                  <a16:creationId xmlns:a16="http://schemas.microsoft.com/office/drawing/2014/main" id="{1A9ADBF9-9DBF-45CF-C11C-FB6A9CAAD045}"/>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3;p69">
              <a:extLst>
                <a:ext uri="{FF2B5EF4-FFF2-40B4-BE49-F238E27FC236}">
                  <a16:creationId xmlns:a16="http://schemas.microsoft.com/office/drawing/2014/main" id="{A15307A9-5A2F-DF6D-2853-D508EAE68FC0}"/>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4;p69">
              <a:extLst>
                <a:ext uri="{FF2B5EF4-FFF2-40B4-BE49-F238E27FC236}">
                  <a16:creationId xmlns:a16="http://schemas.microsoft.com/office/drawing/2014/main" id="{4C23A050-C7C4-A5D9-D4CD-F44D17910469}"/>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5;p69">
              <a:extLst>
                <a:ext uri="{FF2B5EF4-FFF2-40B4-BE49-F238E27FC236}">
                  <a16:creationId xmlns:a16="http://schemas.microsoft.com/office/drawing/2014/main" id="{FFCCC4DA-777A-A037-CCB1-625AFD2FEACA}"/>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6;p69">
              <a:extLst>
                <a:ext uri="{FF2B5EF4-FFF2-40B4-BE49-F238E27FC236}">
                  <a16:creationId xmlns:a16="http://schemas.microsoft.com/office/drawing/2014/main" id="{33A4795F-D8BA-20EE-F355-845408D7B7D6}"/>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169;p69">
            <a:extLst>
              <a:ext uri="{FF2B5EF4-FFF2-40B4-BE49-F238E27FC236}">
                <a16:creationId xmlns:a16="http://schemas.microsoft.com/office/drawing/2014/main" id="{D30ABAD7-F2B7-B917-A1FD-749D352AFCA0}"/>
              </a:ext>
            </a:extLst>
          </p:cNvPr>
          <p:cNvGrpSpPr/>
          <p:nvPr/>
        </p:nvGrpSpPr>
        <p:grpSpPr>
          <a:xfrm>
            <a:off x="1249738" y="3162601"/>
            <a:ext cx="8301503" cy="2195699"/>
            <a:chOff x="760170" y="2571760"/>
            <a:chExt cx="8301503" cy="2195699"/>
          </a:xfrm>
        </p:grpSpPr>
        <p:sp>
          <p:nvSpPr>
            <p:cNvPr id="23" name="Google Shape;2170;p69">
              <a:extLst>
                <a:ext uri="{FF2B5EF4-FFF2-40B4-BE49-F238E27FC236}">
                  <a16:creationId xmlns:a16="http://schemas.microsoft.com/office/drawing/2014/main" id="{E91DA5E5-896C-0F40-AD9C-BB76072D0530}"/>
                </a:ext>
              </a:extLst>
            </p:cNvPr>
            <p:cNvSpPr/>
            <p:nvPr/>
          </p:nvSpPr>
          <p:spPr>
            <a:xfrm flipH="1">
              <a:off x="760170" y="4041925"/>
              <a:ext cx="7569130" cy="725534"/>
            </a:xfrm>
            <a:custGeom>
              <a:avLst/>
              <a:gdLst/>
              <a:ahLst/>
              <a:cxnLst/>
              <a:rect l="l" t="t" r="r" b="b"/>
              <a:pathLst>
                <a:path w="127965" h="12266" extrusionOk="0">
                  <a:moveTo>
                    <a:pt x="53754" y="1"/>
                  </a:moveTo>
                  <a:cubicBezTo>
                    <a:pt x="50931" y="1"/>
                    <a:pt x="49331" y="10"/>
                    <a:pt x="49331" y="10"/>
                  </a:cubicBezTo>
                  <a:lnTo>
                    <a:pt x="9916" y="5166"/>
                  </a:lnTo>
                  <a:cubicBezTo>
                    <a:pt x="3793" y="5463"/>
                    <a:pt x="0" y="7050"/>
                    <a:pt x="7462" y="7199"/>
                  </a:cubicBezTo>
                  <a:lnTo>
                    <a:pt x="7710" y="7199"/>
                  </a:lnTo>
                  <a:cubicBezTo>
                    <a:pt x="15518" y="7323"/>
                    <a:pt x="17972" y="8265"/>
                    <a:pt x="14799" y="8612"/>
                  </a:cubicBezTo>
                  <a:cubicBezTo>
                    <a:pt x="11626" y="8959"/>
                    <a:pt x="14527" y="8835"/>
                    <a:pt x="16460" y="8959"/>
                  </a:cubicBezTo>
                  <a:cubicBezTo>
                    <a:pt x="18369" y="9083"/>
                    <a:pt x="35251" y="9008"/>
                    <a:pt x="30665" y="9430"/>
                  </a:cubicBezTo>
                  <a:cubicBezTo>
                    <a:pt x="26079" y="9851"/>
                    <a:pt x="27492" y="10173"/>
                    <a:pt x="31879" y="10372"/>
                  </a:cubicBezTo>
                  <a:cubicBezTo>
                    <a:pt x="36267" y="10570"/>
                    <a:pt x="28508" y="11314"/>
                    <a:pt x="32747" y="11314"/>
                  </a:cubicBezTo>
                  <a:cubicBezTo>
                    <a:pt x="36753" y="11314"/>
                    <a:pt x="35955" y="12266"/>
                    <a:pt x="39287" y="12266"/>
                  </a:cubicBezTo>
                  <a:cubicBezTo>
                    <a:pt x="39480" y="12266"/>
                    <a:pt x="39688" y="12263"/>
                    <a:pt x="39911" y="12256"/>
                  </a:cubicBezTo>
                  <a:cubicBezTo>
                    <a:pt x="44002" y="12132"/>
                    <a:pt x="61404" y="12132"/>
                    <a:pt x="56743" y="11512"/>
                  </a:cubicBezTo>
                  <a:cubicBezTo>
                    <a:pt x="52058" y="10868"/>
                    <a:pt x="48265" y="10694"/>
                    <a:pt x="57512" y="10644"/>
                  </a:cubicBezTo>
                  <a:cubicBezTo>
                    <a:pt x="66758" y="10595"/>
                    <a:pt x="63387" y="9578"/>
                    <a:pt x="60214" y="9554"/>
                  </a:cubicBezTo>
                  <a:cubicBezTo>
                    <a:pt x="57041" y="9504"/>
                    <a:pt x="60189" y="8711"/>
                    <a:pt x="69857" y="8711"/>
                  </a:cubicBezTo>
                  <a:cubicBezTo>
                    <a:pt x="79525" y="8711"/>
                    <a:pt x="90978" y="9107"/>
                    <a:pt x="83343" y="10049"/>
                  </a:cubicBezTo>
                  <a:cubicBezTo>
                    <a:pt x="78908" y="10588"/>
                    <a:pt x="81421" y="10677"/>
                    <a:pt x="85594" y="10677"/>
                  </a:cubicBezTo>
                  <a:cubicBezTo>
                    <a:pt x="86413" y="10677"/>
                    <a:pt x="87295" y="10673"/>
                    <a:pt x="88202" y="10669"/>
                  </a:cubicBezTo>
                  <a:cubicBezTo>
                    <a:pt x="89218" y="10659"/>
                    <a:pt x="90264" y="10653"/>
                    <a:pt x="91284" y="10653"/>
                  </a:cubicBezTo>
                  <a:cubicBezTo>
                    <a:pt x="92726" y="10653"/>
                    <a:pt x="94115" y="10665"/>
                    <a:pt x="95291" y="10694"/>
                  </a:cubicBezTo>
                  <a:cubicBezTo>
                    <a:pt x="96663" y="10725"/>
                    <a:pt x="98122" y="10741"/>
                    <a:pt x="99513" y="10741"/>
                  </a:cubicBezTo>
                  <a:cubicBezTo>
                    <a:pt x="104762" y="10741"/>
                    <a:pt x="109059" y="10515"/>
                    <a:pt x="104141" y="10025"/>
                  </a:cubicBezTo>
                  <a:cubicBezTo>
                    <a:pt x="98027" y="9391"/>
                    <a:pt x="102468" y="8710"/>
                    <a:pt x="109163" y="8710"/>
                  </a:cubicBezTo>
                  <a:cubicBezTo>
                    <a:pt x="109281" y="8710"/>
                    <a:pt x="109401" y="8710"/>
                    <a:pt x="109521" y="8711"/>
                  </a:cubicBezTo>
                  <a:cubicBezTo>
                    <a:pt x="116412" y="8711"/>
                    <a:pt x="127567" y="7893"/>
                    <a:pt x="114751" y="6653"/>
                  </a:cubicBezTo>
                  <a:cubicBezTo>
                    <a:pt x="101935" y="5389"/>
                    <a:pt x="112322" y="5191"/>
                    <a:pt x="116635" y="5166"/>
                  </a:cubicBezTo>
                  <a:cubicBezTo>
                    <a:pt x="120205" y="5116"/>
                    <a:pt x="127964" y="2761"/>
                    <a:pt x="114900" y="1447"/>
                  </a:cubicBezTo>
                  <a:cubicBezTo>
                    <a:pt x="112148" y="1150"/>
                    <a:pt x="108504" y="927"/>
                    <a:pt x="103695" y="778"/>
                  </a:cubicBezTo>
                  <a:cubicBezTo>
                    <a:pt x="82786" y="86"/>
                    <a:pt x="62457" y="1"/>
                    <a:pt x="5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171;p69">
              <a:extLst>
                <a:ext uri="{FF2B5EF4-FFF2-40B4-BE49-F238E27FC236}">
                  <a16:creationId xmlns:a16="http://schemas.microsoft.com/office/drawing/2014/main" id="{C813305E-358A-AC23-4561-A3BCFC90A188}"/>
                </a:ext>
              </a:extLst>
            </p:cNvPr>
            <p:cNvGrpSpPr/>
            <p:nvPr/>
          </p:nvGrpSpPr>
          <p:grpSpPr>
            <a:xfrm flipH="1">
              <a:off x="4886009" y="2571760"/>
              <a:ext cx="4175665" cy="2032262"/>
              <a:chOff x="4762700" y="617175"/>
              <a:chExt cx="1510350" cy="735075"/>
            </a:xfrm>
          </p:grpSpPr>
          <p:sp>
            <p:nvSpPr>
              <p:cNvPr id="25" name="Google Shape;2172;p69">
                <a:extLst>
                  <a:ext uri="{FF2B5EF4-FFF2-40B4-BE49-F238E27FC236}">
                    <a16:creationId xmlns:a16="http://schemas.microsoft.com/office/drawing/2014/main" id="{929F3747-05BF-9BE9-617E-F8F80BD684C1}"/>
                  </a:ext>
                </a:extLst>
              </p:cNvPr>
              <p:cNvSpPr/>
              <p:nvPr/>
            </p:nvSpPr>
            <p:spPr>
              <a:xfrm>
                <a:off x="4762700" y="1137975"/>
                <a:ext cx="1510350" cy="214275"/>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73;p69">
                <a:extLst>
                  <a:ext uri="{FF2B5EF4-FFF2-40B4-BE49-F238E27FC236}">
                    <a16:creationId xmlns:a16="http://schemas.microsoft.com/office/drawing/2014/main" id="{16D2CD47-1C8E-E1E5-8AB9-4F6571358A5A}"/>
                  </a:ext>
                </a:extLst>
              </p:cNvPr>
              <p:cNvSpPr/>
              <p:nvPr/>
            </p:nvSpPr>
            <p:spPr>
              <a:xfrm>
                <a:off x="4762700" y="1137975"/>
                <a:ext cx="1510350" cy="131825"/>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74;p69">
                <a:extLst>
                  <a:ext uri="{FF2B5EF4-FFF2-40B4-BE49-F238E27FC236}">
                    <a16:creationId xmlns:a16="http://schemas.microsoft.com/office/drawing/2014/main" id="{10C38D41-079D-65A9-D5D4-3AFC824D366B}"/>
                  </a:ext>
                </a:extLst>
              </p:cNvPr>
              <p:cNvSpPr/>
              <p:nvPr/>
            </p:nvSpPr>
            <p:spPr>
              <a:xfrm>
                <a:off x="5727025" y="783425"/>
                <a:ext cx="296875" cy="201325"/>
              </a:xfrm>
              <a:custGeom>
                <a:avLst/>
                <a:gdLst/>
                <a:ahLst/>
                <a:cxnLst/>
                <a:rect l="l" t="t" r="r" b="b"/>
                <a:pathLst>
                  <a:path w="11875" h="8053" extrusionOk="0">
                    <a:moveTo>
                      <a:pt x="6588" y="1"/>
                    </a:moveTo>
                    <a:cubicBezTo>
                      <a:pt x="6302" y="1"/>
                      <a:pt x="6014" y="72"/>
                      <a:pt x="5752" y="219"/>
                    </a:cubicBezTo>
                    <a:cubicBezTo>
                      <a:pt x="5157" y="566"/>
                      <a:pt x="4810" y="1260"/>
                      <a:pt x="4884" y="1954"/>
                    </a:cubicBezTo>
                    <a:cubicBezTo>
                      <a:pt x="4665" y="1720"/>
                      <a:pt x="4360" y="1599"/>
                      <a:pt x="4051" y="1599"/>
                    </a:cubicBezTo>
                    <a:cubicBezTo>
                      <a:pt x="3834" y="1599"/>
                      <a:pt x="3615" y="1658"/>
                      <a:pt x="3422" y="1780"/>
                    </a:cubicBezTo>
                    <a:cubicBezTo>
                      <a:pt x="3052" y="1503"/>
                      <a:pt x="2618" y="1366"/>
                      <a:pt x="2187" y="1366"/>
                    </a:cubicBezTo>
                    <a:cubicBezTo>
                      <a:pt x="1693" y="1366"/>
                      <a:pt x="1203" y="1547"/>
                      <a:pt x="819" y="1904"/>
                    </a:cubicBezTo>
                    <a:cubicBezTo>
                      <a:pt x="100" y="2599"/>
                      <a:pt x="1" y="3689"/>
                      <a:pt x="546" y="4507"/>
                    </a:cubicBezTo>
                    <a:lnTo>
                      <a:pt x="2380" y="7581"/>
                    </a:lnTo>
                    <a:lnTo>
                      <a:pt x="11379" y="8052"/>
                    </a:lnTo>
                    <a:cubicBezTo>
                      <a:pt x="11751" y="7755"/>
                      <a:pt x="11875" y="7234"/>
                      <a:pt x="11677" y="6813"/>
                    </a:cubicBezTo>
                    <a:cubicBezTo>
                      <a:pt x="11508" y="6454"/>
                      <a:pt x="11123" y="6221"/>
                      <a:pt x="10737" y="6221"/>
                    </a:cubicBezTo>
                    <a:cubicBezTo>
                      <a:pt x="10693" y="6221"/>
                      <a:pt x="10649" y="6224"/>
                      <a:pt x="10606" y="6230"/>
                    </a:cubicBezTo>
                    <a:lnTo>
                      <a:pt x="10606" y="6230"/>
                    </a:lnTo>
                    <a:cubicBezTo>
                      <a:pt x="11361" y="6073"/>
                      <a:pt x="11871" y="5327"/>
                      <a:pt x="11751" y="4557"/>
                    </a:cubicBezTo>
                    <a:cubicBezTo>
                      <a:pt x="11637" y="3803"/>
                      <a:pt x="10997" y="3281"/>
                      <a:pt x="10257" y="3281"/>
                    </a:cubicBezTo>
                    <a:cubicBezTo>
                      <a:pt x="10194" y="3281"/>
                      <a:pt x="10130" y="3285"/>
                      <a:pt x="10065" y="3293"/>
                    </a:cubicBezTo>
                    <a:cubicBezTo>
                      <a:pt x="10214" y="3070"/>
                      <a:pt x="10239" y="2772"/>
                      <a:pt x="10090" y="2549"/>
                    </a:cubicBezTo>
                    <a:cubicBezTo>
                      <a:pt x="9966" y="2326"/>
                      <a:pt x="9718" y="2177"/>
                      <a:pt x="9445" y="2177"/>
                    </a:cubicBezTo>
                    <a:cubicBezTo>
                      <a:pt x="9198" y="2177"/>
                      <a:pt x="8950" y="2326"/>
                      <a:pt x="8826" y="2574"/>
                    </a:cubicBezTo>
                    <a:cubicBezTo>
                      <a:pt x="8875" y="2425"/>
                      <a:pt x="8826" y="2251"/>
                      <a:pt x="8677" y="2177"/>
                    </a:cubicBezTo>
                    <a:cubicBezTo>
                      <a:pt x="8628" y="2148"/>
                      <a:pt x="8572" y="2134"/>
                      <a:pt x="8513" y="2134"/>
                    </a:cubicBezTo>
                    <a:cubicBezTo>
                      <a:pt x="8424" y="2134"/>
                      <a:pt x="8331" y="2167"/>
                      <a:pt x="8256" y="2227"/>
                    </a:cubicBezTo>
                    <a:cubicBezTo>
                      <a:pt x="8479" y="1557"/>
                      <a:pt x="8231" y="838"/>
                      <a:pt x="7685" y="392"/>
                    </a:cubicBezTo>
                    <a:cubicBezTo>
                      <a:pt x="7370" y="134"/>
                      <a:pt x="6981" y="1"/>
                      <a:pt x="6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5;p69">
                <a:extLst>
                  <a:ext uri="{FF2B5EF4-FFF2-40B4-BE49-F238E27FC236}">
                    <a16:creationId xmlns:a16="http://schemas.microsoft.com/office/drawing/2014/main" id="{1C44FC6C-40E2-B630-5EE4-0A5B58CDFF6C}"/>
                  </a:ext>
                </a:extLst>
              </p:cNvPr>
              <p:cNvSpPr/>
              <p:nvPr/>
            </p:nvSpPr>
            <p:spPr>
              <a:xfrm>
                <a:off x="5739425" y="792325"/>
                <a:ext cx="284475" cy="192425"/>
              </a:xfrm>
              <a:custGeom>
                <a:avLst/>
                <a:gdLst/>
                <a:ahLst/>
                <a:cxnLst/>
                <a:rect l="l" t="t" r="r" b="b"/>
                <a:pathLst>
                  <a:path w="11379" h="7697" extrusionOk="0">
                    <a:moveTo>
                      <a:pt x="6346" y="0"/>
                    </a:moveTo>
                    <a:cubicBezTo>
                      <a:pt x="6067" y="0"/>
                      <a:pt x="5786" y="70"/>
                      <a:pt x="5529" y="210"/>
                    </a:cubicBezTo>
                    <a:cubicBezTo>
                      <a:pt x="4934" y="557"/>
                      <a:pt x="4611" y="1201"/>
                      <a:pt x="4710" y="1871"/>
                    </a:cubicBezTo>
                    <a:cubicBezTo>
                      <a:pt x="4474" y="1649"/>
                      <a:pt x="4177" y="1533"/>
                      <a:pt x="3880" y="1533"/>
                    </a:cubicBezTo>
                    <a:cubicBezTo>
                      <a:pt x="3679" y="1533"/>
                      <a:pt x="3478" y="1587"/>
                      <a:pt x="3297" y="1697"/>
                    </a:cubicBezTo>
                    <a:cubicBezTo>
                      <a:pt x="2952" y="1432"/>
                      <a:pt x="2537" y="1301"/>
                      <a:pt x="2123" y="1301"/>
                    </a:cubicBezTo>
                    <a:cubicBezTo>
                      <a:pt x="1644" y="1301"/>
                      <a:pt x="1166" y="1476"/>
                      <a:pt x="794" y="1821"/>
                    </a:cubicBezTo>
                    <a:cubicBezTo>
                      <a:pt x="124" y="2466"/>
                      <a:pt x="0" y="3532"/>
                      <a:pt x="546" y="4300"/>
                    </a:cubicBezTo>
                    <a:lnTo>
                      <a:pt x="2306" y="7250"/>
                    </a:lnTo>
                    <a:lnTo>
                      <a:pt x="10908" y="7696"/>
                    </a:lnTo>
                    <a:cubicBezTo>
                      <a:pt x="11255" y="7424"/>
                      <a:pt x="11379" y="6928"/>
                      <a:pt x="11181" y="6506"/>
                    </a:cubicBezTo>
                    <a:cubicBezTo>
                      <a:pt x="11014" y="6173"/>
                      <a:pt x="10672" y="5962"/>
                      <a:pt x="10303" y="5962"/>
                    </a:cubicBezTo>
                    <a:cubicBezTo>
                      <a:pt x="10243" y="5962"/>
                      <a:pt x="10183" y="5968"/>
                      <a:pt x="10122" y="5979"/>
                    </a:cubicBezTo>
                    <a:lnTo>
                      <a:pt x="10122" y="5979"/>
                    </a:lnTo>
                    <a:cubicBezTo>
                      <a:pt x="10873" y="5817"/>
                      <a:pt x="11377" y="5107"/>
                      <a:pt x="11255" y="4350"/>
                    </a:cubicBezTo>
                    <a:cubicBezTo>
                      <a:pt x="11141" y="3642"/>
                      <a:pt x="10543" y="3123"/>
                      <a:pt x="9829" y="3123"/>
                    </a:cubicBezTo>
                    <a:cubicBezTo>
                      <a:pt x="9768" y="3123"/>
                      <a:pt x="9706" y="3127"/>
                      <a:pt x="9644" y="3135"/>
                    </a:cubicBezTo>
                    <a:cubicBezTo>
                      <a:pt x="9792" y="2937"/>
                      <a:pt x="9792" y="2664"/>
                      <a:pt x="9668" y="2441"/>
                    </a:cubicBezTo>
                    <a:cubicBezTo>
                      <a:pt x="9544" y="2218"/>
                      <a:pt x="9321" y="2069"/>
                      <a:pt x="9049" y="2069"/>
                    </a:cubicBezTo>
                    <a:cubicBezTo>
                      <a:pt x="8801" y="2094"/>
                      <a:pt x="8578" y="2243"/>
                      <a:pt x="8454" y="2466"/>
                    </a:cubicBezTo>
                    <a:cubicBezTo>
                      <a:pt x="8503" y="2317"/>
                      <a:pt x="8454" y="2168"/>
                      <a:pt x="8330" y="2069"/>
                    </a:cubicBezTo>
                    <a:cubicBezTo>
                      <a:pt x="8274" y="2041"/>
                      <a:pt x="8218" y="2027"/>
                      <a:pt x="8164" y="2027"/>
                    </a:cubicBezTo>
                    <a:cubicBezTo>
                      <a:pt x="8073" y="2027"/>
                      <a:pt x="7986" y="2066"/>
                      <a:pt x="7908" y="2143"/>
                    </a:cubicBezTo>
                    <a:cubicBezTo>
                      <a:pt x="8107" y="1499"/>
                      <a:pt x="7908" y="780"/>
                      <a:pt x="7363" y="359"/>
                    </a:cubicBezTo>
                    <a:cubicBezTo>
                      <a:pt x="7068" y="120"/>
                      <a:pt x="6709" y="0"/>
                      <a:pt x="6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6;p69">
                <a:extLst>
                  <a:ext uri="{FF2B5EF4-FFF2-40B4-BE49-F238E27FC236}">
                    <a16:creationId xmlns:a16="http://schemas.microsoft.com/office/drawing/2014/main" id="{31E5FAF8-A893-4A91-2274-64184AF6342D}"/>
                  </a:ext>
                </a:extLst>
              </p:cNvPr>
              <p:cNvSpPr/>
              <p:nvPr/>
            </p:nvSpPr>
            <p:spPr>
              <a:xfrm>
                <a:off x="5030450" y="632075"/>
                <a:ext cx="678625" cy="193825"/>
              </a:xfrm>
              <a:custGeom>
                <a:avLst/>
                <a:gdLst/>
                <a:ahLst/>
                <a:cxnLst/>
                <a:rect l="l" t="t" r="r" b="b"/>
                <a:pathLst>
                  <a:path w="27145" h="7753" extrusionOk="0">
                    <a:moveTo>
                      <a:pt x="843" y="1"/>
                    </a:moveTo>
                    <a:lnTo>
                      <a:pt x="843" y="447"/>
                    </a:lnTo>
                    <a:lnTo>
                      <a:pt x="0" y="695"/>
                    </a:lnTo>
                    <a:lnTo>
                      <a:pt x="0" y="2356"/>
                    </a:lnTo>
                    <a:cubicBezTo>
                      <a:pt x="0" y="2356"/>
                      <a:pt x="2653" y="7413"/>
                      <a:pt x="2801" y="7735"/>
                    </a:cubicBezTo>
                    <a:cubicBezTo>
                      <a:pt x="2808" y="7747"/>
                      <a:pt x="2848" y="7752"/>
                      <a:pt x="2920" y="7752"/>
                    </a:cubicBezTo>
                    <a:cubicBezTo>
                      <a:pt x="4552" y="7752"/>
                      <a:pt x="22387" y="4906"/>
                      <a:pt x="26351" y="4265"/>
                    </a:cubicBezTo>
                    <a:cubicBezTo>
                      <a:pt x="26847" y="4166"/>
                      <a:pt x="27145" y="4141"/>
                      <a:pt x="27145" y="4141"/>
                    </a:cubicBezTo>
                    <a:lnTo>
                      <a:pt x="25533" y="1166"/>
                    </a:lnTo>
                    <a:lnTo>
                      <a:pt x="25533" y="274"/>
                    </a:lnTo>
                    <a:lnTo>
                      <a:pt x="25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7;p69">
                <a:extLst>
                  <a:ext uri="{FF2B5EF4-FFF2-40B4-BE49-F238E27FC236}">
                    <a16:creationId xmlns:a16="http://schemas.microsoft.com/office/drawing/2014/main" id="{E41CFFE5-7F66-3E10-85C8-FC089D8AF705}"/>
                  </a:ext>
                </a:extLst>
              </p:cNvPr>
              <p:cNvSpPr/>
              <p:nvPr/>
            </p:nvSpPr>
            <p:spPr>
              <a:xfrm>
                <a:off x="4887375" y="678575"/>
                <a:ext cx="256500" cy="510675"/>
              </a:xfrm>
              <a:custGeom>
                <a:avLst/>
                <a:gdLst/>
                <a:ahLst/>
                <a:cxnLst/>
                <a:rect l="l" t="t" r="r" b="b"/>
                <a:pathLst>
                  <a:path w="10260" h="20427" extrusionOk="0">
                    <a:moveTo>
                      <a:pt x="8500" y="0"/>
                    </a:moveTo>
                    <a:cubicBezTo>
                      <a:pt x="8500" y="0"/>
                      <a:pt x="6963" y="99"/>
                      <a:pt x="6045" y="248"/>
                    </a:cubicBezTo>
                    <a:cubicBezTo>
                      <a:pt x="5851" y="275"/>
                      <a:pt x="5675" y="286"/>
                      <a:pt x="5518" y="286"/>
                    </a:cubicBezTo>
                    <a:cubicBezTo>
                      <a:pt x="4951" y="286"/>
                      <a:pt x="4632" y="149"/>
                      <a:pt x="4632" y="149"/>
                    </a:cubicBezTo>
                    <a:lnTo>
                      <a:pt x="4632" y="2727"/>
                    </a:lnTo>
                    <a:lnTo>
                      <a:pt x="3814" y="2975"/>
                    </a:lnTo>
                    <a:lnTo>
                      <a:pt x="3814" y="3818"/>
                    </a:lnTo>
                    <a:cubicBezTo>
                      <a:pt x="3814" y="3818"/>
                      <a:pt x="3517" y="4115"/>
                      <a:pt x="3319" y="4661"/>
                    </a:cubicBezTo>
                    <a:cubicBezTo>
                      <a:pt x="3294" y="4785"/>
                      <a:pt x="3244" y="4909"/>
                      <a:pt x="3219" y="5057"/>
                    </a:cubicBezTo>
                    <a:cubicBezTo>
                      <a:pt x="3195" y="5231"/>
                      <a:pt x="3120" y="5380"/>
                      <a:pt x="3046" y="5528"/>
                    </a:cubicBezTo>
                    <a:cubicBezTo>
                      <a:pt x="2699" y="6074"/>
                      <a:pt x="2054" y="6669"/>
                      <a:pt x="2029" y="8627"/>
                    </a:cubicBezTo>
                    <a:cubicBezTo>
                      <a:pt x="1980" y="11131"/>
                      <a:pt x="1335" y="15543"/>
                      <a:pt x="1013" y="15890"/>
                    </a:cubicBezTo>
                    <a:cubicBezTo>
                      <a:pt x="716" y="16213"/>
                      <a:pt x="988" y="16956"/>
                      <a:pt x="790" y="17204"/>
                    </a:cubicBezTo>
                    <a:cubicBezTo>
                      <a:pt x="740" y="17241"/>
                      <a:pt x="685" y="17254"/>
                      <a:pt x="623" y="17254"/>
                    </a:cubicBezTo>
                    <a:cubicBezTo>
                      <a:pt x="561" y="17254"/>
                      <a:pt x="493" y="17241"/>
                      <a:pt x="418" y="17229"/>
                    </a:cubicBezTo>
                    <a:cubicBezTo>
                      <a:pt x="354" y="17215"/>
                      <a:pt x="289" y="17200"/>
                      <a:pt x="233" y="17200"/>
                    </a:cubicBezTo>
                    <a:cubicBezTo>
                      <a:pt x="93" y="17200"/>
                      <a:pt x="1" y="17287"/>
                      <a:pt x="71" y="17675"/>
                    </a:cubicBezTo>
                    <a:cubicBezTo>
                      <a:pt x="195" y="18543"/>
                      <a:pt x="269" y="18543"/>
                      <a:pt x="245" y="18840"/>
                    </a:cubicBezTo>
                    <a:cubicBezTo>
                      <a:pt x="220" y="19162"/>
                      <a:pt x="46" y="20427"/>
                      <a:pt x="46" y="20427"/>
                    </a:cubicBezTo>
                    <a:lnTo>
                      <a:pt x="10260" y="20427"/>
                    </a:lnTo>
                    <a:lnTo>
                      <a:pt x="10061" y="4909"/>
                    </a:lnTo>
                    <a:cubicBezTo>
                      <a:pt x="10037" y="4586"/>
                      <a:pt x="9987" y="4289"/>
                      <a:pt x="9937" y="4016"/>
                    </a:cubicBezTo>
                    <a:cubicBezTo>
                      <a:pt x="9640" y="2504"/>
                      <a:pt x="9119" y="2206"/>
                      <a:pt x="9045" y="1810"/>
                    </a:cubicBezTo>
                    <a:cubicBezTo>
                      <a:pt x="8995" y="1364"/>
                      <a:pt x="8797" y="223"/>
                      <a:pt x="8797" y="223"/>
                    </a:cubicBezTo>
                    <a:lnTo>
                      <a:pt x="8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8;p69">
                <a:extLst>
                  <a:ext uri="{FF2B5EF4-FFF2-40B4-BE49-F238E27FC236}">
                    <a16:creationId xmlns:a16="http://schemas.microsoft.com/office/drawing/2014/main" id="{1192E572-00B6-EEE2-CD0C-8ADAA26287E2}"/>
                  </a:ext>
                </a:extLst>
              </p:cNvPr>
              <p:cNvSpPr/>
              <p:nvPr/>
            </p:nvSpPr>
            <p:spPr>
              <a:xfrm>
                <a:off x="4970325" y="678575"/>
                <a:ext cx="165500" cy="116525"/>
              </a:xfrm>
              <a:custGeom>
                <a:avLst/>
                <a:gdLst/>
                <a:ahLst/>
                <a:cxnLst/>
                <a:rect l="l" t="t" r="r" b="b"/>
                <a:pathLst>
                  <a:path w="6620" h="4661" extrusionOk="0">
                    <a:moveTo>
                      <a:pt x="5182" y="0"/>
                    </a:moveTo>
                    <a:cubicBezTo>
                      <a:pt x="5182" y="0"/>
                      <a:pt x="3645" y="99"/>
                      <a:pt x="2727" y="248"/>
                    </a:cubicBezTo>
                    <a:cubicBezTo>
                      <a:pt x="2533" y="275"/>
                      <a:pt x="2357" y="286"/>
                      <a:pt x="2200" y="286"/>
                    </a:cubicBezTo>
                    <a:cubicBezTo>
                      <a:pt x="1633" y="286"/>
                      <a:pt x="1314" y="149"/>
                      <a:pt x="1314" y="149"/>
                    </a:cubicBezTo>
                    <a:lnTo>
                      <a:pt x="1314" y="2727"/>
                    </a:lnTo>
                    <a:lnTo>
                      <a:pt x="496" y="2975"/>
                    </a:lnTo>
                    <a:lnTo>
                      <a:pt x="496" y="3818"/>
                    </a:lnTo>
                    <a:cubicBezTo>
                      <a:pt x="496" y="3818"/>
                      <a:pt x="199" y="4115"/>
                      <a:pt x="1" y="4661"/>
                    </a:cubicBezTo>
                    <a:cubicBezTo>
                      <a:pt x="1078" y="3809"/>
                      <a:pt x="1717" y="3481"/>
                      <a:pt x="2182" y="3481"/>
                    </a:cubicBezTo>
                    <a:cubicBezTo>
                      <a:pt x="2381" y="3481"/>
                      <a:pt x="2547" y="3541"/>
                      <a:pt x="2703" y="3644"/>
                    </a:cubicBezTo>
                    <a:cubicBezTo>
                      <a:pt x="2743" y="3669"/>
                      <a:pt x="2779" y="3681"/>
                      <a:pt x="2811" y="3681"/>
                    </a:cubicBezTo>
                    <a:cubicBezTo>
                      <a:pt x="3032" y="3681"/>
                      <a:pt x="3062" y="3117"/>
                      <a:pt x="3149" y="2554"/>
                    </a:cubicBezTo>
                    <a:cubicBezTo>
                      <a:pt x="3257" y="1990"/>
                      <a:pt x="3441" y="1426"/>
                      <a:pt x="3934" y="1426"/>
                    </a:cubicBezTo>
                    <a:cubicBezTo>
                      <a:pt x="4004" y="1426"/>
                      <a:pt x="4081" y="1438"/>
                      <a:pt x="4165" y="1463"/>
                    </a:cubicBezTo>
                    <a:cubicBezTo>
                      <a:pt x="5529" y="1859"/>
                      <a:pt x="4512" y="2653"/>
                      <a:pt x="5529" y="3124"/>
                    </a:cubicBezTo>
                    <a:cubicBezTo>
                      <a:pt x="5950" y="3322"/>
                      <a:pt x="6322" y="3619"/>
                      <a:pt x="6619" y="4016"/>
                    </a:cubicBezTo>
                    <a:cubicBezTo>
                      <a:pt x="6322" y="2504"/>
                      <a:pt x="5801" y="2206"/>
                      <a:pt x="5727" y="1810"/>
                    </a:cubicBezTo>
                    <a:cubicBezTo>
                      <a:pt x="5677" y="1364"/>
                      <a:pt x="5479" y="223"/>
                      <a:pt x="5479" y="223"/>
                    </a:cubicBezTo>
                    <a:lnTo>
                      <a:pt x="5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9;p69">
                <a:extLst>
                  <a:ext uri="{FF2B5EF4-FFF2-40B4-BE49-F238E27FC236}">
                    <a16:creationId xmlns:a16="http://schemas.microsoft.com/office/drawing/2014/main" id="{6905EBA7-92BB-7840-89A4-E00288B07182}"/>
                  </a:ext>
                </a:extLst>
              </p:cNvPr>
              <p:cNvSpPr/>
              <p:nvPr/>
            </p:nvSpPr>
            <p:spPr>
              <a:xfrm>
                <a:off x="4887375" y="822950"/>
                <a:ext cx="250300" cy="366300"/>
              </a:xfrm>
              <a:custGeom>
                <a:avLst/>
                <a:gdLst/>
                <a:ahLst/>
                <a:cxnLst/>
                <a:rect l="l" t="t" r="r" b="b"/>
                <a:pathLst>
                  <a:path w="10012" h="14652" extrusionOk="0">
                    <a:moveTo>
                      <a:pt x="3378" y="1"/>
                    </a:moveTo>
                    <a:cubicBezTo>
                      <a:pt x="3062" y="1"/>
                      <a:pt x="2752" y="162"/>
                      <a:pt x="2575" y="472"/>
                    </a:cubicBezTo>
                    <a:cubicBezTo>
                      <a:pt x="2327" y="918"/>
                      <a:pt x="2054" y="1563"/>
                      <a:pt x="2029" y="2654"/>
                    </a:cubicBezTo>
                    <a:cubicBezTo>
                      <a:pt x="2029" y="2728"/>
                      <a:pt x="2029" y="2802"/>
                      <a:pt x="2029" y="2852"/>
                    </a:cubicBezTo>
                    <a:cubicBezTo>
                      <a:pt x="1980" y="5356"/>
                      <a:pt x="1335" y="9768"/>
                      <a:pt x="1013" y="10115"/>
                    </a:cubicBezTo>
                    <a:cubicBezTo>
                      <a:pt x="716" y="10438"/>
                      <a:pt x="988" y="11181"/>
                      <a:pt x="790" y="11429"/>
                    </a:cubicBezTo>
                    <a:cubicBezTo>
                      <a:pt x="740" y="11466"/>
                      <a:pt x="685" y="11479"/>
                      <a:pt x="623" y="11479"/>
                    </a:cubicBezTo>
                    <a:cubicBezTo>
                      <a:pt x="561" y="11479"/>
                      <a:pt x="493" y="11466"/>
                      <a:pt x="418" y="11454"/>
                    </a:cubicBezTo>
                    <a:cubicBezTo>
                      <a:pt x="354" y="11440"/>
                      <a:pt x="289" y="11425"/>
                      <a:pt x="233" y="11425"/>
                    </a:cubicBezTo>
                    <a:cubicBezTo>
                      <a:pt x="93" y="11425"/>
                      <a:pt x="1" y="11512"/>
                      <a:pt x="71" y="11900"/>
                    </a:cubicBezTo>
                    <a:cubicBezTo>
                      <a:pt x="195" y="12768"/>
                      <a:pt x="269" y="12768"/>
                      <a:pt x="245" y="13065"/>
                    </a:cubicBezTo>
                    <a:cubicBezTo>
                      <a:pt x="220" y="13387"/>
                      <a:pt x="46" y="14652"/>
                      <a:pt x="46" y="14652"/>
                    </a:cubicBezTo>
                    <a:lnTo>
                      <a:pt x="7731" y="14652"/>
                    </a:lnTo>
                    <a:cubicBezTo>
                      <a:pt x="10012" y="4315"/>
                      <a:pt x="6120" y="2926"/>
                      <a:pt x="5004" y="1439"/>
                    </a:cubicBezTo>
                    <a:cubicBezTo>
                      <a:pt x="4682" y="968"/>
                      <a:pt x="4335" y="547"/>
                      <a:pt x="3988" y="224"/>
                    </a:cubicBezTo>
                    <a:cubicBezTo>
                      <a:pt x="3808" y="74"/>
                      <a:pt x="3592" y="1"/>
                      <a:pt x="3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80;p69">
                <a:extLst>
                  <a:ext uri="{FF2B5EF4-FFF2-40B4-BE49-F238E27FC236}">
                    <a16:creationId xmlns:a16="http://schemas.microsoft.com/office/drawing/2014/main" id="{43167D5C-37F1-4D68-BD04-E8390A838297}"/>
                  </a:ext>
                </a:extLst>
              </p:cNvPr>
              <p:cNvSpPr/>
              <p:nvPr/>
            </p:nvSpPr>
            <p:spPr>
              <a:xfrm>
                <a:off x="4916400" y="979300"/>
                <a:ext cx="14900" cy="87875"/>
              </a:xfrm>
              <a:custGeom>
                <a:avLst/>
                <a:gdLst/>
                <a:ahLst/>
                <a:cxnLst/>
                <a:rect l="l" t="t" r="r" b="b"/>
                <a:pathLst>
                  <a:path w="596" h="3515" extrusionOk="0">
                    <a:moveTo>
                      <a:pt x="595" y="0"/>
                    </a:moveTo>
                    <a:cubicBezTo>
                      <a:pt x="422" y="1485"/>
                      <a:pt x="174" y="2871"/>
                      <a:pt x="1" y="3514"/>
                    </a:cubicBezTo>
                    <a:cubicBezTo>
                      <a:pt x="174" y="2895"/>
                      <a:pt x="422" y="1485"/>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1;p69">
                <a:extLst>
                  <a:ext uri="{FF2B5EF4-FFF2-40B4-BE49-F238E27FC236}">
                    <a16:creationId xmlns:a16="http://schemas.microsoft.com/office/drawing/2014/main" id="{90998782-3C2E-658A-AEC0-74DCBD9BF1E0}"/>
                  </a:ext>
                </a:extLst>
              </p:cNvPr>
              <p:cNvSpPr/>
              <p:nvPr/>
            </p:nvSpPr>
            <p:spPr>
              <a:xfrm>
                <a:off x="4909600" y="883075"/>
                <a:ext cx="111575" cy="306175"/>
              </a:xfrm>
              <a:custGeom>
                <a:avLst/>
                <a:gdLst/>
                <a:ahLst/>
                <a:cxnLst/>
                <a:rect l="l" t="t" r="r" b="b"/>
                <a:pathLst>
                  <a:path w="4463" h="12247" extrusionOk="0">
                    <a:moveTo>
                      <a:pt x="2281" y="1"/>
                    </a:moveTo>
                    <a:cubicBezTo>
                      <a:pt x="1934" y="1"/>
                      <a:pt x="1537" y="75"/>
                      <a:pt x="1140" y="249"/>
                    </a:cubicBezTo>
                    <a:cubicBezTo>
                      <a:pt x="1140" y="323"/>
                      <a:pt x="1140" y="397"/>
                      <a:pt x="1140" y="447"/>
                    </a:cubicBezTo>
                    <a:cubicBezTo>
                      <a:pt x="1116" y="1414"/>
                      <a:pt x="1017" y="2653"/>
                      <a:pt x="868" y="3843"/>
                    </a:cubicBezTo>
                    <a:cubicBezTo>
                      <a:pt x="694" y="5330"/>
                      <a:pt x="446" y="6743"/>
                      <a:pt x="273" y="7363"/>
                    </a:cubicBezTo>
                    <a:cubicBezTo>
                      <a:pt x="322" y="8727"/>
                      <a:pt x="0" y="9148"/>
                      <a:pt x="496" y="9669"/>
                    </a:cubicBezTo>
                    <a:cubicBezTo>
                      <a:pt x="1066" y="10264"/>
                      <a:pt x="967" y="10388"/>
                      <a:pt x="645" y="10759"/>
                    </a:cubicBezTo>
                    <a:cubicBezTo>
                      <a:pt x="397" y="11082"/>
                      <a:pt x="149" y="11503"/>
                      <a:pt x="546" y="12247"/>
                    </a:cubicBezTo>
                    <a:lnTo>
                      <a:pt x="2182" y="12247"/>
                    </a:lnTo>
                    <a:cubicBezTo>
                      <a:pt x="2306" y="11602"/>
                      <a:pt x="2479" y="10933"/>
                      <a:pt x="2653" y="10462"/>
                    </a:cubicBezTo>
                    <a:cubicBezTo>
                      <a:pt x="2950" y="9669"/>
                      <a:pt x="2975" y="8677"/>
                      <a:pt x="2677" y="7537"/>
                    </a:cubicBezTo>
                    <a:cubicBezTo>
                      <a:pt x="2628" y="7338"/>
                      <a:pt x="2553" y="7115"/>
                      <a:pt x="2479" y="6892"/>
                    </a:cubicBezTo>
                    <a:cubicBezTo>
                      <a:pt x="2430" y="6768"/>
                      <a:pt x="2405" y="6669"/>
                      <a:pt x="2355" y="6545"/>
                    </a:cubicBezTo>
                    <a:cubicBezTo>
                      <a:pt x="2330" y="6496"/>
                      <a:pt x="2330" y="6446"/>
                      <a:pt x="2330" y="6396"/>
                    </a:cubicBezTo>
                    <a:cubicBezTo>
                      <a:pt x="2330" y="5529"/>
                      <a:pt x="3198" y="4884"/>
                      <a:pt x="3198" y="4884"/>
                    </a:cubicBezTo>
                    <a:lnTo>
                      <a:pt x="3595" y="4587"/>
                    </a:lnTo>
                    <a:cubicBezTo>
                      <a:pt x="3396" y="4364"/>
                      <a:pt x="3297" y="4215"/>
                      <a:pt x="3347" y="4190"/>
                    </a:cubicBezTo>
                    <a:cubicBezTo>
                      <a:pt x="3694" y="3917"/>
                      <a:pt x="2975" y="4141"/>
                      <a:pt x="3545" y="3298"/>
                    </a:cubicBezTo>
                    <a:cubicBezTo>
                      <a:pt x="4115" y="2430"/>
                      <a:pt x="3074" y="3223"/>
                      <a:pt x="3917" y="2033"/>
                    </a:cubicBezTo>
                    <a:cubicBezTo>
                      <a:pt x="4462" y="1240"/>
                      <a:pt x="366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82;p69">
                <a:extLst>
                  <a:ext uri="{FF2B5EF4-FFF2-40B4-BE49-F238E27FC236}">
                    <a16:creationId xmlns:a16="http://schemas.microsoft.com/office/drawing/2014/main" id="{841FED86-C179-D94C-0518-261F5D76750B}"/>
                  </a:ext>
                </a:extLst>
              </p:cNvPr>
              <p:cNvSpPr/>
              <p:nvPr/>
            </p:nvSpPr>
            <p:spPr>
              <a:xfrm>
                <a:off x="4887375" y="1067150"/>
                <a:ext cx="48900" cy="122100"/>
              </a:xfrm>
              <a:custGeom>
                <a:avLst/>
                <a:gdLst/>
                <a:ahLst/>
                <a:cxnLst/>
                <a:rect l="l" t="t" r="r" b="b"/>
                <a:pathLst>
                  <a:path w="1956" h="4884" extrusionOk="0">
                    <a:moveTo>
                      <a:pt x="1162" y="0"/>
                    </a:moveTo>
                    <a:lnTo>
                      <a:pt x="1162" y="0"/>
                    </a:lnTo>
                    <a:cubicBezTo>
                      <a:pt x="1112" y="174"/>
                      <a:pt x="1063" y="298"/>
                      <a:pt x="1013" y="347"/>
                    </a:cubicBezTo>
                    <a:cubicBezTo>
                      <a:pt x="716" y="670"/>
                      <a:pt x="988" y="1413"/>
                      <a:pt x="790" y="1661"/>
                    </a:cubicBezTo>
                    <a:cubicBezTo>
                      <a:pt x="740" y="1698"/>
                      <a:pt x="685" y="1711"/>
                      <a:pt x="623" y="1711"/>
                    </a:cubicBezTo>
                    <a:cubicBezTo>
                      <a:pt x="561" y="1711"/>
                      <a:pt x="493" y="1698"/>
                      <a:pt x="418" y="1686"/>
                    </a:cubicBezTo>
                    <a:cubicBezTo>
                      <a:pt x="354" y="1672"/>
                      <a:pt x="289" y="1657"/>
                      <a:pt x="233" y="1657"/>
                    </a:cubicBezTo>
                    <a:cubicBezTo>
                      <a:pt x="93" y="1657"/>
                      <a:pt x="1" y="1744"/>
                      <a:pt x="71" y="2132"/>
                    </a:cubicBezTo>
                    <a:cubicBezTo>
                      <a:pt x="195" y="3000"/>
                      <a:pt x="269" y="3000"/>
                      <a:pt x="245" y="3297"/>
                    </a:cubicBezTo>
                    <a:cubicBezTo>
                      <a:pt x="220" y="3619"/>
                      <a:pt x="46" y="4884"/>
                      <a:pt x="46" y="4884"/>
                    </a:cubicBezTo>
                    <a:lnTo>
                      <a:pt x="1435" y="4884"/>
                    </a:lnTo>
                    <a:cubicBezTo>
                      <a:pt x="1038" y="4140"/>
                      <a:pt x="1286" y="3719"/>
                      <a:pt x="1534" y="3396"/>
                    </a:cubicBezTo>
                    <a:cubicBezTo>
                      <a:pt x="1856" y="3025"/>
                      <a:pt x="1955" y="2901"/>
                      <a:pt x="1385" y="2306"/>
                    </a:cubicBezTo>
                    <a:cubicBezTo>
                      <a:pt x="889" y="1785"/>
                      <a:pt x="1211" y="1364"/>
                      <a:pt x="1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83;p69">
                <a:extLst>
                  <a:ext uri="{FF2B5EF4-FFF2-40B4-BE49-F238E27FC236}">
                    <a16:creationId xmlns:a16="http://schemas.microsoft.com/office/drawing/2014/main" id="{C78E659E-EE3D-5DE4-C8D5-0BDD1E489648}"/>
                  </a:ext>
                </a:extLst>
              </p:cNvPr>
              <p:cNvSpPr/>
              <p:nvPr/>
            </p:nvSpPr>
            <p:spPr>
              <a:xfrm>
                <a:off x="5608650" y="632075"/>
                <a:ext cx="100425" cy="106625"/>
              </a:xfrm>
              <a:custGeom>
                <a:avLst/>
                <a:gdLst/>
                <a:ahLst/>
                <a:cxnLst/>
                <a:rect l="l" t="t" r="r" b="b"/>
                <a:pathLst>
                  <a:path w="4017" h="4265" extrusionOk="0">
                    <a:moveTo>
                      <a:pt x="1" y="1"/>
                    </a:moveTo>
                    <a:cubicBezTo>
                      <a:pt x="1414" y="695"/>
                      <a:pt x="397" y="2083"/>
                      <a:pt x="397" y="2083"/>
                    </a:cubicBezTo>
                    <a:cubicBezTo>
                      <a:pt x="397" y="2083"/>
                      <a:pt x="3050" y="2108"/>
                      <a:pt x="3223" y="4265"/>
                    </a:cubicBezTo>
                    <a:cubicBezTo>
                      <a:pt x="3719" y="4166"/>
                      <a:pt x="4017" y="4141"/>
                      <a:pt x="4017" y="4141"/>
                    </a:cubicBezTo>
                    <a:lnTo>
                      <a:pt x="2405" y="1166"/>
                    </a:lnTo>
                    <a:lnTo>
                      <a:pt x="2405" y="27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84;p69">
                <a:extLst>
                  <a:ext uri="{FF2B5EF4-FFF2-40B4-BE49-F238E27FC236}">
                    <a16:creationId xmlns:a16="http://schemas.microsoft.com/office/drawing/2014/main" id="{B19EF9DA-9FD9-7303-F25F-051D476EF233}"/>
                  </a:ext>
                </a:extLst>
              </p:cNvPr>
              <p:cNvSpPr/>
              <p:nvPr/>
            </p:nvSpPr>
            <p:spPr>
              <a:xfrm>
                <a:off x="4965975" y="695100"/>
                <a:ext cx="814375" cy="351625"/>
              </a:xfrm>
              <a:custGeom>
                <a:avLst/>
                <a:gdLst/>
                <a:ahLst/>
                <a:cxnLst/>
                <a:rect l="l" t="t" r="r" b="b"/>
                <a:pathLst>
                  <a:path w="32575" h="14065" extrusionOk="0">
                    <a:moveTo>
                      <a:pt x="15757" y="1"/>
                    </a:moveTo>
                    <a:cubicBezTo>
                      <a:pt x="15542" y="1"/>
                      <a:pt x="15338" y="3"/>
                      <a:pt x="15147" y="9"/>
                    </a:cubicBezTo>
                    <a:cubicBezTo>
                      <a:pt x="11850" y="132"/>
                      <a:pt x="8479" y="2091"/>
                      <a:pt x="7958" y="2711"/>
                    </a:cubicBezTo>
                    <a:cubicBezTo>
                      <a:pt x="7438" y="3330"/>
                      <a:pt x="7760" y="3182"/>
                      <a:pt x="7661" y="3702"/>
                    </a:cubicBezTo>
                    <a:cubicBezTo>
                      <a:pt x="7603" y="3945"/>
                      <a:pt x="7443" y="4010"/>
                      <a:pt x="7288" y="4010"/>
                    </a:cubicBezTo>
                    <a:cubicBezTo>
                      <a:pt x="7111" y="4010"/>
                      <a:pt x="6942" y="3925"/>
                      <a:pt x="6942" y="3925"/>
                    </a:cubicBezTo>
                    <a:lnTo>
                      <a:pt x="6099" y="4396"/>
                    </a:lnTo>
                    <a:lnTo>
                      <a:pt x="6099" y="6057"/>
                    </a:lnTo>
                    <a:cubicBezTo>
                      <a:pt x="6099" y="6132"/>
                      <a:pt x="5405" y="7024"/>
                      <a:pt x="5405" y="7024"/>
                    </a:cubicBezTo>
                    <a:lnTo>
                      <a:pt x="4785" y="7197"/>
                    </a:lnTo>
                    <a:lnTo>
                      <a:pt x="4339" y="7991"/>
                    </a:lnTo>
                    <a:lnTo>
                      <a:pt x="3199" y="8412"/>
                    </a:lnTo>
                    <a:lnTo>
                      <a:pt x="3075" y="9205"/>
                    </a:lnTo>
                    <a:lnTo>
                      <a:pt x="1761" y="10346"/>
                    </a:lnTo>
                    <a:lnTo>
                      <a:pt x="2034" y="10817"/>
                    </a:lnTo>
                    <a:lnTo>
                      <a:pt x="2034" y="11610"/>
                    </a:lnTo>
                    <a:lnTo>
                      <a:pt x="943" y="12403"/>
                    </a:lnTo>
                    <a:cubicBezTo>
                      <a:pt x="943" y="12403"/>
                      <a:pt x="1" y="13097"/>
                      <a:pt x="100" y="14064"/>
                    </a:cubicBezTo>
                    <a:lnTo>
                      <a:pt x="31905" y="11337"/>
                    </a:lnTo>
                    <a:lnTo>
                      <a:pt x="32575" y="7619"/>
                    </a:lnTo>
                    <a:lnTo>
                      <a:pt x="31905" y="6454"/>
                    </a:lnTo>
                    <a:lnTo>
                      <a:pt x="31905" y="5512"/>
                    </a:lnTo>
                    <a:lnTo>
                      <a:pt x="31211" y="1521"/>
                    </a:lnTo>
                    <a:lnTo>
                      <a:pt x="30715" y="951"/>
                    </a:lnTo>
                    <a:lnTo>
                      <a:pt x="30294" y="380"/>
                    </a:lnTo>
                    <a:cubicBezTo>
                      <a:pt x="30294" y="380"/>
                      <a:pt x="29225" y="237"/>
                      <a:pt x="28182" y="237"/>
                    </a:cubicBezTo>
                    <a:cubicBezTo>
                      <a:pt x="27661" y="237"/>
                      <a:pt x="27146" y="273"/>
                      <a:pt x="26774" y="380"/>
                    </a:cubicBezTo>
                    <a:cubicBezTo>
                      <a:pt x="26595" y="425"/>
                      <a:pt x="26244" y="444"/>
                      <a:pt x="25768" y="444"/>
                    </a:cubicBezTo>
                    <a:cubicBezTo>
                      <a:pt x="24927" y="444"/>
                      <a:pt x="23698" y="385"/>
                      <a:pt x="22336" y="306"/>
                    </a:cubicBezTo>
                    <a:cubicBezTo>
                      <a:pt x="20122" y="173"/>
                      <a:pt x="17552" y="1"/>
                      <a:pt x="15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5;p69">
                <a:extLst>
                  <a:ext uri="{FF2B5EF4-FFF2-40B4-BE49-F238E27FC236}">
                    <a16:creationId xmlns:a16="http://schemas.microsoft.com/office/drawing/2014/main" id="{BE6B302D-CB3C-E8C8-73F6-2F0B6558A159}"/>
                  </a:ext>
                </a:extLst>
              </p:cNvPr>
              <p:cNvSpPr/>
              <p:nvPr/>
            </p:nvSpPr>
            <p:spPr>
              <a:xfrm>
                <a:off x="5609275" y="700875"/>
                <a:ext cx="166750" cy="187800"/>
              </a:xfrm>
              <a:custGeom>
                <a:avLst/>
                <a:gdLst/>
                <a:ahLst/>
                <a:cxnLst/>
                <a:rect l="l" t="t" r="r" b="b"/>
                <a:pathLst>
                  <a:path w="6670" h="7512" extrusionOk="0">
                    <a:moveTo>
                      <a:pt x="2455" y="1"/>
                    </a:moveTo>
                    <a:cubicBezTo>
                      <a:pt x="1934" y="1"/>
                      <a:pt x="1414" y="25"/>
                      <a:pt x="1042" y="149"/>
                    </a:cubicBezTo>
                    <a:cubicBezTo>
                      <a:pt x="868" y="199"/>
                      <a:pt x="496" y="199"/>
                      <a:pt x="1" y="199"/>
                    </a:cubicBezTo>
                    <a:cubicBezTo>
                      <a:pt x="199" y="422"/>
                      <a:pt x="372" y="695"/>
                      <a:pt x="521" y="967"/>
                    </a:cubicBezTo>
                    <a:cubicBezTo>
                      <a:pt x="596" y="967"/>
                      <a:pt x="670" y="967"/>
                      <a:pt x="744" y="943"/>
                    </a:cubicBezTo>
                    <a:cubicBezTo>
                      <a:pt x="1091" y="893"/>
                      <a:pt x="1414" y="843"/>
                      <a:pt x="1711" y="843"/>
                    </a:cubicBezTo>
                    <a:cubicBezTo>
                      <a:pt x="1909" y="843"/>
                      <a:pt x="2108" y="868"/>
                      <a:pt x="2281" y="943"/>
                    </a:cubicBezTo>
                    <a:cubicBezTo>
                      <a:pt x="3546" y="1438"/>
                      <a:pt x="3347" y="1736"/>
                      <a:pt x="3347" y="2628"/>
                    </a:cubicBezTo>
                    <a:cubicBezTo>
                      <a:pt x="3347" y="3496"/>
                      <a:pt x="3868" y="4091"/>
                      <a:pt x="4859" y="4314"/>
                    </a:cubicBezTo>
                    <a:cubicBezTo>
                      <a:pt x="5479" y="4438"/>
                      <a:pt x="5578" y="5355"/>
                      <a:pt x="5281" y="6372"/>
                    </a:cubicBezTo>
                    <a:cubicBezTo>
                      <a:pt x="5330" y="6595"/>
                      <a:pt x="5380" y="6892"/>
                      <a:pt x="5380" y="7264"/>
                    </a:cubicBezTo>
                    <a:cubicBezTo>
                      <a:pt x="5653" y="7289"/>
                      <a:pt x="5950" y="7363"/>
                      <a:pt x="6223" y="7512"/>
                    </a:cubicBezTo>
                    <a:cubicBezTo>
                      <a:pt x="6297" y="7437"/>
                      <a:pt x="6347" y="7363"/>
                      <a:pt x="6421" y="7338"/>
                    </a:cubicBezTo>
                    <a:cubicBezTo>
                      <a:pt x="6496" y="7239"/>
                      <a:pt x="6570" y="7140"/>
                      <a:pt x="6669" y="7090"/>
                    </a:cubicBezTo>
                    <a:lnTo>
                      <a:pt x="6173" y="6223"/>
                    </a:lnTo>
                    <a:lnTo>
                      <a:pt x="6173" y="5281"/>
                    </a:lnTo>
                    <a:lnTo>
                      <a:pt x="5479" y="1290"/>
                    </a:lnTo>
                    <a:lnTo>
                      <a:pt x="4983" y="720"/>
                    </a:lnTo>
                    <a:lnTo>
                      <a:pt x="4562" y="149"/>
                    </a:lnTo>
                    <a:cubicBezTo>
                      <a:pt x="4562" y="149"/>
                      <a:pt x="3496"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6;p69">
                <a:extLst>
                  <a:ext uri="{FF2B5EF4-FFF2-40B4-BE49-F238E27FC236}">
                    <a16:creationId xmlns:a16="http://schemas.microsoft.com/office/drawing/2014/main" id="{DFC2EFE3-8312-95F3-190C-64D487DB566B}"/>
                  </a:ext>
                </a:extLst>
              </p:cNvPr>
              <p:cNvSpPr/>
              <p:nvPr/>
            </p:nvSpPr>
            <p:spPr>
              <a:xfrm>
                <a:off x="4965975" y="816225"/>
                <a:ext cx="799500" cy="230500"/>
              </a:xfrm>
              <a:custGeom>
                <a:avLst/>
                <a:gdLst/>
                <a:ahLst/>
                <a:cxnLst/>
                <a:rect l="l" t="t" r="r" b="b"/>
                <a:pathLst>
                  <a:path w="31980" h="9220" extrusionOk="0">
                    <a:moveTo>
                      <a:pt x="29115" y="1"/>
                    </a:moveTo>
                    <a:cubicBezTo>
                      <a:pt x="28884" y="1"/>
                      <a:pt x="28596" y="28"/>
                      <a:pt x="28236" y="97"/>
                    </a:cubicBezTo>
                    <a:cubicBezTo>
                      <a:pt x="26551" y="394"/>
                      <a:pt x="20998" y="295"/>
                      <a:pt x="19957" y="568"/>
                    </a:cubicBezTo>
                    <a:cubicBezTo>
                      <a:pt x="19729" y="633"/>
                      <a:pt x="19465" y="660"/>
                      <a:pt x="19184" y="660"/>
                    </a:cubicBezTo>
                    <a:cubicBezTo>
                      <a:pt x="18180" y="660"/>
                      <a:pt x="16951" y="315"/>
                      <a:pt x="16313" y="121"/>
                    </a:cubicBezTo>
                    <a:cubicBezTo>
                      <a:pt x="16219" y="92"/>
                      <a:pt x="16113" y="79"/>
                      <a:pt x="15996" y="79"/>
                    </a:cubicBezTo>
                    <a:cubicBezTo>
                      <a:pt x="15620" y="79"/>
                      <a:pt x="15138" y="212"/>
                      <a:pt x="14627" y="345"/>
                    </a:cubicBezTo>
                    <a:cubicBezTo>
                      <a:pt x="14135" y="477"/>
                      <a:pt x="13628" y="610"/>
                      <a:pt x="13195" y="610"/>
                    </a:cubicBezTo>
                    <a:cubicBezTo>
                      <a:pt x="13061" y="610"/>
                      <a:pt x="12934" y="597"/>
                      <a:pt x="12817" y="568"/>
                    </a:cubicBezTo>
                    <a:cubicBezTo>
                      <a:pt x="12683" y="536"/>
                      <a:pt x="12534" y="522"/>
                      <a:pt x="12379" y="522"/>
                    </a:cubicBezTo>
                    <a:cubicBezTo>
                      <a:pt x="11448" y="522"/>
                      <a:pt x="10264" y="1014"/>
                      <a:pt x="10264" y="1014"/>
                    </a:cubicBezTo>
                    <a:lnTo>
                      <a:pt x="6248" y="3567"/>
                    </a:lnTo>
                    <a:lnTo>
                      <a:pt x="3967" y="4360"/>
                    </a:lnTo>
                    <a:lnTo>
                      <a:pt x="3819" y="4633"/>
                    </a:lnTo>
                    <a:lnTo>
                      <a:pt x="2579" y="5302"/>
                    </a:lnTo>
                    <a:lnTo>
                      <a:pt x="2381" y="6120"/>
                    </a:lnTo>
                    <a:lnTo>
                      <a:pt x="2034" y="6765"/>
                    </a:lnTo>
                    <a:lnTo>
                      <a:pt x="943" y="7558"/>
                    </a:lnTo>
                    <a:cubicBezTo>
                      <a:pt x="943" y="7558"/>
                      <a:pt x="1" y="8252"/>
                      <a:pt x="100" y="9219"/>
                    </a:cubicBezTo>
                    <a:lnTo>
                      <a:pt x="29525" y="6691"/>
                    </a:lnTo>
                    <a:cubicBezTo>
                      <a:pt x="31980" y="2675"/>
                      <a:pt x="30889" y="1534"/>
                      <a:pt x="30740" y="1113"/>
                    </a:cubicBezTo>
                    <a:cubicBezTo>
                      <a:pt x="30591" y="642"/>
                      <a:pt x="30046" y="369"/>
                      <a:pt x="30046" y="369"/>
                    </a:cubicBezTo>
                    <a:cubicBezTo>
                      <a:pt x="30046" y="369"/>
                      <a:pt x="29969" y="1"/>
                      <a:pt x="2911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7;p69">
                <a:extLst>
                  <a:ext uri="{FF2B5EF4-FFF2-40B4-BE49-F238E27FC236}">
                    <a16:creationId xmlns:a16="http://schemas.microsoft.com/office/drawing/2014/main" id="{A735B58A-CDEA-C0D3-5571-72977AFE4BFC}"/>
                  </a:ext>
                </a:extLst>
              </p:cNvPr>
              <p:cNvSpPr/>
              <p:nvPr/>
            </p:nvSpPr>
            <p:spPr>
              <a:xfrm>
                <a:off x="4957300" y="941850"/>
                <a:ext cx="1136650" cy="285200"/>
              </a:xfrm>
              <a:custGeom>
                <a:avLst/>
                <a:gdLst/>
                <a:ahLst/>
                <a:cxnLst/>
                <a:rect l="l" t="t" r="r" b="b"/>
                <a:pathLst>
                  <a:path w="45466" h="11408" extrusionOk="0">
                    <a:moveTo>
                      <a:pt x="35197" y="0"/>
                    </a:moveTo>
                    <a:cubicBezTo>
                      <a:pt x="33904" y="0"/>
                      <a:pt x="32285" y="95"/>
                      <a:pt x="30666" y="178"/>
                    </a:cubicBezTo>
                    <a:cubicBezTo>
                      <a:pt x="29123" y="290"/>
                      <a:pt x="27579" y="387"/>
                      <a:pt x="26340" y="387"/>
                    </a:cubicBezTo>
                    <a:cubicBezTo>
                      <a:pt x="25926" y="387"/>
                      <a:pt x="25547" y="377"/>
                      <a:pt x="25212" y="352"/>
                    </a:cubicBezTo>
                    <a:cubicBezTo>
                      <a:pt x="24764" y="325"/>
                      <a:pt x="24089" y="311"/>
                      <a:pt x="23272" y="311"/>
                    </a:cubicBezTo>
                    <a:cubicBezTo>
                      <a:pt x="18887" y="311"/>
                      <a:pt x="10431" y="692"/>
                      <a:pt x="11330" y="1319"/>
                    </a:cubicBezTo>
                    <a:cubicBezTo>
                      <a:pt x="12421" y="2087"/>
                      <a:pt x="5554" y="2112"/>
                      <a:pt x="4240" y="2360"/>
                    </a:cubicBezTo>
                    <a:cubicBezTo>
                      <a:pt x="2926" y="2608"/>
                      <a:pt x="1439" y="3128"/>
                      <a:pt x="447" y="4194"/>
                    </a:cubicBezTo>
                    <a:cubicBezTo>
                      <a:pt x="571" y="4516"/>
                      <a:pt x="695" y="4863"/>
                      <a:pt x="769" y="5186"/>
                    </a:cubicBezTo>
                    <a:cubicBezTo>
                      <a:pt x="1067" y="6326"/>
                      <a:pt x="1042" y="7318"/>
                      <a:pt x="745" y="8111"/>
                    </a:cubicBezTo>
                    <a:cubicBezTo>
                      <a:pt x="348" y="9152"/>
                      <a:pt x="1" y="11408"/>
                      <a:pt x="1" y="11408"/>
                    </a:cubicBezTo>
                    <a:lnTo>
                      <a:pt x="35524" y="11408"/>
                    </a:lnTo>
                    <a:lnTo>
                      <a:pt x="35202" y="9896"/>
                    </a:lnTo>
                    <a:lnTo>
                      <a:pt x="40854" y="9896"/>
                    </a:lnTo>
                    <a:lnTo>
                      <a:pt x="40135" y="9177"/>
                    </a:lnTo>
                    <a:lnTo>
                      <a:pt x="45465" y="9177"/>
                    </a:lnTo>
                    <a:cubicBezTo>
                      <a:pt x="45465" y="9177"/>
                      <a:pt x="44027" y="6475"/>
                      <a:pt x="43160" y="1690"/>
                    </a:cubicBezTo>
                    <a:cubicBezTo>
                      <a:pt x="43135" y="1616"/>
                      <a:pt x="43110" y="1517"/>
                      <a:pt x="43110" y="1443"/>
                    </a:cubicBezTo>
                    <a:cubicBezTo>
                      <a:pt x="43110" y="1443"/>
                      <a:pt x="38673" y="1269"/>
                      <a:pt x="38103" y="947"/>
                    </a:cubicBezTo>
                    <a:cubicBezTo>
                      <a:pt x="37532" y="600"/>
                      <a:pt x="39317" y="401"/>
                      <a:pt x="36814" y="79"/>
                    </a:cubicBezTo>
                    <a:cubicBezTo>
                      <a:pt x="36376" y="22"/>
                      <a:pt x="35825" y="0"/>
                      <a:pt x="35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8;p69">
                <a:extLst>
                  <a:ext uri="{FF2B5EF4-FFF2-40B4-BE49-F238E27FC236}">
                    <a16:creationId xmlns:a16="http://schemas.microsoft.com/office/drawing/2014/main" id="{125F6677-4120-7B66-F6AB-BC7CCF9855BB}"/>
                  </a:ext>
                </a:extLst>
              </p:cNvPr>
              <p:cNvSpPr/>
              <p:nvPr/>
            </p:nvSpPr>
            <p:spPr>
              <a:xfrm>
                <a:off x="4968475" y="941850"/>
                <a:ext cx="1088900" cy="187675"/>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9;p69">
                <a:extLst>
                  <a:ext uri="{FF2B5EF4-FFF2-40B4-BE49-F238E27FC236}">
                    <a16:creationId xmlns:a16="http://schemas.microsoft.com/office/drawing/2014/main" id="{D7B93353-FDE5-25CC-A56D-10B56B070625}"/>
                  </a:ext>
                </a:extLst>
              </p:cNvPr>
              <p:cNvSpPr/>
              <p:nvPr/>
            </p:nvSpPr>
            <p:spPr>
              <a:xfrm>
                <a:off x="5074450" y="617175"/>
                <a:ext cx="510675" cy="87450"/>
              </a:xfrm>
              <a:custGeom>
                <a:avLst/>
                <a:gdLst/>
                <a:ahLst/>
                <a:cxnLst/>
                <a:rect l="l" t="t" r="r" b="b"/>
                <a:pathLst>
                  <a:path w="20427" h="3498" extrusionOk="0">
                    <a:moveTo>
                      <a:pt x="16477" y="0"/>
                    </a:moveTo>
                    <a:cubicBezTo>
                      <a:pt x="16432" y="0"/>
                      <a:pt x="16385" y="1"/>
                      <a:pt x="16337" y="2"/>
                    </a:cubicBezTo>
                    <a:cubicBezTo>
                      <a:pt x="15320" y="52"/>
                      <a:pt x="7685" y="126"/>
                      <a:pt x="0" y="597"/>
                    </a:cubicBezTo>
                    <a:cubicBezTo>
                      <a:pt x="0" y="597"/>
                      <a:pt x="9048" y="671"/>
                      <a:pt x="10214" y="696"/>
                    </a:cubicBezTo>
                    <a:cubicBezTo>
                      <a:pt x="11403" y="721"/>
                      <a:pt x="12073" y="1192"/>
                      <a:pt x="12469" y="1713"/>
                    </a:cubicBezTo>
                    <a:cubicBezTo>
                      <a:pt x="12990" y="2407"/>
                      <a:pt x="12990" y="3249"/>
                      <a:pt x="12990" y="3249"/>
                    </a:cubicBezTo>
                    <a:lnTo>
                      <a:pt x="20229" y="3497"/>
                    </a:lnTo>
                    <a:cubicBezTo>
                      <a:pt x="20427" y="1390"/>
                      <a:pt x="18890" y="721"/>
                      <a:pt x="18270" y="473"/>
                    </a:cubicBezTo>
                    <a:cubicBezTo>
                      <a:pt x="17703" y="237"/>
                      <a:pt x="17406" y="0"/>
                      <a:pt x="16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90;p69">
                <a:extLst>
                  <a:ext uri="{FF2B5EF4-FFF2-40B4-BE49-F238E27FC236}">
                    <a16:creationId xmlns:a16="http://schemas.microsoft.com/office/drawing/2014/main" id="{9240C6C3-7D33-E1D3-8E77-7BE06310A5CD}"/>
                  </a:ext>
                </a:extLst>
              </p:cNvPr>
              <p:cNvSpPr/>
              <p:nvPr/>
            </p:nvSpPr>
            <p:spPr>
              <a:xfrm>
                <a:off x="5684875" y="874175"/>
                <a:ext cx="179750" cy="91975"/>
              </a:xfrm>
              <a:custGeom>
                <a:avLst/>
                <a:gdLst/>
                <a:ahLst/>
                <a:cxnLst/>
                <a:rect l="l" t="t" r="r" b="b"/>
                <a:pathLst>
                  <a:path w="7190" h="3679" extrusionOk="0">
                    <a:moveTo>
                      <a:pt x="4066" y="0"/>
                    </a:moveTo>
                    <a:cubicBezTo>
                      <a:pt x="4025" y="0"/>
                      <a:pt x="3984" y="3"/>
                      <a:pt x="3943" y="10"/>
                    </a:cubicBezTo>
                    <a:cubicBezTo>
                      <a:pt x="3620" y="84"/>
                      <a:pt x="3372" y="307"/>
                      <a:pt x="3323" y="629"/>
                    </a:cubicBezTo>
                    <a:cubicBezTo>
                      <a:pt x="2984" y="436"/>
                      <a:pt x="2611" y="341"/>
                      <a:pt x="2243" y="341"/>
                    </a:cubicBezTo>
                    <a:cubicBezTo>
                      <a:pt x="1668" y="341"/>
                      <a:pt x="1103" y="573"/>
                      <a:pt x="695" y="1026"/>
                    </a:cubicBezTo>
                    <a:cubicBezTo>
                      <a:pt x="51" y="1770"/>
                      <a:pt x="1" y="2885"/>
                      <a:pt x="596" y="3679"/>
                    </a:cubicBezTo>
                    <a:lnTo>
                      <a:pt x="6967" y="3679"/>
                    </a:lnTo>
                    <a:cubicBezTo>
                      <a:pt x="7140" y="3530"/>
                      <a:pt x="7190" y="3307"/>
                      <a:pt x="7091" y="3108"/>
                    </a:cubicBezTo>
                    <a:cubicBezTo>
                      <a:pt x="7009" y="2965"/>
                      <a:pt x="6843" y="2873"/>
                      <a:pt x="6675" y="2873"/>
                    </a:cubicBezTo>
                    <a:cubicBezTo>
                      <a:pt x="6640" y="2873"/>
                      <a:pt x="6605" y="2877"/>
                      <a:pt x="6570" y="2885"/>
                    </a:cubicBezTo>
                    <a:cubicBezTo>
                      <a:pt x="6645" y="2613"/>
                      <a:pt x="6570" y="2340"/>
                      <a:pt x="6397" y="2142"/>
                    </a:cubicBezTo>
                    <a:cubicBezTo>
                      <a:pt x="6261" y="1960"/>
                      <a:pt x="6021" y="1841"/>
                      <a:pt x="5791" y="1841"/>
                    </a:cubicBezTo>
                    <a:cubicBezTo>
                      <a:pt x="5770" y="1841"/>
                      <a:pt x="5748" y="1842"/>
                      <a:pt x="5727" y="1844"/>
                    </a:cubicBezTo>
                    <a:cubicBezTo>
                      <a:pt x="5876" y="1571"/>
                      <a:pt x="5777" y="1224"/>
                      <a:pt x="5504" y="1051"/>
                    </a:cubicBezTo>
                    <a:cubicBezTo>
                      <a:pt x="5412" y="1000"/>
                      <a:pt x="5310" y="976"/>
                      <a:pt x="5211" y="976"/>
                    </a:cubicBezTo>
                    <a:cubicBezTo>
                      <a:pt x="5040" y="976"/>
                      <a:pt x="4875" y="1050"/>
                      <a:pt x="4771" y="1193"/>
                    </a:cubicBezTo>
                    <a:lnTo>
                      <a:pt x="4771" y="1193"/>
                    </a:lnTo>
                    <a:cubicBezTo>
                      <a:pt x="4908" y="950"/>
                      <a:pt x="4898" y="634"/>
                      <a:pt x="4761" y="382"/>
                    </a:cubicBezTo>
                    <a:cubicBezTo>
                      <a:pt x="4609" y="144"/>
                      <a:pt x="4345" y="0"/>
                      <a:pt x="4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91;p69">
                <a:extLst>
                  <a:ext uri="{FF2B5EF4-FFF2-40B4-BE49-F238E27FC236}">
                    <a16:creationId xmlns:a16="http://schemas.microsoft.com/office/drawing/2014/main" id="{8640ACA4-C58B-EC71-7D57-B14D23B1605E}"/>
                  </a:ext>
                </a:extLst>
              </p:cNvPr>
              <p:cNvSpPr/>
              <p:nvPr/>
            </p:nvSpPr>
            <p:spPr>
              <a:xfrm>
                <a:off x="5685500" y="881575"/>
                <a:ext cx="165500" cy="84575"/>
              </a:xfrm>
              <a:custGeom>
                <a:avLst/>
                <a:gdLst/>
                <a:ahLst/>
                <a:cxnLst/>
                <a:rect l="l" t="t" r="r" b="b"/>
                <a:pathLst>
                  <a:path w="6620" h="3383" extrusionOk="0">
                    <a:moveTo>
                      <a:pt x="3750" y="0"/>
                    </a:moveTo>
                    <a:cubicBezTo>
                      <a:pt x="3707" y="0"/>
                      <a:pt x="3663" y="4"/>
                      <a:pt x="3620" y="11"/>
                    </a:cubicBezTo>
                    <a:cubicBezTo>
                      <a:pt x="3347" y="61"/>
                      <a:pt x="3099" y="284"/>
                      <a:pt x="3050" y="581"/>
                    </a:cubicBezTo>
                    <a:cubicBezTo>
                      <a:pt x="2741" y="398"/>
                      <a:pt x="2399" y="309"/>
                      <a:pt x="2061" y="309"/>
                    </a:cubicBezTo>
                    <a:cubicBezTo>
                      <a:pt x="1529" y="309"/>
                      <a:pt x="1009" y="529"/>
                      <a:pt x="645" y="953"/>
                    </a:cubicBezTo>
                    <a:cubicBezTo>
                      <a:pt x="26" y="1622"/>
                      <a:pt x="1" y="2639"/>
                      <a:pt x="546" y="3383"/>
                    </a:cubicBezTo>
                    <a:lnTo>
                      <a:pt x="6421" y="3383"/>
                    </a:lnTo>
                    <a:cubicBezTo>
                      <a:pt x="6570" y="3259"/>
                      <a:pt x="6620" y="3035"/>
                      <a:pt x="6545" y="2862"/>
                    </a:cubicBezTo>
                    <a:cubicBezTo>
                      <a:pt x="6463" y="2719"/>
                      <a:pt x="6314" y="2626"/>
                      <a:pt x="6153" y="2626"/>
                    </a:cubicBezTo>
                    <a:cubicBezTo>
                      <a:pt x="6119" y="2626"/>
                      <a:pt x="6084" y="2630"/>
                      <a:pt x="6049" y="2639"/>
                    </a:cubicBezTo>
                    <a:cubicBezTo>
                      <a:pt x="6124" y="2416"/>
                      <a:pt x="6074" y="2143"/>
                      <a:pt x="5901" y="1970"/>
                    </a:cubicBezTo>
                    <a:cubicBezTo>
                      <a:pt x="5767" y="1791"/>
                      <a:pt x="5553" y="1693"/>
                      <a:pt x="5331" y="1693"/>
                    </a:cubicBezTo>
                    <a:cubicBezTo>
                      <a:pt x="5306" y="1693"/>
                      <a:pt x="5281" y="1694"/>
                      <a:pt x="5256" y="1697"/>
                    </a:cubicBezTo>
                    <a:cubicBezTo>
                      <a:pt x="5405" y="1424"/>
                      <a:pt x="5331" y="1102"/>
                      <a:pt x="5083" y="953"/>
                    </a:cubicBezTo>
                    <a:cubicBezTo>
                      <a:pt x="5003" y="905"/>
                      <a:pt x="4916" y="883"/>
                      <a:pt x="4829" y="883"/>
                    </a:cubicBezTo>
                    <a:cubicBezTo>
                      <a:pt x="4646" y="883"/>
                      <a:pt x="4465" y="983"/>
                      <a:pt x="4364" y="1151"/>
                    </a:cubicBezTo>
                    <a:cubicBezTo>
                      <a:pt x="4512" y="904"/>
                      <a:pt x="4537" y="581"/>
                      <a:pt x="4364" y="333"/>
                    </a:cubicBezTo>
                    <a:cubicBezTo>
                      <a:pt x="4237" y="122"/>
                      <a:pt x="4001"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92;p69">
                <a:extLst>
                  <a:ext uri="{FF2B5EF4-FFF2-40B4-BE49-F238E27FC236}">
                    <a16:creationId xmlns:a16="http://schemas.microsoft.com/office/drawing/2014/main" id="{C6C9744B-ED5F-2FBB-7CF4-FBAF1812C8B4}"/>
                  </a:ext>
                </a:extLst>
              </p:cNvPr>
              <p:cNvSpPr/>
              <p:nvPr/>
            </p:nvSpPr>
            <p:spPr>
              <a:xfrm>
                <a:off x="5037250" y="645725"/>
                <a:ext cx="207025" cy="8700"/>
              </a:xfrm>
              <a:custGeom>
                <a:avLst/>
                <a:gdLst/>
                <a:ahLst/>
                <a:cxnLst/>
                <a:rect l="l" t="t" r="r" b="b"/>
                <a:pathLst>
                  <a:path w="8281" h="348" extrusionOk="0">
                    <a:moveTo>
                      <a:pt x="8281" y="0"/>
                    </a:moveTo>
                    <a:lnTo>
                      <a:pt x="769" y="75"/>
                    </a:lnTo>
                    <a:lnTo>
                      <a:pt x="1" y="347"/>
                    </a:lnTo>
                    <a:lnTo>
                      <a:pt x="1" y="347"/>
                    </a:lnTo>
                    <a:lnTo>
                      <a:pt x="8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93;p69">
                <a:extLst>
                  <a:ext uri="{FF2B5EF4-FFF2-40B4-BE49-F238E27FC236}">
                    <a16:creationId xmlns:a16="http://schemas.microsoft.com/office/drawing/2014/main" id="{A55B5AF0-D45F-DCC3-971A-2DE58249647D}"/>
                  </a:ext>
                </a:extLst>
              </p:cNvPr>
              <p:cNvSpPr/>
              <p:nvPr/>
            </p:nvSpPr>
            <p:spPr>
              <a:xfrm>
                <a:off x="5161200" y="647575"/>
                <a:ext cx="206400" cy="9950"/>
              </a:xfrm>
              <a:custGeom>
                <a:avLst/>
                <a:gdLst/>
                <a:ahLst/>
                <a:cxnLst/>
                <a:rect l="l" t="t" r="r" b="b"/>
                <a:pathLst>
                  <a:path w="8256" h="398" extrusionOk="0">
                    <a:moveTo>
                      <a:pt x="7661" y="1"/>
                    </a:moveTo>
                    <a:lnTo>
                      <a:pt x="1" y="397"/>
                    </a:lnTo>
                    <a:lnTo>
                      <a:pt x="8256" y="199"/>
                    </a:lnTo>
                    <a:lnTo>
                      <a:pt x="766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94;p69">
                <a:extLst>
                  <a:ext uri="{FF2B5EF4-FFF2-40B4-BE49-F238E27FC236}">
                    <a16:creationId xmlns:a16="http://schemas.microsoft.com/office/drawing/2014/main" id="{0007B5DD-8024-1E58-2CB6-60F5F284C70A}"/>
                  </a:ext>
                </a:extLst>
              </p:cNvPr>
              <p:cNvSpPr/>
              <p:nvPr/>
            </p:nvSpPr>
            <p:spPr>
              <a:xfrm>
                <a:off x="4997600" y="773400"/>
                <a:ext cx="33475" cy="21700"/>
              </a:xfrm>
              <a:custGeom>
                <a:avLst/>
                <a:gdLst/>
                <a:ahLst/>
                <a:cxnLst/>
                <a:rect l="l" t="t" r="r" b="b"/>
                <a:pathLst>
                  <a:path w="1339" h="868" extrusionOk="0">
                    <a:moveTo>
                      <a:pt x="917" y="0"/>
                    </a:moveTo>
                    <a:lnTo>
                      <a:pt x="0" y="868"/>
                    </a:lnTo>
                    <a:lnTo>
                      <a:pt x="1339" y="25"/>
                    </a:lnTo>
                    <a:lnTo>
                      <a:pt x="917"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5;p69">
                <a:extLst>
                  <a:ext uri="{FF2B5EF4-FFF2-40B4-BE49-F238E27FC236}">
                    <a16:creationId xmlns:a16="http://schemas.microsoft.com/office/drawing/2014/main" id="{61D16080-0384-20AC-1D67-3B39ED851FD5}"/>
                  </a:ext>
                </a:extLst>
              </p:cNvPr>
              <p:cNvSpPr/>
              <p:nvPr/>
            </p:nvSpPr>
            <p:spPr>
              <a:xfrm>
                <a:off x="5037875" y="653150"/>
                <a:ext cx="122725" cy="18625"/>
              </a:xfrm>
              <a:custGeom>
                <a:avLst/>
                <a:gdLst/>
                <a:ahLst/>
                <a:cxnLst/>
                <a:rect l="l" t="t" r="r" b="b"/>
                <a:pathLst>
                  <a:path w="4909" h="745" extrusionOk="0">
                    <a:moveTo>
                      <a:pt x="4909" y="1"/>
                    </a:moveTo>
                    <a:lnTo>
                      <a:pt x="50" y="323"/>
                    </a:lnTo>
                    <a:lnTo>
                      <a:pt x="1" y="745"/>
                    </a:lnTo>
                    <a:lnTo>
                      <a:pt x="490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6;p69">
                <a:extLst>
                  <a:ext uri="{FF2B5EF4-FFF2-40B4-BE49-F238E27FC236}">
                    <a16:creationId xmlns:a16="http://schemas.microsoft.com/office/drawing/2014/main" id="{BDB15347-74EA-7F87-A4E3-614F8F780556}"/>
                  </a:ext>
                </a:extLst>
              </p:cNvPr>
              <p:cNvSpPr/>
              <p:nvPr/>
            </p:nvSpPr>
            <p:spPr>
              <a:xfrm>
                <a:off x="5098600" y="787650"/>
                <a:ext cx="29775" cy="6225"/>
              </a:xfrm>
              <a:custGeom>
                <a:avLst/>
                <a:gdLst/>
                <a:ahLst/>
                <a:cxnLst/>
                <a:rect l="l" t="t" r="r" b="b"/>
                <a:pathLst>
                  <a:path w="1191" h="249" extrusionOk="0">
                    <a:moveTo>
                      <a:pt x="1191" y="0"/>
                    </a:moveTo>
                    <a:lnTo>
                      <a:pt x="1" y="174"/>
                    </a:lnTo>
                    <a:lnTo>
                      <a:pt x="745" y="248"/>
                    </a:lnTo>
                    <a:lnTo>
                      <a:pt x="119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7;p69">
                <a:extLst>
                  <a:ext uri="{FF2B5EF4-FFF2-40B4-BE49-F238E27FC236}">
                    <a16:creationId xmlns:a16="http://schemas.microsoft.com/office/drawing/2014/main" id="{88A088F0-D0E7-6ED2-AC7A-F1F0BC1CE109}"/>
                  </a:ext>
                </a:extLst>
              </p:cNvPr>
              <p:cNvSpPr/>
              <p:nvPr/>
            </p:nvSpPr>
            <p:spPr>
              <a:xfrm>
                <a:off x="5075675" y="796950"/>
                <a:ext cx="29775" cy="13650"/>
              </a:xfrm>
              <a:custGeom>
                <a:avLst/>
                <a:gdLst/>
                <a:ahLst/>
                <a:cxnLst/>
                <a:rect l="l" t="t" r="r" b="b"/>
                <a:pathLst>
                  <a:path w="1191" h="546" extrusionOk="0">
                    <a:moveTo>
                      <a:pt x="819" y="0"/>
                    </a:moveTo>
                    <a:lnTo>
                      <a:pt x="1" y="446"/>
                    </a:lnTo>
                    <a:lnTo>
                      <a:pt x="348" y="545"/>
                    </a:lnTo>
                    <a:lnTo>
                      <a:pt x="1191" y="50"/>
                    </a:lnTo>
                    <a:lnTo>
                      <a:pt x="81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8;p69">
                <a:extLst>
                  <a:ext uri="{FF2B5EF4-FFF2-40B4-BE49-F238E27FC236}">
                    <a16:creationId xmlns:a16="http://schemas.microsoft.com/office/drawing/2014/main" id="{B3C16344-BF7B-567E-0737-FC1EDF2B9199}"/>
                  </a:ext>
                </a:extLst>
              </p:cNvPr>
              <p:cNvSpPr/>
              <p:nvPr/>
            </p:nvSpPr>
            <p:spPr>
              <a:xfrm>
                <a:off x="5119675" y="675475"/>
                <a:ext cx="152500" cy="48350"/>
              </a:xfrm>
              <a:custGeom>
                <a:avLst/>
                <a:gdLst/>
                <a:ahLst/>
                <a:cxnLst/>
                <a:rect l="l" t="t" r="r" b="b"/>
                <a:pathLst>
                  <a:path w="6100" h="1934" extrusionOk="0">
                    <a:moveTo>
                      <a:pt x="6099" y="0"/>
                    </a:moveTo>
                    <a:lnTo>
                      <a:pt x="1" y="1537"/>
                    </a:lnTo>
                    <a:lnTo>
                      <a:pt x="174" y="1934"/>
                    </a:lnTo>
                    <a:lnTo>
                      <a:pt x="609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9;p69">
                <a:extLst>
                  <a:ext uri="{FF2B5EF4-FFF2-40B4-BE49-F238E27FC236}">
                    <a16:creationId xmlns:a16="http://schemas.microsoft.com/office/drawing/2014/main" id="{FCE1C2DE-5465-5521-B488-FD3D9784DEA1}"/>
                  </a:ext>
                </a:extLst>
              </p:cNvPr>
              <p:cNvSpPr/>
              <p:nvPr/>
            </p:nvSpPr>
            <p:spPr>
              <a:xfrm>
                <a:off x="5068250" y="1106800"/>
                <a:ext cx="11800" cy="111575"/>
              </a:xfrm>
              <a:custGeom>
                <a:avLst/>
                <a:gdLst/>
                <a:ahLst/>
                <a:cxnLst/>
                <a:rect l="l" t="t" r="r" b="b"/>
                <a:pathLst>
                  <a:path w="472" h="4463" extrusionOk="0">
                    <a:moveTo>
                      <a:pt x="0" y="1"/>
                    </a:moveTo>
                    <a:lnTo>
                      <a:pt x="50" y="4463"/>
                    </a:lnTo>
                    <a:lnTo>
                      <a:pt x="471" y="4389"/>
                    </a:lnTo>
                    <a:lnTo>
                      <a:pt x="446" y="149"/>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00;p69">
                <a:extLst>
                  <a:ext uri="{FF2B5EF4-FFF2-40B4-BE49-F238E27FC236}">
                    <a16:creationId xmlns:a16="http://schemas.microsoft.com/office/drawing/2014/main" id="{3E5A65BE-5442-A91D-73CA-25ACC03C1EF4}"/>
                  </a:ext>
                </a:extLst>
              </p:cNvPr>
              <p:cNvSpPr/>
              <p:nvPr/>
            </p:nvSpPr>
            <p:spPr>
              <a:xfrm>
                <a:off x="5010675" y="1086975"/>
                <a:ext cx="14825" cy="127700"/>
              </a:xfrm>
              <a:custGeom>
                <a:avLst/>
                <a:gdLst/>
                <a:ahLst/>
                <a:cxnLst/>
                <a:rect l="l" t="t" r="r" b="b"/>
                <a:pathLst>
                  <a:path w="593" h="5108" extrusionOk="0">
                    <a:moveTo>
                      <a:pt x="593" y="0"/>
                    </a:moveTo>
                    <a:lnTo>
                      <a:pt x="196" y="124"/>
                    </a:lnTo>
                    <a:cubicBezTo>
                      <a:pt x="196" y="124"/>
                      <a:pt x="1" y="5108"/>
                      <a:pt x="46" y="5108"/>
                    </a:cubicBezTo>
                    <a:cubicBezTo>
                      <a:pt x="47" y="5108"/>
                      <a:pt x="47" y="5108"/>
                      <a:pt x="47" y="5107"/>
                    </a:cubicBezTo>
                    <a:cubicBezTo>
                      <a:pt x="97" y="5033"/>
                      <a:pt x="593" y="1"/>
                      <a:pt x="593"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01;p69">
                <a:extLst>
                  <a:ext uri="{FF2B5EF4-FFF2-40B4-BE49-F238E27FC236}">
                    <a16:creationId xmlns:a16="http://schemas.microsoft.com/office/drawing/2014/main" id="{826F1B8C-8DC5-D4BD-D7D9-9783E495400E}"/>
                  </a:ext>
                </a:extLst>
              </p:cNvPr>
              <p:cNvSpPr/>
              <p:nvPr/>
            </p:nvSpPr>
            <p:spPr>
              <a:xfrm>
                <a:off x="5842300" y="1077050"/>
                <a:ext cx="54550" cy="103525"/>
              </a:xfrm>
              <a:custGeom>
                <a:avLst/>
                <a:gdLst/>
                <a:ahLst/>
                <a:cxnLst/>
                <a:rect l="l" t="t" r="r" b="b"/>
                <a:pathLst>
                  <a:path w="2182" h="4141" extrusionOk="0">
                    <a:moveTo>
                      <a:pt x="2182" y="1"/>
                    </a:moveTo>
                    <a:lnTo>
                      <a:pt x="1017" y="819"/>
                    </a:lnTo>
                    <a:lnTo>
                      <a:pt x="1" y="4141"/>
                    </a:lnTo>
                    <a:lnTo>
                      <a:pt x="218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02;p69">
                <a:extLst>
                  <a:ext uri="{FF2B5EF4-FFF2-40B4-BE49-F238E27FC236}">
                    <a16:creationId xmlns:a16="http://schemas.microsoft.com/office/drawing/2014/main" id="{1B22964B-C77D-A808-2C36-12D454FA9850}"/>
                  </a:ext>
                </a:extLst>
              </p:cNvPr>
              <p:cNvSpPr/>
              <p:nvPr/>
            </p:nvSpPr>
            <p:spPr>
              <a:xfrm>
                <a:off x="5964400" y="1034925"/>
                <a:ext cx="61375" cy="132650"/>
              </a:xfrm>
              <a:custGeom>
                <a:avLst/>
                <a:gdLst/>
                <a:ahLst/>
                <a:cxnLst/>
                <a:rect l="l" t="t" r="r" b="b"/>
                <a:pathLst>
                  <a:path w="2455" h="5306" extrusionOk="0">
                    <a:moveTo>
                      <a:pt x="2454" y="0"/>
                    </a:moveTo>
                    <a:lnTo>
                      <a:pt x="0" y="273"/>
                    </a:lnTo>
                    <a:lnTo>
                      <a:pt x="1587" y="645"/>
                    </a:lnTo>
                    <a:lnTo>
                      <a:pt x="1512" y="1017"/>
                    </a:lnTo>
                    <a:lnTo>
                      <a:pt x="1859" y="5305"/>
                    </a:lnTo>
                    <a:lnTo>
                      <a:pt x="245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03;p69">
                <a:extLst>
                  <a:ext uri="{FF2B5EF4-FFF2-40B4-BE49-F238E27FC236}">
                    <a16:creationId xmlns:a16="http://schemas.microsoft.com/office/drawing/2014/main" id="{176511C4-F9D5-7F88-9C18-D5371AD5CF5E}"/>
                  </a:ext>
                </a:extLst>
              </p:cNvPr>
              <p:cNvSpPr/>
              <p:nvPr/>
            </p:nvSpPr>
            <p:spPr>
              <a:xfrm>
                <a:off x="5932775" y="1015075"/>
                <a:ext cx="40325" cy="5625"/>
              </a:xfrm>
              <a:custGeom>
                <a:avLst/>
                <a:gdLst/>
                <a:ahLst/>
                <a:cxnLst/>
                <a:rect l="l" t="t" r="r" b="b"/>
                <a:pathLst>
                  <a:path w="1613" h="225" extrusionOk="0">
                    <a:moveTo>
                      <a:pt x="1612" y="1"/>
                    </a:moveTo>
                    <a:lnTo>
                      <a:pt x="1" y="50"/>
                    </a:lnTo>
                    <a:lnTo>
                      <a:pt x="1092" y="224"/>
                    </a:lnTo>
                    <a:lnTo>
                      <a:pt x="161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04;p69">
                <a:extLst>
                  <a:ext uri="{FF2B5EF4-FFF2-40B4-BE49-F238E27FC236}">
                    <a16:creationId xmlns:a16="http://schemas.microsoft.com/office/drawing/2014/main" id="{F3ED2DE1-B2A5-95AF-D49A-9483CE009BAA}"/>
                  </a:ext>
                </a:extLst>
              </p:cNvPr>
              <p:cNvSpPr/>
              <p:nvPr/>
            </p:nvSpPr>
            <p:spPr>
              <a:xfrm>
                <a:off x="5974925" y="990300"/>
                <a:ext cx="58275" cy="31000"/>
              </a:xfrm>
              <a:custGeom>
                <a:avLst/>
                <a:gdLst/>
                <a:ahLst/>
                <a:cxnLst/>
                <a:rect l="l" t="t" r="r" b="b"/>
                <a:pathLst>
                  <a:path w="2331" h="1240" extrusionOk="0">
                    <a:moveTo>
                      <a:pt x="2331" y="0"/>
                    </a:moveTo>
                    <a:lnTo>
                      <a:pt x="1" y="1190"/>
                    </a:lnTo>
                    <a:lnTo>
                      <a:pt x="2108" y="1240"/>
                    </a:lnTo>
                    <a:lnTo>
                      <a:pt x="23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5;p69">
                <a:extLst>
                  <a:ext uri="{FF2B5EF4-FFF2-40B4-BE49-F238E27FC236}">
                    <a16:creationId xmlns:a16="http://schemas.microsoft.com/office/drawing/2014/main" id="{517257B7-F1C2-4807-C9B0-232B17B5D901}"/>
                  </a:ext>
                </a:extLst>
              </p:cNvPr>
              <p:cNvSpPr/>
              <p:nvPr/>
            </p:nvSpPr>
            <p:spPr>
              <a:xfrm>
                <a:off x="6023875" y="1002075"/>
                <a:ext cx="18625" cy="159300"/>
              </a:xfrm>
              <a:custGeom>
                <a:avLst/>
                <a:gdLst/>
                <a:ahLst/>
                <a:cxnLst/>
                <a:rect l="l" t="t" r="r" b="b"/>
                <a:pathLst>
                  <a:path w="745" h="6372" extrusionOk="0">
                    <a:moveTo>
                      <a:pt x="521" y="0"/>
                    </a:moveTo>
                    <a:lnTo>
                      <a:pt x="1" y="6371"/>
                    </a:lnTo>
                    <a:lnTo>
                      <a:pt x="1" y="6371"/>
                    </a:lnTo>
                    <a:lnTo>
                      <a:pt x="745" y="6322"/>
                    </a:lnTo>
                    <a:lnTo>
                      <a:pt x="52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6;p69">
                <a:extLst>
                  <a:ext uri="{FF2B5EF4-FFF2-40B4-BE49-F238E27FC236}">
                    <a16:creationId xmlns:a16="http://schemas.microsoft.com/office/drawing/2014/main" id="{AC1CEF81-3CA0-D78F-E72E-089469738D48}"/>
                  </a:ext>
                </a:extLst>
              </p:cNvPr>
              <p:cNvSpPr/>
              <p:nvPr/>
            </p:nvSpPr>
            <p:spPr>
              <a:xfrm>
                <a:off x="5852225" y="1069625"/>
                <a:ext cx="93600" cy="106625"/>
              </a:xfrm>
              <a:custGeom>
                <a:avLst/>
                <a:gdLst/>
                <a:ahLst/>
                <a:cxnLst/>
                <a:rect l="l" t="t" r="r" b="b"/>
                <a:pathLst>
                  <a:path w="3744" h="4265" extrusionOk="0">
                    <a:moveTo>
                      <a:pt x="3743" y="0"/>
                    </a:moveTo>
                    <a:lnTo>
                      <a:pt x="2157" y="298"/>
                    </a:lnTo>
                    <a:lnTo>
                      <a:pt x="0" y="4264"/>
                    </a:lnTo>
                    <a:lnTo>
                      <a:pt x="3743"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7;p69">
                <a:extLst>
                  <a:ext uri="{FF2B5EF4-FFF2-40B4-BE49-F238E27FC236}">
                    <a16:creationId xmlns:a16="http://schemas.microsoft.com/office/drawing/2014/main" id="{38F75C14-F184-E051-E686-08FA7D492AF1}"/>
                  </a:ext>
                </a:extLst>
              </p:cNvPr>
              <p:cNvSpPr/>
              <p:nvPr/>
            </p:nvSpPr>
            <p:spPr>
              <a:xfrm>
                <a:off x="5779625" y="1104950"/>
                <a:ext cx="15600" cy="37325"/>
              </a:xfrm>
              <a:custGeom>
                <a:avLst/>
                <a:gdLst/>
                <a:ahLst/>
                <a:cxnLst/>
                <a:rect l="l" t="t" r="r" b="b"/>
                <a:pathLst>
                  <a:path w="624" h="1493" extrusionOk="0">
                    <a:moveTo>
                      <a:pt x="177" y="0"/>
                    </a:moveTo>
                    <a:cubicBezTo>
                      <a:pt x="177" y="0"/>
                      <a:pt x="35" y="1327"/>
                      <a:pt x="6" y="1479"/>
                    </a:cubicBezTo>
                    <a:lnTo>
                      <a:pt x="6" y="1479"/>
                    </a:lnTo>
                    <a:cubicBezTo>
                      <a:pt x="62" y="1332"/>
                      <a:pt x="624" y="0"/>
                      <a:pt x="624" y="0"/>
                    </a:cubicBezTo>
                    <a:close/>
                    <a:moveTo>
                      <a:pt x="6" y="1479"/>
                    </a:moveTo>
                    <a:lnTo>
                      <a:pt x="6" y="1479"/>
                    </a:lnTo>
                    <a:cubicBezTo>
                      <a:pt x="2" y="1488"/>
                      <a:pt x="1" y="1492"/>
                      <a:pt x="1" y="1492"/>
                    </a:cubicBezTo>
                    <a:cubicBezTo>
                      <a:pt x="1" y="1492"/>
                      <a:pt x="2" y="1491"/>
                      <a:pt x="4" y="1488"/>
                    </a:cubicBezTo>
                    <a:cubicBezTo>
                      <a:pt x="4" y="1486"/>
                      <a:pt x="5" y="1483"/>
                      <a:pt x="6" y="1479"/>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8;p69">
                <a:extLst>
                  <a:ext uri="{FF2B5EF4-FFF2-40B4-BE49-F238E27FC236}">
                    <a16:creationId xmlns:a16="http://schemas.microsoft.com/office/drawing/2014/main" id="{9389CF62-4824-C691-6DFE-1475EEDD9215}"/>
                  </a:ext>
                </a:extLst>
              </p:cNvPr>
              <p:cNvSpPr/>
              <p:nvPr/>
            </p:nvSpPr>
            <p:spPr>
              <a:xfrm>
                <a:off x="5210175" y="1127250"/>
                <a:ext cx="22325" cy="33500"/>
              </a:xfrm>
              <a:custGeom>
                <a:avLst/>
                <a:gdLst/>
                <a:ahLst/>
                <a:cxnLst/>
                <a:rect l="l" t="t" r="r" b="b"/>
                <a:pathLst>
                  <a:path w="893" h="1340" extrusionOk="0">
                    <a:moveTo>
                      <a:pt x="0" y="1"/>
                    </a:moveTo>
                    <a:lnTo>
                      <a:pt x="471" y="1339"/>
                    </a:lnTo>
                    <a:lnTo>
                      <a:pt x="893"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9;p69">
                <a:extLst>
                  <a:ext uri="{FF2B5EF4-FFF2-40B4-BE49-F238E27FC236}">
                    <a16:creationId xmlns:a16="http://schemas.microsoft.com/office/drawing/2014/main" id="{66044731-CAC9-FA60-9849-EE5D0AA90822}"/>
                  </a:ext>
                </a:extLst>
              </p:cNvPr>
              <p:cNvSpPr/>
              <p:nvPr/>
            </p:nvSpPr>
            <p:spPr>
              <a:xfrm>
                <a:off x="5084975" y="1118575"/>
                <a:ext cx="8700" cy="79975"/>
              </a:xfrm>
              <a:custGeom>
                <a:avLst/>
                <a:gdLst/>
                <a:ahLst/>
                <a:cxnLst/>
                <a:rect l="l" t="t" r="r" b="b"/>
                <a:pathLst>
                  <a:path w="348" h="3199" extrusionOk="0">
                    <a:moveTo>
                      <a:pt x="1" y="1"/>
                    </a:moveTo>
                    <a:lnTo>
                      <a:pt x="75" y="3199"/>
                    </a:lnTo>
                    <a:lnTo>
                      <a:pt x="348" y="298"/>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10;p69">
                <a:extLst>
                  <a:ext uri="{FF2B5EF4-FFF2-40B4-BE49-F238E27FC236}">
                    <a16:creationId xmlns:a16="http://schemas.microsoft.com/office/drawing/2014/main" id="{FF776DAF-333A-D5E3-A8A3-C1627C4F9D71}"/>
                  </a:ext>
                </a:extLst>
              </p:cNvPr>
              <p:cNvSpPr/>
              <p:nvPr/>
            </p:nvSpPr>
            <p:spPr>
              <a:xfrm>
                <a:off x="5034150" y="726300"/>
                <a:ext cx="34125" cy="85525"/>
              </a:xfrm>
              <a:custGeom>
                <a:avLst/>
                <a:gdLst/>
                <a:ahLst/>
                <a:cxnLst/>
                <a:rect l="l" t="t" r="r" b="b"/>
                <a:pathLst>
                  <a:path w="1365" h="3421" extrusionOk="0">
                    <a:moveTo>
                      <a:pt x="1364" y="0"/>
                    </a:moveTo>
                    <a:lnTo>
                      <a:pt x="918" y="446"/>
                    </a:lnTo>
                    <a:lnTo>
                      <a:pt x="1" y="3421"/>
                    </a:lnTo>
                    <a:lnTo>
                      <a:pt x="136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211;p69">
                <a:extLst>
                  <a:ext uri="{FF2B5EF4-FFF2-40B4-BE49-F238E27FC236}">
                    <a16:creationId xmlns:a16="http://schemas.microsoft.com/office/drawing/2014/main" id="{67A7D4BC-3B3A-C5C9-F591-5422B12F380B}"/>
                  </a:ext>
                </a:extLst>
              </p:cNvPr>
              <p:cNvSpPr/>
              <p:nvPr/>
            </p:nvSpPr>
            <p:spPr>
              <a:xfrm>
                <a:off x="5032300" y="864500"/>
                <a:ext cx="22325" cy="29150"/>
              </a:xfrm>
              <a:custGeom>
                <a:avLst/>
                <a:gdLst/>
                <a:ahLst/>
                <a:cxnLst/>
                <a:rect l="l" t="t" r="r" b="b"/>
                <a:pathLst>
                  <a:path w="893" h="1166" extrusionOk="0">
                    <a:moveTo>
                      <a:pt x="372" y="0"/>
                    </a:moveTo>
                    <a:lnTo>
                      <a:pt x="0" y="149"/>
                    </a:lnTo>
                    <a:cubicBezTo>
                      <a:pt x="0" y="198"/>
                      <a:pt x="893" y="1165"/>
                      <a:pt x="893" y="1165"/>
                    </a:cubicBezTo>
                    <a:lnTo>
                      <a:pt x="37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212;p69">
                <a:extLst>
                  <a:ext uri="{FF2B5EF4-FFF2-40B4-BE49-F238E27FC236}">
                    <a16:creationId xmlns:a16="http://schemas.microsoft.com/office/drawing/2014/main" id="{254FCAB6-775C-F9C0-DA89-45986C18657A}"/>
                  </a:ext>
                </a:extLst>
              </p:cNvPr>
              <p:cNvSpPr/>
              <p:nvPr/>
            </p:nvSpPr>
            <p:spPr>
              <a:xfrm>
                <a:off x="5010000" y="953100"/>
                <a:ext cx="25" cy="650"/>
              </a:xfrm>
              <a:custGeom>
                <a:avLst/>
                <a:gdLst/>
                <a:ahLst/>
                <a:cxnLst/>
                <a:rect l="l" t="t" r="r" b="b"/>
                <a:pathLst>
                  <a:path w="1" h="26" extrusionOk="0">
                    <a:moveTo>
                      <a:pt x="0" y="26"/>
                    </a:moveTo>
                    <a:lnTo>
                      <a:pt x="0" y="26"/>
                    </a:lnTo>
                    <a:lnTo>
                      <a:pt x="0" y="1"/>
                    </a:lnTo>
                    <a:lnTo>
                      <a:pt x="0" y="26"/>
                    </a:lnTo>
                    <a:close/>
                  </a:path>
                </a:pathLst>
              </a:custGeom>
              <a:solidFill>
                <a:srgbClr val="A9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213;p69">
                <a:extLst>
                  <a:ext uri="{FF2B5EF4-FFF2-40B4-BE49-F238E27FC236}">
                    <a16:creationId xmlns:a16="http://schemas.microsoft.com/office/drawing/2014/main" id="{70AF3B56-DCDD-662E-BCED-29E99D2C46F7}"/>
                  </a:ext>
                </a:extLst>
              </p:cNvPr>
              <p:cNvSpPr/>
              <p:nvPr/>
            </p:nvSpPr>
            <p:spPr>
              <a:xfrm>
                <a:off x="5121550" y="801275"/>
                <a:ext cx="17375" cy="22950"/>
              </a:xfrm>
              <a:custGeom>
                <a:avLst/>
                <a:gdLst/>
                <a:ahLst/>
                <a:cxnLst/>
                <a:rect l="l" t="t" r="r" b="b"/>
                <a:pathLst>
                  <a:path w="695" h="918" extrusionOk="0">
                    <a:moveTo>
                      <a:pt x="694" y="1"/>
                    </a:moveTo>
                    <a:lnTo>
                      <a:pt x="0" y="298"/>
                    </a:lnTo>
                    <a:lnTo>
                      <a:pt x="174" y="918"/>
                    </a:lnTo>
                    <a:lnTo>
                      <a:pt x="69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214;p69">
                <a:extLst>
                  <a:ext uri="{FF2B5EF4-FFF2-40B4-BE49-F238E27FC236}">
                    <a16:creationId xmlns:a16="http://schemas.microsoft.com/office/drawing/2014/main" id="{D78352E4-17EE-E60F-0818-6FF74909D1A2}"/>
                  </a:ext>
                </a:extLst>
              </p:cNvPr>
              <p:cNvSpPr/>
              <p:nvPr/>
            </p:nvSpPr>
            <p:spPr>
              <a:xfrm>
                <a:off x="5181650" y="720100"/>
                <a:ext cx="101050" cy="60750"/>
              </a:xfrm>
              <a:custGeom>
                <a:avLst/>
                <a:gdLst/>
                <a:ahLst/>
                <a:cxnLst/>
                <a:rect l="l" t="t" r="r" b="b"/>
                <a:pathLst>
                  <a:path w="4042" h="2430" extrusionOk="0">
                    <a:moveTo>
                      <a:pt x="4041" y="0"/>
                    </a:moveTo>
                    <a:lnTo>
                      <a:pt x="2133" y="620"/>
                    </a:lnTo>
                    <a:lnTo>
                      <a:pt x="1" y="2429"/>
                    </a:lnTo>
                    <a:lnTo>
                      <a:pt x="404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215;p69">
                <a:extLst>
                  <a:ext uri="{FF2B5EF4-FFF2-40B4-BE49-F238E27FC236}">
                    <a16:creationId xmlns:a16="http://schemas.microsoft.com/office/drawing/2014/main" id="{22CD3604-425F-E2E8-2A46-4CA81A718791}"/>
                  </a:ext>
                </a:extLst>
              </p:cNvPr>
              <p:cNvSpPr/>
              <p:nvPr/>
            </p:nvSpPr>
            <p:spPr>
              <a:xfrm>
                <a:off x="5172350" y="740550"/>
                <a:ext cx="45275" cy="41550"/>
              </a:xfrm>
              <a:custGeom>
                <a:avLst/>
                <a:gdLst/>
                <a:ahLst/>
                <a:cxnLst/>
                <a:rect l="l" t="t" r="r" b="b"/>
                <a:pathLst>
                  <a:path w="1811" h="1662" extrusionOk="0">
                    <a:moveTo>
                      <a:pt x="1811" y="0"/>
                    </a:moveTo>
                    <a:lnTo>
                      <a:pt x="125" y="1017"/>
                    </a:lnTo>
                    <a:lnTo>
                      <a:pt x="1" y="1661"/>
                    </a:lnTo>
                    <a:lnTo>
                      <a:pt x="1" y="1661"/>
                    </a:lnTo>
                    <a:lnTo>
                      <a:pt x="181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216;p69">
                <a:extLst>
                  <a:ext uri="{FF2B5EF4-FFF2-40B4-BE49-F238E27FC236}">
                    <a16:creationId xmlns:a16="http://schemas.microsoft.com/office/drawing/2014/main" id="{97F9B9E9-B42A-E711-8A3C-C4FF6ACA6BBB}"/>
                  </a:ext>
                </a:extLst>
              </p:cNvPr>
              <p:cNvSpPr/>
              <p:nvPr/>
            </p:nvSpPr>
            <p:spPr>
              <a:xfrm>
                <a:off x="5010000" y="685375"/>
                <a:ext cx="85550" cy="14300"/>
              </a:xfrm>
              <a:custGeom>
                <a:avLst/>
                <a:gdLst/>
                <a:ahLst/>
                <a:cxnLst/>
                <a:rect l="l" t="t" r="r" b="b"/>
                <a:pathLst>
                  <a:path w="3422" h="572" extrusionOk="0">
                    <a:moveTo>
                      <a:pt x="3421" y="1"/>
                    </a:moveTo>
                    <a:lnTo>
                      <a:pt x="0" y="348"/>
                    </a:lnTo>
                    <a:lnTo>
                      <a:pt x="892" y="571"/>
                    </a:lnTo>
                    <a:lnTo>
                      <a:pt x="3421" y="1"/>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217;p69">
                <a:extLst>
                  <a:ext uri="{FF2B5EF4-FFF2-40B4-BE49-F238E27FC236}">
                    <a16:creationId xmlns:a16="http://schemas.microsoft.com/office/drawing/2014/main" id="{DABDC2E6-EDD7-A20E-B4A2-9E2CD128F38E}"/>
                  </a:ext>
                </a:extLst>
              </p:cNvPr>
              <p:cNvSpPr/>
              <p:nvPr/>
            </p:nvSpPr>
            <p:spPr>
              <a:xfrm>
                <a:off x="5007500" y="699650"/>
                <a:ext cx="11200" cy="24175"/>
              </a:xfrm>
              <a:custGeom>
                <a:avLst/>
                <a:gdLst/>
                <a:ahLst/>
                <a:cxnLst/>
                <a:rect l="l" t="t" r="r" b="b"/>
                <a:pathLst>
                  <a:path w="448" h="967" extrusionOk="0">
                    <a:moveTo>
                      <a:pt x="100" y="0"/>
                    </a:moveTo>
                    <a:lnTo>
                      <a:pt x="1" y="967"/>
                    </a:lnTo>
                    <a:lnTo>
                      <a:pt x="447" y="223"/>
                    </a:lnTo>
                    <a:lnTo>
                      <a:pt x="100"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218;p69">
                <a:extLst>
                  <a:ext uri="{FF2B5EF4-FFF2-40B4-BE49-F238E27FC236}">
                    <a16:creationId xmlns:a16="http://schemas.microsoft.com/office/drawing/2014/main" id="{275058C2-1EA8-AB6B-702B-BAF47D3A0133}"/>
                  </a:ext>
                </a:extLst>
              </p:cNvPr>
              <p:cNvSpPr/>
              <p:nvPr/>
            </p:nvSpPr>
            <p:spPr>
              <a:xfrm>
                <a:off x="5634675" y="637050"/>
                <a:ext cx="29775" cy="28525"/>
              </a:xfrm>
              <a:custGeom>
                <a:avLst/>
                <a:gdLst/>
                <a:ahLst/>
                <a:cxnLst/>
                <a:rect l="l" t="t" r="r" b="b"/>
                <a:pathLst>
                  <a:path w="1191" h="1141" extrusionOk="0">
                    <a:moveTo>
                      <a:pt x="769" y="0"/>
                    </a:moveTo>
                    <a:lnTo>
                      <a:pt x="1" y="1141"/>
                    </a:lnTo>
                    <a:lnTo>
                      <a:pt x="1191" y="199"/>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219;p69">
                <a:extLst>
                  <a:ext uri="{FF2B5EF4-FFF2-40B4-BE49-F238E27FC236}">
                    <a16:creationId xmlns:a16="http://schemas.microsoft.com/office/drawing/2014/main" id="{274CC18B-2471-051F-97E3-01E868CAC74E}"/>
                  </a:ext>
                </a:extLst>
              </p:cNvPr>
              <p:cNvSpPr/>
              <p:nvPr/>
            </p:nvSpPr>
            <p:spPr>
              <a:xfrm>
                <a:off x="5630975" y="664325"/>
                <a:ext cx="35975" cy="16750"/>
              </a:xfrm>
              <a:custGeom>
                <a:avLst/>
                <a:gdLst/>
                <a:ahLst/>
                <a:cxnLst/>
                <a:rect l="l" t="t" r="r" b="b"/>
                <a:pathLst>
                  <a:path w="1439" h="670" extrusionOk="0">
                    <a:moveTo>
                      <a:pt x="1339" y="0"/>
                    </a:moveTo>
                    <a:lnTo>
                      <a:pt x="0" y="669"/>
                    </a:lnTo>
                    <a:lnTo>
                      <a:pt x="1438" y="298"/>
                    </a:lnTo>
                    <a:lnTo>
                      <a:pt x="133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220;p69">
                <a:extLst>
                  <a:ext uri="{FF2B5EF4-FFF2-40B4-BE49-F238E27FC236}">
                    <a16:creationId xmlns:a16="http://schemas.microsoft.com/office/drawing/2014/main" id="{4F67C3D2-367A-FC51-A1E3-B80E2E05F711}"/>
                  </a:ext>
                </a:extLst>
              </p:cNvPr>
              <p:cNvSpPr/>
              <p:nvPr/>
            </p:nvSpPr>
            <p:spPr>
              <a:xfrm>
                <a:off x="5646475" y="752925"/>
                <a:ext cx="13025" cy="56425"/>
              </a:xfrm>
              <a:custGeom>
                <a:avLst/>
                <a:gdLst/>
                <a:ahLst/>
                <a:cxnLst/>
                <a:rect l="l" t="t" r="r" b="b"/>
                <a:pathLst>
                  <a:path w="521" h="2257" extrusionOk="0">
                    <a:moveTo>
                      <a:pt x="0" y="1"/>
                    </a:moveTo>
                    <a:lnTo>
                      <a:pt x="496" y="2257"/>
                    </a:lnTo>
                    <a:lnTo>
                      <a:pt x="521" y="918"/>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221;p69">
                <a:extLst>
                  <a:ext uri="{FF2B5EF4-FFF2-40B4-BE49-F238E27FC236}">
                    <a16:creationId xmlns:a16="http://schemas.microsoft.com/office/drawing/2014/main" id="{E2791DD2-CC0E-A83D-A08B-0C6DF899F581}"/>
                  </a:ext>
                </a:extLst>
              </p:cNvPr>
              <p:cNvSpPr/>
              <p:nvPr/>
            </p:nvSpPr>
            <p:spPr>
              <a:xfrm>
                <a:off x="5361375" y="731875"/>
                <a:ext cx="22950" cy="78725"/>
              </a:xfrm>
              <a:custGeom>
                <a:avLst/>
                <a:gdLst/>
                <a:ahLst/>
                <a:cxnLst/>
                <a:rect l="l" t="t" r="r" b="b"/>
                <a:pathLst>
                  <a:path w="918" h="3149" extrusionOk="0">
                    <a:moveTo>
                      <a:pt x="918" y="0"/>
                    </a:moveTo>
                    <a:lnTo>
                      <a:pt x="1" y="3148"/>
                    </a:lnTo>
                    <a:lnTo>
                      <a:pt x="670" y="3148"/>
                    </a:lnTo>
                    <a:lnTo>
                      <a:pt x="918"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222;p69">
                <a:extLst>
                  <a:ext uri="{FF2B5EF4-FFF2-40B4-BE49-F238E27FC236}">
                    <a16:creationId xmlns:a16="http://schemas.microsoft.com/office/drawing/2014/main" id="{18A2468E-3D98-B152-82B9-B1B4F747A545}"/>
                  </a:ext>
                </a:extLst>
              </p:cNvPr>
              <p:cNvSpPr/>
              <p:nvPr/>
            </p:nvSpPr>
            <p:spPr>
              <a:xfrm>
                <a:off x="5286400" y="743650"/>
                <a:ext cx="57025" cy="79950"/>
              </a:xfrm>
              <a:custGeom>
                <a:avLst/>
                <a:gdLst/>
                <a:ahLst/>
                <a:cxnLst/>
                <a:rect l="l" t="t" r="r" b="b"/>
                <a:pathLst>
                  <a:path w="2281" h="3198" extrusionOk="0">
                    <a:moveTo>
                      <a:pt x="2281" y="0"/>
                    </a:moveTo>
                    <a:lnTo>
                      <a:pt x="0" y="3198"/>
                    </a:lnTo>
                    <a:lnTo>
                      <a:pt x="496" y="3173"/>
                    </a:lnTo>
                    <a:lnTo>
                      <a:pt x="2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223;p69">
                <a:extLst>
                  <a:ext uri="{FF2B5EF4-FFF2-40B4-BE49-F238E27FC236}">
                    <a16:creationId xmlns:a16="http://schemas.microsoft.com/office/drawing/2014/main" id="{F86196C4-EA76-7637-5099-92C8C1388967}"/>
                  </a:ext>
                </a:extLst>
              </p:cNvPr>
              <p:cNvSpPr/>
              <p:nvPr/>
            </p:nvSpPr>
            <p:spPr>
              <a:xfrm>
                <a:off x="4968475" y="1015075"/>
                <a:ext cx="347075" cy="63250"/>
              </a:xfrm>
              <a:custGeom>
                <a:avLst/>
                <a:gdLst/>
                <a:ahLst/>
                <a:cxnLst/>
                <a:rect l="l" t="t" r="r" b="b"/>
                <a:pathLst>
                  <a:path w="13883" h="2530" extrusionOk="0">
                    <a:moveTo>
                      <a:pt x="10734" y="1"/>
                    </a:moveTo>
                    <a:cubicBezTo>
                      <a:pt x="7363" y="1"/>
                      <a:pt x="4090" y="100"/>
                      <a:pt x="1017" y="422"/>
                    </a:cubicBezTo>
                    <a:cubicBezTo>
                      <a:pt x="645" y="645"/>
                      <a:pt x="298" y="943"/>
                      <a:pt x="0" y="1265"/>
                    </a:cubicBezTo>
                    <a:cubicBezTo>
                      <a:pt x="124" y="1587"/>
                      <a:pt x="248" y="1934"/>
                      <a:pt x="322" y="2257"/>
                    </a:cubicBezTo>
                    <a:cubicBezTo>
                      <a:pt x="471" y="2381"/>
                      <a:pt x="645" y="2480"/>
                      <a:pt x="793" y="2529"/>
                    </a:cubicBezTo>
                    <a:cubicBezTo>
                      <a:pt x="3495" y="1364"/>
                      <a:pt x="8255" y="1042"/>
                      <a:pt x="13882" y="1017"/>
                    </a:cubicBezTo>
                    <a:lnTo>
                      <a:pt x="13684" y="26"/>
                    </a:lnTo>
                    <a:cubicBezTo>
                      <a:pt x="12692" y="26"/>
                      <a:pt x="11701" y="1"/>
                      <a:pt x="10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224;p69">
                <a:extLst>
                  <a:ext uri="{FF2B5EF4-FFF2-40B4-BE49-F238E27FC236}">
                    <a16:creationId xmlns:a16="http://schemas.microsoft.com/office/drawing/2014/main" id="{79EC9884-4482-53FA-0229-900D291356B7}"/>
                  </a:ext>
                </a:extLst>
              </p:cNvPr>
              <p:cNvSpPr/>
              <p:nvPr/>
            </p:nvSpPr>
            <p:spPr>
              <a:xfrm>
                <a:off x="5907375" y="1011975"/>
                <a:ext cx="21100" cy="3750"/>
              </a:xfrm>
              <a:custGeom>
                <a:avLst/>
                <a:gdLst/>
                <a:ahLst/>
                <a:cxnLst/>
                <a:rect l="l" t="t" r="r" b="b"/>
                <a:pathLst>
                  <a:path w="844" h="150" extrusionOk="0">
                    <a:moveTo>
                      <a:pt x="0" y="1"/>
                    </a:moveTo>
                    <a:cubicBezTo>
                      <a:pt x="25" y="1"/>
                      <a:pt x="149" y="75"/>
                      <a:pt x="347" y="150"/>
                    </a:cubicBezTo>
                    <a:cubicBezTo>
                      <a:pt x="521" y="100"/>
                      <a:pt x="670" y="75"/>
                      <a:pt x="843" y="51"/>
                    </a:cubicBezTo>
                    <a:lnTo>
                      <a:pt x="645" y="51"/>
                    </a:lnTo>
                    <a:cubicBezTo>
                      <a:pt x="248" y="51"/>
                      <a:pt x="50" y="1"/>
                      <a:pt x="0" y="1"/>
                    </a:cubicBezTo>
                    <a:close/>
                  </a:path>
                </a:pathLst>
              </a:custGeom>
              <a:solidFill>
                <a:srgbClr val="546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225;p69">
                <a:extLst>
                  <a:ext uri="{FF2B5EF4-FFF2-40B4-BE49-F238E27FC236}">
                    <a16:creationId xmlns:a16="http://schemas.microsoft.com/office/drawing/2014/main" id="{73E3F5A2-AD12-8F85-CA51-8F6665FA566B}"/>
                  </a:ext>
                </a:extLst>
              </p:cNvPr>
              <p:cNvSpPr/>
              <p:nvPr/>
            </p:nvSpPr>
            <p:spPr>
              <a:xfrm>
                <a:off x="5687975" y="967975"/>
                <a:ext cx="348325" cy="73175"/>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226;p69">
                <a:extLst>
                  <a:ext uri="{FF2B5EF4-FFF2-40B4-BE49-F238E27FC236}">
                    <a16:creationId xmlns:a16="http://schemas.microsoft.com/office/drawing/2014/main" id="{654BE6C2-CF88-0C7E-02CE-00FA7BC6D84C}"/>
                  </a:ext>
                </a:extLst>
              </p:cNvPr>
              <p:cNvSpPr/>
              <p:nvPr/>
            </p:nvSpPr>
            <p:spPr>
              <a:xfrm>
                <a:off x="5033550" y="1076450"/>
                <a:ext cx="295000" cy="44025"/>
              </a:xfrm>
              <a:custGeom>
                <a:avLst/>
                <a:gdLst/>
                <a:ahLst/>
                <a:cxnLst/>
                <a:rect l="l" t="t" r="r" b="b"/>
                <a:pathLst>
                  <a:path w="11800" h="1761" extrusionOk="0">
                    <a:moveTo>
                      <a:pt x="10660" y="0"/>
                    </a:moveTo>
                    <a:cubicBezTo>
                      <a:pt x="6941" y="0"/>
                      <a:pt x="3347" y="74"/>
                      <a:pt x="0" y="446"/>
                    </a:cubicBezTo>
                    <a:cubicBezTo>
                      <a:pt x="446" y="744"/>
                      <a:pt x="2157" y="769"/>
                      <a:pt x="2157" y="1240"/>
                    </a:cubicBezTo>
                    <a:cubicBezTo>
                      <a:pt x="2157" y="1760"/>
                      <a:pt x="2801" y="1735"/>
                      <a:pt x="3570" y="1760"/>
                    </a:cubicBezTo>
                    <a:cubicBezTo>
                      <a:pt x="5900" y="1388"/>
                      <a:pt x="8676" y="1215"/>
                      <a:pt x="11800" y="1140"/>
                    </a:cubicBezTo>
                    <a:lnTo>
                      <a:pt x="1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227;p69">
                <a:extLst>
                  <a:ext uri="{FF2B5EF4-FFF2-40B4-BE49-F238E27FC236}">
                    <a16:creationId xmlns:a16="http://schemas.microsoft.com/office/drawing/2014/main" id="{57EB3B00-4745-D0DA-5117-B51C550418DE}"/>
                  </a:ext>
                </a:extLst>
              </p:cNvPr>
              <p:cNvSpPr/>
              <p:nvPr/>
            </p:nvSpPr>
            <p:spPr>
              <a:xfrm>
                <a:off x="5696650" y="1046075"/>
                <a:ext cx="305575" cy="58275"/>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228;p69">
                <a:extLst>
                  <a:ext uri="{FF2B5EF4-FFF2-40B4-BE49-F238E27FC236}">
                    <a16:creationId xmlns:a16="http://schemas.microsoft.com/office/drawing/2014/main" id="{C384060F-FCE3-86D4-D3A8-5BD2B7B4B177}"/>
                  </a:ext>
                </a:extLst>
              </p:cNvPr>
              <p:cNvSpPr/>
              <p:nvPr/>
            </p:nvSpPr>
            <p:spPr>
              <a:xfrm>
                <a:off x="5333500" y="1124775"/>
                <a:ext cx="223125" cy="48375"/>
              </a:xfrm>
              <a:custGeom>
                <a:avLst/>
                <a:gdLst/>
                <a:ahLst/>
                <a:cxnLst/>
                <a:rect l="l" t="t" r="r" b="b"/>
                <a:pathLst>
                  <a:path w="8925" h="1935" extrusionOk="0">
                    <a:moveTo>
                      <a:pt x="4735" y="1"/>
                    </a:moveTo>
                    <a:cubicBezTo>
                      <a:pt x="2876" y="125"/>
                      <a:pt x="1215" y="199"/>
                      <a:pt x="0" y="199"/>
                    </a:cubicBezTo>
                    <a:lnTo>
                      <a:pt x="347" y="1934"/>
                    </a:lnTo>
                    <a:lnTo>
                      <a:pt x="8925" y="1587"/>
                    </a:lnTo>
                    <a:cubicBezTo>
                      <a:pt x="7437" y="1215"/>
                      <a:pt x="5875" y="546"/>
                      <a:pt x="473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229;p69">
                <a:extLst>
                  <a:ext uri="{FF2B5EF4-FFF2-40B4-BE49-F238E27FC236}">
                    <a16:creationId xmlns:a16="http://schemas.microsoft.com/office/drawing/2014/main" id="{19166022-1396-628B-A6DB-2C69D8F38163}"/>
                  </a:ext>
                </a:extLst>
              </p:cNvPr>
              <p:cNvSpPr/>
              <p:nvPr/>
            </p:nvSpPr>
            <p:spPr>
              <a:xfrm>
                <a:off x="5315525" y="1039875"/>
                <a:ext cx="136375" cy="89875"/>
              </a:xfrm>
              <a:custGeom>
                <a:avLst/>
                <a:gdLst/>
                <a:ahLst/>
                <a:cxnLst/>
                <a:rect l="l" t="t" r="r" b="b"/>
                <a:pathLst>
                  <a:path w="5455" h="3595" extrusionOk="0">
                    <a:moveTo>
                      <a:pt x="1339" y="0"/>
                    </a:moveTo>
                    <a:cubicBezTo>
                      <a:pt x="893" y="0"/>
                      <a:pt x="447" y="0"/>
                      <a:pt x="0" y="25"/>
                    </a:cubicBezTo>
                    <a:lnTo>
                      <a:pt x="273" y="1463"/>
                    </a:lnTo>
                    <a:cubicBezTo>
                      <a:pt x="1215" y="1463"/>
                      <a:pt x="2157" y="1463"/>
                      <a:pt x="3099" y="1488"/>
                    </a:cubicBezTo>
                    <a:cubicBezTo>
                      <a:pt x="3149" y="1042"/>
                      <a:pt x="3223" y="546"/>
                      <a:pt x="3273" y="25"/>
                    </a:cubicBezTo>
                    <a:cubicBezTo>
                      <a:pt x="2628" y="25"/>
                      <a:pt x="1984" y="0"/>
                      <a:pt x="1339" y="0"/>
                    </a:cubicBezTo>
                    <a:close/>
                    <a:moveTo>
                      <a:pt x="2950" y="2579"/>
                    </a:moveTo>
                    <a:cubicBezTo>
                      <a:pt x="2132" y="2579"/>
                      <a:pt x="1314" y="2579"/>
                      <a:pt x="521" y="2603"/>
                    </a:cubicBezTo>
                    <a:lnTo>
                      <a:pt x="719" y="3595"/>
                    </a:lnTo>
                    <a:cubicBezTo>
                      <a:pt x="1934" y="3595"/>
                      <a:pt x="3595" y="3521"/>
                      <a:pt x="5454" y="3397"/>
                    </a:cubicBezTo>
                    <a:cubicBezTo>
                      <a:pt x="5281" y="3297"/>
                      <a:pt x="5132" y="3223"/>
                      <a:pt x="4983" y="3149"/>
                    </a:cubicBezTo>
                    <a:lnTo>
                      <a:pt x="2876" y="3223"/>
                    </a:lnTo>
                    <a:cubicBezTo>
                      <a:pt x="2876" y="3223"/>
                      <a:pt x="2901" y="2975"/>
                      <a:pt x="2950" y="25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230;p69">
                <a:extLst>
                  <a:ext uri="{FF2B5EF4-FFF2-40B4-BE49-F238E27FC236}">
                    <a16:creationId xmlns:a16="http://schemas.microsoft.com/office/drawing/2014/main" id="{29417832-4F91-F03B-B611-E351043D7886}"/>
                  </a:ext>
                </a:extLst>
              </p:cNvPr>
              <p:cNvSpPr/>
              <p:nvPr/>
            </p:nvSpPr>
            <p:spPr>
              <a:xfrm>
                <a:off x="5413450" y="732475"/>
                <a:ext cx="18600" cy="98575"/>
              </a:xfrm>
              <a:custGeom>
                <a:avLst/>
                <a:gdLst/>
                <a:ahLst/>
                <a:cxnLst/>
                <a:rect l="l" t="t" r="r" b="b"/>
                <a:pathLst>
                  <a:path w="744" h="3943" extrusionOk="0">
                    <a:moveTo>
                      <a:pt x="273" y="1"/>
                    </a:moveTo>
                    <a:lnTo>
                      <a:pt x="273" y="1"/>
                    </a:lnTo>
                    <a:cubicBezTo>
                      <a:pt x="471" y="769"/>
                      <a:pt x="347" y="1959"/>
                      <a:pt x="0" y="3868"/>
                    </a:cubicBezTo>
                    <a:cubicBezTo>
                      <a:pt x="149" y="3893"/>
                      <a:pt x="298" y="3918"/>
                      <a:pt x="446" y="3942"/>
                    </a:cubicBezTo>
                    <a:cubicBezTo>
                      <a:pt x="570" y="3025"/>
                      <a:pt x="744" y="1563"/>
                      <a:pt x="422" y="422"/>
                    </a:cubicBezTo>
                    <a:cubicBezTo>
                      <a:pt x="422" y="373"/>
                      <a:pt x="397" y="348"/>
                      <a:pt x="397" y="298"/>
                    </a:cubicBezTo>
                    <a:cubicBezTo>
                      <a:pt x="347" y="199"/>
                      <a:pt x="322" y="100"/>
                      <a:pt x="27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231;p69">
                <a:extLst>
                  <a:ext uri="{FF2B5EF4-FFF2-40B4-BE49-F238E27FC236}">
                    <a16:creationId xmlns:a16="http://schemas.microsoft.com/office/drawing/2014/main" id="{F31FEDF2-DD9D-7FE0-BE0C-124668B02243}"/>
                  </a:ext>
                </a:extLst>
              </p:cNvPr>
              <p:cNvSpPr/>
              <p:nvPr/>
            </p:nvSpPr>
            <p:spPr>
              <a:xfrm>
                <a:off x="5299400" y="829175"/>
                <a:ext cx="125225" cy="130775"/>
              </a:xfrm>
              <a:custGeom>
                <a:avLst/>
                <a:gdLst/>
                <a:ahLst/>
                <a:cxnLst/>
                <a:rect l="l" t="t" r="r" b="b"/>
                <a:pathLst>
                  <a:path w="5009" h="5231" extrusionOk="0">
                    <a:moveTo>
                      <a:pt x="4562" y="0"/>
                    </a:moveTo>
                    <a:cubicBezTo>
                      <a:pt x="4513" y="298"/>
                      <a:pt x="4438" y="620"/>
                      <a:pt x="4364" y="967"/>
                    </a:cubicBezTo>
                    <a:cubicBezTo>
                      <a:pt x="4289" y="1314"/>
                      <a:pt x="3546" y="4958"/>
                      <a:pt x="3546" y="4983"/>
                    </a:cubicBezTo>
                    <a:cubicBezTo>
                      <a:pt x="3818" y="4958"/>
                      <a:pt x="4091" y="4958"/>
                      <a:pt x="4389" y="4933"/>
                    </a:cubicBezTo>
                    <a:cubicBezTo>
                      <a:pt x="4661" y="2702"/>
                      <a:pt x="4934" y="645"/>
                      <a:pt x="4984" y="273"/>
                    </a:cubicBezTo>
                    <a:cubicBezTo>
                      <a:pt x="4984" y="223"/>
                      <a:pt x="4984" y="149"/>
                      <a:pt x="5008" y="74"/>
                    </a:cubicBezTo>
                    <a:cubicBezTo>
                      <a:pt x="4860" y="50"/>
                      <a:pt x="4711" y="25"/>
                      <a:pt x="4562" y="0"/>
                    </a:cubicBezTo>
                    <a:close/>
                    <a:moveTo>
                      <a:pt x="2802" y="5008"/>
                    </a:moveTo>
                    <a:lnTo>
                      <a:pt x="2802" y="5008"/>
                    </a:lnTo>
                    <a:cubicBezTo>
                      <a:pt x="1761" y="5082"/>
                      <a:pt x="819" y="5131"/>
                      <a:pt x="1" y="5231"/>
                    </a:cubicBezTo>
                    <a:cubicBezTo>
                      <a:pt x="868" y="5131"/>
                      <a:pt x="1835" y="5082"/>
                      <a:pt x="2802" y="5008"/>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232;p69">
                <a:extLst>
                  <a:ext uri="{FF2B5EF4-FFF2-40B4-BE49-F238E27FC236}">
                    <a16:creationId xmlns:a16="http://schemas.microsoft.com/office/drawing/2014/main" id="{02B792FC-A857-B919-319C-4513B3CCFD6B}"/>
                  </a:ext>
                </a:extLst>
              </p:cNvPr>
              <p:cNvSpPr/>
              <p:nvPr/>
            </p:nvSpPr>
            <p:spPr>
              <a:xfrm>
                <a:off x="5299400" y="954350"/>
                <a:ext cx="71300" cy="5600"/>
              </a:xfrm>
              <a:custGeom>
                <a:avLst/>
                <a:gdLst/>
                <a:ahLst/>
                <a:cxnLst/>
                <a:rect l="l" t="t" r="r" b="b"/>
                <a:pathLst>
                  <a:path w="2852" h="224" extrusionOk="0">
                    <a:moveTo>
                      <a:pt x="2802" y="1"/>
                    </a:moveTo>
                    <a:cubicBezTo>
                      <a:pt x="1761" y="75"/>
                      <a:pt x="819" y="124"/>
                      <a:pt x="1" y="224"/>
                    </a:cubicBezTo>
                    <a:cubicBezTo>
                      <a:pt x="819" y="124"/>
                      <a:pt x="1810" y="75"/>
                      <a:pt x="2852"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233;p69">
                <a:extLst>
                  <a:ext uri="{FF2B5EF4-FFF2-40B4-BE49-F238E27FC236}">
                    <a16:creationId xmlns:a16="http://schemas.microsoft.com/office/drawing/2014/main" id="{D0444C1B-DA57-9A06-6487-BAC6CFA50D97}"/>
                  </a:ext>
                </a:extLst>
              </p:cNvPr>
              <p:cNvSpPr/>
              <p:nvPr/>
            </p:nvSpPr>
            <p:spPr>
              <a:xfrm>
                <a:off x="5299400" y="952500"/>
                <a:ext cx="109725" cy="63850"/>
              </a:xfrm>
              <a:custGeom>
                <a:avLst/>
                <a:gdLst/>
                <a:ahLst/>
                <a:cxnLst/>
                <a:rect l="l" t="t" r="r" b="b"/>
                <a:pathLst>
                  <a:path w="4389" h="2554" extrusionOk="0">
                    <a:moveTo>
                      <a:pt x="4389" y="0"/>
                    </a:moveTo>
                    <a:cubicBezTo>
                      <a:pt x="4091" y="25"/>
                      <a:pt x="3818" y="25"/>
                      <a:pt x="3546" y="50"/>
                    </a:cubicBezTo>
                    <a:cubicBezTo>
                      <a:pt x="3298" y="50"/>
                      <a:pt x="3075" y="75"/>
                      <a:pt x="2852" y="75"/>
                    </a:cubicBezTo>
                    <a:cubicBezTo>
                      <a:pt x="1810" y="149"/>
                      <a:pt x="819" y="198"/>
                      <a:pt x="1" y="298"/>
                    </a:cubicBezTo>
                    <a:lnTo>
                      <a:pt x="447" y="2529"/>
                    </a:lnTo>
                    <a:cubicBezTo>
                      <a:pt x="968" y="2529"/>
                      <a:pt x="1488" y="2529"/>
                      <a:pt x="2009" y="2553"/>
                    </a:cubicBezTo>
                    <a:lnTo>
                      <a:pt x="4042" y="2553"/>
                    </a:lnTo>
                    <a:cubicBezTo>
                      <a:pt x="4165" y="1735"/>
                      <a:pt x="4265" y="868"/>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234;p69">
                <a:extLst>
                  <a:ext uri="{FF2B5EF4-FFF2-40B4-BE49-F238E27FC236}">
                    <a16:creationId xmlns:a16="http://schemas.microsoft.com/office/drawing/2014/main" id="{D83D54D7-F452-33A8-7576-3042AC5316FF}"/>
                  </a:ext>
                </a:extLst>
              </p:cNvPr>
              <p:cNvSpPr/>
              <p:nvPr/>
            </p:nvSpPr>
            <p:spPr>
              <a:xfrm>
                <a:off x="5310575" y="1015700"/>
                <a:ext cx="89875" cy="24825"/>
              </a:xfrm>
              <a:custGeom>
                <a:avLst/>
                <a:gdLst/>
                <a:ahLst/>
                <a:cxnLst/>
                <a:rect l="l" t="t" r="r" b="b"/>
                <a:pathLst>
                  <a:path w="3595" h="993" extrusionOk="0">
                    <a:moveTo>
                      <a:pt x="0" y="1"/>
                    </a:moveTo>
                    <a:lnTo>
                      <a:pt x="198" y="992"/>
                    </a:lnTo>
                    <a:cubicBezTo>
                      <a:pt x="645" y="967"/>
                      <a:pt x="1091" y="967"/>
                      <a:pt x="1537" y="967"/>
                    </a:cubicBezTo>
                    <a:cubicBezTo>
                      <a:pt x="2182" y="967"/>
                      <a:pt x="2826" y="992"/>
                      <a:pt x="3471" y="992"/>
                    </a:cubicBezTo>
                    <a:cubicBezTo>
                      <a:pt x="3520" y="670"/>
                      <a:pt x="3570" y="373"/>
                      <a:pt x="3595" y="25"/>
                    </a:cubicBezTo>
                    <a:lnTo>
                      <a:pt x="1562" y="25"/>
                    </a:lnTo>
                    <a:cubicBezTo>
                      <a:pt x="1041" y="1"/>
                      <a:pt x="52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235;p69">
                <a:extLst>
                  <a:ext uri="{FF2B5EF4-FFF2-40B4-BE49-F238E27FC236}">
                    <a16:creationId xmlns:a16="http://schemas.microsoft.com/office/drawing/2014/main" id="{34881716-6B1A-2B00-8C2D-4E5F99690980}"/>
                  </a:ext>
                </a:extLst>
              </p:cNvPr>
              <p:cNvSpPr/>
              <p:nvPr/>
            </p:nvSpPr>
            <p:spPr>
              <a:xfrm>
                <a:off x="5322350" y="1076450"/>
                <a:ext cx="70675" cy="28525"/>
              </a:xfrm>
              <a:custGeom>
                <a:avLst/>
                <a:gdLst/>
                <a:ahLst/>
                <a:cxnLst/>
                <a:rect l="l" t="t" r="r" b="b"/>
                <a:pathLst>
                  <a:path w="2827" h="1141" extrusionOk="0">
                    <a:moveTo>
                      <a:pt x="0" y="0"/>
                    </a:moveTo>
                    <a:lnTo>
                      <a:pt x="248" y="1140"/>
                    </a:lnTo>
                    <a:cubicBezTo>
                      <a:pt x="1041" y="1116"/>
                      <a:pt x="1859" y="1116"/>
                      <a:pt x="2677" y="1116"/>
                    </a:cubicBezTo>
                    <a:cubicBezTo>
                      <a:pt x="2727" y="818"/>
                      <a:pt x="2776" y="446"/>
                      <a:pt x="2826" y="25"/>
                    </a:cubicBezTo>
                    <a:cubicBezTo>
                      <a:pt x="1884" y="0"/>
                      <a:pt x="942"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236;p69">
                <a:extLst>
                  <a:ext uri="{FF2B5EF4-FFF2-40B4-BE49-F238E27FC236}">
                    <a16:creationId xmlns:a16="http://schemas.microsoft.com/office/drawing/2014/main" id="{BC75285B-4E71-169E-F24F-03D49719A186}"/>
                  </a:ext>
                </a:extLst>
              </p:cNvPr>
              <p:cNvSpPr/>
              <p:nvPr/>
            </p:nvSpPr>
            <p:spPr>
              <a:xfrm>
                <a:off x="5344650" y="691025"/>
                <a:ext cx="354525" cy="429450"/>
              </a:xfrm>
              <a:custGeom>
                <a:avLst/>
                <a:gdLst/>
                <a:ahLst/>
                <a:cxnLst/>
                <a:rect l="l" t="t" r="r" b="b"/>
                <a:pathLst>
                  <a:path w="14181" h="17178" extrusionOk="0">
                    <a:moveTo>
                      <a:pt x="1836" y="1"/>
                    </a:moveTo>
                    <a:cubicBezTo>
                      <a:pt x="1280" y="1"/>
                      <a:pt x="670" y="43"/>
                      <a:pt x="0" y="172"/>
                    </a:cubicBezTo>
                    <a:cubicBezTo>
                      <a:pt x="273" y="221"/>
                      <a:pt x="546" y="246"/>
                      <a:pt x="769" y="271"/>
                    </a:cubicBezTo>
                    <a:cubicBezTo>
                      <a:pt x="2331" y="494"/>
                      <a:pt x="2777" y="890"/>
                      <a:pt x="3149" y="1956"/>
                    </a:cubicBezTo>
                    <a:cubicBezTo>
                      <a:pt x="3149" y="2006"/>
                      <a:pt x="3174" y="2031"/>
                      <a:pt x="3174" y="2080"/>
                    </a:cubicBezTo>
                    <a:cubicBezTo>
                      <a:pt x="3521" y="3295"/>
                      <a:pt x="3273" y="4931"/>
                      <a:pt x="3174" y="5799"/>
                    </a:cubicBezTo>
                    <a:cubicBezTo>
                      <a:pt x="3050" y="6716"/>
                      <a:pt x="1711" y="17177"/>
                      <a:pt x="1711" y="17177"/>
                    </a:cubicBezTo>
                    <a:lnTo>
                      <a:pt x="14180" y="16805"/>
                    </a:lnTo>
                    <a:cubicBezTo>
                      <a:pt x="14056" y="13657"/>
                      <a:pt x="12718" y="6914"/>
                      <a:pt x="12346" y="5253"/>
                    </a:cubicBezTo>
                    <a:cubicBezTo>
                      <a:pt x="11949" y="3568"/>
                      <a:pt x="11503" y="1535"/>
                      <a:pt x="10511" y="543"/>
                    </a:cubicBezTo>
                    <a:cubicBezTo>
                      <a:pt x="10113" y="132"/>
                      <a:pt x="9776" y="16"/>
                      <a:pt x="9437" y="16"/>
                    </a:cubicBezTo>
                    <a:cubicBezTo>
                      <a:pt x="9163" y="16"/>
                      <a:pt x="8888" y="91"/>
                      <a:pt x="8578" y="147"/>
                    </a:cubicBezTo>
                    <a:cubicBezTo>
                      <a:pt x="8424" y="177"/>
                      <a:pt x="8252" y="199"/>
                      <a:pt x="8067" y="199"/>
                    </a:cubicBezTo>
                    <a:cubicBezTo>
                      <a:pt x="7953" y="199"/>
                      <a:pt x="7833" y="190"/>
                      <a:pt x="7710" y="172"/>
                    </a:cubicBezTo>
                    <a:cubicBezTo>
                      <a:pt x="7297" y="130"/>
                      <a:pt x="6975" y="116"/>
                      <a:pt x="6683" y="116"/>
                    </a:cubicBezTo>
                    <a:cubicBezTo>
                      <a:pt x="6099" y="116"/>
                      <a:pt x="5636" y="172"/>
                      <a:pt x="4810" y="172"/>
                    </a:cubicBezTo>
                    <a:cubicBezTo>
                      <a:pt x="4339" y="172"/>
                      <a:pt x="3843" y="122"/>
                      <a:pt x="3248" y="72"/>
                    </a:cubicBezTo>
                    <a:cubicBezTo>
                      <a:pt x="2819" y="37"/>
                      <a:pt x="2350" y="1"/>
                      <a:pt x="1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237;p69">
                <a:extLst>
                  <a:ext uri="{FF2B5EF4-FFF2-40B4-BE49-F238E27FC236}">
                    <a16:creationId xmlns:a16="http://schemas.microsoft.com/office/drawing/2014/main" id="{B9E0D644-AEAB-28AE-0B27-314863EAC952}"/>
                  </a:ext>
                </a:extLst>
              </p:cNvPr>
              <p:cNvSpPr/>
              <p:nvPr/>
            </p:nvSpPr>
            <p:spPr>
              <a:xfrm>
                <a:off x="5404775" y="839550"/>
                <a:ext cx="287250" cy="332775"/>
              </a:xfrm>
              <a:custGeom>
                <a:avLst/>
                <a:gdLst/>
                <a:ahLst/>
                <a:cxnLst/>
                <a:rect l="l" t="t" r="r" b="b"/>
                <a:pathLst>
                  <a:path w="11490" h="13311" extrusionOk="0">
                    <a:moveTo>
                      <a:pt x="4242" y="1"/>
                    </a:moveTo>
                    <a:cubicBezTo>
                      <a:pt x="4002" y="1"/>
                      <a:pt x="3696" y="2586"/>
                      <a:pt x="3768" y="6253"/>
                    </a:cubicBezTo>
                    <a:cubicBezTo>
                      <a:pt x="3799" y="7838"/>
                      <a:pt x="3694" y="8415"/>
                      <a:pt x="3529" y="8415"/>
                    </a:cubicBezTo>
                    <a:cubicBezTo>
                      <a:pt x="3169" y="8415"/>
                      <a:pt x="2524" y="5646"/>
                      <a:pt x="2405" y="4642"/>
                    </a:cubicBezTo>
                    <a:cubicBezTo>
                      <a:pt x="2357" y="4172"/>
                      <a:pt x="2304" y="3971"/>
                      <a:pt x="2247" y="3971"/>
                    </a:cubicBezTo>
                    <a:cubicBezTo>
                      <a:pt x="2126" y="3971"/>
                      <a:pt x="1986" y="4869"/>
                      <a:pt x="1834" y="6030"/>
                    </a:cubicBezTo>
                    <a:cubicBezTo>
                      <a:pt x="1788" y="6439"/>
                      <a:pt x="1734" y="6631"/>
                      <a:pt x="1681" y="6631"/>
                    </a:cubicBezTo>
                    <a:cubicBezTo>
                      <a:pt x="1510" y="6631"/>
                      <a:pt x="1349" y="4620"/>
                      <a:pt x="1463" y="1494"/>
                    </a:cubicBezTo>
                    <a:cubicBezTo>
                      <a:pt x="1502" y="573"/>
                      <a:pt x="1506" y="163"/>
                      <a:pt x="1475" y="163"/>
                    </a:cubicBezTo>
                    <a:cubicBezTo>
                      <a:pt x="1370" y="163"/>
                      <a:pt x="863" y="4940"/>
                      <a:pt x="0" y="10443"/>
                    </a:cubicBezTo>
                    <a:cubicBezTo>
                      <a:pt x="0" y="10443"/>
                      <a:pt x="4937" y="13310"/>
                      <a:pt x="8252" y="13310"/>
                    </a:cubicBezTo>
                    <a:cubicBezTo>
                      <a:pt x="10132" y="13310"/>
                      <a:pt x="11489" y="12389"/>
                      <a:pt x="11131" y="9501"/>
                    </a:cubicBezTo>
                    <a:cubicBezTo>
                      <a:pt x="10498" y="4389"/>
                      <a:pt x="9713" y="1753"/>
                      <a:pt x="9506" y="1753"/>
                    </a:cubicBezTo>
                    <a:cubicBezTo>
                      <a:pt x="9388" y="1753"/>
                      <a:pt x="9456" y="2599"/>
                      <a:pt x="9842" y="4320"/>
                    </a:cubicBezTo>
                    <a:cubicBezTo>
                      <a:pt x="10229" y="6090"/>
                      <a:pt x="10232" y="6708"/>
                      <a:pt x="10064" y="6708"/>
                    </a:cubicBezTo>
                    <a:cubicBezTo>
                      <a:pt x="9780" y="6708"/>
                      <a:pt x="9009" y="4947"/>
                      <a:pt x="8776" y="3998"/>
                    </a:cubicBezTo>
                    <a:cubicBezTo>
                      <a:pt x="8689" y="3619"/>
                      <a:pt x="8639" y="3456"/>
                      <a:pt x="8614" y="3456"/>
                    </a:cubicBezTo>
                    <a:cubicBezTo>
                      <a:pt x="8537" y="3456"/>
                      <a:pt x="8676" y="4915"/>
                      <a:pt x="8676" y="6402"/>
                    </a:cubicBezTo>
                    <a:cubicBezTo>
                      <a:pt x="8676" y="6765"/>
                      <a:pt x="8626" y="6924"/>
                      <a:pt x="8540" y="6924"/>
                    </a:cubicBezTo>
                    <a:cubicBezTo>
                      <a:pt x="8158" y="6924"/>
                      <a:pt x="7078" y="3754"/>
                      <a:pt x="6693" y="1444"/>
                    </a:cubicBezTo>
                    <a:cubicBezTo>
                      <a:pt x="6597" y="864"/>
                      <a:pt x="6522" y="624"/>
                      <a:pt x="6467" y="624"/>
                    </a:cubicBezTo>
                    <a:cubicBezTo>
                      <a:pt x="6252" y="624"/>
                      <a:pt x="6328" y="4235"/>
                      <a:pt x="6545" y="5733"/>
                    </a:cubicBezTo>
                    <a:cubicBezTo>
                      <a:pt x="6613" y="6254"/>
                      <a:pt x="6587" y="6483"/>
                      <a:pt x="6507" y="6483"/>
                    </a:cubicBezTo>
                    <a:cubicBezTo>
                      <a:pt x="6297" y="6483"/>
                      <a:pt x="5719" y="4915"/>
                      <a:pt x="5503" y="2907"/>
                    </a:cubicBezTo>
                    <a:cubicBezTo>
                      <a:pt x="5425" y="2235"/>
                      <a:pt x="5369" y="1968"/>
                      <a:pt x="5328" y="1968"/>
                    </a:cubicBezTo>
                    <a:cubicBezTo>
                      <a:pt x="5199" y="1968"/>
                      <a:pt x="5219" y="4588"/>
                      <a:pt x="5181" y="5584"/>
                    </a:cubicBezTo>
                    <a:cubicBezTo>
                      <a:pt x="5172" y="5811"/>
                      <a:pt x="5149" y="5914"/>
                      <a:pt x="5116" y="5914"/>
                    </a:cubicBezTo>
                    <a:cubicBezTo>
                      <a:pt x="4960" y="5914"/>
                      <a:pt x="4585" y="3648"/>
                      <a:pt x="4462" y="1196"/>
                    </a:cubicBezTo>
                    <a:cubicBezTo>
                      <a:pt x="4414" y="372"/>
                      <a:pt x="4333"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238;p69">
                <a:extLst>
                  <a:ext uri="{FF2B5EF4-FFF2-40B4-BE49-F238E27FC236}">
                    <a16:creationId xmlns:a16="http://schemas.microsoft.com/office/drawing/2014/main" id="{9E65FFDA-72B7-9040-A9BD-D1D5EDD01F5E}"/>
                  </a:ext>
                </a:extLst>
              </p:cNvPr>
              <p:cNvSpPr/>
              <p:nvPr/>
            </p:nvSpPr>
            <p:spPr>
              <a:xfrm>
                <a:off x="5265325" y="1021500"/>
                <a:ext cx="562125" cy="214225"/>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239;p69">
                <a:extLst>
                  <a:ext uri="{FF2B5EF4-FFF2-40B4-BE49-F238E27FC236}">
                    <a16:creationId xmlns:a16="http://schemas.microsoft.com/office/drawing/2014/main" id="{36BEA3DE-80BB-B7A0-213C-0289BC3A0FB3}"/>
                  </a:ext>
                </a:extLst>
              </p:cNvPr>
              <p:cNvSpPr/>
              <p:nvPr/>
            </p:nvSpPr>
            <p:spPr>
              <a:xfrm>
                <a:off x="5325425" y="1120500"/>
                <a:ext cx="327250" cy="12452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240;p69">
                <a:extLst>
                  <a:ext uri="{FF2B5EF4-FFF2-40B4-BE49-F238E27FC236}">
                    <a16:creationId xmlns:a16="http://schemas.microsoft.com/office/drawing/2014/main" id="{97300651-66DF-844F-D14C-5A8ED3876831}"/>
                  </a:ext>
                </a:extLst>
              </p:cNvPr>
              <p:cNvSpPr/>
              <p:nvPr/>
            </p:nvSpPr>
            <p:spPr>
              <a:xfrm>
                <a:off x="5206450" y="621275"/>
                <a:ext cx="340950" cy="45225"/>
              </a:xfrm>
              <a:custGeom>
                <a:avLst/>
                <a:gdLst/>
                <a:ahLst/>
                <a:cxnLst/>
                <a:rect l="l" t="t" r="r" b="b"/>
                <a:pathLst>
                  <a:path w="13638" h="1809" extrusionOk="0">
                    <a:moveTo>
                      <a:pt x="9083" y="1"/>
                    </a:moveTo>
                    <a:cubicBezTo>
                      <a:pt x="7022" y="1"/>
                      <a:pt x="4052" y="199"/>
                      <a:pt x="0" y="458"/>
                    </a:cubicBezTo>
                    <a:cubicBezTo>
                      <a:pt x="1860" y="483"/>
                      <a:pt x="3768" y="507"/>
                      <a:pt x="4934" y="532"/>
                    </a:cubicBezTo>
                    <a:cubicBezTo>
                      <a:pt x="6123" y="557"/>
                      <a:pt x="6793" y="1028"/>
                      <a:pt x="7189" y="1549"/>
                    </a:cubicBezTo>
                    <a:cubicBezTo>
                      <a:pt x="7436" y="1379"/>
                      <a:pt x="7624" y="1105"/>
                      <a:pt x="7946" y="1105"/>
                    </a:cubicBezTo>
                    <a:cubicBezTo>
                      <a:pt x="8142" y="1105"/>
                      <a:pt x="8388" y="1207"/>
                      <a:pt x="8726" y="1499"/>
                    </a:cubicBezTo>
                    <a:cubicBezTo>
                      <a:pt x="8974" y="1720"/>
                      <a:pt x="9117" y="1808"/>
                      <a:pt x="9194" y="1808"/>
                    </a:cubicBezTo>
                    <a:cubicBezTo>
                      <a:pt x="9487" y="1808"/>
                      <a:pt x="8828" y="541"/>
                      <a:pt x="9387" y="541"/>
                    </a:cubicBezTo>
                    <a:cubicBezTo>
                      <a:pt x="9504" y="541"/>
                      <a:pt x="9673" y="597"/>
                      <a:pt x="9916" y="730"/>
                    </a:cubicBezTo>
                    <a:cubicBezTo>
                      <a:pt x="10443" y="1017"/>
                      <a:pt x="10739" y="1104"/>
                      <a:pt x="10937" y="1104"/>
                    </a:cubicBezTo>
                    <a:cubicBezTo>
                      <a:pt x="11244" y="1104"/>
                      <a:pt x="11310" y="892"/>
                      <a:pt x="11636" y="892"/>
                    </a:cubicBezTo>
                    <a:cubicBezTo>
                      <a:pt x="11789" y="892"/>
                      <a:pt x="12000" y="939"/>
                      <a:pt x="12321" y="1078"/>
                    </a:cubicBezTo>
                    <a:cubicBezTo>
                      <a:pt x="12828" y="1305"/>
                      <a:pt x="13169" y="1409"/>
                      <a:pt x="13334" y="1409"/>
                    </a:cubicBezTo>
                    <a:cubicBezTo>
                      <a:pt x="13637" y="1409"/>
                      <a:pt x="13350" y="1060"/>
                      <a:pt x="12420" y="483"/>
                    </a:cubicBezTo>
                    <a:cubicBezTo>
                      <a:pt x="11860" y="136"/>
                      <a:pt x="10780" y="1"/>
                      <a:pt x="9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241;p69">
                <a:extLst>
                  <a:ext uri="{FF2B5EF4-FFF2-40B4-BE49-F238E27FC236}">
                    <a16:creationId xmlns:a16="http://schemas.microsoft.com/office/drawing/2014/main" id="{7F2B92BC-9D79-6631-66D5-DDE5DF4CB269}"/>
                  </a:ext>
                </a:extLst>
              </p:cNvPr>
              <p:cNvSpPr/>
              <p:nvPr/>
            </p:nvSpPr>
            <p:spPr>
              <a:xfrm>
                <a:off x="5363850" y="690475"/>
                <a:ext cx="254100" cy="104650"/>
              </a:xfrm>
              <a:custGeom>
                <a:avLst/>
                <a:gdLst/>
                <a:ahLst/>
                <a:cxnLst/>
                <a:rect l="l" t="t" r="r" b="b"/>
                <a:pathLst>
                  <a:path w="10164" h="4186" extrusionOk="0">
                    <a:moveTo>
                      <a:pt x="5102" y="1"/>
                    </a:moveTo>
                    <a:cubicBezTo>
                      <a:pt x="4242" y="1"/>
                      <a:pt x="3342" y="37"/>
                      <a:pt x="2480" y="94"/>
                    </a:cubicBezTo>
                    <a:cubicBezTo>
                      <a:pt x="1587" y="144"/>
                      <a:pt x="720" y="218"/>
                      <a:pt x="1" y="293"/>
                    </a:cubicBezTo>
                    <a:cubicBezTo>
                      <a:pt x="1563" y="516"/>
                      <a:pt x="2009" y="912"/>
                      <a:pt x="2381" y="1978"/>
                    </a:cubicBezTo>
                    <a:cubicBezTo>
                      <a:pt x="2381" y="2028"/>
                      <a:pt x="2406" y="2053"/>
                      <a:pt x="2406" y="2102"/>
                    </a:cubicBezTo>
                    <a:cubicBezTo>
                      <a:pt x="2702" y="1806"/>
                      <a:pt x="2989" y="1391"/>
                      <a:pt x="3285" y="1391"/>
                    </a:cubicBezTo>
                    <a:cubicBezTo>
                      <a:pt x="3458" y="1391"/>
                      <a:pt x="3635" y="1534"/>
                      <a:pt x="3819" y="1929"/>
                    </a:cubicBezTo>
                    <a:cubicBezTo>
                      <a:pt x="4028" y="2387"/>
                      <a:pt x="4182" y="2534"/>
                      <a:pt x="4303" y="2534"/>
                    </a:cubicBezTo>
                    <a:cubicBezTo>
                      <a:pt x="4411" y="2534"/>
                      <a:pt x="4492" y="2417"/>
                      <a:pt x="4562" y="2301"/>
                    </a:cubicBezTo>
                    <a:cubicBezTo>
                      <a:pt x="4639" y="2191"/>
                      <a:pt x="4710" y="2077"/>
                      <a:pt x="4798" y="2077"/>
                    </a:cubicBezTo>
                    <a:cubicBezTo>
                      <a:pt x="4910" y="2077"/>
                      <a:pt x="5048" y="2261"/>
                      <a:pt x="5256" y="2871"/>
                    </a:cubicBezTo>
                    <a:cubicBezTo>
                      <a:pt x="5405" y="3297"/>
                      <a:pt x="5513" y="3453"/>
                      <a:pt x="5600" y="3453"/>
                    </a:cubicBezTo>
                    <a:cubicBezTo>
                      <a:pt x="5715" y="3453"/>
                      <a:pt x="5791" y="3178"/>
                      <a:pt x="5876" y="2896"/>
                    </a:cubicBezTo>
                    <a:cubicBezTo>
                      <a:pt x="5952" y="2606"/>
                      <a:pt x="6040" y="2322"/>
                      <a:pt x="6177" y="2322"/>
                    </a:cubicBezTo>
                    <a:cubicBezTo>
                      <a:pt x="6310" y="2322"/>
                      <a:pt x="6488" y="2587"/>
                      <a:pt x="6744" y="3367"/>
                    </a:cubicBezTo>
                    <a:cubicBezTo>
                      <a:pt x="6946" y="3954"/>
                      <a:pt x="7039" y="4185"/>
                      <a:pt x="7067" y="4185"/>
                    </a:cubicBezTo>
                    <a:cubicBezTo>
                      <a:pt x="7119" y="4185"/>
                      <a:pt x="6955" y="3416"/>
                      <a:pt x="6843" y="2648"/>
                    </a:cubicBezTo>
                    <a:cubicBezTo>
                      <a:pt x="6705" y="1881"/>
                      <a:pt x="6614" y="1114"/>
                      <a:pt x="6818" y="1114"/>
                    </a:cubicBezTo>
                    <a:cubicBezTo>
                      <a:pt x="6871" y="1114"/>
                      <a:pt x="6944" y="1166"/>
                      <a:pt x="7041" y="1284"/>
                    </a:cubicBezTo>
                    <a:cubicBezTo>
                      <a:pt x="7377" y="1704"/>
                      <a:pt x="7698" y="1832"/>
                      <a:pt x="7989" y="1832"/>
                    </a:cubicBezTo>
                    <a:cubicBezTo>
                      <a:pt x="8213" y="1832"/>
                      <a:pt x="8420" y="1756"/>
                      <a:pt x="8603" y="1681"/>
                    </a:cubicBezTo>
                    <a:cubicBezTo>
                      <a:pt x="8772" y="1596"/>
                      <a:pt x="8918" y="1520"/>
                      <a:pt x="9030" y="1520"/>
                    </a:cubicBezTo>
                    <a:cubicBezTo>
                      <a:pt x="9114" y="1520"/>
                      <a:pt x="9180" y="1563"/>
                      <a:pt x="9223" y="1681"/>
                    </a:cubicBezTo>
                    <a:cubicBezTo>
                      <a:pt x="9314" y="1910"/>
                      <a:pt x="9515" y="2034"/>
                      <a:pt x="9683" y="2034"/>
                    </a:cubicBezTo>
                    <a:cubicBezTo>
                      <a:pt x="9970" y="2034"/>
                      <a:pt x="10163" y="1675"/>
                      <a:pt x="9570" y="863"/>
                    </a:cubicBezTo>
                    <a:cubicBezTo>
                      <a:pt x="9322" y="516"/>
                      <a:pt x="8677" y="293"/>
                      <a:pt x="7810" y="169"/>
                    </a:cubicBezTo>
                    <a:cubicBezTo>
                      <a:pt x="7039" y="49"/>
                      <a:pt x="6096" y="1"/>
                      <a:pt x="5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242;p69">
                <a:extLst>
                  <a:ext uri="{FF2B5EF4-FFF2-40B4-BE49-F238E27FC236}">
                    <a16:creationId xmlns:a16="http://schemas.microsoft.com/office/drawing/2014/main" id="{D9CC4E91-65C4-4723-DE91-B0D7F796F17A}"/>
                  </a:ext>
                </a:extLst>
              </p:cNvPr>
              <p:cNvSpPr/>
              <p:nvPr/>
            </p:nvSpPr>
            <p:spPr>
              <a:xfrm>
                <a:off x="5448775" y="764100"/>
                <a:ext cx="40300" cy="160525"/>
              </a:xfrm>
              <a:custGeom>
                <a:avLst/>
                <a:gdLst/>
                <a:ahLst/>
                <a:cxnLst/>
                <a:rect l="l" t="t" r="r" b="b"/>
                <a:pathLst>
                  <a:path w="1612" h="6421" extrusionOk="0">
                    <a:moveTo>
                      <a:pt x="1487" y="0"/>
                    </a:moveTo>
                    <a:cubicBezTo>
                      <a:pt x="1463" y="0"/>
                      <a:pt x="1413" y="223"/>
                      <a:pt x="1339" y="719"/>
                    </a:cubicBezTo>
                    <a:cubicBezTo>
                      <a:pt x="1091" y="2206"/>
                      <a:pt x="992" y="2851"/>
                      <a:pt x="893" y="2851"/>
                    </a:cubicBezTo>
                    <a:cubicBezTo>
                      <a:pt x="843" y="2851"/>
                      <a:pt x="769" y="2504"/>
                      <a:pt x="669" y="1884"/>
                    </a:cubicBezTo>
                    <a:cubicBezTo>
                      <a:pt x="521" y="893"/>
                      <a:pt x="422" y="50"/>
                      <a:pt x="347" y="50"/>
                    </a:cubicBezTo>
                    <a:cubicBezTo>
                      <a:pt x="298" y="50"/>
                      <a:pt x="273" y="273"/>
                      <a:pt x="223" y="769"/>
                    </a:cubicBezTo>
                    <a:cubicBezTo>
                      <a:pt x="50" y="3644"/>
                      <a:pt x="0" y="6421"/>
                      <a:pt x="149" y="6421"/>
                    </a:cubicBezTo>
                    <a:cubicBezTo>
                      <a:pt x="198" y="6421"/>
                      <a:pt x="248" y="6173"/>
                      <a:pt x="347" y="5578"/>
                    </a:cubicBezTo>
                    <a:cubicBezTo>
                      <a:pt x="422" y="5082"/>
                      <a:pt x="496" y="4884"/>
                      <a:pt x="595" y="4884"/>
                    </a:cubicBezTo>
                    <a:cubicBezTo>
                      <a:pt x="719" y="4884"/>
                      <a:pt x="843" y="5256"/>
                      <a:pt x="967" y="5603"/>
                    </a:cubicBezTo>
                    <a:cubicBezTo>
                      <a:pt x="1091" y="5974"/>
                      <a:pt x="1190" y="6346"/>
                      <a:pt x="1264" y="6346"/>
                    </a:cubicBezTo>
                    <a:cubicBezTo>
                      <a:pt x="1314" y="6346"/>
                      <a:pt x="1364" y="6123"/>
                      <a:pt x="1364" y="5528"/>
                    </a:cubicBezTo>
                    <a:cubicBezTo>
                      <a:pt x="1388" y="3396"/>
                      <a:pt x="1611" y="0"/>
                      <a:pt x="148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243;p69">
                <a:extLst>
                  <a:ext uri="{FF2B5EF4-FFF2-40B4-BE49-F238E27FC236}">
                    <a16:creationId xmlns:a16="http://schemas.microsoft.com/office/drawing/2014/main" id="{A6635D15-163D-5C19-270B-B51E2B348138}"/>
                  </a:ext>
                </a:extLst>
              </p:cNvPr>
              <p:cNvSpPr/>
              <p:nvPr/>
            </p:nvSpPr>
            <p:spPr>
              <a:xfrm>
                <a:off x="5520650" y="796325"/>
                <a:ext cx="35975" cy="123350"/>
              </a:xfrm>
              <a:custGeom>
                <a:avLst/>
                <a:gdLst/>
                <a:ahLst/>
                <a:cxnLst/>
                <a:rect l="l" t="t" r="r" b="b"/>
                <a:pathLst>
                  <a:path w="1439" h="4934" extrusionOk="0">
                    <a:moveTo>
                      <a:pt x="25" y="0"/>
                    </a:moveTo>
                    <a:cubicBezTo>
                      <a:pt x="1" y="0"/>
                      <a:pt x="1" y="75"/>
                      <a:pt x="25" y="298"/>
                    </a:cubicBezTo>
                    <a:cubicBezTo>
                      <a:pt x="174" y="2182"/>
                      <a:pt x="174" y="3545"/>
                      <a:pt x="273" y="3545"/>
                    </a:cubicBezTo>
                    <a:cubicBezTo>
                      <a:pt x="323" y="3545"/>
                      <a:pt x="373" y="3372"/>
                      <a:pt x="472" y="2975"/>
                    </a:cubicBezTo>
                    <a:cubicBezTo>
                      <a:pt x="521" y="2777"/>
                      <a:pt x="571" y="2677"/>
                      <a:pt x="620" y="2677"/>
                    </a:cubicBezTo>
                    <a:cubicBezTo>
                      <a:pt x="769" y="2677"/>
                      <a:pt x="943" y="3248"/>
                      <a:pt x="1091" y="3793"/>
                    </a:cubicBezTo>
                    <a:cubicBezTo>
                      <a:pt x="1240" y="4363"/>
                      <a:pt x="1364" y="4933"/>
                      <a:pt x="1414" y="4933"/>
                    </a:cubicBezTo>
                    <a:cubicBezTo>
                      <a:pt x="1439" y="4933"/>
                      <a:pt x="1439" y="4760"/>
                      <a:pt x="1414" y="4314"/>
                    </a:cubicBezTo>
                    <a:cubicBezTo>
                      <a:pt x="1265" y="2479"/>
                      <a:pt x="844" y="322"/>
                      <a:pt x="670" y="322"/>
                    </a:cubicBezTo>
                    <a:cubicBezTo>
                      <a:pt x="645" y="322"/>
                      <a:pt x="596" y="446"/>
                      <a:pt x="596" y="769"/>
                    </a:cubicBezTo>
                    <a:cubicBezTo>
                      <a:pt x="596" y="1091"/>
                      <a:pt x="571" y="1190"/>
                      <a:pt x="521" y="1190"/>
                    </a:cubicBezTo>
                    <a:cubicBezTo>
                      <a:pt x="447" y="1190"/>
                      <a:pt x="348" y="893"/>
                      <a:pt x="249" y="595"/>
                    </a:cubicBezTo>
                    <a:cubicBezTo>
                      <a:pt x="149" y="298"/>
                      <a:pt x="75" y="0"/>
                      <a:pt x="2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244;p69">
                <a:extLst>
                  <a:ext uri="{FF2B5EF4-FFF2-40B4-BE49-F238E27FC236}">
                    <a16:creationId xmlns:a16="http://schemas.microsoft.com/office/drawing/2014/main" id="{67D70E04-EA8A-4FE1-A70C-AC4B4CE5D775}"/>
                  </a:ext>
                </a:extLst>
              </p:cNvPr>
              <p:cNvSpPr/>
              <p:nvPr/>
            </p:nvSpPr>
            <p:spPr>
              <a:xfrm>
                <a:off x="5569000" y="745500"/>
                <a:ext cx="66325" cy="186575"/>
              </a:xfrm>
              <a:custGeom>
                <a:avLst/>
                <a:gdLst/>
                <a:ahLst/>
                <a:cxnLst/>
                <a:rect l="l" t="t" r="r" b="b"/>
                <a:pathLst>
                  <a:path w="2653" h="7463" extrusionOk="0">
                    <a:moveTo>
                      <a:pt x="223" y="0"/>
                    </a:moveTo>
                    <a:cubicBezTo>
                      <a:pt x="149" y="0"/>
                      <a:pt x="124" y="124"/>
                      <a:pt x="174" y="471"/>
                    </a:cubicBezTo>
                    <a:cubicBezTo>
                      <a:pt x="273" y="1166"/>
                      <a:pt x="248" y="1290"/>
                      <a:pt x="174" y="1290"/>
                    </a:cubicBezTo>
                    <a:cubicBezTo>
                      <a:pt x="174" y="1290"/>
                      <a:pt x="149" y="1290"/>
                      <a:pt x="124" y="1265"/>
                    </a:cubicBezTo>
                    <a:cubicBezTo>
                      <a:pt x="99" y="1240"/>
                      <a:pt x="75" y="1215"/>
                      <a:pt x="50" y="1215"/>
                    </a:cubicBezTo>
                    <a:cubicBezTo>
                      <a:pt x="0" y="1215"/>
                      <a:pt x="0" y="1339"/>
                      <a:pt x="99" y="1909"/>
                    </a:cubicBezTo>
                    <a:cubicBezTo>
                      <a:pt x="595" y="4735"/>
                      <a:pt x="1066" y="6818"/>
                      <a:pt x="1190" y="6818"/>
                    </a:cubicBezTo>
                    <a:cubicBezTo>
                      <a:pt x="1240" y="6818"/>
                      <a:pt x="1240" y="6471"/>
                      <a:pt x="1141" y="5677"/>
                    </a:cubicBezTo>
                    <a:cubicBezTo>
                      <a:pt x="918" y="3744"/>
                      <a:pt x="694" y="2033"/>
                      <a:pt x="794" y="2033"/>
                    </a:cubicBezTo>
                    <a:cubicBezTo>
                      <a:pt x="818" y="2033"/>
                      <a:pt x="918" y="2306"/>
                      <a:pt x="1091" y="2950"/>
                    </a:cubicBezTo>
                    <a:cubicBezTo>
                      <a:pt x="1537" y="4611"/>
                      <a:pt x="2380" y="7462"/>
                      <a:pt x="2578" y="7462"/>
                    </a:cubicBezTo>
                    <a:cubicBezTo>
                      <a:pt x="2653" y="7462"/>
                      <a:pt x="2628" y="7065"/>
                      <a:pt x="2454" y="6074"/>
                    </a:cubicBezTo>
                    <a:cubicBezTo>
                      <a:pt x="1959" y="3099"/>
                      <a:pt x="1190" y="397"/>
                      <a:pt x="1066" y="397"/>
                    </a:cubicBezTo>
                    <a:cubicBezTo>
                      <a:pt x="1041" y="397"/>
                      <a:pt x="1066" y="571"/>
                      <a:pt x="1116" y="893"/>
                    </a:cubicBezTo>
                    <a:cubicBezTo>
                      <a:pt x="1190" y="1240"/>
                      <a:pt x="1165" y="1364"/>
                      <a:pt x="1141" y="1364"/>
                    </a:cubicBezTo>
                    <a:cubicBezTo>
                      <a:pt x="1066" y="1364"/>
                      <a:pt x="868" y="1017"/>
                      <a:pt x="694" y="670"/>
                    </a:cubicBezTo>
                    <a:cubicBezTo>
                      <a:pt x="496" y="348"/>
                      <a:pt x="298"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6" name="Google Shape;1322;p48">
            <a:extLst>
              <a:ext uri="{FF2B5EF4-FFF2-40B4-BE49-F238E27FC236}">
                <a16:creationId xmlns:a16="http://schemas.microsoft.com/office/drawing/2014/main" id="{C7DA055E-1C94-73FA-4B93-71B670870141}"/>
              </a:ext>
            </a:extLst>
          </p:cNvPr>
          <p:cNvGrpSpPr/>
          <p:nvPr/>
        </p:nvGrpSpPr>
        <p:grpSpPr>
          <a:xfrm>
            <a:off x="-560327" y="4047117"/>
            <a:ext cx="1763341" cy="1077175"/>
            <a:chOff x="-283687" y="3995013"/>
            <a:chExt cx="1993828" cy="1217972"/>
          </a:xfrm>
        </p:grpSpPr>
        <p:sp>
          <p:nvSpPr>
            <p:cNvPr id="547" name="Google Shape;1323;p48">
              <a:extLst>
                <a:ext uri="{FF2B5EF4-FFF2-40B4-BE49-F238E27FC236}">
                  <a16:creationId xmlns:a16="http://schemas.microsoft.com/office/drawing/2014/main" id="{2D905C6A-9521-8FDD-2ECD-33DA1312363B}"/>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324;p48">
              <a:extLst>
                <a:ext uri="{FF2B5EF4-FFF2-40B4-BE49-F238E27FC236}">
                  <a16:creationId xmlns:a16="http://schemas.microsoft.com/office/drawing/2014/main" id="{788FA81B-E4E3-94C6-4656-8B9158F18CC0}"/>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1" name="Google Shape;314;p29">
            <a:extLst>
              <a:ext uri="{FF2B5EF4-FFF2-40B4-BE49-F238E27FC236}">
                <a16:creationId xmlns:a16="http://schemas.microsoft.com/office/drawing/2014/main" id="{BBFAB351-3D35-F11C-79EA-407B95512FAB}"/>
              </a:ext>
            </a:extLst>
          </p:cNvPr>
          <p:cNvPicPr preferRelativeResize="0"/>
          <p:nvPr/>
        </p:nvPicPr>
        <p:blipFill>
          <a:blip r:embed="rId3">
            <a:alphaModFix/>
          </a:blip>
          <a:stretch>
            <a:fillRect/>
          </a:stretch>
        </p:blipFill>
        <p:spPr>
          <a:xfrm>
            <a:off x="364774" y="612404"/>
            <a:ext cx="393013" cy="319274"/>
          </a:xfrm>
          <a:prstGeom prst="rect">
            <a:avLst/>
          </a:prstGeom>
          <a:noFill/>
          <a:ln>
            <a:noFill/>
          </a:ln>
        </p:spPr>
      </p:pic>
      <p:pic>
        <p:nvPicPr>
          <p:cNvPr id="552" name="Google Shape;315;p29">
            <a:extLst>
              <a:ext uri="{FF2B5EF4-FFF2-40B4-BE49-F238E27FC236}">
                <a16:creationId xmlns:a16="http://schemas.microsoft.com/office/drawing/2014/main" id="{2771997F-873A-8FF4-CB8F-9DA7A93E7F24}"/>
              </a:ext>
            </a:extLst>
          </p:cNvPr>
          <p:cNvPicPr preferRelativeResize="0"/>
          <p:nvPr/>
        </p:nvPicPr>
        <p:blipFill>
          <a:blip r:embed="rId4">
            <a:alphaModFix/>
          </a:blip>
          <a:stretch>
            <a:fillRect/>
          </a:stretch>
        </p:blipFill>
        <p:spPr>
          <a:xfrm>
            <a:off x="1678063" y="330442"/>
            <a:ext cx="393013" cy="140876"/>
          </a:xfrm>
          <a:prstGeom prst="rect">
            <a:avLst/>
          </a:prstGeom>
          <a:noFill/>
          <a:ln>
            <a:noFill/>
          </a:ln>
        </p:spPr>
      </p:pic>
      <p:pic>
        <p:nvPicPr>
          <p:cNvPr id="553" name="Google Shape;314;p29">
            <a:extLst>
              <a:ext uri="{FF2B5EF4-FFF2-40B4-BE49-F238E27FC236}">
                <a16:creationId xmlns:a16="http://schemas.microsoft.com/office/drawing/2014/main" id="{F698DD26-6447-F48D-FD94-B59730811084}"/>
              </a:ext>
            </a:extLst>
          </p:cNvPr>
          <p:cNvPicPr preferRelativeResize="0"/>
          <p:nvPr/>
        </p:nvPicPr>
        <p:blipFill>
          <a:blip r:embed="rId3">
            <a:alphaModFix/>
          </a:blip>
          <a:stretch>
            <a:fillRect/>
          </a:stretch>
        </p:blipFill>
        <p:spPr>
          <a:xfrm>
            <a:off x="8113837" y="2446712"/>
            <a:ext cx="393013" cy="319274"/>
          </a:xfrm>
          <a:prstGeom prst="rect">
            <a:avLst/>
          </a:prstGeom>
          <a:noFill/>
          <a:ln>
            <a:noFill/>
          </a:ln>
        </p:spPr>
      </p:pic>
      <p:pic>
        <p:nvPicPr>
          <p:cNvPr id="554" name="Google Shape;315;p29">
            <a:extLst>
              <a:ext uri="{FF2B5EF4-FFF2-40B4-BE49-F238E27FC236}">
                <a16:creationId xmlns:a16="http://schemas.microsoft.com/office/drawing/2014/main" id="{8BE6C5D4-9D88-AE5C-86C4-C368D7F2CD87}"/>
              </a:ext>
            </a:extLst>
          </p:cNvPr>
          <p:cNvPicPr preferRelativeResize="0"/>
          <p:nvPr/>
        </p:nvPicPr>
        <p:blipFill>
          <a:blip r:embed="rId4">
            <a:alphaModFix/>
          </a:blip>
          <a:stretch>
            <a:fillRect/>
          </a:stretch>
        </p:blipFill>
        <p:spPr>
          <a:xfrm>
            <a:off x="6019851" y="3189096"/>
            <a:ext cx="393013" cy="140876"/>
          </a:xfrm>
          <a:prstGeom prst="rect">
            <a:avLst/>
          </a:prstGeom>
          <a:noFill/>
          <a:ln>
            <a:noFill/>
          </a:ln>
        </p:spPr>
      </p:pic>
    </p:spTree>
    <p:extLst>
      <p:ext uri="{BB962C8B-B14F-4D97-AF65-F5344CB8AC3E}">
        <p14:creationId xmlns:p14="http://schemas.microsoft.com/office/powerpoint/2010/main" val="16888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p:cTn id="7" dur="500" fill="hold"/>
                                        <p:tgtEl>
                                          <p:spTgt spid="565"/>
                                        </p:tgtEl>
                                        <p:attrNameLst>
                                          <p:attrName>ppt_w</p:attrName>
                                        </p:attrNameLst>
                                      </p:cBhvr>
                                      <p:tavLst>
                                        <p:tav tm="0">
                                          <p:val>
                                            <p:fltVal val="0"/>
                                          </p:val>
                                        </p:tav>
                                        <p:tav tm="100000">
                                          <p:val>
                                            <p:strVal val="#ppt_w"/>
                                          </p:val>
                                        </p:tav>
                                      </p:tavLst>
                                    </p:anim>
                                    <p:anim calcmode="lin" valueType="num">
                                      <p:cBhvr>
                                        <p:cTn id="8" dur="500" fill="hold"/>
                                        <p:tgtEl>
                                          <p:spTgt spid="565"/>
                                        </p:tgtEl>
                                        <p:attrNameLst>
                                          <p:attrName>ppt_h</p:attrName>
                                        </p:attrNameLst>
                                      </p:cBhvr>
                                      <p:tavLst>
                                        <p:tav tm="0">
                                          <p:val>
                                            <p:fltVal val="0"/>
                                          </p:val>
                                        </p:tav>
                                        <p:tav tm="100000">
                                          <p:val>
                                            <p:strVal val="#ppt_h"/>
                                          </p:val>
                                        </p:tav>
                                      </p:tavLst>
                                    </p:anim>
                                    <p:animEffect transition="in" filter="fade">
                                      <p:cBhvr>
                                        <p:cTn id="9" dur="500"/>
                                        <p:tgtEl>
                                          <p:spTgt spid="5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6"/>
                                        </p:tgtEl>
                                        <p:attrNameLst>
                                          <p:attrName>style.visibility</p:attrName>
                                        </p:attrNameLst>
                                      </p:cBhvr>
                                      <p:to>
                                        <p:strVal val="visible"/>
                                      </p:to>
                                    </p:set>
                                    <p:anim calcmode="lin" valueType="num">
                                      <p:cBhvr>
                                        <p:cTn id="12" dur="500" fill="hold"/>
                                        <p:tgtEl>
                                          <p:spTgt spid="566"/>
                                        </p:tgtEl>
                                        <p:attrNameLst>
                                          <p:attrName>ppt_w</p:attrName>
                                        </p:attrNameLst>
                                      </p:cBhvr>
                                      <p:tavLst>
                                        <p:tav tm="0">
                                          <p:val>
                                            <p:fltVal val="0"/>
                                          </p:val>
                                        </p:tav>
                                        <p:tav tm="100000">
                                          <p:val>
                                            <p:strVal val="#ppt_w"/>
                                          </p:val>
                                        </p:tav>
                                      </p:tavLst>
                                    </p:anim>
                                    <p:anim calcmode="lin" valueType="num">
                                      <p:cBhvr>
                                        <p:cTn id="13" dur="500" fill="hold"/>
                                        <p:tgtEl>
                                          <p:spTgt spid="566"/>
                                        </p:tgtEl>
                                        <p:attrNameLst>
                                          <p:attrName>ppt_h</p:attrName>
                                        </p:attrNameLst>
                                      </p:cBhvr>
                                      <p:tavLst>
                                        <p:tav tm="0">
                                          <p:val>
                                            <p:fltVal val="0"/>
                                          </p:val>
                                        </p:tav>
                                        <p:tav tm="100000">
                                          <p:val>
                                            <p:strVal val="#ppt_h"/>
                                          </p:val>
                                        </p:tav>
                                      </p:tavLst>
                                    </p:anim>
                                    <p:animEffect transition="in" filter="fade">
                                      <p:cBhvr>
                                        <p:cTn id="14" dur="500"/>
                                        <p:tgtEl>
                                          <p:spTgt spid="56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67"/>
                                        </p:tgtEl>
                                        <p:attrNameLst>
                                          <p:attrName>style.visibility</p:attrName>
                                        </p:attrNameLst>
                                      </p:cBhvr>
                                      <p:to>
                                        <p:strVal val="visible"/>
                                      </p:to>
                                    </p:set>
                                    <p:anim calcmode="lin" valueType="num">
                                      <p:cBhvr>
                                        <p:cTn id="17" dur="500" fill="hold"/>
                                        <p:tgtEl>
                                          <p:spTgt spid="567"/>
                                        </p:tgtEl>
                                        <p:attrNameLst>
                                          <p:attrName>ppt_w</p:attrName>
                                        </p:attrNameLst>
                                      </p:cBhvr>
                                      <p:tavLst>
                                        <p:tav tm="0">
                                          <p:val>
                                            <p:fltVal val="0"/>
                                          </p:val>
                                        </p:tav>
                                        <p:tav tm="100000">
                                          <p:val>
                                            <p:strVal val="#ppt_w"/>
                                          </p:val>
                                        </p:tav>
                                      </p:tavLst>
                                    </p:anim>
                                    <p:anim calcmode="lin" valueType="num">
                                      <p:cBhvr>
                                        <p:cTn id="18" dur="500" fill="hold"/>
                                        <p:tgtEl>
                                          <p:spTgt spid="567"/>
                                        </p:tgtEl>
                                        <p:attrNameLst>
                                          <p:attrName>ppt_h</p:attrName>
                                        </p:attrNameLst>
                                      </p:cBhvr>
                                      <p:tavLst>
                                        <p:tav tm="0">
                                          <p:val>
                                            <p:fltVal val="0"/>
                                          </p:val>
                                        </p:tav>
                                        <p:tav tm="100000">
                                          <p:val>
                                            <p:strVal val="#ppt_h"/>
                                          </p:val>
                                        </p:tav>
                                      </p:tavLst>
                                    </p:anim>
                                    <p:animEffect transition="in" filter="fade">
                                      <p:cBhvr>
                                        <p:cTn id="19" dur="500"/>
                                        <p:tgtEl>
                                          <p:spTgt spid="56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9"/>
                                        </p:tgtEl>
                                        <p:attrNameLst>
                                          <p:attrName>style.visibility</p:attrName>
                                        </p:attrNameLst>
                                      </p:cBhvr>
                                      <p:to>
                                        <p:strVal val="visible"/>
                                      </p:to>
                                    </p:set>
                                    <p:anim calcmode="lin" valueType="num">
                                      <p:cBhvr>
                                        <p:cTn id="22" dur="500" fill="hold"/>
                                        <p:tgtEl>
                                          <p:spTgt spid="569"/>
                                        </p:tgtEl>
                                        <p:attrNameLst>
                                          <p:attrName>ppt_w</p:attrName>
                                        </p:attrNameLst>
                                      </p:cBhvr>
                                      <p:tavLst>
                                        <p:tav tm="0">
                                          <p:val>
                                            <p:fltVal val="0"/>
                                          </p:val>
                                        </p:tav>
                                        <p:tav tm="100000">
                                          <p:val>
                                            <p:strVal val="#ppt_w"/>
                                          </p:val>
                                        </p:tav>
                                      </p:tavLst>
                                    </p:anim>
                                    <p:anim calcmode="lin" valueType="num">
                                      <p:cBhvr>
                                        <p:cTn id="23" dur="500" fill="hold"/>
                                        <p:tgtEl>
                                          <p:spTgt spid="569"/>
                                        </p:tgtEl>
                                        <p:attrNameLst>
                                          <p:attrName>ppt_h</p:attrName>
                                        </p:attrNameLst>
                                      </p:cBhvr>
                                      <p:tavLst>
                                        <p:tav tm="0">
                                          <p:val>
                                            <p:fltVal val="0"/>
                                          </p:val>
                                        </p:tav>
                                        <p:tav tm="100000">
                                          <p:val>
                                            <p:strVal val="#ppt_h"/>
                                          </p:val>
                                        </p:tav>
                                      </p:tavLst>
                                    </p:anim>
                                    <p:animEffect transition="in" filter="fade">
                                      <p:cBhvr>
                                        <p:cTn id="24" dur="500"/>
                                        <p:tgtEl>
                                          <p:spTgt spid="56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0"/>
                                  </p:stCondLst>
                                  <p:childTnLst>
                                    <p:set>
                                      <p:cBhvr>
                                        <p:cTn id="51" dur="1" fill="hold">
                                          <p:stCondLst>
                                            <p:cond delay="0"/>
                                          </p:stCondLst>
                                        </p:cTn>
                                        <p:tgtEl>
                                          <p:spTgt spid="546"/>
                                        </p:tgtEl>
                                        <p:attrNameLst>
                                          <p:attrName>style.visibility</p:attrName>
                                        </p:attrNameLst>
                                      </p:cBhvr>
                                      <p:to>
                                        <p:strVal val="visible"/>
                                      </p:to>
                                    </p:set>
                                    <p:anim calcmode="lin" valueType="num">
                                      <p:cBhvr>
                                        <p:cTn id="52" dur="500" fill="hold"/>
                                        <p:tgtEl>
                                          <p:spTgt spid="546"/>
                                        </p:tgtEl>
                                        <p:attrNameLst>
                                          <p:attrName>ppt_w</p:attrName>
                                        </p:attrNameLst>
                                      </p:cBhvr>
                                      <p:tavLst>
                                        <p:tav tm="0">
                                          <p:val>
                                            <p:fltVal val="0"/>
                                          </p:val>
                                        </p:tav>
                                        <p:tav tm="100000">
                                          <p:val>
                                            <p:strVal val="#ppt_w"/>
                                          </p:val>
                                        </p:tav>
                                      </p:tavLst>
                                    </p:anim>
                                    <p:anim calcmode="lin" valueType="num">
                                      <p:cBhvr>
                                        <p:cTn id="53" dur="500" fill="hold"/>
                                        <p:tgtEl>
                                          <p:spTgt spid="546"/>
                                        </p:tgtEl>
                                        <p:attrNameLst>
                                          <p:attrName>ppt_h</p:attrName>
                                        </p:attrNameLst>
                                      </p:cBhvr>
                                      <p:tavLst>
                                        <p:tav tm="0">
                                          <p:val>
                                            <p:fltVal val="0"/>
                                          </p:val>
                                        </p:tav>
                                        <p:tav tm="100000">
                                          <p:val>
                                            <p:strVal val="#ppt_h"/>
                                          </p:val>
                                        </p:tav>
                                      </p:tavLst>
                                    </p:anim>
                                    <p:animEffect transition="in" filter="fade">
                                      <p:cBhvr>
                                        <p:cTn id="54" dur="500"/>
                                        <p:tgtEl>
                                          <p:spTgt spid="546"/>
                                        </p:tgtEl>
                                      </p:cBhvr>
                                    </p:animEffect>
                                  </p:childTnLst>
                                </p:cTn>
                              </p:par>
                              <p:par>
                                <p:cTn id="55" presetID="53" presetClass="entr" presetSubtype="16" fill="hold" nodeType="withEffect">
                                  <p:stCondLst>
                                    <p:cond delay="0"/>
                                  </p:stCondLst>
                                  <p:childTnLst>
                                    <p:set>
                                      <p:cBhvr>
                                        <p:cTn id="56" dur="1" fill="hold">
                                          <p:stCondLst>
                                            <p:cond delay="0"/>
                                          </p:stCondLst>
                                        </p:cTn>
                                        <p:tgtEl>
                                          <p:spTgt spid="551"/>
                                        </p:tgtEl>
                                        <p:attrNameLst>
                                          <p:attrName>style.visibility</p:attrName>
                                        </p:attrNameLst>
                                      </p:cBhvr>
                                      <p:to>
                                        <p:strVal val="visible"/>
                                      </p:to>
                                    </p:set>
                                    <p:anim calcmode="lin" valueType="num">
                                      <p:cBhvr>
                                        <p:cTn id="57" dur="500" fill="hold"/>
                                        <p:tgtEl>
                                          <p:spTgt spid="551"/>
                                        </p:tgtEl>
                                        <p:attrNameLst>
                                          <p:attrName>ppt_w</p:attrName>
                                        </p:attrNameLst>
                                      </p:cBhvr>
                                      <p:tavLst>
                                        <p:tav tm="0">
                                          <p:val>
                                            <p:fltVal val="0"/>
                                          </p:val>
                                        </p:tav>
                                        <p:tav tm="100000">
                                          <p:val>
                                            <p:strVal val="#ppt_w"/>
                                          </p:val>
                                        </p:tav>
                                      </p:tavLst>
                                    </p:anim>
                                    <p:anim calcmode="lin" valueType="num">
                                      <p:cBhvr>
                                        <p:cTn id="58" dur="500" fill="hold"/>
                                        <p:tgtEl>
                                          <p:spTgt spid="551"/>
                                        </p:tgtEl>
                                        <p:attrNameLst>
                                          <p:attrName>ppt_h</p:attrName>
                                        </p:attrNameLst>
                                      </p:cBhvr>
                                      <p:tavLst>
                                        <p:tav tm="0">
                                          <p:val>
                                            <p:fltVal val="0"/>
                                          </p:val>
                                        </p:tav>
                                        <p:tav tm="100000">
                                          <p:val>
                                            <p:strVal val="#ppt_h"/>
                                          </p:val>
                                        </p:tav>
                                      </p:tavLst>
                                    </p:anim>
                                    <p:animEffect transition="in" filter="fade">
                                      <p:cBhvr>
                                        <p:cTn id="59" dur="500"/>
                                        <p:tgtEl>
                                          <p:spTgt spid="551"/>
                                        </p:tgtEl>
                                      </p:cBhvr>
                                    </p:animEffect>
                                  </p:childTnLst>
                                </p:cTn>
                              </p:par>
                              <p:par>
                                <p:cTn id="60" presetID="53" presetClass="entr" presetSubtype="16" fill="hold" nodeType="withEffect">
                                  <p:stCondLst>
                                    <p:cond delay="0"/>
                                  </p:stCondLst>
                                  <p:childTnLst>
                                    <p:set>
                                      <p:cBhvr>
                                        <p:cTn id="61" dur="1" fill="hold">
                                          <p:stCondLst>
                                            <p:cond delay="0"/>
                                          </p:stCondLst>
                                        </p:cTn>
                                        <p:tgtEl>
                                          <p:spTgt spid="552"/>
                                        </p:tgtEl>
                                        <p:attrNameLst>
                                          <p:attrName>style.visibility</p:attrName>
                                        </p:attrNameLst>
                                      </p:cBhvr>
                                      <p:to>
                                        <p:strVal val="visible"/>
                                      </p:to>
                                    </p:set>
                                    <p:anim calcmode="lin" valueType="num">
                                      <p:cBhvr>
                                        <p:cTn id="62" dur="500" fill="hold"/>
                                        <p:tgtEl>
                                          <p:spTgt spid="552"/>
                                        </p:tgtEl>
                                        <p:attrNameLst>
                                          <p:attrName>ppt_w</p:attrName>
                                        </p:attrNameLst>
                                      </p:cBhvr>
                                      <p:tavLst>
                                        <p:tav tm="0">
                                          <p:val>
                                            <p:fltVal val="0"/>
                                          </p:val>
                                        </p:tav>
                                        <p:tav tm="100000">
                                          <p:val>
                                            <p:strVal val="#ppt_w"/>
                                          </p:val>
                                        </p:tav>
                                      </p:tavLst>
                                    </p:anim>
                                    <p:anim calcmode="lin" valueType="num">
                                      <p:cBhvr>
                                        <p:cTn id="63" dur="500" fill="hold"/>
                                        <p:tgtEl>
                                          <p:spTgt spid="552"/>
                                        </p:tgtEl>
                                        <p:attrNameLst>
                                          <p:attrName>ppt_h</p:attrName>
                                        </p:attrNameLst>
                                      </p:cBhvr>
                                      <p:tavLst>
                                        <p:tav tm="0">
                                          <p:val>
                                            <p:fltVal val="0"/>
                                          </p:val>
                                        </p:tav>
                                        <p:tav tm="100000">
                                          <p:val>
                                            <p:strVal val="#ppt_h"/>
                                          </p:val>
                                        </p:tav>
                                      </p:tavLst>
                                    </p:anim>
                                    <p:animEffect transition="in" filter="fade">
                                      <p:cBhvr>
                                        <p:cTn id="64" dur="500"/>
                                        <p:tgtEl>
                                          <p:spTgt spid="5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3"/>
                                        </p:tgtEl>
                                        <p:attrNameLst>
                                          <p:attrName>style.visibility</p:attrName>
                                        </p:attrNameLst>
                                      </p:cBhvr>
                                      <p:to>
                                        <p:strVal val="visible"/>
                                      </p:to>
                                    </p:set>
                                    <p:anim calcmode="lin" valueType="num">
                                      <p:cBhvr>
                                        <p:cTn id="67" dur="500" fill="hold"/>
                                        <p:tgtEl>
                                          <p:spTgt spid="553"/>
                                        </p:tgtEl>
                                        <p:attrNameLst>
                                          <p:attrName>ppt_w</p:attrName>
                                        </p:attrNameLst>
                                      </p:cBhvr>
                                      <p:tavLst>
                                        <p:tav tm="0">
                                          <p:val>
                                            <p:fltVal val="0"/>
                                          </p:val>
                                        </p:tav>
                                        <p:tav tm="100000">
                                          <p:val>
                                            <p:strVal val="#ppt_w"/>
                                          </p:val>
                                        </p:tav>
                                      </p:tavLst>
                                    </p:anim>
                                    <p:anim calcmode="lin" valueType="num">
                                      <p:cBhvr>
                                        <p:cTn id="68" dur="500" fill="hold"/>
                                        <p:tgtEl>
                                          <p:spTgt spid="553"/>
                                        </p:tgtEl>
                                        <p:attrNameLst>
                                          <p:attrName>ppt_h</p:attrName>
                                        </p:attrNameLst>
                                      </p:cBhvr>
                                      <p:tavLst>
                                        <p:tav tm="0">
                                          <p:val>
                                            <p:fltVal val="0"/>
                                          </p:val>
                                        </p:tav>
                                        <p:tav tm="100000">
                                          <p:val>
                                            <p:strVal val="#ppt_h"/>
                                          </p:val>
                                        </p:tav>
                                      </p:tavLst>
                                    </p:anim>
                                    <p:animEffect transition="in" filter="fade">
                                      <p:cBhvr>
                                        <p:cTn id="69" dur="500"/>
                                        <p:tgtEl>
                                          <p:spTgt spid="553"/>
                                        </p:tgtEl>
                                      </p:cBhvr>
                                    </p:animEffect>
                                  </p:childTnLst>
                                </p:cTn>
                              </p:par>
                              <p:par>
                                <p:cTn id="70" presetID="53" presetClass="entr" presetSubtype="16" fill="hold" nodeType="withEffect">
                                  <p:stCondLst>
                                    <p:cond delay="0"/>
                                  </p:stCondLst>
                                  <p:childTnLst>
                                    <p:set>
                                      <p:cBhvr>
                                        <p:cTn id="71" dur="1" fill="hold">
                                          <p:stCondLst>
                                            <p:cond delay="0"/>
                                          </p:stCondLst>
                                        </p:cTn>
                                        <p:tgtEl>
                                          <p:spTgt spid="554"/>
                                        </p:tgtEl>
                                        <p:attrNameLst>
                                          <p:attrName>style.visibility</p:attrName>
                                        </p:attrNameLst>
                                      </p:cBhvr>
                                      <p:to>
                                        <p:strVal val="visible"/>
                                      </p:to>
                                    </p:set>
                                    <p:anim calcmode="lin" valueType="num">
                                      <p:cBhvr>
                                        <p:cTn id="72" dur="500" fill="hold"/>
                                        <p:tgtEl>
                                          <p:spTgt spid="554"/>
                                        </p:tgtEl>
                                        <p:attrNameLst>
                                          <p:attrName>ppt_w</p:attrName>
                                        </p:attrNameLst>
                                      </p:cBhvr>
                                      <p:tavLst>
                                        <p:tav tm="0">
                                          <p:val>
                                            <p:fltVal val="0"/>
                                          </p:val>
                                        </p:tav>
                                        <p:tav tm="100000">
                                          <p:val>
                                            <p:strVal val="#ppt_w"/>
                                          </p:val>
                                        </p:tav>
                                      </p:tavLst>
                                    </p:anim>
                                    <p:anim calcmode="lin" valueType="num">
                                      <p:cBhvr>
                                        <p:cTn id="73" dur="500" fill="hold"/>
                                        <p:tgtEl>
                                          <p:spTgt spid="554"/>
                                        </p:tgtEl>
                                        <p:attrNameLst>
                                          <p:attrName>ppt_h</p:attrName>
                                        </p:attrNameLst>
                                      </p:cBhvr>
                                      <p:tavLst>
                                        <p:tav tm="0">
                                          <p:val>
                                            <p:fltVal val="0"/>
                                          </p:val>
                                        </p:tav>
                                        <p:tav tm="100000">
                                          <p:val>
                                            <p:strVal val="#ppt_h"/>
                                          </p:val>
                                        </p:tav>
                                      </p:tavLst>
                                    </p:anim>
                                    <p:animEffect transition="in" filter="fade">
                                      <p:cBhvr>
                                        <p:cTn id="74"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566" grpId="0"/>
      <p:bldP spid="567" grpId="0"/>
      <p:bldP spid="569" grpId="0" animBg="1"/>
      <p:bldP spid="2" grpId="0" animBg="1"/>
    </p:bldLst>
  </p:timing>
</p:sld>
</file>

<file path=ppt/theme/theme1.xml><?xml version="1.0" encoding="utf-8"?>
<a:theme xmlns:a="http://schemas.openxmlformats.org/drawingml/2006/main" name="Top 10 South American Waterfalls by Slidesgo">
  <a:themeElements>
    <a:clrScheme name="Simple Light">
      <a:dk1>
        <a:srgbClr val="191919"/>
      </a:dk1>
      <a:lt1>
        <a:srgbClr val="FFFFFF"/>
      </a:lt1>
      <a:dk2>
        <a:srgbClr val="595959"/>
      </a:dk2>
      <a:lt2>
        <a:srgbClr val="EEEEEE"/>
      </a:lt2>
      <a:accent1>
        <a:srgbClr val="747584"/>
      </a:accent1>
      <a:accent2>
        <a:srgbClr val="67CEF4"/>
      </a:accent2>
      <a:accent3>
        <a:srgbClr val="48B2D5"/>
      </a:accent3>
      <a:accent4>
        <a:srgbClr val="174A25"/>
      </a:accent4>
      <a:accent5>
        <a:srgbClr val="25733F"/>
      </a:accent5>
      <a:accent6>
        <a:srgbClr val="45B787"/>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714</Words>
  <Application>Microsoft Office PowerPoint</Application>
  <PresentationFormat>On-screen Show (16:9)</PresentationFormat>
  <Paragraphs>87</Paragraphs>
  <Slides>17</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Calibri Light</vt:lpstr>
      <vt:lpstr>Calibri</vt:lpstr>
      <vt:lpstr>Arial</vt:lpstr>
      <vt:lpstr>Fira Sans Extra Condensed</vt:lpstr>
      <vt:lpstr>Times New Roman</vt:lpstr>
      <vt:lpstr>Nunito Sans</vt:lpstr>
      <vt:lpstr>Bebas Neue</vt:lpstr>
      <vt:lpstr>SimSun</vt:lpstr>
      <vt:lpstr>Poppins</vt:lpstr>
      <vt:lpstr>SimSun</vt:lpstr>
      <vt:lpstr>Top 10 South American Waterfalls by Slidesgo</vt:lpstr>
      <vt:lpstr>Office Theme</vt:lpstr>
      <vt:lpstr>1_Office Theme</vt:lpstr>
      <vt:lpstr>Bài ca Côn Sơn</vt:lpstr>
      <vt:lpstr>Tìm hiểu về nhân vật ta</vt:lpstr>
      <vt:lpstr>2. Tìm hiểu về nhân vật ta</vt:lpstr>
      <vt:lpstr>2. Tìm hiểu về nhân vật ta</vt:lpstr>
      <vt:lpstr>2. Tìm hiểu về nhân vật ta</vt:lpstr>
      <vt:lpstr>2. Tìm hiểu về nhân vật ta</vt:lpstr>
      <vt:lpstr>2. Tìm hiểu về nhân vật ta</vt:lpstr>
      <vt:lpstr>2. Tìm hiểu về nhân vật ta</vt:lpstr>
      <vt:lpstr>Tổng kết</vt:lpstr>
      <vt:lpstr>IV. Tổng kết</vt:lpstr>
      <vt:lpstr>PowerPoint Presentation</vt:lpstr>
      <vt:lpstr>PowerPoint Presentation</vt:lpstr>
      <vt:lpstr>Hoạt động luyện tập</vt:lpstr>
      <vt:lpstr>PowerPoint Presentation</vt:lpstr>
      <vt:lpstr>Hoạt động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ca Côn Sơn</dc:title>
  <cp:lastModifiedBy>Admin</cp:lastModifiedBy>
  <cp:revision>6</cp:revision>
  <dcterms:modified xsi:type="dcterms:W3CDTF">2025-02-14T02:37:28Z</dcterms:modified>
</cp:coreProperties>
</file>