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786" r:id="rId2"/>
  </p:sldMasterIdLst>
  <p:sldIdLst>
    <p:sldId id="273" r:id="rId3"/>
    <p:sldId id="256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694A"/>
    <a:srgbClr val="59CAF6"/>
    <a:srgbClr val="55C8FF"/>
    <a:srgbClr val="FF33CC"/>
    <a:srgbClr val="D9ECD4"/>
    <a:srgbClr val="C248AD"/>
    <a:srgbClr val="FFD966"/>
    <a:srgbClr val="FFFF00"/>
    <a:srgbClr val="446ED2"/>
    <a:srgbClr val="03D0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30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CECC-1265-BF1F-5454-B979F9D77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364A6-DA79-6A7C-77DB-9A28CB6B31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E4005-5BA2-95AA-832A-4EF3A6672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5B0BB-1A15-9EFA-4311-0615FAE0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59E74-471C-B456-BE3C-917F2383D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3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18A3-B1C8-DAE6-A16C-9A132AD70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264B7-3F8D-9FB5-F77E-90994A920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201A4-EC11-F812-5882-E6AC934CD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2E05-27BC-4BFC-6DB6-D2BAA0DC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4D1AD-AD03-E997-FF14-2E0548B4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08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5285B-021A-2FD5-9A86-19CC6EB7F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519C7-B42B-9654-CA95-E92A2A0DE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1E7B0-CAA0-F8CF-C26D-E5A3DE2F6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E2E3A-F6EB-7043-C37A-E5C6EEA1E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666EB-808B-993D-696E-65DCC13F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2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7D9BA-8D14-CA11-2836-3C9EF56F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C703A-C888-407B-00AA-C9B842785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FD341-0C27-4CCB-95AE-F170641B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DCEC6-13CF-F039-ECB1-8623DD32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C49B14-D2F6-9E83-0414-1A6EC1CFA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94273-652C-0D4D-E420-9FF1D9C4D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88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0F457-0B38-F87A-E4FE-D861E59E7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B4CAF-76D6-8F97-51B2-DE1804353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DF713-9BBD-37A6-743A-771BB754C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AC206-1C3F-6FE9-2AB4-84D820C3C8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B1E67-0EF5-C77B-AF37-91FC8D31B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8BCBB4-1AB5-891F-804F-B8D75389F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F1AA98-4E3D-1BE2-B6A4-7969DC266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3878BE-23AA-0213-9C62-B1743B5FE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38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5379B-FC85-FA3D-5002-C3413ACC8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A6454E-613C-ED81-C48F-AF2D4B9AA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26971-D004-52C7-5D60-4FCB53DCA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66382-F80B-6BF3-CAED-F2964A177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48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A5AA8-72BB-4177-7E80-3FF0E753F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802FCC-63E8-8460-0171-AEA15F38F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BF3D8-7913-A908-3141-38CF459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32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CECC1-978E-73C3-C99E-8862B7D7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F6DC4-A6A6-72F2-82DD-9E5039F1E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88A88-8472-2AC2-71CB-FF972A819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701FA-1478-1E54-AAC9-9BA5D194E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B99E5-E756-4DC8-F752-DCFB82C0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565FF-7EB9-1626-B641-1AEEC6F1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7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80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ED1A2-26B5-2A1B-49BE-50CABEF46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451082-C6FD-F739-9380-E06C76D7B4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DA92F-1D7D-09B4-6D5D-402011206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C44399-3269-CF14-352D-CF5747C06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A0F7B-AEC5-054C-7D55-8A705A39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DDA33-0BA2-9F6D-F560-00B7C913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12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972D1-4D6E-2E6C-43FF-6411E98F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0DF401-0017-DED8-BEFA-542683099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92554-CB63-67A8-7796-3A73B357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0A0B-CDCC-A0D6-FA39-BE488445A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EA187-4F09-68EF-1860-A9A651803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23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1A5F81-491D-AD15-EB8D-18884DFE7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E1119-2A58-8794-C730-7FE1FD013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F6F71-9D1F-C832-3152-1551C3C1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B128E-2F2F-50A6-0113-497C1323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1FD5A-0512-2D79-62A4-09F9E2A9F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6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3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7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7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0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F07CD3FD-BE54-4400-942B-C6C15AA73DFD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5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051410-13EC-75DF-E567-5B261459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A6A83-2F56-2EF6-E09F-E5F8A60E0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B5A6A-000A-942E-C947-7E150DF5B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25B46-BDF4-4D48-B2F1-14DF231B61C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F5742-7E8D-CB8E-62CD-4A4011F64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E8337-F57F-2A9F-5E3A-AFD88383D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A89A7-DDB5-4CB7-920B-15EDC629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9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izz.com/join?gc=9850672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A5C0BF6-A324-397D-A148-64739F70BEE4}"/>
              </a:ext>
            </a:extLst>
          </p:cNvPr>
          <p:cNvSpPr txBox="1"/>
          <p:nvPr/>
        </p:nvSpPr>
        <p:spPr>
          <a:xfrm>
            <a:off x="508000" y="2224851"/>
            <a:ext cx="374298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 noProof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Thực hiện trả lời trên Quizziz</a:t>
            </a:r>
            <a:endParaRPr kumimoji="0" lang="vi-VN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B9BA452-81D3-422D-E0B5-EEBA266F0600}"/>
              </a:ext>
            </a:extLst>
          </p:cNvPr>
          <p:cNvGrpSpPr/>
          <p:nvPr/>
        </p:nvGrpSpPr>
        <p:grpSpPr>
          <a:xfrm>
            <a:off x="508000" y="226993"/>
            <a:ext cx="3182639" cy="1231106"/>
            <a:chOff x="7528560" y="1889760"/>
            <a:chExt cx="3182639" cy="193899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235F5C9-10B0-5B5F-0A84-2C464BED00CF}"/>
                </a:ext>
              </a:extLst>
            </p:cNvPr>
            <p:cNvSpPr/>
            <p:nvPr/>
          </p:nvSpPr>
          <p:spPr>
            <a:xfrm>
              <a:off x="7528560" y="1889760"/>
              <a:ext cx="3182639" cy="1938992"/>
            </a:xfrm>
            <a:prstGeom prst="rect">
              <a:avLst/>
            </a:prstGeom>
            <a:solidFill>
              <a:srgbClr val="59CAF6">
                <a:alpha val="7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AE12EBB-5D74-AD0D-177E-877A5AB742EB}"/>
                </a:ext>
              </a:extLst>
            </p:cNvPr>
            <p:cNvSpPr/>
            <p:nvPr/>
          </p:nvSpPr>
          <p:spPr>
            <a:xfrm>
              <a:off x="7764299" y="2038075"/>
              <a:ext cx="2598902" cy="1320154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69B1BA-D193-D125-B985-FCB9CA9A049E}"/>
                </a:ext>
              </a:extLst>
            </p:cNvPr>
            <p:cNvSpPr/>
            <p:nvPr/>
          </p:nvSpPr>
          <p:spPr>
            <a:xfrm>
              <a:off x="7875241" y="3062036"/>
              <a:ext cx="1252239" cy="61997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C9841B0-1DDD-B6D6-69C2-0FD09E7A7276}"/>
              </a:ext>
            </a:extLst>
          </p:cNvPr>
          <p:cNvSpPr txBox="1"/>
          <p:nvPr/>
        </p:nvSpPr>
        <p:spPr>
          <a:xfrm>
            <a:off x="801610" y="448075"/>
            <a:ext cx="2483159" cy="52322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KHỞI ĐỘNG</a:t>
            </a:r>
            <a:endParaRPr lang="vi-VN" sz="2800" b="1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Brain break- Name the logo | Other - Quizizz">
            <a:hlinkClick r:id="rId3"/>
            <a:extLst>
              <a:ext uri="{FF2B5EF4-FFF2-40B4-BE49-F238E27FC236}">
                <a16:creationId xmlns:a16="http://schemas.microsoft.com/office/drawing/2014/main" id="{E1855979-ADFB-A451-9651-9F3C4BBA3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440" y="1674813"/>
            <a:ext cx="2857499" cy="150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27630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6018C-A02D-71B6-80DE-1F6635909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4" y="2033101"/>
            <a:ext cx="11236653" cy="232013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TIẾT </a:t>
            </a:r>
            <a:r>
              <a:rPr lang="en-US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35</a:t>
            </a:r>
            <a:r>
              <a:rPr lang="en-US" sz="6600" b="1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6600" b="1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6600" b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KIỂM TRA CUỐI</a:t>
            </a:r>
            <a:r>
              <a:rPr lang="vi-VN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vi-VN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HỌC KỲ II</a:t>
            </a:r>
            <a:endParaRPr lang="en-US" sz="6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BD655-F7DD-EBAD-D6B3-E49C84B09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8376" y="6227706"/>
            <a:ext cx="4395248" cy="44566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Người dạy: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Trình thị thấm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2471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tart timer">
            <a:extLst>
              <a:ext uri="{FF2B5EF4-FFF2-40B4-BE49-F238E27FC236}">
                <a16:creationId xmlns:a16="http://schemas.microsoft.com/office/drawing/2014/main" id="{A9D28276-6CAA-50DA-9D27-BFE40E08DB4B}"/>
              </a:ext>
            </a:extLst>
          </p:cNvPr>
          <p:cNvGrpSpPr/>
          <p:nvPr/>
        </p:nvGrpSpPr>
        <p:grpSpPr>
          <a:xfrm>
            <a:off x="6942417" y="185859"/>
            <a:ext cx="2636838" cy="799962"/>
            <a:chOff x="1332706" y="185859"/>
            <a:chExt cx="2636838" cy="799962"/>
          </a:xfrm>
        </p:grpSpPr>
        <p:sp>
          <p:nvSpPr>
            <p:cNvPr id="5" name="Rounded Rectangle 120">
              <a:extLst>
                <a:ext uri="{FF2B5EF4-FFF2-40B4-BE49-F238E27FC236}">
                  <a16:creationId xmlns:a16="http://schemas.microsoft.com/office/drawing/2014/main" id="{BC80E9B1-67AD-E40D-5040-89BF1CBC6997}"/>
                </a:ext>
              </a:extLst>
            </p:cNvPr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ounded Rectangle 121">
              <a:extLst>
                <a:ext uri="{FF2B5EF4-FFF2-40B4-BE49-F238E27FC236}">
                  <a16:creationId xmlns:a16="http://schemas.microsoft.com/office/drawing/2014/main" id="{FCD2A9DB-AC00-A6CE-E0EB-4EA5C8F05975}"/>
                </a:ext>
              </a:extLst>
            </p:cNvPr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>
                  <a:latin typeface="Arial" panose="020B0604020202020204" pitchFamily="34" charset="0"/>
                  <a:cs typeface="Arial" panose="020B0604020202020204" pitchFamily="34" charset="0"/>
                </a:rPr>
                <a:t>BẮT ĐẦU</a:t>
              </a:r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" name="times up">
            <a:extLst>
              <a:ext uri="{FF2B5EF4-FFF2-40B4-BE49-F238E27FC236}">
                <a16:creationId xmlns:a16="http://schemas.microsoft.com/office/drawing/2014/main" id="{1F4EABAA-2EFC-3027-A345-A044BB513521}"/>
              </a:ext>
            </a:extLst>
          </p:cNvPr>
          <p:cNvGrpSpPr/>
          <p:nvPr/>
        </p:nvGrpSpPr>
        <p:grpSpPr>
          <a:xfrm>
            <a:off x="6942417" y="185859"/>
            <a:ext cx="2636838" cy="799962"/>
            <a:chOff x="4321176" y="185859"/>
            <a:chExt cx="2636838" cy="799962"/>
          </a:xfrm>
        </p:grpSpPr>
        <p:sp>
          <p:nvSpPr>
            <p:cNvPr id="8" name="Rounded Rectangle 123">
              <a:extLst>
                <a:ext uri="{FF2B5EF4-FFF2-40B4-BE49-F238E27FC236}">
                  <a16:creationId xmlns:a16="http://schemas.microsoft.com/office/drawing/2014/main" id="{3745557A-77DF-3148-972A-1A63E55EA50C}"/>
                </a:ext>
              </a:extLst>
            </p:cNvPr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ounded Rectangle 124">
              <a:extLst>
                <a:ext uri="{FF2B5EF4-FFF2-40B4-BE49-F238E27FC236}">
                  <a16:creationId xmlns:a16="http://schemas.microsoft.com/office/drawing/2014/main" id="{E31CA230-5616-D9E3-54BE-8D2B3139CB31}"/>
                </a:ext>
              </a:extLst>
            </p:cNvPr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>
                  <a:latin typeface="Arial" panose="020B0604020202020204" pitchFamily="34" charset="0"/>
                  <a:cs typeface="Arial" panose="020B0604020202020204" pitchFamily="34" charset="0"/>
                </a:rPr>
                <a:t>HẾT GIỜ!</a:t>
              </a:r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AutoShape 3">
            <a:extLst>
              <a:ext uri="{FF2B5EF4-FFF2-40B4-BE49-F238E27FC236}">
                <a16:creationId xmlns:a16="http://schemas.microsoft.com/office/drawing/2014/main" id="{D495F1FA-21C2-6E94-BC37-7883A238738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430417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1A758857-69C5-80EB-D6EE-B293AACD4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305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B238766F-12CD-00A8-45DE-7DDC2B506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305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4984BF99-51BC-D50A-13A5-B72D0CDAC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305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9710884D-BEE5-5752-34DE-625444C86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305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CDFD6520-97EC-E095-B3C3-70EEAA4EB585}"/>
              </a:ext>
            </a:extLst>
          </p:cNvPr>
          <p:cNvSpPr>
            <a:spLocks/>
          </p:cNvSpPr>
          <p:nvPr/>
        </p:nvSpPr>
        <p:spPr bwMode="auto">
          <a:xfrm>
            <a:off x="7929142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8AAF7F04-B6E3-4CE3-4E24-18830938EB51}"/>
              </a:ext>
            </a:extLst>
          </p:cNvPr>
          <p:cNvSpPr>
            <a:spLocks/>
          </p:cNvSpPr>
          <p:nvPr/>
        </p:nvSpPr>
        <p:spPr bwMode="auto">
          <a:xfrm>
            <a:off x="8956255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139A7EC4-F58D-D837-4297-C483FE8696F0}"/>
              </a:ext>
            </a:extLst>
          </p:cNvPr>
          <p:cNvSpPr>
            <a:spLocks/>
          </p:cNvSpPr>
          <p:nvPr/>
        </p:nvSpPr>
        <p:spPr bwMode="auto">
          <a:xfrm>
            <a:off x="6457530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Freeform 12">
            <a:extLst>
              <a:ext uri="{FF2B5EF4-FFF2-40B4-BE49-F238E27FC236}">
                <a16:creationId xmlns:a16="http://schemas.microsoft.com/office/drawing/2014/main" id="{C1170DCD-03AF-741C-0393-D134112A8DEA}"/>
              </a:ext>
            </a:extLst>
          </p:cNvPr>
          <p:cNvSpPr>
            <a:spLocks noEditPoints="1"/>
          </p:cNvSpPr>
          <p:nvPr/>
        </p:nvSpPr>
        <p:spPr bwMode="auto">
          <a:xfrm>
            <a:off x="6668667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Freeform 13">
            <a:extLst>
              <a:ext uri="{FF2B5EF4-FFF2-40B4-BE49-F238E27FC236}">
                <a16:creationId xmlns:a16="http://schemas.microsoft.com/office/drawing/2014/main" id="{D056A22E-67FA-05CA-5F1D-8397920A8B64}"/>
              </a:ext>
            </a:extLst>
          </p:cNvPr>
          <p:cNvSpPr>
            <a:spLocks noEditPoints="1"/>
          </p:cNvSpPr>
          <p:nvPr/>
        </p:nvSpPr>
        <p:spPr bwMode="auto">
          <a:xfrm>
            <a:off x="6668667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Freeform 14">
            <a:extLst>
              <a:ext uri="{FF2B5EF4-FFF2-40B4-BE49-F238E27FC236}">
                <a16:creationId xmlns:a16="http://schemas.microsoft.com/office/drawing/2014/main" id="{EBC7F701-953B-BDB2-D7A9-5CC94418A991}"/>
              </a:ext>
            </a:extLst>
          </p:cNvPr>
          <p:cNvSpPr>
            <a:spLocks/>
          </p:cNvSpPr>
          <p:nvPr/>
        </p:nvSpPr>
        <p:spPr bwMode="auto">
          <a:xfrm>
            <a:off x="6668667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Freeform 15">
            <a:extLst>
              <a:ext uri="{FF2B5EF4-FFF2-40B4-BE49-F238E27FC236}">
                <a16:creationId xmlns:a16="http://schemas.microsoft.com/office/drawing/2014/main" id="{8BBF9DAB-D165-2A45-0840-988AE212C38B}"/>
              </a:ext>
            </a:extLst>
          </p:cNvPr>
          <p:cNvSpPr>
            <a:spLocks/>
          </p:cNvSpPr>
          <p:nvPr/>
        </p:nvSpPr>
        <p:spPr bwMode="auto">
          <a:xfrm>
            <a:off x="9629355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Freeform 16">
            <a:extLst>
              <a:ext uri="{FF2B5EF4-FFF2-40B4-BE49-F238E27FC236}">
                <a16:creationId xmlns:a16="http://schemas.microsoft.com/office/drawing/2014/main" id="{DBFB3971-4452-6C20-C35D-3033D9B2A217}"/>
              </a:ext>
            </a:extLst>
          </p:cNvPr>
          <p:cNvSpPr>
            <a:spLocks/>
          </p:cNvSpPr>
          <p:nvPr/>
        </p:nvSpPr>
        <p:spPr bwMode="auto">
          <a:xfrm>
            <a:off x="9389642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Freeform 17">
            <a:extLst>
              <a:ext uri="{FF2B5EF4-FFF2-40B4-BE49-F238E27FC236}">
                <a16:creationId xmlns:a16="http://schemas.microsoft.com/office/drawing/2014/main" id="{A7CD11C1-B048-A0F0-F955-3D281C6BED9A}"/>
              </a:ext>
            </a:extLst>
          </p:cNvPr>
          <p:cNvSpPr>
            <a:spLocks/>
          </p:cNvSpPr>
          <p:nvPr/>
        </p:nvSpPr>
        <p:spPr bwMode="auto">
          <a:xfrm>
            <a:off x="5887617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Freeform 18">
            <a:extLst>
              <a:ext uri="{FF2B5EF4-FFF2-40B4-BE49-F238E27FC236}">
                <a16:creationId xmlns:a16="http://schemas.microsoft.com/office/drawing/2014/main" id="{7AD50BF3-0817-7CF5-61A3-D5D552E0C0F5}"/>
              </a:ext>
            </a:extLst>
          </p:cNvPr>
          <p:cNvSpPr>
            <a:spLocks noEditPoints="1"/>
          </p:cNvSpPr>
          <p:nvPr/>
        </p:nvSpPr>
        <p:spPr bwMode="auto">
          <a:xfrm>
            <a:off x="6103517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Freeform 19">
            <a:extLst>
              <a:ext uri="{FF2B5EF4-FFF2-40B4-BE49-F238E27FC236}">
                <a16:creationId xmlns:a16="http://schemas.microsoft.com/office/drawing/2014/main" id="{90B9A0BD-10D8-0490-1427-6229D4171D7D}"/>
              </a:ext>
            </a:extLst>
          </p:cNvPr>
          <p:cNvSpPr>
            <a:spLocks/>
          </p:cNvSpPr>
          <p:nvPr/>
        </p:nvSpPr>
        <p:spPr bwMode="auto">
          <a:xfrm>
            <a:off x="6036842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Freeform 20">
            <a:extLst>
              <a:ext uri="{FF2B5EF4-FFF2-40B4-BE49-F238E27FC236}">
                <a16:creationId xmlns:a16="http://schemas.microsoft.com/office/drawing/2014/main" id="{B22A169F-D633-D132-5722-F08A9F0737EF}"/>
              </a:ext>
            </a:extLst>
          </p:cNvPr>
          <p:cNvSpPr>
            <a:spLocks/>
          </p:cNvSpPr>
          <p:nvPr/>
        </p:nvSpPr>
        <p:spPr bwMode="auto">
          <a:xfrm>
            <a:off x="6498805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Freeform 21">
            <a:extLst>
              <a:ext uri="{FF2B5EF4-FFF2-40B4-BE49-F238E27FC236}">
                <a16:creationId xmlns:a16="http://schemas.microsoft.com/office/drawing/2014/main" id="{2DB3C907-E418-E3A1-3394-2F6CC7D1AD32}"/>
              </a:ext>
            </a:extLst>
          </p:cNvPr>
          <p:cNvSpPr>
            <a:spLocks noEditPoints="1"/>
          </p:cNvSpPr>
          <p:nvPr/>
        </p:nvSpPr>
        <p:spPr bwMode="auto">
          <a:xfrm>
            <a:off x="6768680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Freeform 22">
            <a:extLst>
              <a:ext uri="{FF2B5EF4-FFF2-40B4-BE49-F238E27FC236}">
                <a16:creationId xmlns:a16="http://schemas.microsoft.com/office/drawing/2014/main" id="{9A4D74F9-2A88-0368-220A-F664C4A0732E}"/>
              </a:ext>
            </a:extLst>
          </p:cNvPr>
          <p:cNvSpPr>
            <a:spLocks noEditPoints="1"/>
          </p:cNvSpPr>
          <p:nvPr/>
        </p:nvSpPr>
        <p:spPr bwMode="auto">
          <a:xfrm>
            <a:off x="6768680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23">
            <a:extLst>
              <a:ext uri="{FF2B5EF4-FFF2-40B4-BE49-F238E27FC236}">
                <a16:creationId xmlns:a16="http://schemas.microsoft.com/office/drawing/2014/main" id="{B546C436-4762-EBAD-FFDA-FA262A3F0022}"/>
              </a:ext>
            </a:extLst>
          </p:cNvPr>
          <p:cNvSpPr>
            <a:spLocks/>
          </p:cNvSpPr>
          <p:nvPr/>
        </p:nvSpPr>
        <p:spPr bwMode="auto">
          <a:xfrm>
            <a:off x="6768680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Freeform 24">
            <a:extLst>
              <a:ext uri="{FF2B5EF4-FFF2-40B4-BE49-F238E27FC236}">
                <a16:creationId xmlns:a16="http://schemas.microsoft.com/office/drawing/2014/main" id="{F53E4909-C4C5-7F93-6749-BAA4E0B4F622}"/>
              </a:ext>
            </a:extLst>
          </p:cNvPr>
          <p:cNvSpPr>
            <a:spLocks/>
          </p:cNvSpPr>
          <p:nvPr/>
        </p:nvSpPr>
        <p:spPr bwMode="auto">
          <a:xfrm>
            <a:off x="9064205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" name="Freeform 25">
            <a:extLst>
              <a:ext uri="{FF2B5EF4-FFF2-40B4-BE49-F238E27FC236}">
                <a16:creationId xmlns:a16="http://schemas.microsoft.com/office/drawing/2014/main" id="{9495297F-0E9D-D42D-BB64-C19B618F9C8B}"/>
              </a:ext>
            </a:extLst>
          </p:cNvPr>
          <p:cNvSpPr>
            <a:spLocks/>
          </p:cNvSpPr>
          <p:nvPr/>
        </p:nvSpPr>
        <p:spPr bwMode="auto">
          <a:xfrm>
            <a:off x="9524580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9" name="Freeform 26">
            <a:extLst>
              <a:ext uri="{FF2B5EF4-FFF2-40B4-BE49-F238E27FC236}">
                <a16:creationId xmlns:a16="http://schemas.microsoft.com/office/drawing/2014/main" id="{16725A28-58DC-54FA-A128-F85E478FE674}"/>
              </a:ext>
            </a:extLst>
          </p:cNvPr>
          <p:cNvSpPr>
            <a:spLocks/>
          </p:cNvSpPr>
          <p:nvPr/>
        </p:nvSpPr>
        <p:spPr bwMode="auto">
          <a:xfrm>
            <a:off x="9524580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1" name="Freeform 27">
            <a:extLst>
              <a:ext uri="{FF2B5EF4-FFF2-40B4-BE49-F238E27FC236}">
                <a16:creationId xmlns:a16="http://schemas.microsoft.com/office/drawing/2014/main" id="{73B9F9BC-E7D5-37BA-8C92-D16E65FBA556}"/>
              </a:ext>
            </a:extLst>
          </p:cNvPr>
          <p:cNvSpPr>
            <a:spLocks/>
          </p:cNvSpPr>
          <p:nvPr/>
        </p:nvSpPr>
        <p:spPr bwMode="auto">
          <a:xfrm>
            <a:off x="9226130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52" name="Group 2051">
            <a:extLst>
              <a:ext uri="{FF2B5EF4-FFF2-40B4-BE49-F238E27FC236}">
                <a16:creationId xmlns:a16="http://schemas.microsoft.com/office/drawing/2014/main" id="{6CD0455A-B127-15E3-5C11-21E52362B248}"/>
              </a:ext>
            </a:extLst>
          </p:cNvPr>
          <p:cNvGrpSpPr/>
          <p:nvPr/>
        </p:nvGrpSpPr>
        <p:grpSpPr>
          <a:xfrm rot="1786145">
            <a:off x="6247980" y="2264166"/>
            <a:ext cx="3829050" cy="3830638"/>
            <a:chOff x="817563" y="2264166"/>
            <a:chExt cx="3829050" cy="3830638"/>
          </a:xfrm>
        </p:grpSpPr>
        <p:sp>
          <p:nvSpPr>
            <p:cNvPr id="2053" name="Oval 28">
              <a:extLst>
                <a:ext uri="{FF2B5EF4-FFF2-40B4-BE49-F238E27FC236}">
                  <a16:creationId xmlns:a16="http://schemas.microsoft.com/office/drawing/2014/main" id="{52978F02-1072-37D5-F2C2-E9E16F9FA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" name="hour hand">
              <a:extLst>
                <a:ext uri="{FF2B5EF4-FFF2-40B4-BE49-F238E27FC236}">
                  <a16:creationId xmlns:a16="http://schemas.microsoft.com/office/drawing/2014/main" id="{F6AC7AB9-2C33-791A-28A5-03CE514EE8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055" name="Freeform 29">
            <a:extLst>
              <a:ext uri="{FF2B5EF4-FFF2-40B4-BE49-F238E27FC236}">
                <a16:creationId xmlns:a16="http://schemas.microsoft.com/office/drawing/2014/main" id="{B6A319ED-1CBD-E7A5-8E25-08EFFF19BA8C}"/>
              </a:ext>
            </a:extLst>
          </p:cNvPr>
          <p:cNvSpPr>
            <a:spLocks noEditPoints="1"/>
          </p:cNvSpPr>
          <p:nvPr/>
        </p:nvSpPr>
        <p:spPr bwMode="auto">
          <a:xfrm>
            <a:off x="5968580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6" name="Freeform 30">
            <a:extLst>
              <a:ext uri="{FF2B5EF4-FFF2-40B4-BE49-F238E27FC236}">
                <a16:creationId xmlns:a16="http://schemas.microsoft.com/office/drawing/2014/main" id="{5AFF8319-7608-33B8-DACF-670FFE7005E6}"/>
              </a:ext>
            </a:extLst>
          </p:cNvPr>
          <p:cNvSpPr>
            <a:spLocks noEditPoints="1"/>
          </p:cNvSpPr>
          <p:nvPr/>
        </p:nvSpPr>
        <p:spPr bwMode="auto">
          <a:xfrm>
            <a:off x="6141617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7" name="Freeform 31">
            <a:extLst>
              <a:ext uri="{FF2B5EF4-FFF2-40B4-BE49-F238E27FC236}">
                <a16:creationId xmlns:a16="http://schemas.microsoft.com/office/drawing/2014/main" id="{3FD4A79A-D0FD-2513-855C-B5170546068B}"/>
              </a:ext>
            </a:extLst>
          </p:cNvPr>
          <p:cNvSpPr>
            <a:spLocks noEditPoints="1"/>
          </p:cNvSpPr>
          <p:nvPr/>
        </p:nvSpPr>
        <p:spPr bwMode="auto">
          <a:xfrm>
            <a:off x="6051130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58" name="Group 2057">
            <a:extLst>
              <a:ext uri="{FF2B5EF4-FFF2-40B4-BE49-F238E27FC236}">
                <a16:creationId xmlns:a16="http://schemas.microsoft.com/office/drawing/2014/main" id="{D6D615BD-0819-5E2B-ECB1-A6B26F9052DD}"/>
              </a:ext>
            </a:extLst>
          </p:cNvPr>
          <p:cNvGrpSpPr/>
          <p:nvPr/>
        </p:nvGrpSpPr>
        <p:grpSpPr>
          <a:xfrm>
            <a:off x="7886280" y="2411803"/>
            <a:ext cx="566738" cy="566738"/>
            <a:chOff x="2455863" y="2411803"/>
            <a:chExt cx="566738" cy="566738"/>
          </a:xfrm>
        </p:grpSpPr>
        <p:sp>
          <p:nvSpPr>
            <p:cNvPr id="2059" name="Oval 32">
              <a:extLst>
                <a:ext uri="{FF2B5EF4-FFF2-40B4-BE49-F238E27FC236}">
                  <a16:creationId xmlns:a16="http://schemas.microsoft.com/office/drawing/2014/main" id="{7275447C-AE1C-686E-41DA-68BC00EFF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0" name="Oval 33">
              <a:extLst>
                <a:ext uri="{FF2B5EF4-FFF2-40B4-BE49-F238E27FC236}">
                  <a16:creationId xmlns:a16="http://schemas.microsoft.com/office/drawing/2014/main" id="{75CB1C53-5A12-8574-71B4-3C849C6E0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1" name="Freeform 34">
              <a:extLst>
                <a:ext uri="{FF2B5EF4-FFF2-40B4-BE49-F238E27FC236}">
                  <a16:creationId xmlns:a16="http://schemas.microsoft.com/office/drawing/2014/main" id="{3DD338FE-C46C-B0EB-ED6B-195320D71D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2" name="Freeform 35">
              <a:extLst>
                <a:ext uri="{FF2B5EF4-FFF2-40B4-BE49-F238E27FC236}">
                  <a16:creationId xmlns:a16="http://schemas.microsoft.com/office/drawing/2014/main" id="{7FBD94EA-0D48-2C39-DDFF-D9927E29F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3" name="Rectangle 36">
              <a:extLst>
                <a:ext uri="{FF2B5EF4-FFF2-40B4-BE49-F238E27FC236}">
                  <a16:creationId xmlns:a16="http://schemas.microsoft.com/office/drawing/2014/main" id="{413F315C-5BD4-B823-99D1-79DF82F44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4" name="Rectangle 37">
              <a:extLst>
                <a:ext uri="{FF2B5EF4-FFF2-40B4-BE49-F238E27FC236}">
                  <a16:creationId xmlns:a16="http://schemas.microsoft.com/office/drawing/2014/main" id="{1919A9D5-E1BD-A8A1-9D0B-C56C17F3E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2555" y="2499116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65" name="Freeform 40">
            <a:extLst>
              <a:ext uri="{FF2B5EF4-FFF2-40B4-BE49-F238E27FC236}">
                <a16:creationId xmlns:a16="http://schemas.microsoft.com/office/drawing/2014/main" id="{FB0F04D3-F30E-F2BD-7DC0-F89C6F6507AC}"/>
              </a:ext>
            </a:extLst>
          </p:cNvPr>
          <p:cNvSpPr>
            <a:spLocks noEditPoints="1"/>
          </p:cNvSpPr>
          <p:nvPr/>
        </p:nvSpPr>
        <p:spPr bwMode="auto">
          <a:xfrm>
            <a:off x="8675267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6" name="Freeform 46">
            <a:extLst>
              <a:ext uri="{FF2B5EF4-FFF2-40B4-BE49-F238E27FC236}">
                <a16:creationId xmlns:a16="http://schemas.microsoft.com/office/drawing/2014/main" id="{301E82DD-29AD-38C0-A3C0-848183B0DB31}"/>
              </a:ext>
            </a:extLst>
          </p:cNvPr>
          <p:cNvSpPr>
            <a:spLocks noEditPoints="1"/>
          </p:cNvSpPr>
          <p:nvPr/>
        </p:nvSpPr>
        <p:spPr bwMode="auto">
          <a:xfrm>
            <a:off x="9216605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6E2F9AA3-7F15-7D7A-42BD-8B01CA622D33}"/>
              </a:ext>
            </a:extLst>
          </p:cNvPr>
          <p:cNvGrpSpPr/>
          <p:nvPr/>
        </p:nvGrpSpPr>
        <p:grpSpPr>
          <a:xfrm>
            <a:off x="9381892" y="3437374"/>
            <a:ext cx="585788" cy="700042"/>
            <a:chOff x="3951475" y="3437374"/>
            <a:chExt cx="585788" cy="700042"/>
          </a:xfrm>
        </p:grpSpPr>
        <p:sp>
          <p:nvSpPr>
            <p:cNvPr id="2068" name="Freeform 44">
              <a:extLst>
                <a:ext uri="{FF2B5EF4-FFF2-40B4-BE49-F238E27FC236}">
                  <a16:creationId xmlns:a16="http://schemas.microsoft.com/office/drawing/2014/main" id="{9C5152C4-733A-F203-8364-207F596F7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1475" y="343737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9" name="Freeform 45">
              <a:extLst>
                <a:ext uri="{FF2B5EF4-FFF2-40B4-BE49-F238E27FC236}">
                  <a16:creationId xmlns:a16="http://schemas.microsoft.com/office/drawing/2014/main" id="{39D736F1-C0A4-21B2-E8F0-4E00D6989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0212" y="349293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0" name="Freeform 47">
              <a:extLst>
                <a:ext uri="{FF2B5EF4-FFF2-40B4-BE49-F238E27FC236}">
                  <a16:creationId xmlns:a16="http://schemas.microsoft.com/office/drawing/2014/main" id="{B15680E7-8928-AC47-EB45-358124F739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975" y="353738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1" name="Rectangle 48">
              <a:extLst>
                <a:ext uri="{FF2B5EF4-FFF2-40B4-BE49-F238E27FC236}">
                  <a16:creationId xmlns:a16="http://schemas.microsoft.com/office/drawing/2014/main" id="{9EADDE2C-F934-2BFE-43A7-F0A69769F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550" y="362311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2" name="Rectangle 49">
              <a:extLst>
                <a:ext uri="{FF2B5EF4-FFF2-40B4-BE49-F238E27FC236}">
                  <a16:creationId xmlns:a16="http://schemas.microsoft.com/office/drawing/2014/main" id="{6858EDC8-A19A-63FD-4D38-71EDDCB0C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410" y="3540562"/>
              <a:ext cx="1138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3" name="Freeform 52">
              <a:extLst>
                <a:ext uri="{FF2B5EF4-FFF2-40B4-BE49-F238E27FC236}">
                  <a16:creationId xmlns:a16="http://schemas.microsoft.com/office/drawing/2014/main" id="{C039C339-0EDF-8654-4E22-D122010D07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074" name="Freeform 58">
            <a:extLst>
              <a:ext uri="{FF2B5EF4-FFF2-40B4-BE49-F238E27FC236}">
                <a16:creationId xmlns:a16="http://schemas.microsoft.com/office/drawing/2014/main" id="{4C21650D-5493-20C2-0945-C4AE7D5EA476}"/>
              </a:ext>
            </a:extLst>
          </p:cNvPr>
          <p:cNvSpPr>
            <a:spLocks noEditPoints="1"/>
          </p:cNvSpPr>
          <p:nvPr/>
        </p:nvSpPr>
        <p:spPr bwMode="auto">
          <a:xfrm>
            <a:off x="9240417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75" name="Group 2074">
            <a:extLst>
              <a:ext uri="{FF2B5EF4-FFF2-40B4-BE49-F238E27FC236}">
                <a16:creationId xmlns:a16="http://schemas.microsoft.com/office/drawing/2014/main" id="{0788C1B4-F663-28E7-537B-095B05661C4D}"/>
              </a:ext>
            </a:extLst>
          </p:cNvPr>
          <p:cNvGrpSpPr/>
          <p:nvPr/>
        </p:nvGrpSpPr>
        <p:grpSpPr>
          <a:xfrm>
            <a:off x="8711780" y="5157861"/>
            <a:ext cx="629286" cy="577850"/>
            <a:chOff x="3281363" y="5157861"/>
            <a:chExt cx="629286" cy="577850"/>
          </a:xfrm>
        </p:grpSpPr>
        <p:sp>
          <p:nvSpPr>
            <p:cNvPr id="2076" name="Freeform 62">
              <a:extLst>
                <a:ext uri="{FF2B5EF4-FFF2-40B4-BE49-F238E27FC236}">
                  <a16:creationId xmlns:a16="http://schemas.microsoft.com/office/drawing/2014/main" id="{9A7D8EA1-F484-6C85-2334-5DCE2E7B0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799" y="5157861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7" name="Freeform 63">
              <a:extLst>
                <a:ext uri="{FF2B5EF4-FFF2-40B4-BE49-F238E27FC236}">
                  <a16:creationId xmlns:a16="http://schemas.microsoft.com/office/drawing/2014/main" id="{AF567C76-BD3E-01EE-5BAA-04F2815AE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949" y="5215011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8" name="Freeform 64">
              <a:extLst>
                <a:ext uri="{FF2B5EF4-FFF2-40B4-BE49-F238E27FC236}">
                  <a16:creationId xmlns:a16="http://schemas.microsoft.com/office/drawing/2014/main" id="{5711598F-601E-A8BD-3B98-047BFA7E8C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9" name="Freeform 65">
              <a:extLst>
                <a:ext uri="{FF2B5EF4-FFF2-40B4-BE49-F238E27FC236}">
                  <a16:creationId xmlns:a16="http://schemas.microsoft.com/office/drawing/2014/main" id="{6D8D87B5-8447-1708-0FA9-DF1CD5FA0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537" y="5248349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" name="Rectangle 66">
              <a:extLst>
                <a:ext uri="{FF2B5EF4-FFF2-40B4-BE49-F238E27FC236}">
                  <a16:creationId xmlns:a16="http://schemas.microsoft.com/office/drawing/2014/main" id="{770E8B9E-0A3F-E55A-0DC1-EBA51FC24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1874" y="5343599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" name="Rectangle 67">
              <a:extLst>
                <a:ext uri="{FF2B5EF4-FFF2-40B4-BE49-F238E27FC236}">
                  <a16:creationId xmlns:a16="http://schemas.microsoft.com/office/drawing/2014/main" id="{FD392B76-542B-400F-732B-32D1F722D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7907" y="5254699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27" name="Freeform 70">
            <a:extLst>
              <a:ext uri="{FF2B5EF4-FFF2-40B4-BE49-F238E27FC236}">
                <a16:creationId xmlns:a16="http://schemas.microsoft.com/office/drawing/2014/main" id="{DE1C7FD0-08C6-F384-13C0-3B70A7FAB140}"/>
              </a:ext>
            </a:extLst>
          </p:cNvPr>
          <p:cNvSpPr>
            <a:spLocks noEditPoints="1"/>
          </p:cNvSpPr>
          <p:nvPr/>
        </p:nvSpPr>
        <p:spPr bwMode="auto">
          <a:xfrm>
            <a:off x="7194130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Freeform 78">
            <a:extLst>
              <a:ext uri="{FF2B5EF4-FFF2-40B4-BE49-F238E27FC236}">
                <a16:creationId xmlns:a16="http://schemas.microsoft.com/office/drawing/2014/main" id="{88868CBA-9684-6055-2455-A8B668318858}"/>
              </a:ext>
            </a:extLst>
          </p:cNvPr>
          <p:cNvSpPr>
            <a:spLocks noEditPoints="1"/>
          </p:cNvSpPr>
          <p:nvPr/>
        </p:nvSpPr>
        <p:spPr bwMode="auto">
          <a:xfrm>
            <a:off x="6443242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9" name="Freeform 82">
            <a:extLst>
              <a:ext uri="{FF2B5EF4-FFF2-40B4-BE49-F238E27FC236}">
                <a16:creationId xmlns:a16="http://schemas.microsoft.com/office/drawing/2014/main" id="{A95D55A1-A211-A950-8902-238DD74B8491}"/>
              </a:ext>
            </a:extLst>
          </p:cNvPr>
          <p:cNvSpPr>
            <a:spLocks noEditPoints="1"/>
          </p:cNvSpPr>
          <p:nvPr/>
        </p:nvSpPr>
        <p:spPr bwMode="auto">
          <a:xfrm>
            <a:off x="6648030" y="4827978"/>
            <a:ext cx="17463" cy="123825"/>
          </a:xfrm>
          <a:custGeom>
            <a:avLst/>
            <a:gdLst>
              <a:gd name="T0" fmla="*/ 7 w 7"/>
              <a:gd name="T1" fmla="*/ 51 h 51"/>
              <a:gd name="T2" fmla="*/ 7 w 7"/>
              <a:gd name="T3" fmla="*/ 50 h 51"/>
              <a:gd name="T4" fmla="*/ 7 w 7"/>
              <a:gd name="T5" fmla="*/ 50 h 51"/>
              <a:gd name="T6" fmla="*/ 7 w 7"/>
              <a:gd name="T7" fmla="*/ 50 h 51"/>
              <a:gd name="T8" fmla="*/ 7 w 7"/>
              <a:gd name="T9" fmla="*/ 49 h 51"/>
              <a:gd name="T10" fmla="*/ 0 w 7"/>
              <a:gd name="T11" fmla="*/ 16 h 51"/>
              <a:gd name="T12" fmla="*/ 0 w 7"/>
              <a:gd name="T13" fmla="*/ 16 h 51"/>
              <a:gd name="T14" fmla="*/ 0 w 7"/>
              <a:gd name="T15" fmla="*/ 16 h 51"/>
              <a:gd name="T16" fmla="*/ 0 w 7"/>
              <a:gd name="T17" fmla="*/ 16 h 51"/>
              <a:gd name="T18" fmla="*/ 0 w 7"/>
              <a:gd name="T19" fmla="*/ 15 h 51"/>
              <a:gd name="T20" fmla="*/ 0 w 7"/>
              <a:gd name="T21" fmla="*/ 15 h 51"/>
              <a:gd name="T22" fmla="*/ 0 w 7"/>
              <a:gd name="T23" fmla="*/ 15 h 51"/>
              <a:gd name="T24" fmla="*/ 0 w 7"/>
              <a:gd name="T25" fmla="*/ 14 h 51"/>
              <a:gd name="T26" fmla="*/ 0 w 7"/>
              <a:gd name="T27" fmla="*/ 14 h 51"/>
              <a:gd name="T28" fmla="*/ 0 w 7"/>
              <a:gd name="T29" fmla="*/ 14 h 51"/>
              <a:gd name="T30" fmla="*/ 0 w 7"/>
              <a:gd name="T31" fmla="*/ 14 h 51"/>
              <a:gd name="T32" fmla="*/ 0 w 7"/>
              <a:gd name="T33" fmla="*/ 13 h 51"/>
              <a:gd name="T34" fmla="*/ 0 w 7"/>
              <a:gd name="T35" fmla="*/ 13 h 51"/>
              <a:gd name="T36" fmla="*/ 0 w 7"/>
              <a:gd name="T37" fmla="*/ 13 h 51"/>
              <a:gd name="T38" fmla="*/ 0 w 7"/>
              <a:gd name="T39" fmla="*/ 12 h 51"/>
              <a:gd name="T40" fmla="*/ 0 w 7"/>
              <a:gd name="T41" fmla="*/ 12 h 51"/>
              <a:gd name="T42" fmla="*/ 0 w 7"/>
              <a:gd name="T43" fmla="*/ 12 h 51"/>
              <a:gd name="T44" fmla="*/ 0 w 7"/>
              <a:gd name="T45" fmla="*/ 12 h 51"/>
              <a:gd name="T46" fmla="*/ 0 w 7"/>
              <a:gd name="T47" fmla="*/ 11 h 51"/>
              <a:gd name="T48" fmla="*/ 0 w 7"/>
              <a:gd name="T49" fmla="*/ 11 h 51"/>
              <a:gd name="T50" fmla="*/ 0 w 7"/>
              <a:gd name="T51" fmla="*/ 11 h 51"/>
              <a:gd name="T52" fmla="*/ 0 w 7"/>
              <a:gd name="T53" fmla="*/ 10 h 51"/>
              <a:gd name="T54" fmla="*/ 0 w 7"/>
              <a:gd name="T55" fmla="*/ 10 h 51"/>
              <a:gd name="T56" fmla="*/ 0 w 7"/>
              <a:gd name="T57" fmla="*/ 10 h 51"/>
              <a:gd name="T58" fmla="*/ 0 w 7"/>
              <a:gd name="T59" fmla="*/ 9 h 51"/>
              <a:gd name="T60" fmla="*/ 0 w 7"/>
              <a:gd name="T61" fmla="*/ 9 h 51"/>
              <a:gd name="T62" fmla="*/ 0 w 7"/>
              <a:gd name="T63" fmla="*/ 9 h 51"/>
              <a:gd name="T64" fmla="*/ 0 w 7"/>
              <a:gd name="T65" fmla="*/ 9 h 51"/>
              <a:gd name="T66" fmla="*/ 0 w 7"/>
              <a:gd name="T67" fmla="*/ 8 h 51"/>
              <a:gd name="T68" fmla="*/ 0 w 7"/>
              <a:gd name="T69" fmla="*/ 8 h 51"/>
              <a:gd name="T70" fmla="*/ 0 w 7"/>
              <a:gd name="T71" fmla="*/ 8 h 51"/>
              <a:gd name="T72" fmla="*/ 0 w 7"/>
              <a:gd name="T73" fmla="*/ 7 h 51"/>
              <a:gd name="T74" fmla="*/ 0 w 7"/>
              <a:gd name="T75" fmla="*/ 7 h 51"/>
              <a:gd name="T76" fmla="*/ 0 w 7"/>
              <a:gd name="T77" fmla="*/ 7 h 51"/>
              <a:gd name="T78" fmla="*/ 0 w 7"/>
              <a:gd name="T79" fmla="*/ 6 h 51"/>
              <a:gd name="T80" fmla="*/ 0 w 7"/>
              <a:gd name="T81" fmla="*/ 6 h 51"/>
              <a:gd name="T82" fmla="*/ 0 w 7"/>
              <a:gd name="T83" fmla="*/ 6 h 51"/>
              <a:gd name="T84" fmla="*/ 0 w 7"/>
              <a:gd name="T85" fmla="*/ 6 h 51"/>
              <a:gd name="T86" fmla="*/ 0 w 7"/>
              <a:gd name="T87" fmla="*/ 5 h 51"/>
              <a:gd name="T88" fmla="*/ 1 w 7"/>
              <a:gd name="T89" fmla="*/ 5 h 51"/>
              <a:gd name="T90" fmla="*/ 1 w 7"/>
              <a:gd name="T91" fmla="*/ 5 h 51"/>
              <a:gd name="T92" fmla="*/ 1 w 7"/>
              <a:gd name="T93" fmla="*/ 4 h 51"/>
              <a:gd name="T94" fmla="*/ 1 w 7"/>
              <a:gd name="T95" fmla="*/ 4 h 51"/>
              <a:gd name="T96" fmla="*/ 1 w 7"/>
              <a:gd name="T97" fmla="*/ 3 h 51"/>
              <a:gd name="T98" fmla="*/ 1 w 7"/>
              <a:gd name="T99" fmla="*/ 3 h 51"/>
              <a:gd name="T100" fmla="*/ 1 w 7"/>
              <a:gd name="T101" fmla="*/ 3 h 51"/>
              <a:gd name="T102" fmla="*/ 1 w 7"/>
              <a:gd name="T103" fmla="*/ 3 h 51"/>
              <a:gd name="T104" fmla="*/ 1 w 7"/>
              <a:gd name="T105" fmla="*/ 2 h 51"/>
              <a:gd name="T106" fmla="*/ 1 w 7"/>
              <a:gd name="T107" fmla="*/ 1 h 51"/>
              <a:gd name="T108" fmla="*/ 1 w 7"/>
              <a:gd name="T109" fmla="*/ 1 h 51"/>
              <a:gd name="T110" fmla="*/ 1 w 7"/>
              <a:gd name="T111" fmla="*/ 1 h 51"/>
              <a:gd name="T112" fmla="*/ 1 w 7"/>
              <a:gd name="T113" fmla="*/ 0 h 51"/>
              <a:gd name="T114" fmla="*/ 1 w 7"/>
              <a:gd name="T115" fmla="*/ 0 h 51"/>
              <a:gd name="T116" fmla="*/ 1 w 7"/>
              <a:gd name="T11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" h="51">
                <a:moveTo>
                  <a:pt x="7" y="51"/>
                </a:moveTo>
                <a:cubicBezTo>
                  <a:pt x="7" y="51"/>
                  <a:pt x="7" y="51"/>
                  <a:pt x="7" y="51"/>
                </a:cubicBezTo>
                <a:cubicBezTo>
                  <a:pt x="7" y="51"/>
                  <a:pt x="7" y="51"/>
                  <a:pt x="7" y="51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49"/>
                </a:moveTo>
                <a:cubicBezTo>
                  <a:pt x="7" y="49"/>
                  <a:pt x="7" y="50"/>
                  <a:pt x="7" y="50"/>
                </a:cubicBezTo>
                <a:cubicBezTo>
                  <a:pt x="7" y="50"/>
                  <a:pt x="7" y="49"/>
                  <a:pt x="7" y="49"/>
                </a:cubicBezTo>
                <a:moveTo>
                  <a:pt x="0" y="16"/>
                </a:moveTo>
                <a:cubicBezTo>
                  <a:pt x="0" y="28"/>
                  <a:pt x="2" y="39"/>
                  <a:pt x="6" y="49"/>
                </a:cubicBezTo>
                <a:cubicBezTo>
                  <a:pt x="2" y="39"/>
                  <a:pt x="0" y="28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1"/>
                  <a:pt x="0" y="11"/>
                  <a:pt x="0" y="12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2"/>
                </a:move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Freeform 90">
            <a:extLst>
              <a:ext uri="{FF2B5EF4-FFF2-40B4-BE49-F238E27FC236}">
                <a16:creationId xmlns:a16="http://schemas.microsoft.com/office/drawing/2014/main" id="{70B3A5D1-5A84-4CA2-F3C6-6FE86B536BF7}"/>
              </a:ext>
            </a:extLst>
          </p:cNvPr>
          <p:cNvSpPr>
            <a:spLocks noEditPoints="1"/>
          </p:cNvSpPr>
          <p:nvPr/>
        </p:nvSpPr>
        <p:spPr bwMode="auto">
          <a:xfrm>
            <a:off x="7986292" y="5548703"/>
            <a:ext cx="9525" cy="127000"/>
          </a:xfrm>
          <a:custGeom>
            <a:avLst/>
            <a:gdLst>
              <a:gd name="T0" fmla="*/ 3 w 4"/>
              <a:gd name="T1" fmla="*/ 52 h 52"/>
              <a:gd name="T2" fmla="*/ 3 w 4"/>
              <a:gd name="T3" fmla="*/ 52 h 52"/>
              <a:gd name="T4" fmla="*/ 3 w 4"/>
              <a:gd name="T5" fmla="*/ 52 h 52"/>
              <a:gd name="T6" fmla="*/ 3 w 4"/>
              <a:gd name="T7" fmla="*/ 51 h 52"/>
              <a:gd name="T8" fmla="*/ 2 w 4"/>
              <a:gd name="T9" fmla="*/ 51 h 52"/>
              <a:gd name="T10" fmla="*/ 2 w 4"/>
              <a:gd name="T11" fmla="*/ 51 h 52"/>
              <a:gd name="T12" fmla="*/ 2 w 4"/>
              <a:gd name="T13" fmla="*/ 51 h 52"/>
              <a:gd name="T14" fmla="*/ 2 w 4"/>
              <a:gd name="T15" fmla="*/ 50 h 52"/>
              <a:gd name="T16" fmla="*/ 2 w 4"/>
              <a:gd name="T17" fmla="*/ 50 h 52"/>
              <a:gd name="T18" fmla="*/ 2 w 4"/>
              <a:gd name="T19" fmla="*/ 50 h 52"/>
              <a:gd name="T20" fmla="*/ 2 w 4"/>
              <a:gd name="T21" fmla="*/ 49 h 52"/>
              <a:gd name="T22" fmla="*/ 2 w 4"/>
              <a:gd name="T23" fmla="*/ 49 h 52"/>
              <a:gd name="T24" fmla="*/ 2 w 4"/>
              <a:gd name="T25" fmla="*/ 49 h 52"/>
              <a:gd name="T26" fmla="*/ 2 w 4"/>
              <a:gd name="T27" fmla="*/ 49 h 52"/>
              <a:gd name="T28" fmla="*/ 2 w 4"/>
              <a:gd name="T29" fmla="*/ 49 h 52"/>
              <a:gd name="T30" fmla="*/ 2 w 4"/>
              <a:gd name="T31" fmla="*/ 49 h 52"/>
              <a:gd name="T32" fmla="*/ 2 w 4"/>
              <a:gd name="T33" fmla="*/ 48 h 52"/>
              <a:gd name="T34" fmla="*/ 2 w 4"/>
              <a:gd name="T35" fmla="*/ 48 h 52"/>
              <a:gd name="T36" fmla="*/ 2 w 4"/>
              <a:gd name="T37" fmla="*/ 48 h 52"/>
              <a:gd name="T38" fmla="*/ 0 w 4"/>
              <a:gd name="T39" fmla="*/ 35 h 52"/>
              <a:gd name="T40" fmla="*/ 0 w 4"/>
              <a:gd name="T41" fmla="*/ 35 h 52"/>
              <a:gd name="T42" fmla="*/ 0 w 4"/>
              <a:gd name="T43" fmla="*/ 35 h 52"/>
              <a:gd name="T44" fmla="*/ 0 w 4"/>
              <a:gd name="T45" fmla="*/ 33 h 52"/>
              <a:gd name="T46" fmla="*/ 0 w 4"/>
              <a:gd name="T47" fmla="*/ 33 h 52"/>
              <a:gd name="T48" fmla="*/ 0 w 4"/>
              <a:gd name="T49" fmla="*/ 33 h 52"/>
              <a:gd name="T50" fmla="*/ 0 w 4"/>
              <a:gd name="T51" fmla="*/ 32 h 52"/>
              <a:gd name="T52" fmla="*/ 0 w 4"/>
              <a:gd name="T53" fmla="*/ 32 h 52"/>
              <a:gd name="T54" fmla="*/ 0 w 4"/>
              <a:gd name="T55" fmla="*/ 32 h 52"/>
              <a:gd name="T56" fmla="*/ 0 w 4"/>
              <a:gd name="T57" fmla="*/ 32 h 52"/>
              <a:gd name="T58" fmla="*/ 0 w 4"/>
              <a:gd name="T59" fmla="*/ 32 h 52"/>
              <a:gd name="T60" fmla="*/ 0 w 4"/>
              <a:gd name="T61" fmla="*/ 32 h 52"/>
              <a:gd name="T62" fmla="*/ 0 w 4"/>
              <a:gd name="T63" fmla="*/ 31 h 52"/>
              <a:gd name="T64" fmla="*/ 0 w 4"/>
              <a:gd name="T65" fmla="*/ 31 h 52"/>
              <a:gd name="T66" fmla="*/ 0 w 4"/>
              <a:gd name="T67" fmla="*/ 30 h 52"/>
              <a:gd name="T68" fmla="*/ 0 w 4"/>
              <a:gd name="T69" fmla="*/ 30 h 52"/>
              <a:gd name="T70" fmla="*/ 0 w 4"/>
              <a:gd name="T71" fmla="*/ 30 h 52"/>
              <a:gd name="T72" fmla="*/ 0 w 4"/>
              <a:gd name="T73" fmla="*/ 30 h 52"/>
              <a:gd name="T74" fmla="*/ 0 w 4"/>
              <a:gd name="T75" fmla="*/ 29 h 52"/>
              <a:gd name="T76" fmla="*/ 0 w 4"/>
              <a:gd name="T77" fmla="*/ 29 h 52"/>
              <a:gd name="T78" fmla="*/ 0 w 4"/>
              <a:gd name="T79" fmla="*/ 29 h 52"/>
              <a:gd name="T80" fmla="*/ 0 w 4"/>
              <a:gd name="T81" fmla="*/ 29 h 52"/>
              <a:gd name="T82" fmla="*/ 0 w 4"/>
              <a:gd name="T83" fmla="*/ 29 h 52"/>
              <a:gd name="T84" fmla="*/ 0 w 4"/>
              <a:gd name="T85" fmla="*/ 29 h 52"/>
              <a:gd name="T86" fmla="*/ 0 w 4"/>
              <a:gd name="T87" fmla="*/ 28 h 52"/>
              <a:gd name="T88" fmla="*/ 0 w 4"/>
              <a:gd name="T89" fmla="*/ 28 h 52"/>
              <a:gd name="T90" fmla="*/ 4 w 4"/>
              <a:gd name="T91" fmla="*/ 1 h 52"/>
              <a:gd name="T92" fmla="*/ 4 w 4"/>
              <a:gd name="T93" fmla="*/ 1 h 52"/>
              <a:gd name="T94" fmla="*/ 4 w 4"/>
              <a:gd name="T95" fmla="*/ 1 h 52"/>
              <a:gd name="T96" fmla="*/ 4 w 4"/>
              <a:gd name="T97" fmla="*/ 1 h 52"/>
              <a:gd name="T98" fmla="*/ 4 w 4"/>
              <a:gd name="T99" fmla="*/ 1 h 52"/>
              <a:gd name="T100" fmla="*/ 4 w 4"/>
              <a:gd name="T101" fmla="*/ 1 h 52"/>
              <a:gd name="T102" fmla="*/ 4 w 4"/>
              <a:gd name="T103" fmla="*/ 0 h 52"/>
              <a:gd name="T104" fmla="*/ 4 w 4"/>
              <a:gd name="T105" fmla="*/ 0 h 52"/>
              <a:gd name="T106" fmla="*/ 4 w 4"/>
              <a:gd name="T107" fmla="*/ 0 h 52"/>
              <a:gd name="T108" fmla="*/ 4 w 4"/>
              <a:gd name="T109" fmla="*/ 0 h 52"/>
              <a:gd name="T110" fmla="*/ 4 w 4"/>
              <a:gd name="T111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" h="52"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1"/>
                </a:moveTo>
                <a:cubicBezTo>
                  <a:pt x="3" y="51"/>
                  <a:pt x="3" y="51"/>
                  <a:pt x="3" y="51"/>
                </a:cubicBezTo>
                <a:cubicBezTo>
                  <a:pt x="3" y="51"/>
                  <a:pt x="3" y="51"/>
                  <a:pt x="3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0"/>
                </a:moveTo>
                <a:cubicBezTo>
                  <a:pt x="2" y="50"/>
                  <a:pt x="2" y="51"/>
                  <a:pt x="2" y="51"/>
                </a:cubicBezTo>
                <a:cubicBezTo>
                  <a:pt x="2" y="51"/>
                  <a:pt x="2" y="50"/>
                  <a:pt x="2" y="50"/>
                </a:cubicBezTo>
                <a:moveTo>
                  <a:pt x="2" y="50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moveTo>
                  <a:pt x="2" y="49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8"/>
                </a:moveTo>
                <a:cubicBezTo>
                  <a:pt x="2" y="48"/>
                  <a:pt x="2" y="49"/>
                  <a:pt x="2" y="49"/>
                </a:cubicBezTo>
                <a:cubicBezTo>
                  <a:pt x="2" y="49"/>
                  <a:pt x="2" y="48"/>
                  <a:pt x="2" y="48"/>
                </a:cubicBezTo>
                <a:moveTo>
                  <a:pt x="2" y="48"/>
                </a:moveTo>
                <a:cubicBezTo>
                  <a:pt x="2" y="48"/>
                  <a:pt x="2" y="48"/>
                  <a:pt x="2" y="48"/>
                </a:cubicBezTo>
                <a:cubicBezTo>
                  <a:pt x="2" y="48"/>
                  <a:pt x="2" y="48"/>
                  <a:pt x="2" y="48"/>
                </a:cubicBezTo>
                <a:moveTo>
                  <a:pt x="0" y="35"/>
                </a:moveTo>
                <a:cubicBezTo>
                  <a:pt x="0" y="40"/>
                  <a:pt x="1" y="44"/>
                  <a:pt x="2" y="48"/>
                </a:cubicBezTo>
                <a:cubicBezTo>
                  <a:pt x="1" y="44"/>
                  <a:pt x="0" y="40"/>
                  <a:pt x="0" y="35"/>
                </a:cubicBezTo>
                <a:moveTo>
                  <a:pt x="0" y="33"/>
                </a:moveTo>
                <a:cubicBezTo>
                  <a:pt x="0" y="34"/>
                  <a:pt x="0" y="35"/>
                  <a:pt x="0" y="35"/>
                </a:cubicBezTo>
                <a:cubicBezTo>
                  <a:pt x="0" y="35"/>
                  <a:pt x="0" y="34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2"/>
                </a:moveTo>
                <a:cubicBezTo>
                  <a:pt x="0" y="32"/>
                  <a:pt x="0" y="33"/>
                  <a:pt x="0" y="33"/>
                </a:cubicBezTo>
                <a:cubicBezTo>
                  <a:pt x="0" y="33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1"/>
                </a:moveTo>
                <a:cubicBezTo>
                  <a:pt x="0" y="31"/>
                  <a:pt x="0" y="31"/>
                  <a:pt x="0" y="32"/>
                </a:cubicBezTo>
                <a:cubicBezTo>
                  <a:pt x="0" y="31"/>
                  <a:pt x="0" y="31"/>
                  <a:pt x="0" y="31"/>
                </a:cubicBezTo>
                <a:moveTo>
                  <a:pt x="0" y="31"/>
                </a:moveTo>
                <a:cubicBezTo>
                  <a:pt x="0" y="31"/>
                  <a:pt x="0" y="31"/>
                  <a:pt x="0" y="31"/>
                </a:cubicBezTo>
                <a:cubicBezTo>
                  <a:pt x="0" y="31"/>
                  <a:pt x="0" y="31"/>
                  <a:pt x="0" y="31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29"/>
                </a:moveTo>
                <a:cubicBezTo>
                  <a:pt x="0" y="29"/>
                  <a:pt x="0" y="30"/>
                  <a:pt x="0" y="30"/>
                </a:cubicBezTo>
                <a:cubicBezTo>
                  <a:pt x="0" y="30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8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8"/>
                </a:cubicBezTo>
                <a:moveTo>
                  <a:pt x="0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moveTo>
                  <a:pt x="4" y="1"/>
                </a:moveTo>
                <a:cubicBezTo>
                  <a:pt x="1" y="10"/>
                  <a:pt x="0" y="19"/>
                  <a:pt x="0" y="28"/>
                </a:cubicBezTo>
                <a:cubicBezTo>
                  <a:pt x="0" y="19"/>
                  <a:pt x="1" y="10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1"/>
                  <a:pt x="4" y="1"/>
                </a:cubicBezTo>
                <a:cubicBezTo>
                  <a:pt x="4" y="1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F781786F-1B58-C99C-58A6-507960E21356}"/>
              </a:ext>
            </a:extLst>
          </p:cNvPr>
          <p:cNvGrpSpPr/>
          <p:nvPr/>
        </p:nvGrpSpPr>
        <p:grpSpPr>
          <a:xfrm>
            <a:off x="6362171" y="3389703"/>
            <a:ext cx="571500" cy="622533"/>
            <a:chOff x="931754" y="3389703"/>
            <a:chExt cx="571500" cy="622533"/>
          </a:xfrm>
        </p:grpSpPr>
        <p:sp>
          <p:nvSpPr>
            <p:cNvPr id="1032" name="Freeform 68">
              <a:extLst>
                <a:ext uri="{FF2B5EF4-FFF2-40B4-BE49-F238E27FC236}">
                  <a16:creationId xmlns:a16="http://schemas.microsoft.com/office/drawing/2014/main" id="{C58D0F4B-B049-30AA-65E2-AC07FC036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54" y="3439148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Freeform 69">
              <a:extLst>
                <a:ext uri="{FF2B5EF4-FFF2-40B4-BE49-F238E27FC236}">
                  <a16:creationId xmlns:a16="http://schemas.microsoft.com/office/drawing/2014/main" id="{B64ADFEE-71D7-2FD8-286E-44C30FA74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317" y="3493123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Freeform 71">
              <a:extLst>
                <a:ext uri="{FF2B5EF4-FFF2-40B4-BE49-F238E27FC236}">
                  <a16:creationId xmlns:a16="http://schemas.microsoft.com/office/drawing/2014/main" id="{B34148AF-0D65-B79C-7EE6-F98673749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492" y="3497885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Freeform 74">
              <a:extLst>
                <a:ext uri="{FF2B5EF4-FFF2-40B4-BE49-F238E27FC236}">
                  <a16:creationId xmlns:a16="http://schemas.microsoft.com/office/drawing/2014/main" id="{C671F305-CB0B-6404-19C0-9B936506B6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Rectangle 94">
              <a:extLst>
                <a:ext uri="{FF2B5EF4-FFF2-40B4-BE49-F238E27FC236}">
                  <a16:creationId xmlns:a16="http://schemas.microsoft.com/office/drawing/2014/main" id="{FB3F359B-684B-43B8-8D6B-D0823EB47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679" y="3655048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Rectangle 95">
              <a:extLst>
                <a:ext uri="{FF2B5EF4-FFF2-40B4-BE49-F238E27FC236}">
                  <a16:creationId xmlns:a16="http://schemas.microsoft.com/office/drawing/2014/main" id="{4C5E6911-456C-5E89-1951-803996851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893" y="3520744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38" name="Group 1037">
            <a:extLst>
              <a:ext uri="{FF2B5EF4-FFF2-40B4-BE49-F238E27FC236}">
                <a16:creationId xmlns:a16="http://schemas.microsoft.com/office/drawing/2014/main" id="{20B2054B-CF1D-5ED2-0D32-45E25CEE0EBA}"/>
              </a:ext>
            </a:extLst>
          </p:cNvPr>
          <p:cNvGrpSpPr/>
          <p:nvPr/>
        </p:nvGrpSpPr>
        <p:grpSpPr>
          <a:xfrm>
            <a:off x="6927362" y="5157861"/>
            <a:ext cx="569913" cy="568325"/>
            <a:chOff x="1496945" y="5157861"/>
            <a:chExt cx="569913" cy="568325"/>
          </a:xfrm>
        </p:grpSpPr>
        <p:sp>
          <p:nvSpPr>
            <p:cNvPr id="1039" name="Freeform 80">
              <a:extLst>
                <a:ext uri="{FF2B5EF4-FFF2-40B4-BE49-F238E27FC236}">
                  <a16:creationId xmlns:a16="http://schemas.microsoft.com/office/drawing/2014/main" id="{22D92BF8-0244-3D22-DA80-28B16F45F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945" y="5157861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0" name="Freeform 81">
              <a:extLst>
                <a:ext uri="{FF2B5EF4-FFF2-40B4-BE49-F238E27FC236}">
                  <a16:creationId xmlns:a16="http://schemas.microsoft.com/office/drawing/2014/main" id="{644A668E-2193-2A2E-DCEE-A68DE61AF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508" y="5215011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1" name="Freeform 83">
              <a:extLst>
                <a:ext uri="{FF2B5EF4-FFF2-40B4-BE49-F238E27FC236}">
                  <a16:creationId xmlns:a16="http://schemas.microsoft.com/office/drawing/2014/main" id="{54812B90-DD09-8ED0-95E3-A3269C199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508" y="5216599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Freeform 86">
              <a:extLst>
                <a:ext uri="{FF2B5EF4-FFF2-40B4-BE49-F238E27FC236}">
                  <a16:creationId xmlns:a16="http://schemas.microsoft.com/office/drawing/2014/main" id="{A88058CE-BC2B-DD85-3D63-BE164FBC80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3" name="Rectangle 100">
              <a:extLst>
                <a:ext uri="{FF2B5EF4-FFF2-40B4-BE49-F238E27FC236}">
                  <a16:creationId xmlns:a16="http://schemas.microsoft.com/office/drawing/2014/main" id="{1F1E4283-2B17-329A-731E-67F8D900D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258" y="5337249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4" name="Rectangle 101">
              <a:extLst>
                <a:ext uri="{FF2B5EF4-FFF2-40B4-BE49-F238E27FC236}">
                  <a16:creationId xmlns:a16="http://schemas.microsoft.com/office/drawing/2014/main" id="{4003A4DA-4F37-2C6C-FCB7-4BB50F751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858" y="5238824"/>
              <a:ext cx="1426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45" name="Oval 107">
            <a:extLst>
              <a:ext uri="{FF2B5EF4-FFF2-40B4-BE49-F238E27FC236}">
                <a16:creationId xmlns:a16="http://schemas.microsoft.com/office/drawing/2014/main" id="{4CED92B9-CB1C-FCCE-6A0E-511890BFE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742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6" name="Oval 108">
            <a:extLst>
              <a:ext uri="{FF2B5EF4-FFF2-40B4-BE49-F238E27FC236}">
                <a16:creationId xmlns:a16="http://schemas.microsoft.com/office/drawing/2014/main" id="{05CE8C04-26A4-F3F1-B570-FCE3E1DCB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9480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7" name="Freeform 109">
            <a:extLst>
              <a:ext uri="{FF2B5EF4-FFF2-40B4-BE49-F238E27FC236}">
                <a16:creationId xmlns:a16="http://schemas.microsoft.com/office/drawing/2014/main" id="{BE34A704-1840-FF84-026E-CF40981C3107}"/>
              </a:ext>
            </a:extLst>
          </p:cNvPr>
          <p:cNvSpPr>
            <a:spLocks/>
          </p:cNvSpPr>
          <p:nvPr/>
        </p:nvSpPr>
        <p:spPr bwMode="auto">
          <a:xfrm>
            <a:off x="7238580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8" name="Freeform 110">
            <a:extLst>
              <a:ext uri="{FF2B5EF4-FFF2-40B4-BE49-F238E27FC236}">
                <a16:creationId xmlns:a16="http://schemas.microsoft.com/office/drawing/2014/main" id="{E94F85FD-8065-C5DD-00CD-FDBF6DFEA5D1}"/>
              </a:ext>
            </a:extLst>
          </p:cNvPr>
          <p:cNvSpPr>
            <a:spLocks/>
          </p:cNvSpPr>
          <p:nvPr/>
        </p:nvSpPr>
        <p:spPr bwMode="auto">
          <a:xfrm>
            <a:off x="7394155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9" name="Freeform 111">
            <a:extLst>
              <a:ext uri="{FF2B5EF4-FFF2-40B4-BE49-F238E27FC236}">
                <a16:creationId xmlns:a16="http://schemas.microsoft.com/office/drawing/2014/main" id="{5E29190B-C86F-FEF3-0D33-47730081B744}"/>
              </a:ext>
            </a:extLst>
          </p:cNvPr>
          <p:cNvSpPr>
            <a:spLocks/>
          </p:cNvSpPr>
          <p:nvPr/>
        </p:nvSpPr>
        <p:spPr bwMode="auto">
          <a:xfrm>
            <a:off x="5460580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0" name="Freeform 112">
            <a:extLst>
              <a:ext uri="{FF2B5EF4-FFF2-40B4-BE49-F238E27FC236}">
                <a16:creationId xmlns:a16="http://schemas.microsoft.com/office/drawing/2014/main" id="{CEDCB2F7-B5BF-910F-9AA5-C07FCC9F7D74}"/>
              </a:ext>
            </a:extLst>
          </p:cNvPr>
          <p:cNvSpPr>
            <a:spLocks/>
          </p:cNvSpPr>
          <p:nvPr/>
        </p:nvSpPr>
        <p:spPr bwMode="auto">
          <a:xfrm>
            <a:off x="5325642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1" name="Freeform 113">
            <a:extLst>
              <a:ext uri="{FF2B5EF4-FFF2-40B4-BE49-F238E27FC236}">
                <a16:creationId xmlns:a16="http://schemas.microsoft.com/office/drawing/2014/main" id="{7DEB83B3-3528-A54E-380B-C46496EF6D0A}"/>
              </a:ext>
            </a:extLst>
          </p:cNvPr>
          <p:cNvSpPr>
            <a:spLocks/>
          </p:cNvSpPr>
          <p:nvPr/>
        </p:nvSpPr>
        <p:spPr bwMode="auto">
          <a:xfrm>
            <a:off x="8770517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2" name="Freeform 114">
            <a:extLst>
              <a:ext uri="{FF2B5EF4-FFF2-40B4-BE49-F238E27FC236}">
                <a16:creationId xmlns:a16="http://schemas.microsoft.com/office/drawing/2014/main" id="{03E206F5-1DC9-89FE-F51A-583AD3817F20}"/>
              </a:ext>
            </a:extLst>
          </p:cNvPr>
          <p:cNvSpPr>
            <a:spLocks/>
          </p:cNvSpPr>
          <p:nvPr/>
        </p:nvSpPr>
        <p:spPr bwMode="auto">
          <a:xfrm>
            <a:off x="8614942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3" name="Freeform 115">
            <a:extLst>
              <a:ext uri="{FF2B5EF4-FFF2-40B4-BE49-F238E27FC236}">
                <a16:creationId xmlns:a16="http://schemas.microsoft.com/office/drawing/2014/main" id="{A14CBA06-B48C-C9E6-1D67-923F07856935}"/>
              </a:ext>
            </a:extLst>
          </p:cNvPr>
          <p:cNvSpPr>
            <a:spLocks/>
          </p:cNvSpPr>
          <p:nvPr/>
        </p:nvSpPr>
        <p:spPr bwMode="auto">
          <a:xfrm>
            <a:off x="8876880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4" name="Freeform 116">
            <a:extLst>
              <a:ext uri="{FF2B5EF4-FFF2-40B4-BE49-F238E27FC236}">
                <a16:creationId xmlns:a16="http://schemas.microsoft.com/office/drawing/2014/main" id="{BB6DE250-8098-8CAD-0463-105F8D0DD2C8}"/>
              </a:ext>
            </a:extLst>
          </p:cNvPr>
          <p:cNvSpPr>
            <a:spLocks/>
          </p:cNvSpPr>
          <p:nvPr/>
        </p:nvSpPr>
        <p:spPr bwMode="auto">
          <a:xfrm>
            <a:off x="10204030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5" name="Freeform 117">
            <a:extLst>
              <a:ext uri="{FF2B5EF4-FFF2-40B4-BE49-F238E27FC236}">
                <a16:creationId xmlns:a16="http://schemas.microsoft.com/office/drawing/2014/main" id="{4B1A5DCE-77EF-69B4-2533-0C663801DCCB}"/>
              </a:ext>
            </a:extLst>
          </p:cNvPr>
          <p:cNvSpPr>
            <a:spLocks/>
          </p:cNvSpPr>
          <p:nvPr/>
        </p:nvSpPr>
        <p:spPr bwMode="auto">
          <a:xfrm>
            <a:off x="9926217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084" name="Group 2083">
            <a:extLst>
              <a:ext uri="{FF2B5EF4-FFF2-40B4-BE49-F238E27FC236}">
                <a16:creationId xmlns:a16="http://schemas.microsoft.com/office/drawing/2014/main" id="{FE1B7E0A-F13C-94BE-1F9C-BCE7F3E65075}"/>
              </a:ext>
            </a:extLst>
          </p:cNvPr>
          <p:cNvGrpSpPr/>
          <p:nvPr/>
        </p:nvGrpSpPr>
        <p:grpSpPr>
          <a:xfrm>
            <a:off x="508000" y="226993"/>
            <a:ext cx="4382668" cy="1231106"/>
            <a:chOff x="7528560" y="1889760"/>
            <a:chExt cx="3182639" cy="1938992"/>
          </a:xfrm>
        </p:grpSpPr>
        <p:sp>
          <p:nvSpPr>
            <p:cNvPr id="2085" name="Rectangle 2084">
              <a:extLst>
                <a:ext uri="{FF2B5EF4-FFF2-40B4-BE49-F238E27FC236}">
                  <a16:creationId xmlns:a16="http://schemas.microsoft.com/office/drawing/2014/main" id="{D847A7B8-0FC3-ACD0-F0D6-3DD07CE3F4CE}"/>
                </a:ext>
              </a:extLst>
            </p:cNvPr>
            <p:cNvSpPr/>
            <p:nvPr/>
          </p:nvSpPr>
          <p:spPr>
            <a:xfrm>
              <a:off x="7528560" y="1889760"/>
              <a:ext cx="3182639" cy="1938992"/>
            </a:xfrm>
            <a:prstGeom prst="rect">
              <a:avLst/>
            </a:prstGeom>
            <a:solidFill>
              <a:srgbClr val="59CAF6">
                <a:alpha val="7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6" name="Rectangle 2085">
              <a:extLst>
                <a:ext uri="{FF2B5EF4-FFF2-40B4-BE49-F238E27FC236}">
                  <a16:creationId xmlns:a16="http://schemas.microsoft.com/office/drawing/2014/main" id="{FF40A6BF-A212-ADFD-C276-204449A9DA09}"/>
                </a:ext>
              </a:extLst>
            </p:cNvPr>
            <p:cNvSpPr/>
            <p:nvPr/>
          </p:nvSpPr>
          <p:spPr>
            <a:xfrm>
              <a:off x="7764299" y="2038075"/>
              <a:ext cx="2598902" cy="1320154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7" name="Rectangle 2086">
              <a:extLst>
                <a:ext uri="{FF2B5EF4-FFF2-40B4-BE49-F238E27FC236}">
                  <a16:creationId xmlns:a16="http://schemas.microsoft.com/office/drawing/2014/main" id="{224AF769-CC89-E1E5-EEE4-F90A588FF38B}"/>
                </a:ext>
              </a:extLst>
            </p:cNvPr>
            <p:cNvSpPr/>
            <p:nvPr/>
          </p:nvSpPr>
          <p:spPr>
            <a:xfrm>
              <a:off x="7875241" y="3062036"/>
              <a:ext cx="1252239" cy="61997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88" name="TextBox 2087">
            <a:extLst>
              <a:ext uri="{FF2B5EF4-FFF2-40B4-BE49-F238E27FC236}">
                <a16:creationId xmlns:a16="http://schemas.microsoft.com/office/drawing/2014/main" id="{6A4FAFD5-1691-0C86-3B12-EDB175AA8B73}"/>
              </a:ext>
            </a:extLst>
          </p:cNvPr>
          <p:cNvSpPr txBox="1"/>
          <p:nvPr/>
        </p:nvSpPr>
        <p:spPr>
          <a:xfrm>
            <a:off x="801610" y="448075"/>
            <a:ext cx="3801506" cy="52322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Phát đề</a:t>
            </a:r>
            <a:endParaRPr lang="vi-VN" sz="28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1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2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088" grpId="0"/>
    </p:bldLst>
  </p:timing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Grandview Display</vt:lpstr>
      <vt:lpstr>Open Sans</vt:lpstr>
      <vt:lpstr>Raleway</vt:lpstr>
      <vt:lpstr>DashVTI</vt:lpstr>
      <vt:lpstr>Office Theme</vt:lpstr>
      <vt:lpstr>PowerPoint Presentation</vt:lpstr>
      <vt:lpstr>TIẾT 35 KIỂM TRA CUỐI HỌC KỲ II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2. Bài 1:  LƯỢC SỬ CÔNG CỤ TÍNH TOÁN (TIẾP)</dc:title>
  <dc:creator>Ban Thinh</dc:creator>
  <cp:lastModifiedBy>Admin</cp:lastModifiedBy>
  <cp:revision>36</cp:revision>
  <dcterms:created xsi:type="dcterms:W3CDTF">2023-06-05T12:10:35Z</dcterms:created>
  <dcterms:modified xsi:type="dcterms:W3CDTF">2025-02-11T12:28:47Z</dcterms:modified>
</cp:coreProperties>
</file>