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  <p:sldMasterId id="2147483786" r:id="rId2"/>
  </p:sldMasterIdLst>
  <p:sldIdLst>
    <p:sldId id="273" r:id="rId3"/>
    <p:sldId id="256" r:id="rId4"/>
    <p:sldId id="274" r:id="rId5"/>
    <p:sldId id="275" r:id="rId6"/>
    <p:sldId id="27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694A"/>
    <a:srgbClr val="59CAF6"/>
    <a:srgbClr val="55C8FF"/>
    <a:srgbClr val="FF33CC"/>
    <a:srgbClr val="D9ECD4"/>
    <a:srgbClr val="C248AD"/>
    <a:srgbClr val="FFD966"/>
    <a:srgbClr val="FFFF00"/>
    <a:srgbClr val="446ED2"/>
    <a:srgbClr val="03D0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5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0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2629" y="1371600"/>
            <a:ext cx="5935540" cy="2696866"/>
          </a:xfrm>
        </p:spPr>
        <p:txBody>
          <a:bodyPr anchor="t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2629" y="4584879"/>
            <a:ext cx="593554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09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17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8077" y="1401097"/>
            <a:ext cx="2155722" cy="477586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401097"/>
            <a:ext cx="8232058" cy="47758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630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ACECC-1265-BF1F-5454-B979F9D77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E364A6-DA79-6A7C-77DB-9A28CB6B31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E4005-5BA2-95AA-832A-4EF3A6672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5B46-BDF4-4D48-B2F1-14DF231B61C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5B0BB-1A15-9EFA-4311-0615FAE03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59E74-471C-B456-BE3C-917F2383D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89A7-DDB5-4CB7-920B-15EDC629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831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18A3-B1C8-DAE6-A16C-9A132AD70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264B7-3F8D-9FB5-F77E-90994A920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4201A4-EC11-F812-5882-E6AC934CD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5B46-BDF4-4D48-B2F1-14DF231B61C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C2E05-27BC-4BFC-6DB6-D2BAA0DC3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4D1AD-AD03-E997-FF14-2E0548B43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89A7-DDB5-4CB7-920B-15EDC629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088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5285B-021A-2FD5-9A86-19CC6EB7F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0519C7-B42B-9654-CA95-E92A2A0DE9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1E7B0-CAA0-F8CF-C26D-E5A3DE2F6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5B46-BDF4-4D48-B2F1-14DF231B61C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EE2E3A-F6EB-7043-C37A-E5C6EEA1E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3666EB-808B-993D-696E-65DCC13FC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89A7-DDB5-4CB7-920B-15EDC629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024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7D9BA-8D14-CA11-2836-3C9EF56F0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C703A-C888-407B-00AA-C9B842785D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7FD341-0C27-4CCB-95AE-F170641B6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DDCEC6-13CF-F039-ECB1-8623DD324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5B46-BDF4-4D48-B2F1-14DF231B61C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C49B14-D2F6-9E83-0414-1A6EC1CFA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494273-652C-0D4D-E420-9FF1D9C4D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89A7-DDB5-4CB7-920B-15EDC629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788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0F457-0B38-F87A-E4FE-D861E59E7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B4CAF-76D6-8F97-51B2-DE18043536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BDF713-9BBD-37A6-743A-771BB754CD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0AC206-1C3F-6FE9-2AB4-84D820C3C8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2B1E67-0EF5-C77B-AF37-91FC8D31B6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8BCBB4-1AB5-891F-804F-B8D75389F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5B46-BDF4-4D48-B2F1-14DF231B61C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F1AA98-4E3D-1BE2-B6A4-7969DC266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3878BE-23AA-0213-9C62-B1743B5FE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89A7-DDB5-4CB7-920B-15EDC629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338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5379B-FC85-FA3D-5002-C3413ACC8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A6454E-613C-ED81-C48F-AF2D4B9AA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5B46-BDF4-4D48-B2F1-14DF231B61C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B26971-D004-52C7-5D60-4FCB53DCA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066382-F80B-6BF3-CAED-F2964A177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89A7-DDB5-4CB7-920B-15EDC629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8480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3A5AA8-72BB-4177-7E80-3FF0E753F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5B46-BDF4-4D48-B2F1-14DF231B61C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802FCC-63E8-8460-0171-AEA15F38F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BF3D8-7913-A908-3141-38CF459BC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89A7-DDB5-4CB7-920B-15EDC629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4324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CECC1-978E-73C3-C99E-8862B7D76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F6DC4-A6A6-72F2-82DD-9E5039F1E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388A88-8472-2AC2-71CB-FF972A819C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E701FA-1478-1E54-AAC9-9BA5D194E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5B46-BDF4-4D48-B2F1-14DF231B61C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AB99E5-E756-4DC8-F752-DCFB82C0D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0565FF-7EB9-1626-B641-1AEEC6F1A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89A7-DDB5-4CB7-920B-15EDC629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574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8802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ED1A2-26B5-2A1B-49BE-50CABEF46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451082-C6FD-F739-9380-E06C76D7B4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4DA92F-1D7D-09B4-6D5D-4020112062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C44399-3269-CF14-352D-CF5747C06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5B46-BDF4-4D48-B2F1-14DF231B61C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6A0F7B-AEC5-054C-7D55-8A705A39C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5DDA33-0BA2-9F6D-F560-00B7C913D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89A7-DDB5-4CB7-920B-15EDC629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126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972D1-4D6E-2E6C-43FF-6411E98F8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0DF401-0017-DED8-BEFA-5426830995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92554-CB63-67A8-7796-3A73B3571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5B46-BDF4-4D48-B2F1-14DF231B61C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B0A0B-CDCC-A0D6-FA39-BE488445A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EA187-4F09-68EF-1860-A9A651803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89A7-DDB5-4CB7-920B-15EDC629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23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1A5F81-491D-AD15-EB8D-18884DFE7D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1E1119-2A58-8794-C730-7FE1FD0135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F6F71-9D1F-C832-3152-1551C3C1A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5B46-BDF4-4D48-B2F1-14DF231B61C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3B128E-2F2F-50A6-0113-497C1323A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B1FD5A-0512-2D79-62A4-09F9E2A9F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89A7-DDB5-4CB7-920B-15EDC629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064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9" y="1709738"/>
            <a:ext cx="9214884" cy="31599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38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849526"/>
            <a:ext cx="5105400" cy="32104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849526"/>
            <a:ext cx="5105400" cy="32104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79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371599"/>
            <a:ext cx="10442760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2311353"/>
            <a:ext cx="5084947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2628" y="3006725"/>
            <a:ext cx="5084947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311353"/>
            <a:ext cx="5183188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34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8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5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579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02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71601"/>
            <a:ext cx="10363200" cy="11875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399" y="2559171"/>
            <a:ext cx="10363200" cy="3382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262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F07CD3FD-BE54-4400-942B-C6C15AA73DFD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254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051410-13EC-75DF-E567-5B261459F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7A6A83-2F56-2EF6-E09F-E5F8A60E08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2B5A6A-000A-942E-C947-7E150DF5B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25B46-BDF4-4D48-B2F1-14DF231B61C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CF5742-7E8D-CB8E-62CD-4A4011F643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E8337-F57F-2A9F-5E3A-AFD88383DA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A89A7-DDB5-4CB7-920B-15EDC629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898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quizizz.com/embed/quiz/649abb8fc181d6001d35f9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DA5C0BF6-A324-397D-A148-64739F70BEE4}"/>
              </a:ext>
            </a:extLst>
          </p:cNvPr>
          <p:cNvSpPr txBox="1"/>
          <p:nvPr/>
        </p:nvSpPr>
        <p:spPr>
          <a:xfrm>
            <a:off x="508000" y="2224851"/>
            <a:ext cx="3742987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0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Thực hiện trả lời trên Quizziz</a:t>
            </a:r>
            <a:endParaRPr kumimoji="0" lang="vi-VN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B9BA452-81D3-422D-E0B5-EEBA266F0600}"/>
              </a:ext>
            </a:extLst>
          </p:cNvPr>
          <p:cNvGrpSpPr/>
          <p:nvPr/>
        </p:nvGrpSpPr>
        <p:grpSpPr>
          <a:xfrm>
            <a:off x="508000" y="226993"/>
            <a:ext cx="3182639" cy="1231106"/>
            <a:chOff x="7528560" y="1889760"/>
            <a:chExt cx="3182639" cy="193899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D235F5C9-10B0-5B5F-0A84-2C464BED00CF}"/>
                </a:ext>
              </a:extLst>
            </p:cNvPr>
            <p:cNvSpPr/>
            <p:nvPr/>
          </p:nvSpPr>
          <p:spPr>
            <a:xfrm>
              <a:off x="7528560" y="1889760"/>
              <a:ext cx="3182639" cy="1938992"/>
            </a:xfrm>
            <a:prstGeom prst="rect">
              <a:avLst/>
            </a:prstGeom>
            <a:solidFill>
              <a:srgbClr val="59CAF6">
                <a:alpha val="7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AE12EBB-5D74-AD0D-177E-877A5AB742EB}"/>
                </a:ext>
              </a:extLst>
            </p:cNvPr>
            <p:cNvSpPr/>
            <p:nvPr/>
          </p:nvSpPr>
          <p:spPr>
            <a:xfrm>
              <a:off x="7764299" y="2038075"/>
              <a:ext cx="2598902" cy="1320154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469B1BA-D193-D125-B985-FCB9CA9A049E}"/>
                </a:ext>
              </a:extLst>
            </p:cNvPr>
            <p:cNvSpPr/>
            <p:nvPr/>
          </p:nvSpPr>
          <p:spPr>
            <a:xfrm>
              <a:off x="7875241" y="3062036"/>
              <a:ext cx="1252239" cy="619970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FC9841B0-1DDD-B6D6-69C2-0FD09E7A7276}"/>
              </a:ext>
            </a:extLst>
          </p:cNvPr>
          <p:cNvSpPr txBox="1"/>
          <p:nvPr/>
        </p:nvSpPr>
        <p:spPr>
          <a:xfrm>
            <a:off x="801610" y="448075"/>
            <a:ext cx="2483159" cy="523220"/>
          </a:xfrm>
          <a:prstGeom prst="rect">
            <a:avLst/>
          </a:prstGeom>
          <a:noFill/>
          <a:ln w="57150"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KHỞI ĐỘNG</a:t>
            </a:r>
            <a:endParaRPr lang="vi-VN" sz="2800" b="1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 descr="Brain break- Name the logo | Other - Quizizz">
            <a:hlinkClick r:id="rId3"/>
            <a:extLst>
              <a:ext uri="{FF2B5EF4-FFF2-40B4-BE49-F238E27FC236}">
                <a16:creationId xmlns:a16="http://schemas.microsoft.com/office/drawing/2014/main" id="{E1855979-ADFB-A451-9651-9F3C4BBA36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987" y="1997030"/>
            <a:ext cx="2857499" cy="1500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527630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6018C-A02D-71B6-80DE-1F66359097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674" y="2033101"/>
            <a:ext cx="11236653" cy="2320135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en-US" sz="66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TIẾT </a:t>
            </a:r>
            <a:r>
              <a:rPr lang="en-US" sz="6600" b="1" dirty="0" smtClean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27</a:t>
            </a:r>
            <a:r>
              <a:rPr lang="en-US" sz="66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sz="66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6600" b="1" dirty="0" smtClean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KIỂM TRA </a:t>
            </a:r>
            <a:r>
              <a:rPr lang="vi-VN" sz="6600" b="1" dirty="0" smtClean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GIỮA </a:t>
            </a:r>
            <a:r>
              <a:rPr lang="vi-VN" sz="66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HỌC KỲ II</a:t>
            </a:r>
            <a:endParaRPr lang="en-US" sz="6600" b="1" dirty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9BD655-F7DD-EBAD-D6B3-E49C84B099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98376" y="6227706"/>
            <a:ext cx="4395248" cy="44566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b="1">
                <a:solidFill>
                  <a:srgbClr val="C248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Người dạy: Thầy Giáo Tin</a:t>
            </a:r>
          </a:p>
        </p:txBody>
      </p:sp>
    </p:spTree>
    <p:extLst>
      <p:ext uri="{BB962C8B-B14F-4D97-AF65-F5344CB8AC3E}">
        <p14:creationId xmlns:p14="http://schemas.microsoft.com/office/powerpoint/2010/main" val="26332471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DA5C0BF6-A324-397D-A148-64739F70BEE4}"/>
              </a:ext>
            </a:extLst>
          </p:cNvPr>
          <p:cNvSpPr txBox="1"/>
          <p:nvPr/>
        </p:nvSpPr>
        <p:spPr>
          <a:xfrm>
            <a:off x="508000" y="1682574"/>
            <a:ext cx="7274128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</a:t>
            </a:r>
            <a:r>
              <a:rPr lang="vi-VN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ạo một sơ đồ tư duy cá nhân: Tóm tắt các mục của môn Tin học mà em đã học trong thời gian qua</a:t>
            </a:r>
            <a:endParaRPr kumimoji="0" lang="vi-VN" sz="20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B9BA452-81D3-422D-E0B5-EEBA266F0600}"/>
              </a:ext>
            </a:extLst>
          </p:cNvPr>
          <p:cNvGrpSpPr/>
          <p:nvPr/>
        </p:nvGrpSpPr>
        <p:grpSpPr>
          <a:xfrm>
            <a:off x="508000" y="226993"/>
            <a:ext cx="3182639" cy="1231106"/>
            <a:chOff x="7528560" y="1889760"/>
            <a:chExt cx="3182639" cy="193899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D235F5C9-10B0-5B5F-0A84-2C464BED00CF}"/>
                </a:ext>
              </a:extLst>
            </p:cNvPr>
            <p:cNvSpPr/>
            <p:nvPr/>
          </p:nvSpPr>
          <p:spPr>
            <a:xfrm>
              <a:off x="7528560" y="1889760"/>
              <a:ext cx="3182639" cy="1938992"/>
            </a:xfrm>
            <a:prstGeom prst="rect">
              <a:avLst/>
            </a:prstGeom>
            <a:solidFill>
              <a:srgbClr val="59CAF6">
                <a:alpha val="7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AE12EBB-5D74-AD0D-177E-877A5AB742EB}"/>
                </a:ext>
              </a:extLst>
            </p:cNvPr>
            <p:cNvSpPr/>
            <p:nvPr/>
          </p:nvSpPr>
          <p:spPr>
            <a:xfrm>
              <a:off x="7764299" y="2038075"/>
              <a:ext cx="2598902" cy="1320154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469B1BA-D193-D125-B985-FCB9CA9A049E}"/>
                </a:ext>
              </a:extLst>
            </p:cNvPr>
            <p:cNvSpPr/>
            <p:nvPr/>
          </p:nvSpPr>
          <p:spPr>
            <a:xfrm>
              <a:off x="7875241" y="3062036"/>
              <a:ext cx="1252239" cy="619970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FC9841B0-1DDD-B6D6-69C2-0FD09E7A7276}"/>
              </a:ext>
            </a:extLst>
          </p:cNvPr>
          <p:cNvSpPr txBox="1"/>
          <p:nvPr/>
        </p:nvSpPr>
        <p:spPr>
          <a:xfrm>
            <a:off x="801610" y="448075"/>
            <a:ext cx="2776770" cy="523220"/>
          </a:xfrm>
          <a:prstGeom prst="rect">
            <a:avLst/>
          </a:prstGeom>
          <a:noFill/>
          <a:ln w="57150"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SƠ ĐỒ TƯ DUY</a:t>
            </a:r>
            <a:endParaRPr lang="vi-VN" sz="2800" b="1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9" name="Picture 8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C5DB51DD-5AFC-52DA-C8CE-8F4CE35090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742" y="2605518"/>
            <a:ext cx="6458516" cy="3652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200485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71B7D3F8-E1AE-A88F-0B2F-7AD30947A8BE}"/>
              </a:ext>
            </a:extLst>
          </p:cNvPr>
          <p:cNvSpPr txBox="1"/>
          <p:nvPr/>
        </p:nvSpPr>
        <p:spPr>
          <a:xfrm>
            <a:off x="1060608" y="1562433"/>
            <a:ext cx="3287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HOẠT ĐỘNG NHÓM</a:t>
            </a:r>
            <a:r>
              <a:rPr lang="vi-VN" sz="2000" b="1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en-US" sz="200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Hoàn thiện phiếu học tập</a:t>
            </a:r>
            <a:endParaRPr kumimoji="0" lang="vi-VN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4" name="start timer">
            <a:extLst>
              <a:ext uri="{FF2B5EF4-FFF2-40B4-BE49-F238E27FC236}">
                <a16:creationId xmlns:a16="http://schemas.microsoft.com/office/drawing/2014/main" id="{A9D28276-6CAA-50DA-9D27-BFE40E08DB4B}"/>
              </a:ext>
            </a:extLst>
          </p:cNvPr>
          <p:cNvGrpSpPr/>
          <p:nvPr/>
        </p:nvGrpSpPr>
        <p:grpSpPr>
          <a:xfrm>
            <a:off x="6942417" y="185859"/>
            <a:ext cx="2636838" cy="799962"/>
            <a:chOff x="1332706" y="185859"/>
            <a:chExt cx="2636838" cy="799962"/>
          </a:xfrm>
        </p:grpSpPr>
        <p:sp>
          <p:nvSpPr>
            <p:cNvPr id="5" name="Rounded Rectangle 120">
              <a:extLst>
                <a:ext uri="{FF2B5EF4-FFF2-40B4-BE49-F238E27FC236}">
                  <a16:creationId xmlns:a16="http://schemas.microsoft.com/office/drawing/2014/main" id="{BC80E9B1-67AD-E40D-5040-89BF1CBC6997}"/>
                </a:ext>
              </a:extLst>
            </p:cNvPr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Rounded Rectangle 121">
              <a:extLst>
                <a:ext uri="{FF2B5EF4-FFF2-40B4-BE49-F238E27FC236}">
                  <a16:creationId xmlns:a16="http://schemas.microsoft.com/office/drawing/2014/main" id="{FCD2A9DB-AC00-A6CE-E0EB-4EA5C8F05975}"/>
                </a:ext>
              </a:extLst>
            </p:cNvPr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>
                  <a:latin typeface="Arial" panose="020B0604020202020204" pitchFamily="34" charset="0"/>
                  <a:cs typeface="Arial" panose="020B0604020202020204" pitchFamily="34" charset="0"/>
                </a:rPr>
                <a:t>BẮT ĐẦU</a:t>
              </a:r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" name="times up">
            <a:extLst>
              <a:ext uri="{FF2B5EF4-FFF2-40B4-BE49-F238E27FC236}">
                <a16:creationId xmlns:a16="http://schemas.microsoft.com/office/drawing/2014/main" id="{1F4EABAA-2EFC-3027-A345-A044BB513521}"/>
              </a:ext>
            </a:extLst>
          </p:cNvPr>
          <p:cNvGrpSpPr/>
          <p:nvPr/>
        </p:nvGrpSpPr>
        <p:grpSpPr>
          <a:xfrm>
            <a:off x="6942417" y="185859"/>
            <a:ext cx="2636838" cy="799962"/>
            <a:chOff x="4321176" y="185859"/>
            <a:chExt cx="2636838" cy="799962"/>
          </a:xfrm>
        </p:grpSpPr>
        <p:sp>
          <p:nvSpPr>
            <p:cNvPr id="8" name="Rounded Rectangle 123">
              <a:extLst>
                <a:ext uri="{FF2B5EF4-FFF2-40B4-BE49-F238E27FC236}">
                  <a16:creationId xmlns:a16="http://schemas.microsoft.com/office/drawing/2014/main" id="{3745557A-77DF-3148-972A-1A63E55EA50C}"/>
                </a:ext>
              </a:extLst>
            </p:cNvPr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Rounded Rectangle 124">
              <a:extLst>
                <a:ext uri="{FF2B5EF4-FFF2-40B4-BE49-F238E27FC236}">
                  <a16:creationId xmlns:a16="http://schemas.microsoft.com/office/drawing/2014/main" id="{E31CA230-5616-D9E3-54BE-8D2B3139CB31}"/>
                </a:ext>
              </a:extLst>
            </p:cNvPr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>
                  <a:latin typeface="Arial" panose="020B0604020202020204" pitchFamily="34" charset="0"/>
                  <a:cs typeface="Arial" panose="020B0604020202020204" pitchFamily="34" charset="0"/>
                </a:rPr>
                <a:t>HẾT GIỜ!</a:t>
              </a:r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" name="AutoShape 3">
            <a:extLst>
              <a:ext uri="{FF2B5EF4-FFF2-40B4-BE49-F238E27FC236}">
                <a16:creationId xmlns:a16="http://schemas.microsoft.com/office/drawing/2014/main" id="{D495F1FA-21C2-6E94-BC37-7883A2387388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5430417" y="1176728"/>
            <a:ext cx="4922838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1A758857-69C5-80EB-D6EE-B293AACD47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6305" y="1741878"/>
            <a:ext cx="136525" cy="371475"/>
          </a:xfrm>
          <a:prstGeom prst="rect">
            <a:avLst/>
          </a:prstGeom>
          <a:solidFill>
            <a:srgbClr val="9E9D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B238766F-12CD-00A8-45DE-7DDC2B506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6305" y="1741878"/>
            <a:ext cx="1365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4984BF99-51BC-D50A-13A5-B72D0CDAC1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6305" y="1741878"/>
            <a:ext cx="136525" cy="146050"/>
          </a:xfrm>
          <a:prstGeom prst="rect">
            <a:avLst/>
          </a:prstGeom>
          <a:solidFill>
            <a:srgbClr val="8685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9710884D-BEE5-5752-34DE-625444C86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6305" y="1741878"/>
            <a:ext cx="136525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Freeform 9">
            <a:extLst>
              <a:ext uri="{FF2B5EF4-FFF2-40B4-BE49-F238E27FC236}">
                <a16:creationId xmlns:a16="http://schemas.microsoft.com/office/drawing/2014/main" id="{CDFD6520-97EC-E095-B3C3-70EEAA4EB585}"/>
              </a:ext>
            </a:extLst>
          </p:cNvPr>
          <p:cNvSpPr>
            <a:spLocks/>
          </p:cNvSpPr>
          <p:nvPr/>
        </p:nvSpPr>
        <p:spPr bwMode="auto">
          <a:xfrm>
            <a:off x="7929142" y="1633928"/>
            <a:ext cx="460375" cy="195263"/>
          </a:xfrm>
          <a:custGeom>
            <a:avLst/>
            <a:gdLst>
              <a:gd name="T0" fmla="*/ 188 w 188"/>
              <a:gd name="T1" fmla="*/ 64 h 80"/>
              <a:gd name="T2" fmla="*/ 172 w 188"/>
              <a:gd name="T3" fmla="*/ 80 h 80"/>
              <a:gd name="T4" fmla="*/ 16 w 188"/>
              <a:gd name="T5" fmla="*/ 80 h 80"/>
              <a:gd name="T6" fmla="*/ 0 w 188"/>
              <a:gd name="T7" fmla="*/ 64 h 80"/>
              <a:gd name="T8" fmla="*/ 0 w 188"/>
              <a:gd name="T9" fmla="*/ 16 h 80"/>
              <a:gd name="T10" fmla="*/ 16 w 188"/>
              <a:gd name="T11" fmla="*/ 0 h 80"/>
              <a:gd name="T12" fmla="*/ 172 w 188"/>
              <a:gd name="T13" fmla="*/ 0 h 80"/>
              <a:gd name="T14" fmla="*/ 188 w 188"/>
              <a:gd name="T15" fmla="*/ 16 h 80"/>
              <a:gd name="T16" fmla="*/ 188 w 188"/>
              <a:gd name="T17" fmla="*/ 64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" h="80">
                <a:moveTo>
                  <a:pt x="188" y="64"/>
                </a:moveTo>
                <a:cubicBezTo>
                  <a:pt x="188" y="73"/>
                  <a:pt x="181" y="80"/>
                  <a:pt x="172" y="80"/>
                </a:cubicBezTo>
                <a:cubicBezTo>
                  <a:pt x="16" y="80"/>
                  <a:pt x="16" y="80"/>
                  <a:pt x="16" y="80"/>
                </a:cubicBezTo>
                <a:cubicBezTo>
                  <a:pt x="7" y="80"/>
                  <a:pt x="0" y="73"/>
                  <a:pt x="0" y="64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172" y="0"/>
                  <a:pt x="172" y="0"/>
                  <a:pt x="172" y="0"/>
                </a:cubicBezTo>
                <a:cubicBezTo>
                  <a:pt x="181" y="0"/>
                  <a:pt x="188" y="7"/>
                  <a:pt x="188" y="16"/>
                </a:cubicBezTo>
                <a:lnTo>
                  <a:pt x="188" y="64"/>
                </a:lnTo>
                <a:close/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Freeform 10">
            <a:extLst>
              <a:ext uri="{FF2B5EF4-FFF2-40B4-BE49-F238E27FC236}">
                <a16:creationId xmlns:a16="http://schemas.microsoft.com/office/drawing/2014/main" id="{8AAF7F04-B6E3-4CE3-4E24-18830938EB51}"/>
              </a:ext>
            </a:extLst>
          </p:cNvPr>
          <p:cNvSpPr>
            <a:spLocks/>
          </p:cNvSpPr>
          <p:nvPr/>
        </p:nvSpPr>
        <p:spPr bwMode="auto">
          <a:xfrm>
            <a:off x="8956255" y="1881578"/>
            <a:ext cx="911225" cy="1109663"/>
          </a:xfrm>
          <a:custGeom>
            <a:avLst/>
            <a:gdLst>
              <a:gd name="T0" fmla="*/ 5 w 372"/>
              <a:gd name="T1" fmla="*/ 378 h 454"/>
              <a:gd name="T2" fmla="*/ 8 w 372"/>
              <a:gd name="T3" fmla="*/ 397 h 454"/>
              <a:gd name="T4" fmla="*/ 80 w 372"/>
              <a:gd name="T5" fmla="*/ 450 h 454"/>
              <a:gd name="T6" fmla="*/ 99 w 372"/>
              <a:gd name="T7" fmla="*/ 447 h 454"/>
              <a:gd name="T8" fmla="*/ 368 w 372"/>
              <a:gd name="T9" fmla="*/ 76 h 454"/>
              <a:gd name="T10" fmla="*/ 364 w 372"/>
              <a:gd name="T11" fmla="*/ 57 h 454"/>
              <a:gd name="T12" fmla="*/ 292 w 372"/>
              <a:gd name="T13" fmla="*/ 5 h 454"/>
              <a:gd name="T14" fmla="*/ 273 w 372"/>
              <a:gd name="T15" fmla="*/ 8 h 454"/>
              <a:gd name="T16" fmla="*/ 5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5" y="378"/>
                </a:moveTo>
                <a:cubicBezTo>
                  <a:pt x="0" y="384"/>
                  <a:pt x="2" y="393"/>
                  <a:pt x="8" y="397"/>
                </a:cubicBezTo>
                <a:cubicBezTo>
                  <a:pt x="80" y="450"/>
                  <a:pt x="80" y="450"/>
                  <a:pt x="80" y="450"/>
                </a:cubicBezTo>
                <a:cubicBezTo>
                  <a:pt x="86" y="454"/>
                  <a:pt x="95" y="453"/>
                  <a:pt x="99" y="447"/>
                </a:cubicBezTo>
                <a:cubicBezTo>
                  <a:pt x="368" y="76"/>
                  <a:pt x="368" y="76"/>
                  <a:pt x="368" y="76"/>
                </a:cubicBezTo>
                <a:cubicBezTo>
                  <a:pt x="372" y="70"/>
                  <a:pt x="371" y="62"/>
                  <a:pt x="364" y="57"/>
                </a:cubicBezTo>
                <a:cubicBezTo>
                  <a:pt x="292" y="5"/>
                  <a:pt x="292" y="5"/>
                  <a:pt x="292" y="5"/>
                </a:cubicBezTo>
                <a:cubicBezTo>
                  <a:pt x="286" y="0"/>
                  <a:pt x="277" y="2"/>
                  <a:pt x="273" y="8"/>
                </a:cubicBezTo>
                <a:cubicBezTo>
                  <a:pt x="5" y="378"/>
                  <a:pt x="5" y="378"/>
                  <a:pt x="5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Freeform 11">
            <a:extLst>
              <a:ext uri="{FF2B5EF4-FFF2-40B4-BE49-F238E27FC236}">
                <a16:creationId xmlns:a16="http://schemas.microsoft.com/office/drawing/2014/main" id="{139A7EC4-F58D-D837-4297-C483FE8696F0}"/>
              </a:ext>
            </a:extLst>
          </p:cNvPr>
          <p:cNvSpPr>
            <a:spLocks/>
          </p:cNvSpPr>
          <p:nvPr/>
        </p:nvSpPr>
        <p:spPr bwMode="auto">
          <a:xfrm>
            <a:off x="6457530" y="1860941"/>
            <a:ext cx="909638" cy="1111250"/>
          </a:xfrm>
          <a:custGeom>
            <a:avLst/>
            <a:gdLst>
              <a:gd name="T0" fmla="*/ 368 w 372"/>
              <a:gd name="T1" fmla="*/ 378 h 454"/>
              <a:gd name="T2" fmla="*/ 365 w 372"/>
              <a:gd name="T3" fmla="*/ 397 h 454"/>
              <a:gd name="T4" fmla="*/ 292 w 372"/>
              <a:gd name="T5" fmla="*/ 449 h 454"/>
              <a:gd name="T6" fmla="*/ 273 w 372"/>
              <a:gd name="T7" fmla="*/ 446 h 454"/>
              <a:gd name="T8" fmla="*/ 5 w 372"/>
              <a:gd name="T9" fmla="*/ 76 h 454"/>
              <a:gd name="T10" fmla="*/ 8 w 372"/>
              <a:gd name="T11" fmla="*/ 57 h 454"/>
              <a:gd name="T12" fmla="*/ 80 w 372"/>
              <a:gd name="T13" fmla="*/ 4 h 454"/>
              <a:gd name="T14" fmla="*/ 100 w 372"/>
              <a:gd name="T15" fmla="*/ 7 h 454"/>
              <a:gd name="T16" fmla="*/ 368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368" y="378"/>
                </a:moveTo>
                <a:cubicBezTo>
                  <a:pt x="372" y="384"/>
                  <a:pt x="371" y="392"/>
                  <a:pt x="365" y="397"/>
                </a:cubicBezTo>
                <a:cubicBezTo>
                  <a:pt x="292" y="449"/>
                  <a:pt x="292" y="449"/>
                  <a:pt x="292" y="449"/>
                </a:cubicBezTo>
                <a:cubicBezTo>
                  <a:pt x="286" y="454"/>
                  <a:pt x="277" y="452"/>
                  <a:pt x="273" y="446"/>
                </a:cubicBezTo>
                <a:cubicBezTo>
                  <a:pt x="5" y="76"/>
                  <a:pt x="5" y="76"/>
                  <a:pt x="5" y="76"/>
                </a:cubicBezTo>
                <a:cubicBezTo>
                  <a:pt x="0" y="70"/>
                  <a:pt x="2" y="61"/>
                  <a:pt x="8" y="57"/>
                </a:cubicBezTo>
                <a:cubicBezTo>
                  <a:pt x="80" y="4"/>
                  <a:pt x="80" y="4"/>
                  <a:pt x="80" y="4"/>
                </a:cubicBezTo>
                <a:cubicBezTo>
                  <a:pt x="86" y="0"/>
                  <a:pt x="95" y="1"/>
                  <a:pt x="100" y="7"/>
                </a:cubicBezTo>
                <a:cubicBezTo>
                  <a:pt x="368" y="378"/>
                  <a:pt x="368" y="378"/>
                  <a:pt x="368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Freeform 12">
            <a:extLst>
              <a:ext uri="{FF2B5EF4-FFF2-40B4-BE49-F238E27FC236}">
                <a16:creationId xmlns:a16="http://schemas.microsoft.com/office/drawing/2014/main" id="{C1170DCD-03AF-741C-0393-D134112A8DEA}"/>
              </a:ext>
            </a:extLst>
          </p:cNvPr>
          <p:cNvSpPr>
            <a:spLocks noEditPoints="1"/>
          </p:cNvSpPr>
          <p:nvPr/>
        </p:nvSpPr>
        <p:spPr bwMode="auto">
          <a:xfrm>
            <a:off x="6668667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close/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  <a:close/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Freeform 13">
            <a:extLst>
              <a:ext uri="{FF2B5EF4-FFF2-40B4-BE49-F238E27FC236}">
                <a16:creationId xmlns:a16="http://schemas.microsoft.com/office/drawing/2014/main" id="{D056A22E-67FA-05CA-5F1D-8397920A8B64}"/>
              </a:ext>
            </a:extLst>
          </p:cNvPr>
          <p:cNvSpPr>
            <a:spLocks noEditPoints="1"/>
          </p:cNvSpPr>
          <p:nvPr/>
        </p:nvSpPr>
        <p:spPr bwMode="auto">
          <a:xfrm>
            <a:off x="6668667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" name="Freeform 14">
            <a:extLst>
              <a:ext uri="{FF2B5EF4-FFF2-40B4-BE49-F238E27FC236}">
                <a16:creationId xmlns:a16="http://schemas.microsoft.com/office/drawing/2014/main" id="{EBC7F701-953B-BDB2-D7A9-5CC94418A991}"/>
              </a:ext>
            </a:extLst>
          </p:cNvPr>
          <p:cNvSpPr>
            <a:spLocks/>
          </p:cNvSpPr>
          <p:nvPr/>
        </p:nvSpPr>
        <p:spPr bwMode="auto">
          <a:xfrm>
            <a:off x="6668667" y="2167328"/>
            <a:ext cx="271463" cy="195263"/>
          </a:xfrm>
          <a:custGeom>
            <a:avLst/>
            <a:gdLst>
              <a:gd name="T0" fmla="*/ 99 w 111"/>
              <a:gd name="T1" fmla="*/ 0 h 80"/>
              <a:gd name="T2" fmla="*/ 0 w 111"/>
              <a:gd name="T3" fmla="*/ 63 h 80"/>
              <a:gd name="T4" fmla="*/ 12 w 111"/>
              <a:gd name="T5" fmla="*/ 80 h 80"/>
              <a:gd name="T6" fmla="*/ 33 w 111"/>
              <a:gd name="T7" fmla="*/ 66 h 80"/>
              <a:gd name="T8" fmla="*/ 47 w 111"/>
              <a:gd name="T9" fmla="*/ 59 h 80"/>
              <a:gd name="T10" fmla="*/ 85 w 111"/>
              <a:gd name="T11" fmla="*/ 36 h 80"/>
              <a:gd name="T12" fmla="*/ 107 w 111"/>
              <a:gd name="T13" fmla="*/ 19 h 80"/>
              <a:gd name="T14" fmla="*/ 111 w 111"/>
              <a:gd name="T15" fmla="*/ 17 h 80"/>
              <a:gd name="T16" fmla="*/ 99 w 111"/>
              <a:gd name="T17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1" h="80">
                <a:moveTo>
                  <a:pt x="99" y="0"/>
                </a:moveTo>
                <a:cubicBezTo>
                  <a:pt x="0" y="63"/>
                  <a:pt x="0" y="63"/>
                  <a:pt x="0" y="63"/>
                </a:cubicBezTo>
                <a:cubicBezTo>
                  <a:pt x="12" y="80"/>
                  <a:pt x="12" y="80"/>
                  <a:pt x="12" y="80"/>
                </a:cubicBezTo>
                <a:cubicBezTo>
                  <a:pt x="19" y="75"/>
                  <a:pt x="26" y="70"/>
                  <a:pt x="33" y="66"/>
                </a:cubicBezTo>
                <a:cubicBezTo>
                  <a:pt x="38" y="64"/>
                  <a:pt x="42" y="61"/>
                  <a:pt x="47" y="59"/>
                </a:cubicBezTo>
                <a:cubicBezTo>
                  <a:pt x="58" y="50"/>
                  <a:pt x="71" y="42"/>
                  <a:pt x="85" y="36"/>
                </a:cubicBezTo>
                <a:cubicBezTo>
                  <a:pt x="92" y="30"/>
                  <a:pt x="99" y="25"/>
                  <a:pt x="107" y="19"/>
                </a:cubicBezTo>
                <a:cubicBezTo>
                  <a:pt x="108" y="19"/>
                  <a:pt x="110" y="18"/>
                  <a:pt x="111" y="17"/>
                </a:cubicBezTo>
                <a:cubicBezTo>
                  <a:pt x="99" y="0"/>
                  <a:pt x="99" y="0"/>
                  <a:pt x="99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Freeform 15">
            <a:extLst>
              <a:ext uri="{FF2B5EF4-FFF2-40B4-BE49-F238E27FC236}">
                <a16:creationId xmlns:a16="http://schemas.microsoft.com/office/drawing/2014/main" id="{8BBF9DAB-D165-2A45-0840-988AE212C38B}"/>
              </a:ext>
            </a:extLst>
          </p:cNvPr>
          <p:cNvSpPr>
            <a:spLocks/>
          </p:cNvSpPr>
          <p:nvPr/>
        </p:nvSpPr>
        <p:spPr bwMode="auto">
          <a:xfrm>
            <a:off x="9629355" y="2343541"/>
            <a:ext cx="30163" cy="38100"/>
          </a:xfrm>
          <a:custGeom>
            <a:avLst/>
            <a:gdLst>
              <a:gd name="T0" fmla="*/ 11 w 12"/>
              <a:gd name="T1" fmla="*/ 0 h 16"/>
              <a:gd name="T2" fmla="*/ 0 w 12"/>
              <a:gd name="T3" fmla="*/ 15 h 16"/>
              <a:gd name="T4" fmla="*/ 1 w 12"/>
              <a:gd name="T5" fmla="*/ 16 h 16"/>
              <a:gd name="T6" fmla="*/ 12 w 12"/>
              <a:gd name="T7" fmla="*/ 0 h 16"/>
              <a:gd name="T8" fmla="*/ 11 w 12"/>
              <a:gd name="T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6">
                <a:moveTo>
                  <a:pt x="11" y="0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1" y="15"/>
                  <a:pt x="1" y="16"/>
                </a:cubicBezTo>
                <a:cubicBezTo>
                  <a:pt x="12" y="0"/>
                  <a:pt x="12" y="0"/>
                  <a:pt x="12" y="0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" name="Freeform 16">
            <a:extLst>
              <a:ext uri="{FF2B5EF4-FFF2-40B4-BE49-F238E27FC236}">
                <a16:creationId xmlns:a16="http://schemas.microsoft.com/office/drawing/2014/main" id="{DBFB3971-4452-6C20-C35D-3033D9B2A217}"/>
              </a:ext>
            </a:extLst>
          </p:cNvPr>
          <p:cNvSpPr>
            <a:spLocks/>
          </p:cNvSpPr>
          <p:nvPr/>
        </p:nvSpPr>
        <p:spPr bwMode="auto">
          <a:xfrm>
            <a:off x="9389642" y="2189553"/>
            <a:ext cx="266700" cy="190500"/>
          </a:xfrm>
          <a:custGeom>
            <a:avLst/>
            <a:gdLst>
              <a:gd name="T0" fmla="*/ 11 w 109"/>
              <a:gd name="T1" fmla="*/ 0 h 78"/>
              <a:gd name="T2" fmla="*/ 0 w 109"/>
              <a:gd name="T3" fmla="*/ 16 h 78"/>
              <a:gd name="T4" fmla="*/ 4 w 109"/>
              <a:gd name="T5" fmla="*/ 18 h 78"/>
              <a:gd name="T6" fmla="*/ 26 w 109"/>
              <a:gd name="T7" fmla="*/ 35 h 78"/>
              <a:gd name="T8" fmla="*/ 64 w 109"/>
              <a:gd name="T9" fmla="*/ 58 h 78"/>
              <a:gd name="T10" fmla="*/ 78 w 109"/>
              <a:gd name="T11" fmla="*/ 65 h 78"/>
              <a:gd name="T12" fmla="*/ 98 w 109"/>
              <a:gd name="T13" fmla="*/ 78 h 78"/>
              <a:gd name="T14" fmla="*/ 109 w 109"/>
              <a:gd name="T15" fmla="*/ 63 h 78"/>
              <a:gd name="T16" fmla="*/ 11 w 109"/>
              <a:gd name="T1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" h="78">
                <a:moveTo>
                  <a:pt x="11" y="0"/>
                </a:moveTo>
                <a:cubicBezTo>
                  <a:pt x="0" y="16"/>
                  <a:pt x="0" y="16"/>
                  <a:pt x="0" y="16"/>
                </a:cubicBezTo>
                <a:cubicBezTo>
                  <a:pt x="1" y="17"/>
                  <a:pt x="3" y="18"/>
                  <a:pt x="4" y="18"/>
                </a:cubicBezTo>
                <a:cubicBezTo>
                  <a:pt x="11" y="24"/>
                  <a:pt x="19" y="29"/>
                  <a:pt x="26" y="35"/>
                </a:cubicBezTo>
                <a:cubicBezTo>
                  <a:pt x="40" y="41"/>
                  <a:pt x="52" y="49"/>
                  <a:pt x="64" y="58"/>
                </a:cubicBezTo>
                <a:cubicBezTo>
                  <a:pt x="68" y="61"/>
                  <a:pt x="73" y="63"/>
                  <a:pt x="78" y="65"/>
                </a:cubicBezTo>
                <a:cubicBezTo>
                  <a:pt x="85" y="69"/>
                  <a:pt x="92" y="73"/>
                  <a:pt x="98" y="78"/>
                </a:cubicBezTo>
                <a:cubicBezTo>
                  <a:pt x="109" y="63"/>
                  <a:pt x="109" y="63"/>
                  <a:pt x="109" y="63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Freeform 17">
            <a:extLst>
              <a:ext uri="{FF2B5EF4-FFF2-40B4-BE49-F238E27FC236}">
                <a16:creationId xmlns:a16="http://schemas.microsoft.com/office/drawing/2014/main" id="{A7CD11C1-B048-A0F0-F955-3D281C6BED9A}"/>
              </a:ext>
            </a:extLst>
          </p:cNvPr>
          <p:cNvSpPr>
            <a:spLocks/>
          </p:cNvSpPr>
          <p:nvPr/>
        </p:nvSpPr>
        <p:spPr bwMode="auto">
          <a:xfrm>
            <a:off x="5887617" y="1349766"/>
            <a:ext cx="1560513" cy="1320800"/>
          </a:xfrm>
          <a:custGeom>
            <a:avLst/>
            <a:gdLst>
              <a:gd name="T0" fmla="*/ 638 w 638"/>
              <a:gd name="T1" fmla="*/ 194 h 540"/>
              <a:gd name="T2" fmla="*/ 638 w 638"/>
              <a:gd name="T3" fmla="*/ 194 h 540"/>
              <a:gd name="T4" fmla="*/ 194 w 638"/>
              <a:gd name="T5" fmla="*/ 96 h 540"/>
              <a:gd name="T6" fmla="*/ 96 w 638"/>
              <a:gd name="T7" fmla="*/ 540 h 540"/>
              <a:gd name="T8" fmla="*/ 96 w 638"/>
              <a:gd name="T9" fmla="*/ 540 h 540"/>
              <a:gd name="T10" fmla="*/ 638 w 638"/>
              <a:gd name="T11" fmla="*/ 194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40">
                <a:moveTo>
                  <a:pt x="638" y="194"/>
                </a:moveTo>
                <a:cubicBezTo>
                  <a:pt x="638" y="194"/>
                  <a:pt x="638" y="194"/>
                  <a:pt x="638" y="194"/>
                </a:cubicBezTo>
                <a:cubicBezTo>
                  <a:pt x="543" y="44"/>
                  <a:pt x="344" y="0"/>
                  <a:pt x="194" y="96"/>
                </a:cubicBezTo>
                <a:cubicBezTo>
                  <a:pt x="44" y="191"/>
                  <a:pt x="0" y="390"/>
                  <a:pt x="96" y="540"/>
                </a:cubicBezTo>
                <a:cubicBezTo>
                  <a:pt x="96" y="540"/>
                  <a:pt x="96" y="540"/>
                  <a:pt x="96" y="540"/>
                </a:cubicBezTo>
                <a:cubicBezTo>
                  <a:pt x="638" y="194"/>
                  <a:pt x="638" y="194"/>
                  <a:pt x="638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Freeform 18">
            <a:extLst>
              <a:ext uri="{FF2B5EF4-FFF2-40B4-BE49-F238E27FC236}">
                <a16:creationId xmlns:a16="http://schemas.microsoft.com/office/drawing/2014/main" id="{7AD50BF3-0817-7CF5-61A3-D5D552E0C0F5}"/>
              </a:ext>
            </a:extLst>
          </p:cNvPr>
          <p:cNvSpPr>
            <a:spLocks noEditPoints="1"/>
          </p:cNvSpPr>
          <p:nvPr/>
        </p:nvSpPr>
        <p:spPr bwMode="auto">
          <a:xfrm>
            <a:off x="6103517" y="2553091"/>
            <a:ext cx="203200" cy="117475"/>
          </a:xfrm>
          <a:custGeom>
            <a:avLst/>
            <a:gdLst>
              <a:gd name="T0" fmla="*/ 0 w 83"/>
              <a:gd name="T1" fmla="*/ 36 h 48"/>
              <a:gd name="T2" fmla="*/ 8 w 83"/>
              <a:gd name="T3" fmla="*/ 48 h 48"/>
              <a:gd name="T4" fmla="*/ 0 w 83"/>
              <a:gd name="T5" fmla="*/ 36 h 48"/>
              <a:gd name="T6" fmla="*/ 83 w 83"/>
              <a:gd name="T7" fmla="*/ 0 h 48"/>
              <a:gd name="T8" fmla="*/ 8 w 83"/>
              <a:gd name="T9" fmla="*/ 48 h 48"/>
              <a:gd name="T10" fmla="*/ 83 w 83"/>
              <a:gd name="T11" fmla="*/ 0 h 48"/>
              <a:gd name="T12" fmla="*/ 83 w 83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" h="48">
                <a:moveTo>
                  <a:pt x="0" y="36"/>
                </a:moveTo>
                <a:cubicBezTo>
                  <a:pt x="3" y="40"/>
                  <a:pt x="5" y="44"/>
                  <a:pt x="8" y="48"/>
                </a:cubicBezTo>
                <a:cubicBezTo>
                  <a:pt x="5" y="44"/>
                  <a:pt x="3" y="40"/>
                  <a:pt x="0" y="36"/>
                </a:cubicBezTo>
                <a:moveTo>
                  <a:pt x="83" y="0"/>
                </a:moveTo>
                <a:cubicBezTo>
                  <a:pt x="8" y="48"/>
                  <a:pt x="8" y="48"/>
                  <a:pt x="8" y="48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3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Freeform 19">
            <a:extLst>
              <a:ext uri="{FF2B5EF4-FFF2-40B4-BE49-F238E27FC236}">
                <a16:creationId xmlns:a16="http://schemas.microsoft.com/office/drawing/2014/main" id="{90B9A0BD-10D8-0490-1427-6229D4171D7D}"/>
              </a:ext>
            </a:extLst>
          </p:cNvPr>
          <p:cNvSpPr>
            <a:spLocks/>
          </p:cNvSpPr>
          <p:nvPr/>
        </p:nvSpPr>
        <p:spPr bwMode="auto">
          <a:xfrm>
            <a:off x="6036842" y="1589478"/>
            <a:ext cx="365125" cy="1081088"/>
          </a:xfrm>
          <a:custGeom>
            <a:avLst/>
            <a:gdLst>
              <a:gd name="T0" fmla="*/ 149 w 149"/>
              <a:gd name="T1" fmla="*/ 0 h 442"/>
              <a:gd name="T2" fmla="*/ 60 w 149"/>
              <a:gd name="T3" fmla="*/ 95 h 442"/>
              <a:gd name="T4" fmla="*/ 5 w 149"/>
              <a:gd name="T5" fmla="*/ 278 h 442"/>
              <a:gd name="T6" fmla="*/ 13 w 149"/>
              <a:gd name="T7" fmla="*/ 391 h 442"/>
              <a:gd name="T8" fmla="*/ 27 w 149"/>
              <a:gd name="T9" fmla="*/ 430 h 442"/>
              <a:gd name="T10" fmla="*/ 35 w 149"/>
              <a:gd name="T11" fmla="*/ 442 h 442"/>
              <a:gd name="T12" fmla="*/ 35 w 149"/>
              <a:gd name="T13" fmla="*/ 442 h 442"/>
              <a:gd name="T14" fmla="*/ 35 w 149"/>
              <a:gd name="T15" fmla="*/ 442 h 442"/>
              <a:gd name="T16" fmla="*/ 110 w 149"/>
              <a:gd name="T17" fmla="*/ 394 h 442"/>
              <a:gd name="T18" fmla="*/ 105 w 149"/>
              <a:gd name="T19" fmla="*/ 139 h 442"/>
              <a:gd name="T20" fmla="*/ 148 w 149"/>
              <a:gd name="T21" fmla="*/ 2 h 442"/>
              <a:gd name="T22" fmla="*/ 149 w 149"/>
              <a:gd name="T23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2">
                <a:moveTo>
                  <a:pt x="149" y="0"/>
                </a:moveTo>
                <a:cubicBezTo>
                  <a:pt x="117" y="27"/>
                  <a:pt x="80" y="57"/>
                  <a:pt x="60" y="95"/>
                </a:cubicBezTo>
                <a:cubicBezTo>
                  <a:pt x="31" y="152"/>
                  <a:pt x="12" y="215"/>
                  <a:pt x="5" y="278"/>
                </a:cubicBezTo>
                <a:cubicBezTo>
                  <a:pt x="0" y="328"/>
                  <a:pt x="7" y="359"/>
                  <a:pt x="13" y="391"/>
                </a:cubicBezTo>
                <a:cubicBezTo>
                  <a:pt x="16" y="407"/>
                  <a:pt x="21" y="418"/>
                  <a:pt x="27" y="430"/>
                </a:cubicBezTo>
                <a:cubicBezTo>
                  <a:pt x="30" y="434"/>
                  <a:pt x="32" y="438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110" y="394"/>
                  <a:pt x="110" y="394"/>
                  <a:pt x="110" y="394"/>
                </a:cubicBezTo>
                <a:cubicBezTo>
                  <a:pt x="92" y="312"/>
                  <a:pt x="87" y="222"/>
                  <a:pt x="105" y="139"/>
                </a:cubicBezTo>
                <a:cubicBezTo>
                  <a:pt x="115" y="91"/>
                  <a:pt x="130" y="47"/>
                  <a:pt x="148" y="2"/>
                </a:cubicBezTo>
                <a:cubicBezTo>
                  <a:pt x="148" y="2"/>
                  <a:pt x="149" y="1"/>
                  <a:pt x="149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Freeform 20">
            <a:extLst>
              <a:ext uri="{FF2B5EF4-FFF2-40B4-BE49-F238E27FC236}">
                <a16:creationId xmlns:a16="http://schemas.microsoft.com/office/drawing/2014/main" id="{B22A169F-D633-D132-5722-F08A9F0737EF}"/>
              </a:ext>
            </a:extLst>
          </p:cNvPr>
          <p:cNvSpPr>
            <a:spLocks/>
          </p:cNvSpPr>
          <p:nvPr/>
        </p:nvSpPr>
        <p:spPr bwMode="auto">
          <a:xfrm>
            <a:off x="6498805" y="5628078"/>
            <a:ext cx="765175" cy="941388"/>
          </a:xfrm>
          <a:custGeom>
            <a:avLst/>
            <a:gdLst>
              <a:gd name="T0" fmla="*/ 140 w 313"/>
              <a:gd name="T1" fmla="*/ 366 h 385"/>
              <a:gd name="T2" fmla="*/ 112 w 313"/>
              <a:gd name="T3" fmla="*/ 381 h 385"/>
              <a:gd name="T4" fmla="*/ 13 w 313"/>
              <a:gd name="T5" fmla="*/ 378 h 385"/>
              <a:gd name="T6" fmla="*/ 6 w 313"/>
              <a:gd name="T7" fmla="*/ 350 h 385"/>
              <a:gd name="T8" fmla="*/ 174 w 313"/>
              <a:gd name="T9" fmla="*/ 13 h 385"/>
              <a:gd name="T10" fmla="*/ 201 w 313"/>
              <a:gd name="T11" fmla="*/ 6 h 385"/>
              <a:gd name="T12" fmla="*/ 301 w 313"/>
              <a:gd name="T13" fmla="*/ 66 h 385"/>
              <a:gd name="T14" fmla="*/ 308 w 313"/>
              <a:gd name="T15" fmla="*/ 93 h 385"/>
              <a:gd name="T16" fmla="*/ 140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40" y="366"/>
                </a:moveTo>
                <a:cubicBezTo>
                  <a:pt x="134" y="376"/>
                  <a:pt x="129" y="381"/>
                  <a:pt x="112" y="381"/>
                </a:cubicBezTo>
                <a:cubicBezTo>
                  <a:pt x="112" y="381"/>
                  <a:pt x="36" y="385"/>
                  <a:pt x="13" y="378"/>
                </a:cubicBezTo>
                <a:cubicBezTo>
                  <a:pt x="2" y="375"/>
                  <a:pt x="0" y="360"/>
                  <a:pt x="6" y="350"/>
                </a:cubicBezTo>
                <a:cubicBezTo>
                  <a:pt x="174" y="13"/>
                  <a:pt x="174" y="13"/>
                  <a:pt x="174" y="13"/>
                </a:cubicBezTo>
                <a:cubicBezTo>
                  <a:pt x="179" y="4"/>
                  <a:pt x="192" y="0"/>
                  <a:pt x="201" y="6"/>
                </a:cubicBezTo>
                <a:cubicBezTo>
                  <a:pt x="301" y="66"/>
                  <a:pt x="301" y="66"/>
                  <a:pt x="301" y="66"/>
                </a:cubicBezTo>
                <a:cubicBezTo>
                  <a:pt x="310" y="71"/>
                  <a:pt x="313" y="84"/>
                  <a:pt x="308" y="93"/>
                </a:cubicBezTo>
                <a:cubicBezTo>
                  <a:pt x="140" y="366"/>
                  <a:pt x="140" y="366"/>
                  <a:pt x="140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Freeform 21">
            <a:extLst>
              <a:ext uri="{FF2B5EF4-FFF2-40B4-BE49-F238E27FC236}">
                <a16:creationId xmlns:a16="http://schemas.microsoft.com/office/drawing/2014/main" id="{2DB3C907-E418-E3A1-3394-2F6CC7D1AD32}"/>
              </a:ext>
            </a:extLst>
          </p:cNvPr>
          <p:cNvSpPr>
            <a:spLocks noEditPoints="1"/>
          </p:cNvSpPr>
          <p:nvPr/>
        </p:nvSpPr>
        <p:spPr bwMode="auto">
          <a:xfrm>
            <a:off x="6768680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close/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" name="Freeform 22">
            <a:extLst>
              <a:ext uri="{FF2B5EF4-FFF2-40B4-BE49-F238E27FC236}">
                <a16:creationId xmlns:a16="http://schemas.microsoft.com/office/drawing/2014/main" id="{9A4D74F9-2A88-0368-220A-F664C4A0732E}"/>
              </a:ext>
            </a:extLst>
          </p:cNvPr>
          <p:cNvSpPr>
            <a:spLocks noEditPoints="1"/>
          </p:cNvSpPr>
          <p:nvPr/>
        </p:nvSpPr>
        <p:spPr bwMode="auto">
          <a:xfrm>
            <a:off x="6768680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Freeform 23">
            <a:extLst>
              <a:ext uri="{FF2B5EF4-FFF2-40B4-BE49-F238E27FC236}">
                <a16:creationId xmlns:a16="http://schemas.microsoft.com/office/drawing/2014/main" id="{B546C436-4762-EBAD-FFDA-FA262A3F0022}"/>
              </a:ext>
            </a:extLst>
          </p:cNvPr>
          <p:cNvSpPr>
            <a:spLocks/>
          </p:cNvSpPr>
          <p:nvPr/>
        </p:nvSpPr>
        <p:spPr bwMode="auto">
          <a:xfrm>
            <a:off x="6768680" y="5901128"/>
            <a:ext cx="331788" cy="238125"/>
          </a:xfrm>
          <a:custGeom>
            <a:avLst/>
            <a:gdLst>
              <a:gd name="T0" fmla="*/ 15 w 136"/>
              <a:gd name="T1" fmla="*/ 0 h 97"/>
              <a:gd name="T2" fmla="*/ 0 w 136"/>
              <a:gd name="T3" fmla="*/ 29 h 97"/>
              <a:gd name="T4" fmla="*/ 59 w 136"/>
              <a:gd name="T5" fmla="*/ 64 h 97"/>
              <a:gd name="T6" fmla="*/ 127 w 136"/>
              <a:gd name="T7" fmla="*/ 97 h 97"/>
              <a:gd name="T8" fmla="*/ 136 w 136"/>
              <a:gd name="T9" fmla="*/ 81 h 97"/>
              <a:gd name="T10" fmla="*/ 15 w 136"/>
              <a:gd name="T11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6" h="97">
                <a:moveTo>
                  <a:pt x="15" y="0"/>
                </a:moveTo>
                <a:cubicBezTo>
                  <a:pt x="0" y="29"/>
                  <a:pt x="0" y="29"/>
                  <a:pt x="0" y="29"/>
                </a:cubicBezTo>
                <a:cubicBezTo>
                  <a:pt x="20" y="40"/>
                  <a:pt x="40" y="52"/>
                  <a:pt x="59" y="64"/>
                </a:cubicBezTo>
                <a:cubicBezTo>
                  <a:pt x="82" y="74"/>
                  <a:pt x="105" y="85"/>
                  <a:pt x="127" y="97"/>
                </a:cubicBezTo>
                <a:cubicBezTo>
                  <a:pt x="136" y="81"/>
                  <a:pt x="136" y="81"/>
                  <a:pt x="136" y="81"/>
                </a:cubicBezTo>
                <a:cubicBezTo>
                  <a:pt x="94" y="57"/>
                  <a:pt x="53" y="30"/>
                  <a:pt x="15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Freeform 24">
            <a:extLst>
              <a:ext uri="{FF2B5EF4-FFF2-40B4-BE49-F238E27FC236}">
                <a16:creationId xmlns:a16="http://schemas.microsoft.com/office/drawing/2014/main" id="{F53E4909-C4C5-7F93-6749-BAA4E0B4F622}"/>
              </a:ext>
            </a:extLst>
          </p:cNvPr>
          <p:cNvSpPr>
            <a:spLocks/>
          </p:cNvSpPr>
          <p:nvPr/>
        </p:nvSpPr>
        <p:spPr bwMode="auto">
          <a:xfrm>
            <a:off x="9064205" y="5628078"/>
            <a:ext cx="765175" cy="941388"/>
          </a:xfrm>
          <a:custGeom>
            <a:avLst/>
            <a:gdLst>
              <a:gd name="T0" fmla="*/ 173 w 313"/>
              <a:gd name="T1" fmla="*/ 366 h 385"/>
              <a:gd name="T2" fmla="*/ 201 w 313"/>
              <a:gd name="T3" fmla="*/ 381 h 385"/>
              <a:gd name="T4" fmla="*/ 300 w 313"/>
              <a:gd name="T5" fmla="*/ 378 h 385"/>
              <a:gd name="T6" fmla="*/ 307 w 313"/>
              <a:gd name="T7" fmla="*/ 350 h 385"/>
              <a:gd name="T8" fmla="*/ 139 w 313"/>
              <a:gd name="T9" fmla="*/ 13 h 385"/>
              <a:gd name="T10" fmla="*/ 112 w 313"/>
              <a:gd name="T11" fmla="*/ 6 h 385"/>
              <a:gd name="T12" fmla="*/ 12 w 313"/>
              <a:gd name="T13" fmla="*/ 66 h 385"/>
              <a:gd name="T14" fmla="*/ 5 w 313"/>
              <a:gd name="T15" fmla="*/ 93 h 385"/>
              <a:gd name="T16" fmla="*/ 173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73" y="366"/>
                </a:moveTo>
                <a:cubicBezTo>
                  <a:pt x="179" y="376"/>
                  <a:pt x="184" y="381"/>
                  <a:pt x="201" y="381"/>
                </a:cubicBezTo>
                <a:cubicBezTo>
                  <a:pt x="201" y="381"/>
                  <a:pt x="277" y="385"/>
                  <a:pt x="300" y="378"/>
                </a:cubicBezTo>
                <a:cubicBezTo>
                  <a:pt x="311" y="375"/>
                  <a:pt x="313" y="360"/>
                  <a:pt x="307" y="350"/>
                </a:cubicBezTo>
                <a:cubicBezTo>
                  <a:pt x="139" y="13"/>
                  <a:pt x="139" y="13"/>
                  <a:pt x="139" y="13"/>
                </a:cubicBezTo>
                <a:cubicBezTo>
                  <a:pt x="134" y="4"/>
                  <a:pt x="121" y="0"/>
                  <a:pt x="112" y="6"/>
                </a:cubicBezTo>
                <a:cubicBezTo>
                  <a:pt x="12" y="66"/>
                  <a:pt x="12" y="66"/>
                  <a:pt x="12" y="66"/>
                </a:cubicBezTo>
                <a:cubicBezTo>
                  <a:pt x="3" y="71"/>
                  <a:pt x="0" y="84"/>
                  <a:pt x="5" y="93"/>
                </a:cubicBezTo>
                <a:cubicBezTo>
                  <a:pt x="173" y="366"/>
                  <a:pt x="173" y="366"/>
                  <a:pt x="173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48" name="Freeform 25">
            <a:extLst>
              <a:ext uri="{FF2B5EF4-FFF2-40B4-BE49-F238E27FC236}">
                <a16:creationId xmlns:a16="http://schemas.microsoft.com/office/drawing/2014/main" id="{9495297F-0E9D-D42D-BB64-C19B618F9C8B}"/>
              </a:ext>
            </a:extLst>
          </p:cNvPr>
          <p:cNvSpPr>
            <a:spLocks/>
          </p:cNvSpPr>
          <p:nvPr/>
        </p:nvSpPr>
        <p:spPr bwMode="auto">
          <a:xfrm>
            <a:off x="9524580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49" name="Freeform 26">
            <a:extLst>
              <a:ext uri="{FF2B5EF4-FFF2-40B4-BE49-F238E27FC236}">
                <a16:creationId xmlns:a16="http://schemas.microsoft.com/office/drawing/2014/main" id="{16725A28-58DC-54FA-A128-F85E478FE674}"/>
              </a:ext>
            </a:extLst>
          </p:cNvPr>
          <p:cNvSpPr>
            <a:spLocks/>
          </p:cNvSpPr>
          <p:nvPr/>
        </p:nvSpPr>
        <p:spPr bwMode="auto">
          <a:xfrm>
            <a:off x="9524580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51" name="Freeform 27">
            <a:extLst>
              <a:ext uri="{FF2B5EF4-FFF2-40B4-BE49-F238E27FC236}">
                <a16:creationId xmlns:a16="http://schemas.microsoft.com/office/drawing/2014/main" id="{73B9F9BC-E7D5-37BA-8C92-D16E65FBA556}"/>
              </a:ext>
            </a:extLst>
          </p:cNvPr>
          <p:cNvSpPr>
            <a:spLocks/>
          </p:cNvSpPr>
          <p:nvPr/>
        </p:nvSpPr>
        <p:spPr bwMode="auto">
          <a:xfrm>
            <a:off x="9226130" y="5899541"/>
            <a:ext cx="334963" cy="239713"/>
          </a:xfrm>
          <a:custGeom>
            <a:avLst/>
            <a:gdLst>
              <a:gd name="T0" fmla="*/ 122 w 137"/>
              <a:gd name="T1" fmla="*/ 0 h 98"/>
              <a:gd name="T2" fmla="*/ 0 w 137"/>
              <a:gd name="T3" fmla="*/ 81 h 98"/>
              <a:gd name="T4" fmla="*/ 10 w 137"/>
              <a:gd name="T5" fmla="*/ 98 h 98"/>
              <a:gd name="T6" fmla="*/ 78 w 137"/>
              <a:gd name="T7" fmla="*/ 65 h 98"/>
              <a:gd name="T8" fmla="*/ 137 w 137"/>
              <a:gd name="T9" fmla="*/ 30 h 98"/>
              <a:gd name="T10" fmla="*/ 122 w 137"/>
              <a:gd name="T11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7" h="98">
                <a:moveTo>
                  <a:pt x="122" y="0"/>
                </a:moveTo>
                <a:cubicBezTo>
                  <a:pt x="83" y="30"/>
                  <a:pt x="43" y="58"/>
                  <a:pt x="0" y="81"/>
                </a:cubicBezTo>
                <a:cubicBezTo>
                  <a:pt x="10" y="98"/>
                  <a:pt x="10" y="98"/>
                  <a:pt x="10" y="98"/>
                </a:cubicBezTo>
                <a:cubicBezTo>
                  <a:pt x="32" y="86"/>
                  <a:pt x="55" y="75"/>
                  <a:pt x="78" y="65"/>
                </a:cubicBezTo>
                <a:cubicBezTo>
                  <a:pt x="97" y="53"/>
                  <a:pt x="117" y="41"/>
                  <a:pt x="137" y="30"/>
                </a:cubicBezTo>
                <a:cubicBezTo>
                  <a:pt x="122" y="0"/>
                  <a:pt x="122" y="0"/>
                  <a:pt x="122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052" name="Group 2051">
            <a:extLst>
              <a:ext uri="{FF2B5EF4-FFF2-40B4-BE49-F238E27FC236}">
                <a16:creationId xmlns:a16="http://schemas.microsoft.com/office/drawing/2014/main" id="{6CD0455A-B127-15E3-5C11-21E52362B248}"/>
              </a:ext>
            </a:extLst>
          </p:cNvPr>
          <p:cNvGrpSpPr/>
          <p:nvPr/>
        </p:nvGrpSpPr>
        <p:grpSpPr>
          <a:xfrm rot="1786145">
            <a:off x="6247980" y="2264166"/>
            <a:ext cx="3829050" cy="3830638"/>
            <a:chOff x="817563" y="2264166"/>
            <a:chExt cx="3829050" cy="3830638"/>
          </a:xfrm>
        </p:grpSpPr>
        <p:sp>
          <p:nvSpPr>
            <p:cNvPr id="2053" name="Oval 28">
              <a:extLst>
                <a:ext uri="{FF2B5EF4-FFF2-40B4-BE49-F238E27FC236}">
                  <a16:creationId xmlns:a16="http://schemas.microsoft.com/office/drawing/2014/main" id="{52978F02-1072-37D5-F2C2-E9E16F9FAD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563" y="2264166"/>
              <a:ext cx="3829050" cy="3830638"/>
            </a:xfrm>
            <a:prstGeom prst="ellipse">
              <a:avLst/>
            </a:prstGeom>
            <a:solidFill>
              <a:srgbClr val="FDFC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4" name="hour hand">
              <a:extLst>
                <a:ext uri="{FF2B5EF4-FFF2-40B4-BE49-F238E27FC236}">
                  <a16:creationId xmlns:a16="http://schemas.microsoft.com/office/drawing/2014/main" id="{F6AC7AB9-2C33-791A-28A5-03CE514EE8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9000" y="3253178"/>
              <a:ext cx="601663" cy="950913"/>
            </a:xfrm>
            <a:custGeom>
              <a:avLst/>
              <a:gdLst>
                <a:gd name="T0" fmla="*/ 0 w 379"/>
                <a:gd name="T1" fmla="*/ 23 h 599"/>
                <a:gd name="T2" fmla="*/ 39 w 379"/>
                <a:gd name="T3" fmla="*/ 0 h 599"/>
                <a:gd name="T4" fmla="*/ 379 w 379"/>
                <a:gd name="T5" fmla="*/ 576 h 599"/>
                <a:gd name="T6" fmla="*/ 341 w 379"/>
                <a:gd name="T7" fmla="*/ 599 h 599"/>
                <a:gd name="T8" fmla="*/ 0 w 379"/>
                <a:gd name="T9" fmla="*/ 23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9" h="599">
                  <a:moveTo>
                    <a:pt x="0" y="23"/>
                  </a:moveTo>
                  <a:lnTo>
                    <a:pt x="39" y="0"/>
                  </a:lnTo>
                  <a:lnTo>
                    <a:pt x="379" y="576"/>
                  </a:lnTo>
                  <a:lnTo>
                    <a:pt x="341" y="599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2055" name="Freeform 29">
            <a:extLst>
              <a:ext uri="{FF2B5EF4-FFF2-40B4-BE49-F238E27FC236}">
                <a16:creationId xmlns:a16="http://schemas.microsoft.com/office/drawing/2014/main" id="{B6A319ED-1CBD-E7A5-8E25-08EFFF19BA8C}"/>
              </a:ext>
            </a:extLst>
          </p:cNvPr>
          <p:cNvSpPr>
            <a:spLocks noEditPoints="1"/>
          </p:cNvSpPr>
          <p:nvPr/>
        </p:nvSpPr>
        <p:spPr bwMode="auto">
          <a:xfrm>
            <a:off x="5968580" y="1986353"/>
            <a:ext cx="4387850" cy="4384675"/>
          </a:xfrm>
          <a:custGeom>
            <a:avLst/>
            <a:gdLst>
              <a:gd name="T0" fmla="*/ 897 w 1794"/>
              <a:gd name="T1" fmla="*/ 1793 h 1793"/>
              <a:gd name="T2" fmla="*/ 263 w 1794"/>
              <a:gd name="T3" fmla="*/ 1531 h 1793"/>
              <a:gd name="T4" fmla="*/ 0 w 1794"/>
              <a:gd name="T5" fmla="*/ 897 h 1793"/>
              <a:gd name="T6" fmla="*/ 263 w 1794"/>
              <a:gd name="T7" fmla="*/ 262 h 1793"/>
              <a:gd name="T8" fmla="*/ 897 w 1794"/>
              <a:gd name="T9" fmla="*/ 0 h 1793"/>
              <a:gd name="T10" fmla="*/ 1531 w 1794"/>
              <a:gd name="T11" fmla="*/ 262 h 1793"/>
              <a:gd name="T12" fmla="*/ 1794 w 1794"/>
              <a:gd name="T13" fmla="*/ 897 h 1793"/>
              <a:gd name="T14" fmla="*/ 1531 w 1794"/>
              <a:gd name="T15" fmla="*/ 1531 h 1793"/>
              <a:gd name="T16" fmla="*/ 897 w 1794"/>
              <a:gd name="T17" fmla="*/ 1793 h 1793"/>
              <a:gd name="T18" fmla="*/ 897 w 1794"/>
              <a:gd name="T19" fmla="*/ 79 h 1793"/>
              <a:gd name="T20" fmla="*/ 79 w 1794"/>
              <a:gd name="T21" fmla="*/ 897 h 1793"/>
              <a:gd name="T22" fmla="*/ 897 w 1794"/>
              <a:gd name="T23" fmla="*/ 1714 h 1793"/>
              <a:gd name="T24" fmla="*/ 1715 w 1794"/>
              <a:gd name="T25" fmla="*/ 897 h 1793"/>
              <a:gd name="T26" fmla="*/ 897 w 1794"/>
              <a:gd name="T27" fmla="*/ 79 h 1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94" h="1793">
                <a:moveTo>
                  <a:pt x="897" y="1793"/>
                </a:moveTo>
                <a:cubicBezTo>
                  <a:pt x="658" y="1793"/>
                  <a:pt x="432" y="1700"/>
                  <a:pt x="263" y="1531"/>
                </a:cubicBezTo>
                <a:cubicBezTo>
                  <a:pt x="94" y="1361"/>
                  <a:pt x="0" y="1136"/>
                  <a:pt x="0" y="897"/>
                </a:cubicBezTo>
                <a:cubicBezTo>
                  <a:pt x="0" y="657"/>
                  <a:pt x="94" y="432"/>
                  <a:pt x="263" y="262"/>
                </a:cubicBezTo>
                <a:cubicBezTo>
                  <a:pt x="432" y="93"/>
                  <a:pt x="658" y="0"/>
                  <a:pt x="897" y="0"/>
                </a:cubicBezTo>
                <a:cubicBezTo>
                  <a:pt x="1137" y="0"/>
                  <a:pt x="1362" y="93"/>
                  <a:pt x="1531" y="262"/>
                </a:cubicBezTo>
                <a:cubicBezTo>
                  <a:pt x="1701" y="432"/>
                  <a:pt x="1794" y="657"/>
                  <a:pt x="1794" y="897"/>
                </a:cubicBezTo>
                <a:cubicBezTo>
                  <a:pt x="1794" y="1136"/>
                  <a:pt x="1701" y="1361"/>
                  <a:pt x="1531" y="1531"/>
                </a:cubicBezTo>
                <a:cubicBezTo>
                  <a:pt x="1362" y="1700"/>
                  <a:pt x="1137" y="1793"/>
                  <a:pt x="897" y="1793"/>
                </a:cubicBezTo>
                <a:moveTo>
                  <a:pt x="897" y="79"/>
                </a:moveTo>
                <a:cubicBezTo>
                  <a:pt x="446" y="79"/>
                  <a:pt x="79" y="446"/>
                  <a:pt x="79" y="897"/>
                </a:cubicBezTo>
                <a:cubicBezTo>
                  <a:pt x="79" y="1348"/>
                  <a:pt x="446" y="1714"/>
                  <a:pt x="897" y="1714"/>
                </a:cubicBezTo>
                <a:cubicBezTo>
                  <a:pt x="1348" y="1714"/>
                  <a:pt x="1715" y="1348"/>
                  <a:pt x="1715" y="897"/>
                </a:cubicBezTo>
                <a:cubicBezTo>
                  <a:pt x="1715" y="446"/>
                  <a:pt x="1348" y="79"/>
                  <a:pt x="897" y="79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56" name="Freeform 30">
            <a:extLst>
              <a:ext uri="{FF2B5EF4-FFF2-40B4-BE49-F238E27FC236}">
                <a16:creationId xmlns:a16="http://schemas.microsoft.com/office/drawing/2014/main" id="{5AFF8319-7608-33B8-DACF-670FFE7005E6}"/>
              </a:ext>
            </a:extLst>
          </p:cNvPr>
          <p:cNvSpPr>
            <a:spLocks noEditPoints="1"/>
          </p:cNvSpPr>
          <p:nvPr/>
        </p:nvSpPr>
        <p:spPr bwMode="auto">
          <a:xfrm>
            <a:off x="6141617" y="2157803"/>
            <a:ext cx="4043363" cy="4041775"/>
          </a:xfrm>
          <a:custGeom>
            <a:avLst/>
            <a:gdLst>
              <a:gd name="T0" fmla="*/ 826 w 1653"/>
              <a:gd name="T1" fmla="*/ 1653 h 1653"/>
              <a:gd name="T2" fmla="*/ 0 w 1653"/>
              <a:gd name="T3" fmla="*/ 827 h 1653"/>
              <a:gd name="T4" fmla="*/ 826 w 1653"/>
              <a:gd name="T5" fmla="*/ 0 h 1653"/>
              <a:gd name="T6" fmla="*/ 1653 w 1653"/>
              <a:gd name="T7" fmla="*/ 827 h 1653"/>
              <a:gd name="T8" fmla="*/ 826 w 1653"/>
              <a:gd name="T9" fmla="*/ 1653 h 1653"/>
              <a:gd name="T10" fmla="*/ 826 w 1653"/>
              <a:gd name="T11" fmla="*/ 49 h 1653"/>
              <a:gd name="T12" fmla="*/ 48 w 1653"/>
              <a:gd name="T13" fmla="*/ 827 h 1653"/>
              <a:gd name="T14" fmla="*/ 826 w 1653"/>
              <a:gd name="T15" fmla="*/ 1605 h 1653"/>
              <a:gd name="T16" fmla="*/ 1604 w 1653"/>
              <a:gd name="T17" fmla="*/ 827 h 1653"/>
              <a:gd name="T18" fmla="*/ 826 w 1653"/>
              <a:gd name="T19" fmla="*/ 49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3" h="1653">
                <a:moveTo>
                  <a:pt x="826" y="1653"/>
                </a:moveTo>
                <a:cubicBezTo>
                  <a:pt x="371" y="1653"/>
                  <a:pt x="0" y="1282"/>
                  <a:pt x="0" y="827"/>
                </a:cubicBezTo>
                <a:cubicBezTo>
                  <a:pt x="0" y="371"/>
                  <a:pt x="371" y="0"/>
                  <a:pt x="826" y="0"/>
                </a:cubicBezTo>
                <a:cubicBezTo>
                  <a:pt x="1282" y="0"/>
                  <a:pt x="1653" y="371"/>
                  <a:pt x="1653" y="827"/>
                </a:cubicBezTo>
                <a:cubicBezTo>
                  <a:pt x="1653" y="1282"/>
                  <a:pt x="1282" y="1653"/>
                  <a:pt x="826" y="1653"/>
                </a:cubicBezTo>
                <a:moveTo>
                  <a:pt x="826" y="49"/>
                </a:moveTo>
                <a:cubicBezTo>
                  <a:pt x="397" y="49"/>
                  <a:pt x="48" y="398"/>
                  <a:pt x="48" y="827"/>
                </a:cubicBezTo>
                <a:cubicBezTo>
                  <a:pt x="48" y="1256"/>
                  <a:pt x="397" y="1605"/>
                  <a:pt x="826" y="1605"/>
                </a:cubicBezTo>
                <a:cubicBezTo>
                  <a:pt x="1255" y="1605"/>
                  <a:pt x="1604" y="1256"/>
                  <a:pt x="1604" y="827"/>
                </a:cubicBezTo>
                <a:cubicBezTo>
                  <a:pt x="1604" y="398"/>
                  <a:pt x="1255" y="49"/>
                  <a:pt x="826" y="49"/>
                </a:cubicBezTo>
              </a:path>
            </a:pathLst>
          </a:custGeom>
          <a:solidFill>
            <a:srgbClr val="DFDE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57" name="Freeform 31">
            <a:extLst>
              <a:ext uri="{FF2B5EF4-FFF2-40B4-BE49-F238E27FC236}">
                <a16:creationId xmlns:a16="http://schemas.microsoft.com/office/drawing/2014/main" id="{3FD4A79A-D0FD-2513-855C-B5170546068B}"/>
              </a:ext>
            </a:extLst>
          </p:cNvPr>
          <p:cNvSpPr>
            <a:spLocks noEditPoints="1"/>
          </p:cNvSpPr>
          <p:nvPr/>
        </p:nvSpPr>
        <p:spPr bwMode="auto">
          <a:xfrm>
            <a:off x="6051130" y="2067316"/>
            <a:ext cx="4221163" cy="4222750"/>
          </a:xfrm>
          <a:custGeom>
            <a:avLst/>
            <a:gdLst>
              <a:gd name="T0" fmla="*/ 863 w 1726"/>
              <a:gd name="T1" fmla="*/ 1690 h 1727"/>
              <a:gd name="T2" fmla="*/ 37 w 1726"/>
              <a:gd name="T3" fmla="*/ 864 h 1727"/>
              <a:gd name="T4" fmla="*/ 863 w 1726"/>
              <a:gd name="T5" fmla="*/ 37 h 1727"/>
              <a:gd name="T6" fmla="*/ 1690 w 1726"/>
              <a:gd name="T7" fmla="*/ 864 h 1727"/>
              <a:gd name="T8" fmla="*/ 1690 w 1726"/>
              <a:gd name="T9" fmla="*/ 864 h 1727"/>
              <a:gd name="T10" fmla="*/ 1690 w 1726"/>
              <a:gd name="T11" fmla="*/ 864 h 1727"/>
              <a:gd name="T12" fmla="*/ 863 w 1726"/>
              <a:gd name="T13" fmla="*/ 1690 h 1727"/>
              <a:gd name="T14" fmla="*/ 863 w 1726"/>
              <a:gd name="T15" fmla="*/ 1690 h 1727"/>
              <a:gd name="T16" fmla="*/ 863 w 1726"/>
              <a:gd name="T17" fmla="*/ 0 h 1727"/>
              <a:gd name="T18" fmla="*/ 0 w 1726"/>
              <a:gd name="T19" fmla="*/ 864 h 1727"/>
              <a:gd name="T20" fmla="*/ 863 w 1726"/>
              <a:gd name="T21" fmla="*/ 1727 h 1727"/>
              <a:gd name="T22" fmla="*/ 1726 w 1726"/>
              <a:gd name="T23" fmla="*/ 864 h 1727"/>
              <a:gd name="T24" fmla="*/ 863 w 1726"/>
              <a:gd name="T25" fmla="*/ 0 h 1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6" h="1727">
                <a:moveTo>
                  <a:pt x="863" y="1690"/>
                </a:moveTo>
                <a:cubicBezTo>
                  <a:pt x="408" y="1690"/>
                  <a:pt x="37" y="1319"/>
                  <a:pt x="37" y="864"/>
                </a:cubicBezTo>
                <a:cubicBezTo>
                  <a:pt x="37" y="408"/>
                  <a:pt x="408" y="37"/>
                  <a:pt x="863" y="37"/>
                </a:cubicBezTo>
                <a:cubicBezTo>
                  <a:pt x="1319" y="37"/>
                  <a:pt x="1690" y="408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1319"/>
                  <a:pt x="1319" y="1690"/>
                  <a:pt x="863" y="1690"/>
                </a:cubicBezTo>
                <a:cubicBezTo>
                  <a:pt x="863" y="1690"/>
                  <a:pt x="863" y="1690"/>
                  <a:pt x="863" y="1690"/>
                </a:cubicBezTo>
                <a:moveTo>
                  <a:pt x="863" y="0"/>
                </a:moveTo>
                <a:cubicBezTo>
                  <a:pt x="387" y="0"/>
                  <a:pt x="0" y="388"/>
                  <a:pt x="0" y="864"/>
                </a:cubicBezTo>
                <a:cubicBezTo>
                  <a:pt x="0" y="1340"/>
                  <a:pt x="387" y="1727"/>
                  <a:pt x="863" y="1727"/>
                </a:cubicBezTo>
                <a:cubicBezTo>
                  <a:pt x="1339" y="1727"/>
                  <a:pt x="1726" y="1340"/>
                  <a:pt x="1726" y="864"/>
                </a:cubicBezTo>
                <a:cubicBezTo>
                  <a:pt x="1726" y="388"/>
                  <a:pt x="1339" y="0"/>
                  <a:pt x="863" y="0"/>
                </a:cubicBezTo>
              </a:path>
            </a:pathLst>
          </a:custGeom>
          <a:solidFill>
            <a:srgbClr val="CD4A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058" name="Group 2057">
            <a:extLst>
              <a:ext uri="{FF2B5EF4-FFF2-40B4-BE49-F238E27FC236}">
                <a16:creationId xmlns:a16="http://schemas.microsoft.com/office/drawing/2014/main" id="{D6D615BD-0819-5E2B-ECB1-A6B26F9052DD}"/>
              </a:ext>
            </a:extLst>
          </p:cNvPr>
          <p:cNvGrpSpPr/>
          <p:nvPr/>
        </p:nvGrpSpPr>
        <p:grpSpPr>
          <a:xfrm>
            <a:off x="7886280" y="2411803"/>
            <a:ext cx="566738" cy="566738"/>
            <a:chOff x="2455863" y="2411803"/>
            <a:chExt cx="566738" cy="566738"/>
          </a:xfrm>
        </p:grpSpPr>
        <p:sp>
          <p:nvSpPr>
            <p:cNvPr id="2059" name="Oval 32">
              <a:extLst>
                <a:ext uri="{FF2B5EF4-FFF2-40B4-BE49-F238E27FC236}">
                  <a16:creationId xmlns:a16="http://schemas.microsoft.com/office/drawing/2014/main" id="{7275447C-AE1C-686E-41DA-68BC00EFF9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5863" y="2411803"/>
              <a:ext cx="566738" cy="566738"/>
            </a:xfrm>
            <a:prstGeom prst="ellipse">
              <a:avLst/>
            </a:pr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60" name="Oval 33">
              <a:extLst>
                <a:ext uri="{FF2B5EF4-FFF2-40B4-BE49-F238E27FC236}">
                  <a16:creationId xmlns:a16="http://schemas.microsoft.com/office/drawing/2014/main" id="{75CB1C53-5A12-8574-71B4-3C849C6E08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1425" y="2465778"/>
              <a:ext cx="455613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61" name="Freeform 34">
              <a:extLst>
                <a:ext uri="{FF2B5EF4-FFF2-40B4-BE49-F238E27FC236}">
                  <a16:creationId xmlns:a16="http://schemas.microsoft.com/office/drawing/2014/main" id="{3DD338FE-C46C-B0EB-ED6B-195320D71DB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11425" y="2621353"/>
              <a:ext cx="9525" cy="111125"/>
            </a:xfrm>
            <a:custGeom>
              <a:avLst/>
              <a:gdLst>
                <a:gd name="T0" fmla="*/ 0 w 4"/>
                <a:gd name="T1" fmla="*/ 43 h 45"/>
                <a:gd name="T2" fmla="*/ 0 w 4"/>
                <a:gd name="T3" fmla="*/ 42 h 45"/>
                <a:gd name="T4" fmla="*/ 0 w 4"/>
                <a:gd name="T5" fmla="*/ 41 h 45"/>
                <a:gd name="T6" fmla="*/ 0 w 4"/>
                <a:gd name="T7" fmla="*/ 40 h 45"/>
                <a:gd name="T8" fmla="*/ 0 w 4"/>
                <a:gd name="T9" fmla="*/ 40 h 45"/>
                <a:gd name="T10" fmla="*/ 0 w 4"/>
                <a:gd name="T11" fmla="*/ 39 h 45"/>
                <a:gd name="T12" fmla="*/ 0 w 4"/>
                <a:gd name="T13" fmla="*/ 38 h 45"/>
                <a:gd name="T14" fmla="*/ 0 w 4"/>
                <a:gd name="T15" fmla="*/ 38 h 45"/>
                <a:gd name="T16" fmla="*/ 0 w 4"/>
                <a:gd name="T17" fmla="*/ 37 h 45"/>
                <a:gd name="T18" fmla="*/ 0 w 4"/>
                <a:gd name="T19" fmla="*/ 36 h 45"/>
                <a:gd name="T20" fmla="*/ 0 w 4"/>
                <a:gd name="T21" fmla="*/ 36 h 45"/>
                <a:gd name="T22" fmla="*/ 0 w 4"/>
                <a:gd name="T23" fmla="*/ 35 h 45"/>
                <a:gd name="T24" fmla="*/ 0 w 4"/>
                <a:gd name="T25" fmla="*/ 34 h 45"/>
                <a:gd name="T26" fmla="*/ 0 w 4"/>
                <a:gd name="T27" fmla="*/ 34 h 45"/>
                <a:gd name="T28" fmla="*/ 0 w 4"/>
                <a:gd name="T29" fmla="*/ 33 h 45"/>
                <a:gd name="T30" fmla="*/ 0 w 4"/>
                <a:gd name="T31" fmla="*/ 32 h 45"/>
                <a:gd name="T32" fmla="*/ 0 w 4"/>
                <a:gd name="T33" fmla="*/ 31 h 45"/>
                <a:gd name="T34" fmla="*/ 0 w 4"/>
                <a:gd name="T35" fmla="*/ 31 h 45"/>
                <a:gd name="T36" fmla="*/ 0 w 4"/>
                <a:gd name="T37" fmla="*/ 30 h 45"/>
                <a:gd name="T38" fmla="*/ 0 w 4"/>
                <a:gd name="T39" fmla="*/ 29 h 45"/>
                <a:gd name="T40" fmla="*/ 0 w 4"/>
                <a:gd name="T41" fmla="*/ 29 h 45"/>
                <a:gd name="T42" fmla="*/ 0 w 4"/>
                <a:gd name="T43" fmla="*/ 28 h 45"/>
                <a:gd name="T44" fmla="*/ 0 w 4"/>
                <a:gd name="T45" fmla="*/ 27 h 45"/>
                <a:gd name="T46" fmla="*/ 0 w 4"/>
                <a:gd name="T47" fmla="*/ 26 h 45"/>
                <a:gd name="T48" fmla="*/ 0 w 4"/>
                <a:gd name="T49" fmla="*/ 26 h 45"/>
                <a:gd name="T50" fmla="*/ 0 w 4"/>
                <a:gd name="T51" fmla="*/ 25 h 45"/>
                <a:gd name="T52" fmla="*/ 0 w 4"/>
                <a:gd name="T53" fmla="*/ 24 h 45"/>
                <a:gd name="T54" fmla="*/ 0 w 4"/>
                <a:gd name="T55" fmla="*/ 23 h 45"/>
                <a:gd name="T56" fmla="*/ 0 w 4"/>
                <a:gd name="T57" fmla="*/ 22 h 45"/>
                <a:gd name="T58" fmla="*/ 0 w 4"/>
                <a:gd name="T59" fmla="*/ 22 h 45"/>
                <a:gd name="T60" fmla="*/ 0 w 4"/>
                <a:gd name="T61" fmla="*/ 21 h 45"/>
                <a:gd name="T62" fmla="*/ 0 w 4"/>
                <a:gd name="T63" fmla="*/ 20 h 45"/>
                <a:gd name="T64" fmla="*/ 0 w 4"/>
                <a:gd name="T65" fmla="*/ 19 h 45"/>
                <a:gd name="T66" fmla="*/ 0 w 4"/>
                <a:gd name="T67" fmla="*/ 18 h 45"/>
                <a:gd name="T68" fmla="*/ 0 w 4"/>
                <a:gd name="T69" fmla="*/ 18 h 45"/>
                <a:gd name="T70" fmla="*/ 0 w 4"/>
                <a:gd name="T71" fmla="*/ 17 h 45"/>
                <a:gd name="T72" fmla="*/ 1 w 4"/>
                <a:gd name="T73" fmla="*/ 16 h 45"/>
                <a:gd name="T74" fmla="*/ 1 w 4"/>
                <a:gd name="T75" fmla="*/ 15 h 45"/>
                <a:gd name="T76" fmla="*/ 1 w 4"/>
                <a:gd name="T77" fmla="*/ 15 h 45"/>
                <a:gd name="T78" fmla="*/ 1 w 4"/>
                <a:gd name="T79" fmla="*/ 13 h 45"/>
                <a:gd name="T80" fmla="*/ 1 w 4"/>
                <a:gd name="T81" fmla="*/ 12 h 45"/>
                <a:gd name="T82" fmla="*/ 1 w 4"/>
                <a:gd name="T83" fmla="*/ 12 h 45"/>
                <a:gd name="T84" fmla="*/ 1 w 4"/>
                <a:gd name="T85" fmla="*/ 11 h 45"/>
                <a:gd name="T86" fmla="*/ 2 w 4"/>
                <a:gd name="T87" fmla="*/ 10 h 45"/>
                <a:gd name="T88" fmla="*/ 2 w 4"/>
                <a:gd name="T89" fmla="*/ 10 h 45"/>
                <a:gd name="T90" fmla="*/ 2 w 4"/>
                <a:gd name="T91" fmla="*/ 9 h 45"/>
                <a:gd name="T92" fmla="*/ 2 w 4"/>
                <a:gd name="T93" fmla="*/ 8 h 45"/>
                <a:gd name="T94" fmla="*/ 2 w 4"/>
                <a:gd name="T95" fmla="*/ 8 h 45"/>
                <a:gd name="T96" fmla="*/ 2 w 4"/>
                <a:gd name="T97" fmla="*/ 7 h 45"/>
                <a:gd name="T98" fmla="*/ 3 w 4"/>
                <a:gd name="T99" fmla="*/ 6 h 45"/>
                <a:gd name="T100" fmla="*/ 3 w 4"/>
                <a:gd name="T101" fmla="*/ 6 h 45"/>
                <a:gd name="T102" fmla="*/ 3 w 4"/>
                <a:gd name="T103" fmla="*/ 5 h 45"/>
                <a:gd name="T104" fmla="*/ 3 w 4"/>
                <a:gd name="T105" fmla="*/ 4 h 45"/>
                <a:gd name="T106" fmla="*/ 3 w 4"/>
                <a:gd name="T107" fmla="*/ 4 h 45"/>
                <a:gd name="T108" fmla="*/ 3 w 4"/>
                <a:gd name="T109" fmla="*/ 3 h 45"/>
                <a:gd name="T110" fmla="*/ 4 w 4"/>
                <a:gd name="T111" fmla="*/ 2 h 45"/>
                <a:gd name="T112" fmla="*/ 4 w 4"/>
                <a:gd name="T113" fmla="*/ 1 h 45"/>
                <a:gd name="T114" fmla="*/ 4 w 4"/>
                <a:gd name="T1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" h="45">
                  <a:moveTo>
                    <a:pt x="1" y="45"/>
                  </a:moveTo>
                  <a:cubicBezTo>
                    <a:pt x="1" y="45"/>
                    <a:pt x="1" y="45"/>
                    <a:pt x="1" y="45"/>
                  </a:cubicBezTo>
                  <a:cubicBezTo>
                    <a:pt x="1" y="45"/>
                    <a:pt x="1" y="45"/>
                    <a:pt x="1" y="45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9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7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5"/>
                  </a:moveTo>
                  <a:cubicBezTo>
                    <a:pt x="0" y="35"/>
                    <a:pt x="0" y="36"/>
                    <a:pt x="0" y="36"/>
                  </a:cubicBezTo>
                  <a:cubicBezTo>
                    <a:pt x="0" y="36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4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8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6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5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4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2"/>
                    <a:pt x="0" y="22"/>
                  </a:cubicBezTo>
                  <a:cubicBezTo>
                    <a:pt x="0" y="22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20"/>
                    <a:pt x="0" y="20"/>
                  </a:cubicBezTo>
                  <a:cubicBezTo>
                    <a:pt x="0" y="20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6"/>
                  </a:moveTo>
                  <a:cubicBezTo>
                    <a:pt x="1" y="16"/>
                    <a:pt x="0" y="16"/>
                    <a:pt x="0" y="17"/>
                  </a:cubicBezTo>
                  <a:cubicBezTo>
                    <a:pt x="0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2" y="11"/>
                  </a:moveTo>
                  <a:cubicBezTo>
                    <a:pt x="2" y="11"/>
                    <a:pt x="1" y="11"/>
                    <a:pt x="1" y="11"/>
                  </a:cubicBezTo>
                  <a:cubicBezTo>
                    <a:pt x="1" y="11"/>
                    <a:pt x="2" y="11"/>
                    <a:pt x="2" y="11"/>
                  </a:cubicBezTo>
                  <a:moveTo>
                    <a:pt x="2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2" y="11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9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3" y="6"/>
                  </a:moveTo>
                  <a:cubicBezTo>
                    <a:pt x="3" y="6"/>
                    <a:pt x="2" y="7"/>
                    <a:pt x="2" y="7"/>
                  </a:cubicBezTo>
                  <a:cubicBezTo>
                    <a:pt x="2" y="7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62" name="Freeform 35">
              <a:extLst>
                <a:ext uri="{FF2B5EF4-FFF2-40B4-BE49-F238E27FC236}">
                  <a16:creationId xmlns:a16="http://schemas.microsoft.com/office/drawing/2014/main" id="{7FBD94EA-0D48-2C39-DDFF-D9927E29F6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1425" y="2494353"/>
              <a:ext cx="190500" cy="425450"/>
            </a:xfrm>
            <a:custGeom>
              <a:avLst/>
              <a:gdLst>
                <a:gd name="T0" fmla="*/ 4 w 78"/>
                <a:gd name="T1" fmla="*/ 53 h 174"/>
                <a:gd name="T2" fmla="*/ 4 w 78"/>
                <a:gd name="T3" fmla="*/ 54 h 174"/>
                <a:gd name="T4" fmla="*/ 3 w 78"/>
                <a:gd name="T5" fmla="*/ 55 h 174"/>
                <a:gd name="T6" fmla="*/ 3 w 78"/>
                <a:gd name="T7" fmla="*/ 56 h 174"/>
                <a:gd name="T8" fmla="*/ 3 w 78"/>
                <a:gd name="T9" fmla="*/ 56 h 174"/>
                <a:gd name="T10" fmla="*/ 3 w 78"/>
                <a:gd name="T11" fmla="*/ 57 h 174"/>
                <a:gd name="T12" fmla="*/ 3 w 78"/>
                <a:gd name="T13" fmla="*/ 58 h 174"/>
                <a:gd name="T14" fmla="*/ 3 w 78"/>
                <a:gd name="T15" fmla="*/ 58 h 174"/>
                <a:gd name="T16" fmla="*/ 2 w 78"/>
                <a:gd name="T17" fmla="*/ 59 h 174"/>
                <a:gd name="T18" fmla="*/ 2 w 78"/>
                <a:gd name="T19" fmla="*/ 60 h 174"/>
                <a:gd name="T20" fmla="*/ 2 w 78"/>
                <a:gd name="T21" fmla="*/ 61 h 174"/>
                <a:gd name="T22" fmla="*/ 2 w 78"/>
                <a:gd name="T23" fmla="*/ 61 h 174"/>
                <a:gd name="T24" fmla="*/ 2 w 78"/>
                <a:gd name="T25" fmla="*/ 62 h 174"/>
                <a:gd name="T26" fmla="*/ 2 w 78"/>
                <a:gd name="T27" fmla="*/ 63 h 174"/>
                <a:gd name="T28" fmla="*/ 1 w 78"/>
                <a:gd name="T29" fmla="*/ 63 h 174"/>
                <a:gd name="T30" fmla="*/ 1 w 78"/>
                <a:gd name="T31" fmla="*/ 64 h 174"/>
                <a:gd name="T32" fmla="*/ 1 w 78"/>
                <a:gd name="T33" fmla="*/ 65 h 174"/>
                <a:gd name="T34" fmla="*/ 1 w 78"/>
                <a:gd name="T35" fmla="*/ 66 h 174"/>
                <a:gd name="T36" fmla="*/ 1 w 78"/>
                <a:gd name="T37" fmla="*/ 67 h 174"/>
                <a:gd name="T38" fmla="*/ 1 w 78"/>
                <a:gd name="T39" fmla="*/ 68 h 174"/>
                <a:gd name="T40" fmla="*/ 0 w 78"/>
                <a:gd name="T41" fmla="*/ 69 h 174"/>
                <a:gd name="T42" fmla="*/ 0 w 78"/>
                <a:gd name="T43" fmla="*/ 70 h 174"/>
                <a:gd name="T44" fmla="*/ 0 w 78"/>
                <a:gd name="T45" fmla="*/ 71 h 174"/>
                <a:gd name="T46" fmla="*/ 0 w 78"/>
                <a:gd name="T47" fmla="*/ 71 h 174"/>
                <a:gd name="T48" fmla="*/ 0 w 78"/>
                <a:gd name="T49" fmla="*/ 73 h 174"/>
                <a:gd name="T50" fmla="*/ 0 w 78"/>
                <a:gd name="T51" fmla="*/ 73 h 174"/>
                <a:gd name="T52" fmla="*/ 0 w 78"/>
                <a:gd name="T53" fmla="*/ 74 h 174"/>
                <a:gd name="T54" fmla="*/ 0 w 78"/>
                <a:gd name="T55" fmla="*/ 75 h 174"/>
                <a:gd name="T56" fmla="*/ 0 w 78"/>
                <a:gd name="T57" fmla="*/ 76 h 174"/>
                <a:gd name="T58" fmla="*/ 0 w 78"/>
                <a:gd name="T59" fmla="*/ 77 h 174"/>
                <a:gd name="T60" fmla="*/ 0 w 78"/>
                <a:gd name="T61" fmla="*/ 77 h 174"/>
                <a:gd name="T62" fmla="*/ 0 w 78"/>
                <a:gd name="T63" fmla="*/ 78 h 174"/>
                <a:gd name="T64" fmla="*/ 0 w 78"/>
                <a:gd name="T65" fmla="*/ 79 h 174"/>
                <a:gd name="T66" fmla="*/ 0 w 78"/>
                <a:gd name="T67" fmla="*/ 80 h 174"/>
                <a:gd name="T68" fmla="*/ 0 w 78"/>
                <a:gd name="T69" fmla="*/ 81 h 174"/>
                <a:gd name="T70" fmla="*/ 0 w 78"/>
                <a:gd name="T71" fmla="*/ 81 h 174"/>
                <a:gd name="T72" fmla="*/ 0 w 78"/>
                <a:gd name="T73" fmla="*/ 82 h 174"/>
                <a:gd name="T74" fmla="*/ 0 w 78"/>
                <a:gd name="T75" fmla="*/ 83 h 174"/>
                <a:gd name="T76" fmla="*/ 0 w 78"/>
                <a:gd name="T77" fmla="*/ 84 h 174"/>
                <a:gd name="T78" fmla="*/ 0 w 78"/>
                <a:gd name="T79" fmla="*/ 84 h 174"/>
                <a:gd name="T80" fmla="*/ 0 w 78"/>
                <a:gd name="T81" fmla="*/ 85 h 174"/>
                <a:gd name="T82" fmla="*/ 0 w 78"/>
                <a:gd name="T83" fmla="*/ 86 h 174"/>
                <a:gd name="T84" fmla="*/ 0 w 78"/>
                <a:gd name="T85" fmla="*/ 87 h 174"/>
                <a:gd name="T86" fmla="*/ 0 w 78"/>
                <a:gd name="T87" fmla="*/ 87 h 174"/>
                <a:gd name="T88" fmla="*/ 0 w 78"/>
                <a:gd name="T89" fmla="*/ 88 h 174"/>
                <a:gd name="T90" fmla="*/ 0 w 78"/>
                <a:gd name="T91" fmla="*/ 89 h 174"/>
                <a:gd name="T92" fmla="*/ 0 w 78"/>
                <a:gd name="T93" fmla="*/ 90 h 174"/>
                <a:gd name="T94" fmla="*/ 0 w 78"/>
                <a:gd name="T95" fmla="*/ 90 h 174"/>
                <a:gd name="T96" fmla="*/ 0 w 78"/>
                <a:gd name="T97" fmla="*/ 91 h 174"/>
                <a:gd name="T98" fmla="*/ 0 w 78"/>
                <a:gd name="T99" fmla="*/ 92 h 174"/>
                <a:gd name="T100" fmla="*/ 0 w 78"/>
                <a:gd name="T101" fmla="*/ 92 h 174"/>
                <a:gd name="T102" fmla="*/ 0 w 78"/>
                <a:gd name="T103" fmla="*/ 94 h 174"/>
                <a:gd name="T104" fmla="*/ 0 w 78"/>
                <a:gd name="T105" fmla="*/ 94 h 174"/>
                <a:gd name="T106" fmla="*/ 1 w 78"/>
                <a:gd name="T107" fmla="*/ 97 h 174"/>
                <a:gd name="T108" fmla="*/ 15 w 78"/>
                <a:gd name="T109" fmla="*/ 7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" h="174">
                  <a:moveTo>
                    <a:pt x="48" y="0"/>
                  </a:moveTo>
                  <a:cubicBezTo>
                    <a:pt x="28" y="11"/>
                    <a:pt x="12" y="30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3"/>
                    <a:pt x="2" y="63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2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0" y="68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1" y="96"/>
                    <a:pt x="1" y="97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7" y="136"/>
                    <a:pt x="38" y="168"/>
                    <a:pt x="78" y="174"/>
                  </a:cubicBezTo>
                  <a:cubicBezTo>
                    <a:pt x="66" y="169"/>
                    <a:pt x="55" y="162"/>
                    <a:pt x="46" y="152"/>
                  </a:cubicBezTo>
                  <a:cubicBezTo>
                    <a:pt x="33" y="139"/>
                    <a:pt x="24" y="124"/>
                    <a:pt x="19" y="106"/>
                  </a:cubicBezTo>
                  <a:cubicBezTo>
                    <a:pt x="18" y="97"/>
                    <a:pt x="16" y="87"/>
                    <a:pt x="15" y="78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15" y="58"/>
                    <a:pt x="20" y="40"/>
                    <a:pt x="30" y="23"/>
                  </a:cubicBezTo>
                  <a:cubicBezTo>
                    <a:pt x="35" y="16"/>
                    <a:pt x="41" y="9"/>
                    <a:pt x="46" y="2"/>
                  </a:cubicBezTo>
                  <a:cubicBezTo>
                    <a:pt x="47" y="1"/>
                    <a:pt x="48" y="1"/>
                    <a:pt x="4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63" name="Rectangle 36">
              <a:extLst>
                <a:ext uri="{FF2B5EF4-FFF2-40B4-BE49-F238E27FC236}">
                  <a16:creationId xmlns:a16="http://schemas.microsoft.com/office/drawing/2014/main" id="{413F315C-5BD4-B823-99D1-79DF82F44F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5088" y="2592778"/>
              <a:ext cx="26828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64" name="Rectangle 37">
              <a:extLst>
                <a:ext uri="{FF2B5EF4-FFF2-40B4-BE49-F238E27FC236}">
                  <a16:creationId xmlns:a16="http://schemas.microsoft.com/office/drawing/2014/main" id="{1919A9D5-E1BD-A8A1-9D0B-C56C17F3E5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2555" y="2499116"/>
              <a:ext cx="14587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065" name="Freeform 40">
            <a:extLst>
              <a:ext uri="{FF2B5EF4-FFF2-40B4-BE49-F238E27FC236}">
                <a16:creationId xmlns:a16="http://schemas.microsoft.com/office/drawing/2014/main" id="{FB0F04D3-F30E-F2BD-7DC0-F89C6F6507AC}"/>
              </a:ext>
            </a:extLst>
          </p:cNvPr>
          <p:cNvSpPr>
            <a:spLocks noEditPoints="1"/>
          </p:cNvSpPr>
          <p:nvPr/>
        </p:nvSpPr>
        <p:spPr bwMode="auto">
          <a:xfrm>
            <a:off x="8675267" y="2851541"/>
            <a:ext cx="20638" cy="122238"/>
          </a:xfrm>
          <a:custGeom>
            <a:avLst/>
            <a:gdLst>
              <a:gd name="T0" fmla="*/ 8 w 8"/>
              <a:gd name="T1" fmla="*/ 50 h 50"/>
              <a:gd name="T2" fmla="*/ 8 w 8"/>
              <a:gd name="T3" fmla="*/ 50 h 50"/>
              <a:gd name="T4" fmla="*/ 8 w 8"/>
              <a:gd name="T5" fmla="*/ 50 h 50"/>
              <a:gd name="T6" fmla="*/ 8 w 8"/>
              <a:gd name="T7" fmla="*/ 50 h 50"/>
              <a:gd name="T8" fmla="*/ 0 w 8"/>
              <a:gd name="T9" fmla="*/ 11 h 50"/>
              <a:gd name="T10" fmla="*/ 0 w 8"/>
              <a:gd name="T11" fmla="*/ 11 h 50"/>
              <a:gd name="T12" fmla="*/ 0 w 8"/>
              <a:gd name="T13" fmla="*/ 11 h 50"/>
              <a:gd name="T14" fmla="*/ 0 w 8"/>
              <a:gd name="T15" fmla="*/ 11 h 50"/>
              <a:gd name="T16" fmla="*/ 0 w 8"/>
              <a:gd name="T17" fmla="*/ 11 h 50"/>
              <a:gd name="T18" fmla="*/ 0 w 8"/>
              <a:gd name="T19" fmla="*/ 11 h 50"/>
              <a:gd name="T20" fmla="*/ 0 w 8"/>
              <a:gd name="T21" fmla="*/ 10 h 50"/>
              <a:gd name="T22" fmla="*/ 0 w 8"/>
              <a:gd name="T23" fmla="*/ 10 h 50"/>
              <a:gd name="T24" fmla="*/ 0 w 8"/>
              <a:gd name="T25" fmla="*/ 10 h 50"/>
              <a:gd name="T26" fmla="*/ 0 w 8"/>
              <a:gd name="T27" fmla="*/ 10 h 50"/>
              <a:gd name="T28" fmla="*/ 0 w 8"/>
              <a:gd name="T29" fmla="*/ 9 h 50"/>
              <a:gd name="T30" fmla="*/ 0 w 8"/>
              <a:gd name="T31" fmla="*/ 9 h 50"/>
              <a:gd name="T32" fmla="*/ 0 w 8"/>
              <a:gd name="T33" fmla="*/ 9 h 50"/>
              <a:gd name="T34" fmla="*/ 0 w 8"/>
              <a:gd name="T35" fmla="*/ 9 h 50"/>
              <a:gd name="T36" fmla="*/ 0 w 8"/>
              <a:gd name="T37" fmla="*/ 9 h 50"/>
              <a:gd name="T38" fmla="*/ 0 w 8"/>
              <a:gd name="T39" fmla="*/ 9 h 50"/>
              <a:gd name="T40" fmla="*/ 0 w 8"/>
              <a:gd name="T41" fmla="*/ 8 h 50"/>
              <a:gd name="T42" fmla="*/ 0 w 8"/>
              <a:gd name="T43" fmla="*/ 8 h 50"/>
              <a:gd name="T44" fmla="*/ 0 w 8"/>
              <a:gd name="T45" fmla="*/ 8 h 50"/>
              <a:gd name="T46" fmla="*/ 0 w 8"/>
              <a:gd name="T47" fmla="*/ 7 h 50"/>
              <a:gd name="T48" fmla="*/ 0 w 8"/>
              <a:gd name="T49" fmla="*/ 7 h 50"/>
              <a:gd name="T50" fmla="*/ 0 w 8"/>
              <a:gd name="T51" fmla="*/ 7 h 50"/>
              <a:gd name="T52" fmla="*/ 0 w 8"/>
              <a:gd name="T53" fmla="*/ 7 h 50"/>
              <a:gd name="T54" fmla="*/ 0 w 8"/>
              <a:gd name="T55" fmla="*/ 7 h 50"/>
              <a:gd name="T56" fmla="*/ 0 w 8"/>
              <a:gd name="T57" fmla="*/ 7 h 50"/>
              <a:gd name="T58" fmla="*/ 0 w 8"/>
              <a:gd name="T59" fmla="*/ 6 h 50"/>
              <a:gd name="T60" fmla="*/ 0 w 8"/>
              <a:gd name="T61" fmla="*/ 6 h 50"/>
              <a:gd name="T62" fmla="*/ 0 w 8"/>
              <a:gd name="T63" fmla="*/ 6 h 50"/>
              <a:gd name="T64" fmla="*/ 0 w 8"/>
              <a:gd name="T65" fmla="*/ 6 h 50"/>
              <a:gd name="T66" fmla="*/ 0 w 8"/>
              <a:gd name="T67" fmla="*/ 6 h 50"/>
              <a:gd name="T68" fmla="*/ 0 w 8"/>
              <a:gd name="T69" fmla="*/ 6 h 50"/>
              <a:gd name="T70" fmla="*/ 0 w 8"/>
              <a:gd name="T71" fmla="*/ 5 h 50"/>
              <a:gd name="T72" fmla="*/ 0 w 8"/>
              <a:gd name="T73" fmla="*/ 5 h 50"/>
              <a:gd name="T74" fmla="*/ 0 w 8"/>
              <a:gd name="T75" fmla="*/ 5 h 50"/>
              <a:gd name="T76" fmla="*/ 0 w 8"/>
              <a:gd name="T77" fmla="*/ 5 h 50"/>
              <a:gd name="T78" fmla="*/ 0 w 8"/>
              <a:gd name="T79" fmla="*/ 5 h 50"/>
              <a:gd name="T80" fmla="*/ 0 w 8"/>
              <a:gd name="T81" fmla="*/ 4 h 50"/>
              <a:gd name="T82" fmla="*/ 0 w 8"/>
              <a:gd name="T83" fmla="*/ 4 h 50"/>
              <a:gd name="T84" fmla="*/ 0 w 8"/>
              <a:gd name="T85" fmla="*/ 4 h 50"/>
              <a:gd name="T86" fmla="*/ 0 w 8"/>
              <a:gd name="T87" fmla="*/ 4 h 50"/>
              <a:gd name="T88" fmla="*/ 0 w 8"/>
              <a:gd name="T89" fmla="*/ 3 h 50"/>
              <a:gd name="T90" fmla="*/ 0 w 8"/>
              <a:gd name="T91" fmla="*/ 3 h 50"/>
              <a:gd name="T92" fmla="*/ 0 w 8"/>
              <a:gd name="T93" fmla="*/ 3 h 50"/>
              <a:gd name="T94" fmla="*/ 0 w 8"/>
              <a:gd name="T95" fmla="*/ 3 h 50"/>
              <a:gd name="T96" fmla="*/ 0 w 8"/>
              <a:gd name="T97" fmla="*/ 3 h 50"/>
              <a:gd name="T98" fmla="*/ 0 w 8"/>
              <a:gd name="T99" fmla="*/ 3 h 50"/>
              <a:gd name="T100" fmla="*/ 0 w 8"/>
              <a:gd name="T101" fmla="*/ 2 h 50"/>
              <a:gd name="T102" fmla="*/ 0 w 8"/>
              <a:gd name="T103" fmla="*/ 2 h 50"/>
              <a:gd name="T104" fmla="*/ 0 w 8"/>
              <a:gd name="T105" fmla="*/ 2 h 50"/>
              <a:gd name="T106" fmla="*/ 0 w 8"/>
              <a:gd name="T107" fmla="*/ 2 h 50"/>
              <a:gd name="T108" fmla="*/ 0 w 8"/>
              <a:gd name="T109" fmla="*/ 2 h 50"/>
              <a:gd name="T110" fmla="*/ 0 w 8"/>
              <a:gd name="T111" fmla="*/ 1 h 50"/>
              <a:gd name="T112" fmla="*/ 0 w 8"/>
              <a:gd name="T113" fmla="*/ 0 h 50"/>
              <a:gd name="T114" fmla="*/ 0 w 8"/>
              <a:gd name="T115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" h="50"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49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49"/>
                </a:cubicBezTo>
                <a:moveTo>
                  <a:pt x="0" y="11"/>
                </a:moveTo>
                <a:cubicBezTo>
                  <a:pt x="0" y="25"/>
                  <a:pt x="2" y="38"/>
                  <a:pt x="8" y="49"/>
                </a:cubicBezTo>
                <a:cubicBezTo>
                  <a:pt x="2" y="38"/>
                  <a:pt x="0" y="25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9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6"/>
                  <a:pt x="0" y="6"/>
                </a:cubicBezTo>
                <a:cubicBezTo>
                  <a:pt x="0" y="6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3"/>
                  <a:pt x="0" y="4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66" name="Freeform 46">
            <a:extLst>
              <a:ext uri="{FF2B5EF4-FFF2-40B4-BE49-F238E27FC236}">
                <a16:creationId xmlns:a16="http://schemas.microsoft.com/office/drawing/2014/main" id="{301E82DD-29AD-38C0-A3C0-848183B0DB31}"/>
              </a:ext>
            </a:extLst>
          </p:cNvPr>
          <p:cNvSpPr>
            <a:spLocks noEditPoints="1"/>
          </p:cNvSpPr>
          <p:nvPr/>
        </p:nvSpPr>
        <p:spPr bwMode="auto">
          <a:xfrm>
            <a:off x="9216605" y="3272228"/>
            <a:ext cx="46038" cy="188913"/>
          </a:xfrm>
          <a:custGeom>
            <a:avLst/>
            <a:gdLst>
              <a:gd name="T0" fmla="*/ 3 w 19"/>
              <a:gd name="T1" fmla="*/ 76 h 77"/>
              <a:gd name="T2" fmla="*/ 3 w 19"/>
              <a:gd name="T3" fmla="*/ 76 h 77"/>
              <a:gd name="T4" fmla="*/ 3 w 19"/>
              <a:gd name="T5" fmla="*/ 76 h 77"/>
              <a:gd name="T6" fmla="*/ 3 w 19"/>
              <a:gd name="T7" fmla="*/ 75 h 77"/>
              <a:gd name="T8" fmla="*/ 3 w 19"/>
              <a:gd name="T9" fmla="*/ 75 h 77"/>
              <a:gd name="T10" fmla="*/ 3 w 19"/>
              <a:gd name="T11" fmla="*/ 75 h 77"/>
              <a:gd name="T12" fmla="*/ 3 w 19"/>
              <a:gd name="T13" fmla="*/ 74 h 77"/>
              <a:gd name="T14" fmla="*/ 3 w 19"/>
              <a:gd name="T15" fmla="*/ 74 h 77"/>
              <a:gd name="T16" fmla="*/ 3 w 19"/>
              <a:gd name="T17" fmla="*/ 74 h 77"/>
              <a:gd name="T18" fmla="*/ 2 w 19"/>
              <a:gd name="T19" fmla="*/ 73 h 77"/>
              <a:gd name="T20" fmla="*/ 2 w 19"/>
              <a:gd name="T21" fmla="*/ 73 h 77"/>
              <a:gd name="T22" fmla="*/ 2 w 19"/>
              <a:gd name="T23" fmla="*/ 72 h 77"/>
              <a:gd name="T24" fmla="*/ 2 w 19"/>
              <a:gd name="T25" fmla="*/ 72 h 77"/>
              <a:gd name="T26" fmla="*/ 2 w 19"/>
              <a:gd name="T27" fmla="*/ 71 h 77"/>
              <a:gd name="T28" fmla="*/ 2 w 19"/>
              <a:gd name="T29" fmla="*/ 71 h 77"/>
              <a:gd name="T30" fmla="*/ 2 w 19"/>
              <a:gd name="T31" fmla="*/ 71 h 77"/>
              <a:gd name="T32" fmla="*/ 2 w 19"/>
              <a:gd name="T33" fmla="*/ 70 h 77"/>
              <a:gd name="T34" fmla="*/ 2 w 19"/>
              <a:gd name="T35" fmla="*/ 70 h 77"/>
              <a:gd name="T36" fmla="*/ 2 w 19"/>
              <a:gd name="T37" fmla="*/ 69 h 77"/>
              <a:gd name="T38" fmla="*/ 2 w 19"/>
              <a:gd name="T39" fmla="*/ 69 h 77"/>
              <a:gd name="T40" fmla="*/ 2 w 19"/>
              <a:gd name="T41" fmla="*/ 69 h 77"/>
              <a:gd name="T42" fmla="*/ 2 w 19"/>
              <a:gd name="T43" fmla="*/ 68 h 77"/>
              <a:gd name="T44" fmla="*/ 2 w 19"/>
              <a:gd name="T45" fmla="*/ 68 h 77"/>
              <a:gd name="T46" fmla="*/ 2 w 19"/>
              <a:gd name="T47" fmla="*/ 68 h 77"/>
              <a:gd name="T48" fmla="*/ 1 w 19"/>
              <a:gd name="T49" fmla="*/ 67 h 77"/>
              <a:gd name="T50" fmla="*/ 1 w 19"/>
              <a:gd name="T51" fmla="*/ 67 h 77"/>
              <a:gd name="T52" fmla="*/ 1 w 19"/>
              <a:gd name="T53" fmla="*/ 67 h 77"/>
              <a:gd name="T54" fmla="*/ 1 w 19"/>
              <a:gd name="T55" fmla="*/ 66 h 77"/>
              <a:gd name="T56" fmla="*/ 1 w 19"/>
              <a:gd name="T57" fmla="*/ 66 h 77"/>
              <a:gd name="T58" fmla="*/ 1 w 19"/>
              <a:gd name="T59" fmla="*/ 65 h 77"/>
              <a:gd name="T60" fmla="*/ 1 w 19"/>
              <a:gd name="T61" fmla="*/ 65 h 77"/>
              <a:gd name="T62" fmla="*/ 1 w 19"/>
              <a:gd name="T63" fmla="*/ 65 h 77"/>
              <a:gd name="T64" fmla="*/ 1 w 19"/>
              <a:gd name="T65" fmla="*/ 64 h 77"/>
              <a:gd name="T66" fmla="*/ 1 w 19"/>
              <a:gd name="T67" fmla="*/ 64 h 77"/>
              <a:gd name="T68" fmla="*/ 1 w 19"/>
              <a:gd name="T69" fmla="*/ 64 h 77"/>
              <a:gd name="T70" fmla="*/ 1 w 19"/>
              <a:gd name="T71" fmla="*/ 63 h 77"/>
              <a:gd name="T72" fmla="*/ 1 w 19"/>
              <a:gd name="T73" fmla="*/ 63 h 77"/>
              <a:gd name="T74" fmla="*/ 1 w 19"/>
              <a:gd name="T75" fmla="*/ 62 h 77"/>
              <a:gd name="T76" fmla="*/ 1 w 19"/>
              <a:gd name="T77" fmla="*/ 62 h 77"/>
              <a:gd name="T78" fmla="*/ 1 w 19"/>
              <a:gd name="T79" fmla="*/ 61 h 77"/>
              <a:gd name="T80" fmla="*/ 1 w 19"/>
              <a:gd name="T81" fmla="*/ 61 h 77"/>
              <a:gd name="T82" fmla="*/ 1 w 19"/>
              <a:gd name="T83" fmla="*/ 61 h 77"/>
              <a:gd name="T84" fmla="*/ 1 w 19"/>
              <a:gd name="T85" fmla="*/ 60 h 77"/>
              <a:gd name="T86" fmla="*/ 1 w 19"/>
              <a:gd name="T87" fmla="*/ 60 h 77"/>
              <a:gd name="T88" fmla="*/ 1 w 19"/>
              <a:gd name="T89" fmla="*/ 60 h 77"/>
              <a:gd name="T90" fmla="*/ 18 w 19"/>
              <a:gd name="T91" fmla="*/ 0 h 77"/>
              <a:gd name="T92" fmla="*/ 18 w 19"/>
              <a:gd name="T93" fmla="*/ 0 h 77"/>
              <a:gd name="T94" fmla="*/ 19 w 19"/>
              <a:gd name="T95" fmla="*/ 0 h 77"/>
              <a:gd name="T96" fmla="*/ 19 w 19"/>
              <a:gd name="T97" fmla="*/ 0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" h="77">
                <a:moveTo>
                  <a:pt x="3" y="77"/>
                </a:moveTo>
                <a:cubicBezTo>
                  <a:pt x="3" y="77"/>
                  <a:pt x="3" y="77"/>
                  <a:pt x="3" y="77"/>
                </a:cubicBezTo>
                <a:cubicBezTo>
                  <a:pt x="3" y="77"/>
                  <a:pt x="3" y="77"/>
                  <a:pt x="3" y="77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4"/>
                </a:moveTo>
                <a:cubicBezTo>
                  <a:pt x="3" y="74"/>
                  <a:pt x="3" y="75"/>
                  <a:pt x="3" y="75"/>
                </a:cubicBezTo>
                <a:cubicBezTo>
                  <a:pt x="3" y="75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2" y="73"/>
                </a:moveTo>
                <a:cubicBezTo>
                  <a:pt x="2" y="73"/>
                  <a:pt x="2" y="73"/>
                  <a:pt x="2" y="73"/>
                </a:cubicBezTo>
                <a:cubicBezTo>
                  <a:pt x="2" y="73"/>
                  <a:pt x="2" y="73"/>
                  <a:pt x="2" y="73"/>
                </a:cubicBezTo>
                <a:moveTo>
                  <a:pt x="2" y="73"/>
                </a:moveTo>
                <a:cubicBezTo>
                  <a:pt x="2" y="73"/>
                  <a:pt x="2" y="73"/>
                  <a:pt x="2" y="73"/>
                </a:cubicBezTo>
                <a:cubicBezTo>
                  <a:pt x="2" y="73"/>
                  <a:pt x="2" y="73"/>
                  <a:pt x="2" y="73"/>
                </a:cubicBezTo>
                <a:moveTo>
                  <a:pt x="2" y="72"/>
                </a:moveTo>
                <a:cubicBezTo>
                  <a:pt x="2" y="72"/>
                  <a:pt x="2" y="72"/>
                  <a:pt x="2" y="73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69"/>
                </a:moveTo>
                <a:cubicBezTo>
                  <a:pt x="2" y="69"/>
                  <a:pt x="2" y="70"/>
                  <a:pt x="2" y="70"/>
                </a:cubicBezTo>
                <a:cubicBezTo>
                  <a:pt x="2" y="70"/>
                  <a:pt x="2" y="69"/>
                  <a:pt x="2" y="69"/>
                </a:cubicBezTo>
                <a:moveTo>
                  <a:pt x="2" y="69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9"/>
                </a:cubicBezTo>
                <a:moveTo>
                  <a:pt x="2" y="69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9"/>
                </a:cubicBezTo>
                <a:moveTo>
                  <a:pt x="2" y="68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1" y="67"/>
                </a:moveTo>
                <a:cubicBezTo>
                  <a:pt x="1" y="67"/>
                  <a:pt x="1" y="67"/>
                  <a:pt x="1" y="68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5"/>
                </a:moveTo>
                <a:cubicBezTo>
                  <a:pt x="1" y="65"/>
                  <a:pt x="1" y="66"/>
                  <a:pt x="1" y="66"/>
                </a:cubicBezTo>
                <a:cubicBezTo>
                  <a:pt x="1" y="66"/>
                  <a:pt x="1" y="65"/>
                  <a:pt x="1" y="65"/>
                </a:cubicBezTo>
                <a:moveTo>
                  <a:pt x="1" y="65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5"/>
                </a:cubicBezTo>
                <a:moveTo>
                  <a:pt x="1" y="65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5"/>
                </a:cubicBezTo>
                <a:moveTo>
                  <a:pt x="1" y="64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3"/>
                </a:moveTo>
                <a:cubicBezTo>
                  <a:pt x="1" y="63"/>
                  <a:pt x="1" y="63"/>
                  <a:pt x="1" y="64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1"/>
                </a:moveTo>
                <a:cubicBezTo>
                  <a:pt x="1" y="61"/>
                  <a:pt x="1" y="62"/>
                  <a:pt x="1" y="62"/>
                </a:cubicBezTo>
                <a:cubicBezTo>
                  <a:pt x="1" y="62"/>
                  <a:pt x="1" y="61"/>
                  <a:pt x="1" y="61"/>
                </a:cubicBezTo>
                <a:moveTo>
                  <a:pt x="1" y="61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1"/>
                </a:cubicBezTo>
                <a:moveTo>
                  <a:pt x="1" y="61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1"/>
                </a:cubicBezTo>
                <a:moveTo>
                  <a:pt x="1" y="60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8" y="1"/>
                </a:moveTo>
                <a:cubicBezTo>
                  <a:pt x="6" y="17"/>
                  <a:pt x="0" y="38"/>
                  <a:pt x="1" y="60"/>
                </a:cubicBezTo>
                <a:cubicBezTo>
                  <a:pt x="0" y="38"/>
                  <a:pt x="6" y="17"/>
                  <a:pt x="18" y="1"/>
                </a:cubicBezTo>
                <a:moveTo>
                  <a:pt x="18" y="0"/>
                </a:moveTo>
                <a:cubicBezTo>
                  <a:pt x="18" y="0"/>
                  <a:pt x="18" y="0"/>
                  <a:pt x="18" y="1"/>
                </a:cubicBezTo>
                <a:cubicBezTo>
                  <a:pt x="18" y="0"/>
                  <a:pt x="18" y="0"/>
                  <a:pt x="18" y="0"/>
                </a:cubicBezTo>
                <a:moveTo>
                  <a:pt x="19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067" name="Group 2066">
            <a:extLst>
              <a:ext uri="{FF2B5EF4-FFF2-40B4-BE49-F238E27FC236}">
                <a16:creationId xmlns:a16="http://schemas.microsoft.com/office/drawing/2014/main" id="{6E2F9AA3-7F15-7D7A-42BD-8B01CA622D33}"/>
              </a:ext>
            </a:extLst>
          </p:cNvPr>
          <p:cNvGrpSpPr/>
          <p:nvPr/>
        </p:nvGrpSpPr>
        <p:grpSpPr>
          <a:xfrm>
            <a:off x="9381892" y="3437374"/>
            <a:ext cx="585788" cy="700042"/>
            <a:chOff x="3951475" y="3437374"/>
            <a:chExt cx="585788" cy="700042"/>
          </a:xfrm>
        </p:grpSpPr>
        <p:sp>
          <p:nvSpPr>
            <p:cNvPr id="2068" name="Freeform 44">
              <a:extLst>
                <a:ext uri="{FF2B5EF4-FFF2-40B4-BE49-F238E27FC236}">
                  <a16:creationId xmlns:a16="http://schemas.microsoft.com/office/drawing/2014/main" id="{9C5152C4-733A-F203-8364-207F596F7C2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1475" y="3437374"/>
              <a:ext cx="585788" cy="587375"/>
            </a:xfrm>
            <a:custGeom>
              <a:avLst/>
              <a:gdLst>
                <a:gd name="T0" fmla="*/ 127 w 240"/>
                <a:gd name="T1" fmla="*/ 236 h 240"/>
                <a:gd name="T2" fmla="*/ 236 w 240"/>
                <a:gd name="T3" fmla="*/ 113 h 240"/>
                <a:gd name="T4" fmla="*/ 113 w 240"/>
                <a:gd name="T5" fmla="*/ 4 h 240"/>
                <a:gd name="T6" fmla="*/ 4 w 240"/>
                <a:gd name="T7" fmla="*/ 127 h 240"/>
                <a:gd name="T8" fmla="*/ 127 w 240"/>
                <a:gd name="T9" fmla="*/ 2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240">
                  <a:moveTo>
                    <a:pt x="127" y="236"/>
                  </a:moveTo>
                  <a:cubicBezTo>
                    <a:pt x="191" y="232"/>
                    <a:pt x="240" y="177"/>
                    <a:pt x="236" y="113"/>
                  </a:cubicBezTo>
                  <a:cubicBezTo>
                    <a:pt x="232" y="49"/>
                    <a:pt x="177" y="0"/>
                    <a:pt x="113" y="4"/>
                  </a:cubicBezTo>
                  <a:cubicBezTo>
                    <a:pt x="49" y="8"/>
                    <a:pt x="0" y="63"/>
                    <a:pt x="4" y="127"/>
                  </a:cubicBezTo>
                  <a:cubicBezTo>
                    <a:pt x="8" y="191"/>
                    <a:pt x="63" y="240"/>
                    <a:pt x="127" y="236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69" name="Freeform 45">
              <a:extLst>
                <a:ext uri="{FF2B5EF4-FFF2-40B4-BE49-F238E27FC236}">
                  <a16:creationId xmlns:a16="http://schemas.microsoft.com/office/drawing/2014/main" id="{39D736F1-C0A4-21B2-E8F0-4E00D6989D2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0212" y="3492937"/>
              <a:ext cx="471488" cy="473075"/>
            </a:xfrm>
            <a:custGeom>
              <a:avLst/>
              <a:gdLst>
                <a:gd name="T0" fmla="*/ 102 w 193"/>
                <a:gd name="T1" fmla="*/ 190 h 193"/>
                <a:gd name="T2" fmla="*/ 189 w 193"/>
                <a:gd name="T3" fmla="*/ 91 h 193"/>
                <a:gd name="T4" fmla="*/ 90 w 193"/>
                <a:gd name="T5" fmla="*/ 4 h 193"/>
                <a:gd name="T6" fmla="*/ 3 w 193"/>
                <a:gd name="T7" fmla="*/ 103 h 193"/>
                <a:gd name="T8" fmla="*/ 102 w 193"/>
                <a:gd name="T9" fmla="*/ 19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190"/>
                  </a:moveTo>
                  <a:cubicBezTo>
                    <a:pt x="153" y="187"/>
                    <a:pt x="193" y="143"/>
                    <a:pt x="189" y="91"/>
                  </a:cubicBezTo>
                  <a:cubicBezTo>
                    <a:pt x="186" y="40"/>
                    <a:pt x="142" y="0"/>
                    <a:pt x="90" y="4"/>
                  </a:cubicBezTo>
                  <a:cubicBezTo>
                    <a:pt x="39" y="7"/>
                    <a:pt x="0" y="51"/>
                    <a:pt x="3" y="103"/>
                  </a:cubicBezTo>
                  <a:cubicBezTo>
                    <a:pt x="6" y="154"/>
                    <a:pt x="50" y="193"/>
                    <a:pt x="102" y="19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0" name="Freeform 47">
              <a:extLst>
                <a:ext uri="{FF2B5EF4-FFF2-40B4-BE49-F238E27FC236}">
                  <a16:creationId xmlns:a16="http://schemas.microsoft.com/office/drawing/2014/main" id="{B15680E7-8928-AC47-EB45-358124F739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4975" y="3537387"/>
              <a:ext cx="207963" cy="420688"/>
            </a:xfrm>
            <a:custGeom>
              <a:avLst/>
              <a:gdLst>
                <a:gd name="T0" fmla="*/ 19 w 85"/>
                <a:gd name="T1" fmla="*/ 24 h 172"/>
                <a:gd name="T2" fmla="*/ 19 w 85"/>
                <a:gd name="T3" fmla="*/ 24 h 172"/>
                <a:gd name="T4" fmla="*/ 18 w 85"/>
                <a:gd name="T5" fmla="*/ 24 h 172"/>
                <a:gd name="T6" fmla="*/ 18 w 85"/>
                <a:gd name="T7" fmla="*/ 25 h 172"/>
                <a:gd name="T8" fmla="*/ 1 w 85"/>
                <a:gd name="T9" fmla="*/ 84 h 172"/>
                <a:gd name="T10" fmla="*/ 1 w 85"/>
                <a:gd name="T11" fmla="*/ 84 h 172"/>
                <a:gd name="T12" fmla="*/ 1 w 85"/>
                <a:gd name="T13" fmla="*/ 85 h 172"/>
                <a:gd name="T14" fmla="*/ 1 w 85"/>
                <a:gd name="T15" fmla="*/ 85 h 172"/>
                <a:gd name="T16" fmla="*/ 1 w 85"/>
                <a:gd name="T17" fmla="*/ 85 h 172"/>
                <a:gd name="T18" fmla="*/ 1 w 85"/>
                <a:gd name="T19" fmla="*/ 86 h 172"/>
                <a:gd name="T20" fmla="*/ 1 w 85"/>
                <a:gd name="T21" fmla="*/ 86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8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9 h 172"/>
                <a:gd name="T34" fmla="*/ 1 w 85"/>
                <a:gd name="T35" fmla="*/ 89 h 172"/>
                <a:gd name="T36" fmla="*/ 1 w 85"/>
                <a:gd name="T37" fmla="*/ 90 h 172"/>
                <a:gd name="T38" fmla="*/ 1 w 85"/>
                <a:gd name="T39" fmla="*/ 90 h 172"/>
                <a:gd name="T40" fmla="*/ 1 w 85"/>
                <a:gd name="T41" fmla="*/ 91 h 172"/>
                <a:gd name="T42" fmla="*/ 1 w 85"/>
                <a:gd name="T43" fmla="*/ 91 h 172"/>
                <a:gd name="T44" fmla="*/ 1 w 85"/>
                <a:gd name="T45" fmla="*/ 91 h 172"/>
                <a:gd name="T46" fmla="*/ 2 w 85"/>
                <a:gd name="T47" fmla="*/ 92 h 172"/>
                <a:gd name="T48" fmla="*/ 2 w 85"/>
                <a:gd name="T49" fmla="*/ 92 h 172"/>
                <a:gd name="T50" fmla="*/ 2 w 85"/>
                <a:gd name="T51" fmla="*/ 93 h 172"/>
                <a:gd name="T52" fmla="*/ 2 w 85"/>
                <a:gd name="T53" fmla="*/ 93 h 172"/>
                <a:gd name="T54" fmla="*/ 2 w 85"/>
                <a:gd name="T55" fmla="*/ 94 h 172"/>
                <a:gd name="T56" fmla="*/ 2 w 85"/>
                <a:gd name="T57" fmla="*/ 94 h 172"/>
                <a:gd name="T58" fmla="*/ 2 w 85"/>
                <a:gd name="T59" fmla="*/ 94 h 172"/>
                <a:gd name="T60" fmla="*/ 2 w 85"/>
                <a:gd name="T61" fmla="*/ 95 h 172"/>
                <a:gd name="T62" fmla="*/ 2 w 85"/>
                <a:gd name="T63" fmla="*/ 95 h 172"/>
                <a:gd name="T64" fmla="*/ 2 w 85"/>
                <a:gd name="T65" fmla="*/ 96 h 172"/>
                <a:gd name="T66" fmla="*/ 2 w 85"/>
                <a:gd name="T67" fmla="*/ 96 h 172"/>
                <a:gd name="T68" fmla="*/ 2 w 85"/>
                <a:gd name="T69" fmla="*/ 96 h 172"/>
                <a:gd name="T70" fmla="*/ 2 w 85"/>
                <a:gd name="T71" fmla="*/ 97 h 172"/>
                <a:gd name="T72" fmla="*/ 3 w 85"/>
                <a:gd name="T73" fmla="*/ 98 h 172"/>
                <a:gd name="T74" fmla="*/ 3 w 85"/>
                <a:gd name="T75" fmla="*/ 98 h 172"/>
                <a:gd name="T76" fmla="*/ 3 w 85"/>
                <a:gd name="T77" fmla="*/ 98 h 172"/>
                <a:gd name="T78" fmla="*/ 3 w 85"/>
                <a:gd name="T79" fmla="*/ 99 h 172"/>
                <a:gd name="T80" fmla="*/ 3 w 85"/>
                <a:gd name="T81" fmla="*/ 99 h 172"/>
                <a:gd name="T82" fmla="*/ 3 w 85"/>
                <a:gd name="T83" fmla="*/ 100 h 172"/>
                <a:gd name="T84" fmla="*/ 3 w 85"/>
                <a:gd name="T85" fmla="*/ 100 h 172"/>
                <a:gd name="T86" fmla="*/ 3 w 85"/>
                <a:gd name="T87" fmla="*/ 100 h 172"/>
                <a:gd name="T88" fmla="*/ 85 w 85"/>
                <a:gd name="T89" fmla="*/ 172 h 172"/>
                <a:gd name="T90" fmla="*/ 16 w 85"/>
                <a:gd name="T91" fmla="*/ 80 h 172"/>
                <a:gd name="T92" fmla="*/ 42 w 85"/>
                <a:gd name="T93" fmla="*/ 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5" h="172">
                  <a:moveTo>
                    <a:pt x="45" y="0"/>
                  </a:moveTo>
                  <a:cubicBezTo>
                    <a:pt x="35" y="6"/>
                    <a:pt x="26" y="1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6" y="41"/>
                    <a:pt x="0" y="62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2"/>
                  </a:cubicBezTo>
                  <a:cubicBezTo>
                    <a:pt x="1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1"/>
                  </a:cubicBezTo>
                  <a:cubicBezTo>
                    <a:pt x="3" y="101"/>
                    <a:pt x="3" y="101"/>
                    <a:pt x="3" y="101"/>
                  </a:cubicBezTo>
                  <a:cubicBezTo>
                    <a:pt x="12" y="139"/>
                    <a:pt x="45" y="168"/>
                    <a:pt x="85" y="172"/>
                  </a:cubicBezTo>
                  <a:cubicBezTo>
                    <a:pt x="73" y="168"/>
                    <a:pt x="61" y="161"/>
                    <a:pt x="52" y="152"/>
                  </a:cubicBezTo>
                  <a:cubicBezTo>
                    <a:pt x="38" y="140"/>
                    <a:pt x="28" y="125"/>
                    <a:pt x="22" y="107"/>
                  </a:cubicBezTo>
                  <a:cubicBezTo>
                    <a:pt x="20" y="98"/>
                    <a:pt x="18" y="89"/>
                    <a:pt x="16" y="80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15" y="60"/>
                    <a:pt x="19" y="42"/>
                    <a:pt x="27" y="24"/>
                  </a:cubicBezTo>
                  <a:cubicBezTo>
                    <a:pt x="32" y="17"/>
                    <a:pt x="37" y="10"/>
                    <a:pt x="42" y="2"/>
                  </a:cubicBezTo>
                  <a:cubicBezTo>
                    <a:pt x="43" y="1"/>
                    <a:pt x="44" y="1"/>
                    <a:pt x="4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1" name="Rectangle 48">
              <a:extLst>
                <a:ext uri="{FF2B5EF4-FFF2-40B4-BE49-F238E27FC236}">
                  <a16:creationId xmlns:a16="http://schemas.microsoft.com/office/drawing/2014/main" id="{9EADDE2C-F934-2BFE-43A7-F0A69769FD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0550" y="3623112"/>
              <a:ext cx="14287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2" name="Rectangle 49">
              <a:extLst>
                <a:ext uri="{FF2B5EF4-FFF2-40B4-BE49-F238E27FC236}">
                  <a16:creationId xmlns:a16="http://schemas.microsoft.com/office/drawing/2014/main" id="{6858EDC8-A19A-63FD-4D38-71EDDCB0C8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410" y="3540562"/>
              <a:ext cx="11381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73" name="Freeform 52">
              <a:extLst>
                <a:ext uri="{FF2B5EF4-FFF2-40B4-BE49-F238E27FC236}">
                  <a16:creationId xmlns:a16="http://schemas.microsoft.com/office/drawing/2014/main" id="{C039C339-0EDF-8654-4E22-D122010D072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94150" y="3978666"/>
              <a:ext cx="60325" cy="158750"/>
            </a:xfrm>
            <a:custGeom>
              <a:avLst/>
              <a:gdLst>
                <a:gd name="T0" fmla="*/ 0 w 25"/>
                <a:gd name="T1" fmla="*/ 65 h 65"/>
                <a:gd name="T2" fmla="*/ 0 w 25"/>
                <a:gd name="T3" fmla="*/ 65 h 65"/>
                <a:gd name="T4" fmla="*/ 0 w 25"/>
                <a:gd name="T5" fmla="*/ 65 h 65"/>
                <a:gd name="T6" fmla="*/ 0 w 25"/>
                <a:gd name="T7" fmla="*/ 65 h 65"/>
                <a:gd name="T8" fmla="*/ 0 w 25"/>
                <a:gd name="T9" fmla="*/ 65 h 65"/>
                <a:gd name="T10" fmla="*/ 0 w 25"/>
                <a:gd name="T11" fmla="*/ 65 h 65"/>
                <a:gd name="T12" fmla="*/ 0 w 25"/>
                <a:gd name="T13" fmla="*/ 64 h 65"/>
                <a:gd name="T14" fmla="*/ 0 w 25"/>
                <a:gd name="T15" fmla="*/ 64 h 65"/>
                <a:gd name="T16" fmla="*/ 0 w 25"/>
                <a:gd name="T17" fmla="*/ 64 h 65"/>
                <a:gd name="T18" fmla="*/ 0 w 25"/>
                <a:gd name="T19" fmla="*/ 64 h 65"/>
                <a:gd name="T20" fmla="*/ 0 w 25"/>
                <a:gd name="T21" fmla="*/ 64 h 65"/>
                <a:gd name="T22" fmla="*/ 0 w 25"/>
                <a:gd name="T23" fmla="*/ 64 h 65"/>
                <a:gd name="T24" fmla="*/ 0 w 25"/>
                <a:gd name="T25" fmla="*/ 64 h 65"/>
                <a:gd name="T26" fmla="*/ 0 w 25"/>
                <a:gd name="T27" fmla="*/ 64 h 65"/>
                <a:gd name="T28" fmla="*/ 0 w 25"/>
                <a:gd name="T29" fmla="*/ 64 h 65"/>
                <a:gd name="T30" fmla="*/ 0 w 25"/>
                <a:gd name="T31" fmla="*/ 63 h 65"/>
                <a:gd name="T32" fmla="*/ 0 w 25"/>
                <a:gd name="T33" fmla="*/ 64 h 65"/>
                <a:gd name="T34" fmla="*/ 0 w 25"/>
                <a:gd name="T35" fmla="*/ 64 h 65"/>
                <a:gd name="T36" fmla="*/ 0 w 25"/>
                <a:gd name="T37" fmla="*/ 63 h 65"/>
                <a:gd name="T38" fmla="*/ 25 w 25"/>
                <a:gd name="T39" fmla="*/ 0 h 65"/>
                <a:gd name="T40" fmla="*/ 0 w 25"/>
                <a:gd name="T41" fmla="*/ 63 h 65"/>
                <a:gd name="T42" fmla="*/ 25 w 25"/>
                <a:gd name="T43" fmla="*/ 0 h 65"/>
                <a:gd name="T44" fmla="*/ 25 w 25"/>
                <a:gd name="T45" fmla="*/ 0 h 65"/>
                <a:gd name="T46" fmla="*/ 25 w 25"/>
                <a:gd name="T47" fmla="*/ 0 h 65"/>
                <a:gd name="T48" fmla="*/ 25 w 25"/>
                <a:gd name="T4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5" h="65">
                  <a:moveTo>
                    <a:pt x="0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moveTo>
                    <a:pt x="0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3"/>
                  </a:moveTo>
                  <a:cubicBezTo>
                    <a:pt x="0" y="63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3"/>
                    <a:pt x="0" y="63"/>
                  </a:cubicBezTo>
                  <a:moveTo>
                    <a:pt x="25" y="0"/>
                  </a:moveTo>
                  <a:cubicBezTo>
                    <a:pt x="10" y="17"/>
                    <a:pt x="0" y="39"/>
                    <a:pt x="0" y="63"/>
                  </a:cubicBezTo>
                  <a:cubicBezTo>
                    <a:pt x="0" y="39"/>
                    <a:pt x="10" y="17"/>
                    <a:pt x="25" y="0"/>
                  </a:cubicBezTo>
                  <a:moveTo>
                    <a:pt x="25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2074" name="Freeform 58">
            <a:extLst>
              <a:ext uri="{FF2B5EF4-FFF2-40B4-BE49-F238E27FC236}">
                <a16:creationId xmlns:a16="http://schemas.microsoft.com/office/drawing/2014/main" id="{4C21650D-5493-20C2-0945-C4AE7D5EA476}"/>
              </a:ext>
            </a:extLst>
          </p:cNvPr>
          <p:cNvSpPr>
            <a:spLocks noEditPoints="1"/>
          </p:cNvSpPr>
          <p:nvPr/>
        </p:nvSpPr>
        <p:spPr bwMode="auto">
          <a:xfrm>
            <a:off x="9240417" y="4732728"/>
            <a:ext cx="44450" cy="222250"/>
          </a:xfrm>
          <a:custGeom>
            <a:avLst/>
            <a:gdLst>
              <a:gd name="T0" fmla="*/ 7 w 18"/>
              <a:gd name="T1" fmla="*/ 91 h 91"/>
              <a:gd name="T2" fmla="*/ 7 w 18"/>
              <a:gd name="T3" fmla="*/ 91 h 91"/>
              <a:gd name="T4" fmla="*/ 7 w 18"/>
              <a:gd name="T5" fmla="*/ 91 h 91"/>
              <a:gd name="T6" fmla="*/ 7 w 18"/>
              <a:gd name="T7" fmla="*/ 91 h 91"/>
              <a:gd name="T8" fmla="*/ 7 w 18"/>
              <a:gd name="T9" fmla="*/ 91 h 91"/>
              <a:gd name="T10" fmla="*/ 7 w 18"/>
              <a:gd name="T11" fmla="*/ 91 h 91"/>
              <a:gd name="T12" fmla="*/ 7 w 18"/>
              <a:gd name="T13" fmla="*/ 91 h 91"/>
              <a:gd name="T14" fmla="*/ 7 w 18"/>
              <a:gd name="T15" fmla="*/ 91 h 91"/>
              <a:gd name="T16" fmla="*/ 7 w 18"/>
              <a:gd name="T17" fmla="*/ 91 h 91"/>
              <a:gd name="T18" fmla="*/ 7 w 18"/>
              <a:gd name="T19" fmla="*/ 91 h 91"/>
              <a:gd name="T20" fmla="*/ 7 w 18"/>
              <a:gd name="T21" fmla="*/ 91 h 91"/>
              <a:gd name="T22" fmla="*/ 7 w 18"/>
              <a:gd name="T23" fmla="*/ 91 h 91"/>
              <a:gd name="T24" fmla="*/ 6 w 18"/>
              <a:gd name="T25" fmla="*/ 90 h 91"/>
              <a:gd name="T26" fmla="*/ 7 w 18"/>
              <a:gd name="T27" fmla="*/ 91 h 91"/>
              <a:gd name="T28" fmla="*/ 6 w 18"/>
              <a:gd name="T29" fmla="*/ 90 h 91"/>
              <a:gd name="T30" fmla="*/ 0 w 18"/>
              <a:gd name="T31" fmla="*/ 57 h 91"/>
              <a:gd name="T32" fmla="*/ 6 w 18"/>
              <a:gd name="T33" fmla="*/ 90 h 91"/>
              <a:gd name="T34" fmla="*/ 0 w 18"/>
              <a:gd name="T35" fmla="*/ 57 h 91"/>
              <a:gd name="T36" fmla="*/ 0 w 18"/>
              <a:gd name="T37" fmla="*/ 57 h 91"/>
              <a:gd name="T38" fmla="*/ 0 w 18"/>
              <a:gd name="T39" fmla="*/ 57 h 91"/>
              <a:gd name="T40" fmla="*/ 0 w 18"/>
              <a:gd name="T41" fmla="*/ 57 h 91"/>
              <a:gd name="T42" fmla="*/ 0 w 18"/>
              <a:gd name="T43" fmla="*/ 57 h 91"/>
              <a:gd name="T44" fmla="*/ 0 w 18"/>
              <a:gd name="T45" fmla="*/ 57 h 91"/>
              <a:gd name="T46" fmla="*/ 0 w 18"/>
              <a:gd name="T47" fmla="*/ 57 h 91"/>
              <a:gd name="T48" fmla="*/ 0 w 18"/>
              <a:gd name="T49" fmla="*/ 56 h 91"/>
              <a:gd name="T50" fmla="*/ 0 w 18"/>
              <a:gd name="T51" fmla="*/ 57 h 91"/>
              <a:gd name="T52" fmla="*/ 0 w 18"/>
              <a:gd name="T53" fmla="*/ 56 h 91"/>
              <a:gd name="T54" fmla="*/ 0 w 18"/>
              <a:gd name="T55" fmla="*/ 56 h 91"/>
              <a:gd name="T56" fmla="*/ 0 w 18"/>
              <a:gd name="T57" fmla="*/ 56 h 91"/>
              <a:gd name="T58" fmla="*/ 0 w 18"/>
              <a:gd name="T59" fmla="*/ 56 h 91"/>
              <a:gd name="T60" fmla="*/ 0 w 18"/>
              <a:gd name="T61" fmla="*/ 56 h 91"/>
              <a:gd name="T62" fmla="*/ 0 w 18"/>
              <a:gd name="T63" fmla="*/ 56 h 91"/>
              <a:gd name="T64" fmla="*/ 0 w 18"/>
              <a:gd name="T65" fmla="*/ 56 h 91"/>
              <a:gd name="T66" fmla="*/ 0 w 18"/>
              <a:gd name="T67" fmla="*/ 56 h 91"/>
              <a:gd name="T68" fmla="*/ 0 w 18"/>
              <a:gd name="T69" fmla="*/ 56 h 91"/>
              <a:gd name="T70" fmla="*/ 0 w 18"/>
              <a:gd name="T71" fmla="*/ 56 h 91"/>
              <a:gd name="T72" fmla="*/ 0 w 18"/>
              <a:gd name="T73" fmla="*/ 55 h 91"/>
              <a:gd name="T74" fmla="*/ 0 w 18"/>
              <a:gd name="T75" fmla="*/ 56 h 91"/>
              <a:gd name="T76" fmla="*/ 0 w 18"/>
              <a:gd name="T77" fmla="*/ 56 h 91"/>
              <a:gd name="T78" fmla="*/ 0 w 18"/>
              <a:gd name="T79" fmla="*/ 55 h 91"/>
              <a:gd name="T80" fmla="*/ 18 w 18"/>
              <a:gd name="T81" fmla="*/ 0 h 91"/>
              <a:gd name="T82" fmla="*/ 0 w 18"/>
              <a:gd name="T83" fmla="*/ 55 h 91"/>
              <a:gd name="T84" fmla="*/ 18 w 18"/>
              <a:gd name="T85" fmla="*/ 0 h 91"/>
              <a:gd name="T86" fmla="*/ 18 w 18"/>
              <a:gd name="T87" fmla="*/ 0 h 91"/>
              <a:gd name="T88" fmla="*/ 18 w 18"/>
              <a:gd name="T89" fmla="*/ 0 h 91"/>
              <a:gd name="T90" fmla="*/ 18 w 18"/>
              <a:gd name="T91" fmla="*/ 0 h 91"/>
              <a:gd name="T92" fmla="*/ 18 w 18"/>
              <a:gd name="T93" fmla="*/ 0 h 91"/>
              <a:gd name="T94" fmla="*/ 18 w 18"/>
              <a:gd name="T95" fmla="*/ 0 h 91"/>
              <a:gd name="T96" fmla="*/ 18 w 18"/>
              <a:gd name="T97" fmla="*/ 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8" h="91"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6" y="90"/>
                </a:moveTo>
                <a:cubicBezTo>
                  <a:pt x="6" y="90"/>
                  <a:pt x="6" y="90"/>
                  <a:pt x="7" y="91"/>
                </a:cubicBezTo>
                <a:cubicBezTo>
                  <a:pt x="6" y="90"/>
                  <a:pt x="6" y="90"/>
                  <a:pt x="6" y="90"/>
                </a:cubicBezTo>
                <a:moveTo>
                  <a:pt x="0" y="57"/>
                </a:moveTo>
                <a:cubicBezTo>
                  <a:pt x="0" y="69"/>
                  <a:pt x="2" y="80"/>
                  <a:pt x="6" y="90"/>
                </a:cubicBezTo>
                <a:cubicBezTo>
                  <a:pt x="2" y="80"/>
                  <a:pt x="0" y="69"/>
                  <a:pt x="0" y="57"/>
                </a:cubicBezTo>
                <a:moveTo>
                  <a:pt x="0" y="57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7"/>
                </a:cubicBezTo>
                <a:moveTo>
                  <a:pt x="0" y="57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7"/>
                </a:cubicBezTo>
                <a:moveTo>
                  <a:pt x="0" y="56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5"/>
                </a:moveTo>
                <a:cubicBezTo>
                  <a:pt x="0" y="55"/>
                  <a:pt x="0" y="55"/>
                  <a:pt x="0" y="56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55"/>
                  <a:pt x="0" y="55"/>
                  <a:pt x="0" y="55"/>
                </a:cubicBezTo>
                <a:moveTo>
                  <a:pt x="18" y="0"/>
                </a:moveTo>
                <a:cubicBezTo>
                  <a:pt x="7" y="15"/>
                  <a:pt x="0" y="35"/>
                  <a:pt x="0" y="55"/>
                </a:cubicBezTo>
                <a:cubicBezTo>
                  <a:pt x="0" y="35"/>
                  <a:pt x="7" y="15"/>
                  <a:pt x="18" y="0"/>
                </a:cubicBezTo>
                <a:moveTo>
                  <a:pt x="18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  <a:moveTo>
                  <a:pt x="18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075" name="Group 2074">
            <a:extLst>
              <a:ext uri="{FF2B5EF4-FFF2-40B4-BE49-F238E27FC236}">
                <a16:creationId xmlns:a16="http://schemas.microsoft.com/office/drawing/2014/main" id="{0788C1B4-F663-28E7-537B-095B05661C4D}"/>
              </a:ext>
            </a:extLst>
          </p:cNvPr>
          <p:cNvGrpSpPr/>
          <p:nvPr/>
        </p:nvGrpSpPr>
        <p:grpSpPr>
          <a:xfrm>
            <a:off x="8711780" y="5157861"/>
            <a:ext cx="629286" cy="577850"/>
            <a:chOff x="3281363" y="5157861"/>
            <a:chExt cx="629286" cy="577850"/>
          </a:xfrm>
        </p:grpSpPr>
        <p:sp>
          <p:nvSpPr>
            <p:cNvPr id="2076" name="Freeform 62">
              <a:extLst>
                <a:ext uri="{FF2B5EF4-FFF2-40B4-BE49-F238E27FC236}">
                  <a16:creationId xmlns:a16="http://schemas.microsoft.com/office/drawing/2014/main" id="{9A7D8EA1-F484-6C85-2334-5DCE2E7B05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2799" y="5157861"/>
              <a:ext cx="577850" cy="577850"/>
            </a:xfrm>
            <a:custGeom>
              <a:avLst/>
              <a:gdLst>
                <a:gd name="T0" fmla="*/ 122 w 236"/>
                <a:gd name="T1" fmla="*/ 234 h 236"/>
                <a:gd name="T2" fmla="*/ 234 w 236"/>
                <a:gd name="T3" fmla="*/ 114 h 236"/>
                <a:gd name="T4" fmla="*/ 114 w 236"/>
                <a:gd name="T5" fmla="*/ 2 h 236"/>
                <a:gd name="T6" fmla="*/ 2 w 236"/>
                <a:gd name="T7" fmla="*/ 122 h 236"/>
                <a:gd name="T8" fmla="*/ 122 w 236"/>
                <a:gd name="T9" fmla="*/ 23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6" h="236">
                  <a:moveTo>
                    <a:pt x="122" y="234"/>
                  </a:moveTo>
                  <a:cubicBezTo>
                    <a:pt x="186" y="231"/>
                    <a:pt x="236" y="178"/>
                    <a:pt x="234" y="114"/>
                  </a:cubicBezTo>
                  <a:cubicBezTo>
                    <a:pt x="232" y="50"/>
                    <a:pt x="178" y="0"/>
                    <a:pt x="114" y="2"/>
                  </a:cubicBezTo>
                  <a:cubicBezTo>
                    <a:pt x="50" y="4"/>
                    <a:pt x="0" y="58"/>
                    <a:pt x="2" y="122"/>
                  </a:cubicBezTo>
                  <a:cubicBezTo>
                    <a:pt x="4" y="186"/>
                    <a:pt x="58" y="236"/>
                    <a:pt x="122" y="23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7" name="Freeform 63">
              <a:extLst>
                <a:ext uri="{FF2B5EF4-FFF2-40B4-BE49-F238E27FC236}">
                  <a16:creationId xmlns:a16="http://schemas.microsoft.com/office/drawing/2014/main" id="{AF567C76-BD3E-01EE-5BAA-04F2815AE2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9949" y="5215011"/>
              <a:ext cx="465138" cy="463550"/>
            </a:xfrm>
            <a:custGeom>
              <a:avLst/>
              <a:gdLst>
                <a:gd name="T0" fmla="*/ 98 w 190"/>
                <a:gd name="T1" fmla="*/ 188 h 190"/>
                <a:gd name="T2" fmla="*/ 188 w 190"/>
                <a:gd name="T3" fmla="*/ 91 h 190"/>
                <a:gd name="T4" fmla="*/ 92 w 190"/>
                <a:gd name="T5" fmla="*/ 1 h 190"/>
                <a:gd name="T6" fmla="*/ 1 w 190"/>
                <a:gd name="T7" fmla="*/ 98 h 190"/>
                <a:gd name="T8" fmla="*/ 98 w 190"/>
                <a:gd name="T9" fmla="*/ 188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190">
                  <a:moveTo>
                    <a:pt x="98" y="188"/>
                  </a:moveTo>
                  <a:cubicBezTo>
                    <a:pt x="150" y="186"/>
                    <a:pt x="190" y="143"/>
                    <a:pt x="188" y="91"/>
                  </a:cubicBezTo>
                  <a:cubicBezTo>
                    <a:pt x="186" y="40"/>
                    <a:pt x="143" y="0"/>
                    <a:pt x="92" y="1"/>
                  </a:cubicBezTo>
                  <a:cubicBezTo>
                    <a:pt x="40" y="3"/>
                    <a:pt x="0" y="47"/>
                    <a:pt x="1" y="98"/>
                  </a:cubicBezTo>
                  <a:cubicBezTo>
                    <a:pt x="3" y="149"/>
                    <a:pt x="47" y="190"/>
                    <a:pt x="98" y="188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8" name="Freeform 64">
              <a:extLst>
                <a:ext uri="{FF2B5EF4-FFF2-40B4-BE49-F238E27FC236}">
                  <a16:creationId xmlns:a16="http://schemas.microsoft.com/office/drawing/2014/main" id="{5711598F-601E-A8BD-3B98-047BFA7E8C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81363" y="5326453"/>
              <a:ext cx="17463" cy="168275"/>
            </a:xfrm>
            <a:custGeom>
              <a:avLst/>
              <a:gdLst>
                <a:gd name="T0" fmla="*/ 7 w 7"/>
                <a:gd name="T1" fmla="*/ 69 h 69"/>
                <a:gd name="T2" fmla="*/ 7 w 7"/>
                <a:gd name="T3" fmla="*/ 69 h 69"/>
                <a:gd name="T4" fmla="*/ 7 w 7"/>
                <a:gd name="T5" fmla="*/ 69 h 69"/>
                <a:gd name="T6" fmla="*/ 7 w 7"/>
                <a:gd name="T7" fmla="*/ 68 h 69"/>
                <a:gd name="T8" fmla="*/ 6 w 7"/>
                <a:gd name="T9" fmla="*/ 67 h 69"/>
                <a:gd name="T10" fmla="*/ 6 w 7"/>
                <a:gd name="T11" fmla="*/ 66 h 69"/>
                <a:gd name="T12" fmla="*/ 6 w 7"/>
                <a:gd name="T13" fmla="*/ 66 h 69"/>
                <a:gd name="T14" fmla="*/ 6 w 7"/>
                <a:gd name="T15" fmla="*/ 66 h 69"/>
                <a:gd name="T16" fmla="*/ 6 w 7"/>
                <a:gd name="T17" fmla="*/ 66 h 69"/>
                <a:gd name="T18" fmla="*/ 5 w 7"/>
                <a:gd name="T19" fmla="*/ 65 h 69"/>
                <a:gd name="T20" fmla="*/ 5 w 7"/>
                <a:gd name="T21" fmla="*/ 65 h 69"/>
                <a:gd name="T22" fmla="*/ 5 w 7"/>
                <a:gd name="T23" fmla="*/ 65 h 69"/>
                <a:gd name="T24" fmla="*/ 5 w 7"/>
                <a:gd name="T25" fmla="*/ 64 h 69"/>
                <a:gd name="T26" fmla="*/ 5 w 7"/>
                <a:gd name="T27" fmla="*/ 64 h 69"/>
                <a:gd name="T28" fmla="*/ 5 w 7"/>
                <a:gd name="T29" fmla="*/ 63 h 69"/>
                <a:gd name="T30" fmla="*/ 5 w 7"/>
                <a:gd name="T31" fmla="*/ 63 h 69"/>
                <a:gd name="T32" fmla="*/ 5 w 7"/>
                <a:gd name="T33" fmla="*/ 63 h 69"/>
                <a:gd name="T34" fmla="*/ 5 w 7"/>
                <a:gd name="T35" fmla="*/ 62 h 69"/>
                <a:gd name="T36" fmla="*/ 4 w 7"/>
                <a:gd name="T37" fmla="*/ 62 h 69"/>
                <a:gd name="T38" fmla="*/ 4 w 7"/>
                <a:gd name="T39" fmla="*/ 62 h 69"/>
                <a:gd name="T40" fmla="*/ 4 w 7"/>
                <a:gd name="T41" fmla="*/ 61 h 69"/>
                <a:gd name="T42" fmla="*/ 4 w 7"/>
                <a:gd name="T43" fmla="*/ 60 h 69"/>
                <a:gd name="T44" fmla="*/ 4 w 7"/>
                <a:gd name="T45" fmla="*/ 60 h 69"/>
                <a:gd name="T46" fmla="*/ 4 w 7"/>
                <a:gd name="T47" fmla="*/ 60 h 69"/>
                <a:gd name="T48" fmla="*/ 4 w 7"/>
                <a:gd name="T49" fmla="*/ 60 h 69"/>
                <a:gd name="T50" fmla="*/ 4 w 7"/>
                <a:gd name="T51" fmla="*/ 59 h 69"/>
                <a:gd name="T52" fmla="*/ 4 w 7"/>
                <a:gd name="T53" fmla="*/ 59 h 69"/>
                <a:gd name="T54" fmla="*/ 3 w 7"/>
                <a:gd name="T55" fmla="*/ 59 h 69"/>
                <a:gd name="T56" fmla="*/ 3 w 7"/>
                <a:gd name="T57" fmla="*/ 57 h 69"/>
                <a:gd name="T58" fmla="*/ 3 w 7"/>
                <a:gd name="T59" fmla="*/ 57 h 69"/>
                <a:gd name="T60" fmla="*/ 3 w 7"/>
                <a:gd name="T61" fmla="*/ 56 h 69"/>
                <a:gd name="T62" fmla="*/ 3 w 7"/>
                <a:gd name="T63" fmla="*/ 56 h 69"/>
                <a:gd name="T64" fmla="*/ 3 w 7"/>
                <a:gd name="T65" fmla="*/ 56 h 69"/>
                <a:gd name="T66" fmla="*/ 0 w 7"/>
                <a:gd name="T67" fmla="*/ 40 h 69"/>
                <a:gd name="T68" fmla="*/ 0 w 7"/>
                <a:gd name="T69" fmla="*/ 40 h 69"/>
                <a:gd name="T70" fmla="*/ 0 w 7"/>
                <a:gd name="T71" fmla="*/ 40 h 69"/>
                <a:gd name="T72" fmla="*/ 0 w 7"/>
                <a:gd name="T73" fmla="*/ 40 h 69"/>
                <a:gd name="T74" fmla="*/ 0 w 7"/>
                <a:gd name="T75" fmla="*/ 39 h 69"/>
                <a:gd name="T76" fmla="*/ 0 w 7"/>
                <a:gd name="T77" fmla="*/ 39 h 69"/>
                <a:gd name="T78" fmla="*/ 0 w 7"/>
                <a:gd name="T79" fmla="*/ 39 h 69"/>
                <a:gd name="T80" fmla="*/ 0 w 7"/>
                <a:gd name="T81" fmla="*/ 38 h 69"/>
                <a:gd name="T82" fmla="*/ 0 w 7"/>
                <a:gd name="T83" fmla="*/ 38 h 69"/>
                <a:gd name="T84" fmla="*/ 0 w 7"/>
                <a:gd name="T85" fmla="*/ 38 h 69"/>
                <a:gd name="T86" fmla="*/ 7 w 7"/>
                <a:gd name="T87" fmla="*/ 0 h 69"/>
                <a:gd name="T88" fmla="*/ 7 w 7"/>
                <a:gd name="T89" fmla="*/ 0 h 69"/>
                <a:gd name="T90" fmla="*/ 7 w 7"/>
                <a:gd name="T91" fmla="*/ 0 h 69"/>
                <a:gd name="T92" fmla="*/ 7 w 7"/>
                <a:gd name="T93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" h="69"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8"/>
                  </a:moveTo>
                  <a:cubicBezTo>
                    <a:pt x="7" y="68"/>
                    <a:pt x="7" y="68"/>
                    <a:pt x="7" y="68"/>
                  </a:cubicBezTo>
                  <a:cubicBezTo>
                    <a:pt x="7" y="68"/>
                    <a:pt x="7" y="68"/>
                    <a:pt x="7" y="68"/>
                  </a:cubicBezTo>
                  <a:moveTo>
                    <a:pt x="6" y="67"/>
                  </a:moveTo>
                  <a:cubicBezTo>
                    <a:pt x="6" y="67"/>
                    <a:pt x="6" y="67"/>
                    <a:pt x="6" y="67"/>
                  </a:cubicBezTo>
                  <a:cubicBezTo>
                    <a:pt x="6" y="67"/>
                    <a:pt x="6" y="67"/>
                    <a:pt x="6" y="67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5" y="65"/>
                  </a:moveTo>
                  <a:cubicBezTo>
                    <a:pt x="5" y="65"/>
                    <a:pt x="6" y="65"/>
                    <a:pt x="6" y="66"/>
                  </a:cubicBezTo>
                  <a:cubicBezTo>
                    <a:pt x="6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2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1"/>
                  </a:moveTo>
                  <a:cubicBezTo>
                    <a:pt x="4" y="61"/>
                    <a:pt x="4" y="61"/>
                    <a:pt x="4" y="61"/>
                  </a:cubicBezTo>
                  <a:cubicBezTo>
                    <a:pt x="4" y="61"/>
                    <a:pt x="4" y="61"/>
                    <a:pt x="4" y="61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3" y="59"/>
                  </a:moveTo>
                  <a:cubicBezTo>
                    <a:pt x="3" y="59"/>
                    <a:pt x="3" y="59"/>
                    <a:pt x="3" y="59"/>
                  </a:cubicBezTo>
                  <a:cubicBezTo>
                    <a:pt x="3" y="59"/>
                    <a:pt x="3" y="59"/>
                    <a:pt x="3" y="59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6"/>
                  </a:moveTo>
                  <a:cubicBezTo>
                    <a:pt x="3" y="56"/>
                    <a:pt x="3" y="57"/>
                    <a:pt x="3" y="57"/>
                  </a:cubicBezTo>
                  <a:cubicBezTo>
                    <a:pt x="3" y="57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7" y="0"/>
                  </a:moveTo>
                  <a:cubicBezTo>
                    <a:pt x="2" y="12"/>
                    <a:pt x="0" y="24"/>
                    <a:pt x="0" y="38"/>
                  </a:cubicBezTo>
                  <a:cubicBezTo>
                    <a:pt x="0" y="24"/>
                    <a:pt x="2" y="12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9" name="Freeform 65">
              <a:extLst>
                <a:ext uri="{FF2B5EF4-FFF2-40B4-BE49-F238E27FC236}">
                  <a16:creationId xmlns:a16="http://schemas.microsoft.com/office/drawing/2014/main" id="{6D8D87B5-8447-1708-0FA9-DF1CD5FA02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1537" y="5248349"/>
              <a:ext cx="201613" cy="425450"/>
            </a:xfrm>
            <a:custGeom>
              <a:avLst/>
              <a:gdLst>
                <a:gd name="T0" fmla="*/ 7 w 82"/>
                <a:gd name="T1" fmla="*/ 46 h 174"/>
                <a:gd name="T2" fmla="*/ 7 w 82"/>
                <a:gd name="T3" fmla="*/ 46 h 174"/>
                <a:gd name="T4" fmla="*/ 7 w 82"/>
                <a:gd name="T5" fmla="*/ 46 h 174"/>
                <a:gd name="T6" fmla="*/ 7 w 82"/>
                <a:gd name="T7" fmla="*/ 46 h 174"/>
                <a:gd name="T8" fmla="*/ 0 w 82"/>
                <a:gd name="T9" fmla="*/ 84 h 174"/>
                <a:gd name="T10" fmla="*/ 0 w 82"/>
                <a:gd name="T11" fmla="*/ 84 h 174"/>
                <a:gd name="T12" fmla="*/ 0 w 82"/>
                <a:gd name="T13" fmla="*/ 84 h 174"/>
                <a:gd name="T14" fmla="*/ 0 w 82"/>
                <a:gd name="T15" fmla="*/ 85 h 174"/>
                <a:gd name="T16" fmla="*/ 0 w 82"/>
                <a:gd name="T17" fmla="*/ 85 h 174"/>
                <a:gd name="T18" fmla="*/ 0 w 82"/>
                <a:gd name="T19" fmla="*/ 85 h 174"/>
                <a:gd name="T20" fmla="*/ 0 w 82"/>
                <a:gd name="T21" fmla="*/ 85 h 174"/>
                <a:gd name="T22" fmla="*/ 0 w 82"/>
                <a:gd name="T23" fmla="*/ 86 h 174"/>
                <a:gd name="T24" fmla="*/ 0 w 82"/>
                <a:gd name="T25" fmla="*/ 86 h 174"/>
                <a:gd name="T26" fmla="*/ 0 w 82"/>
                <a:gd name="T27" fmla="*/ 86 h 174"/>
                <a:gd name="T28" fmla="*/ 0 w 82"/>
                <a:gd name="T29" fmla="*/ 86 h 174"/>
                <a:gd name="T30" fmla="*/ 3 w 82"/>
                <a:gd name="T31" fmla="*/ 102 h 174"/>
                <a:gd name="T32" fmla="*/ 3 w 82"/>
                <a:gd name="T33" fmla="*/ 102 h 174"/>
                <a:gd name="T34" fmla="*/ 3 w 82"/>
                <a:gd name="T35" fmla="*/ 103 h 174"/>
                <a:gd name="T36" fmla="*/ 3 w 82"/>
                <a:gd name="T37" fmla="*/ 103 h 174"/>
                <a:gd name="T38" fmla="*/ 3 w 82"/>
                <a:gd name="T39" fmla="*/ 103 h 174"/>
                <a:gd name="T40" fmla="*/ 3 w 82"/>
                <a:gd name="T41" fmla="*/ 105 h 174"/>
                <a:gd name="T42" fmla="*/ 4 w 82"/>
                <a:gd name="T43" fmla="*/ 105 h 174"/>
                <a:gd name="T44" fmla="*/ 4 w 82"/>
                <a:gd name="T45" fmla="*/ 105 h 174"/>
                <a:gd name="T46" fmla="*/ 4 w 82"/>
                <a:gd name="T47" fmla="*/ 106 h 174"/>
                <a:gd name="T48" fmla="*/ 4 w 82"/>
                <a:gd name="T49" fmla="*/ 106 h 174"/>
                <a:gd name="T50" fmla="*/ 4 w 82"/>
                <a:gd name="T51" fmla="*/ 106 h 174"/>
                <a:gd name="T52" fmla="*/ 4 w 82"/>
                <a:gd name="T53" fmla="*/ 106 h 174"/>
                <a:gd name="T54" fmla="*/ 4 w 82"/>
                <a:gd name="T55" fmla="*/ 107 h 174"/>
                <a:gd name="T56" fmla="*/ 4 w 82"/>
                <a:gd name="T57" fmla="*/ 108 h 174"/>
                <a:gd name="T58" fmla="*/ 4 w 82"/>
                <a:gd name="T59" fmla="*/ 108 h 174"/>
                <a:gd name="T60" fmla="*/ 5 w 82"/>
                <a:gd name="T61" fmla="*/ 109 h 174"/>
                <a:gd name="T62" fmla="*/ 5 w 82"/>
                <a:gd name="T63" fmla="*/ 109 h 174"/>
                <a:gd name="T64" fmla="*/ 5 w 82"/>
                <a:gd name="T65" fmla="*/ 109 h 174"/>
                <a:gd name="T66" fmla="*/ 5 w 82"/>
                <a:gd name="T67" fmla="*/ 109 h 174"/>
                <a:gd name="T68" fmla="*/ 5 w 82"/>
                <a:gd name="T69" fmla="*/ 110 h 174"/>
                <a:gd name="T70" fmla="*/ 5 w 82"/>
                <a:gd name="T71" fmla="*/ 110 h 174"/>
                <a:gd name="T72" fmla="*/ 5 w 82"/>
                <a:gd name="T73" fmla="*/ 111 h 174"/>
                <a:gd name="T74" fmla="*/ 5 w 82"/>
                <a:gd name="T75" fmla="*/ 111 h 174"/>
                <a:gd name="T76" fmla="*/ 6 w 82"/>
                <a:gd name="T77" fmla="*/ 112 h 174"/>
                <a:gd name="T78" fmla="*/ 6 w 82"/>
                <a:gd name="T79" fmla="*/ 112 h 174"/>
                <a:gd name="T80" fmla="*/ 6 w 82"/>
                <a:gd name="T81" fmla="*/ 112 h 174"/>
                <a:gd name="T82" fmla="*/ 6 w 82"/>
                <a:gd name="T83" fmla="*/ 112 h 174"/>
                <a:gd name="T84" fmla="*/ 6 w 82"/>
                <a:gd name="T85" fmla="*/ 112 h 174"/>
                <a:gd name="T86" fmla="*/ 6 w 82"/>
                <a:gd name="T87" fmla="*/ 113 h 174"/>
                <a:gd name="T88" fmla="*/ 7 w 82"/>
                <a:gd name="T89" fmla="*/ 114 h 174"/>
                <a:gd name="T90" fmla="*/ 7 w 82"/>
                <a:gd name="T91" fmla="*/ 115 h 174"/>
                <a:gd name="T92" fmla="*/ 7 w 82"/>
                <a:gd name="T93" fmla="*/ 115 h 174"/>
                <a:gd name="T94" fmla="*/ 7 w 82"/>
                <a:gd name="T95" fmla="*/ 115 h 174"/>
                <a:gd name="T96" fmla="*/ 49 w 82"/>
                <a:gd name="T97" fmla="*/ 153 h 174"/>
                <a:gd name="T98" fmla="*/ 16 w 82"/>
                <a:gd name="T99" fmla="*/ 79 h 174"/>
                <a:gd name="T100" fmla="*/ 28 w 82"/>
                <a:gd name="T101" fmla="*/ 25 h 174"/>
                <a:gd name="T102" fmla="*/ 46 w 82"/>
                <a:gd name="T103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2" h="174">
                  <a:moveTo>
                    <a:pt x="46" y="0"/>
                  </a:moveTo>
                  <a:cubicBezTo>
                    <a:pt x="29" y="11"/>
                    <a:pt x="15" y="27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2" y="58"/>
                    <a:pt x="0" y="70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1" y="92"/>
                    <a:pt x="2" y="97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4"/>
                    <a:pt x="3" y="104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7"/>
                  </a:cubicBezTo>
                  <a:cubicBezTo>
                    <a:pt x="4" y="107"/>
                    <a:pt x="4" y="107"/>
                    <a:pt x="4" y="107"/>
                  </a:cubicBezTo>
                  <a:cubicBezTo>
                    <a:pt x="4" y="107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5" y="108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6" y="111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4"/>
                    <a:pt x="7" y="114"/>
                  </a:cubicBezTo>
                  <a:cubicBezTo>
                    <a:pt x="7" y="114"/>
                    <a:pt x="7" y="114"/>
                    <a:pt x="7" y="114"/>
                  </a:cubicBezTo>
                  <a:cubicBezTo>
                    <a:pt x="7" y="114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19" y="146"/>
                    <a:pt x="48" y="169"/>
                    <a:pt x="82" y="174"/>
                  </a:cubicBezTo>
                  <a:cubicBezTo>
                    <a:pt x="70" y="169"/>
                    <a:pt x="59" y="162"/>
                    <a:pt x="49" y="153"/>
                  </a:cubicBezTo>
                  <a:cubicBezTo>
                    <a:pt x="36" y="140"/>
                    <a:pt x="26" y="125"/>
                    <a:pt x="21" y="107"/>
                  </a:cubicBezTo>
                  <a:cubicBezTo>
                    <a:pt x="19" y="98"/>
                    <a:pt x="17" y="89"/>
                    <a:pt x="16" y="79"/>
                  </a:cubicBezTo>
                  <a:cubicBezTo>
                    <a:pt x="16" y="78"/>
                    <a:pt x="16" y="78"/>
                    <a:pt x="16" y="78"/>
                  </a:cubicBezTo>
                  <a:cubicBezTo>
                    <a:pt x="15" y="59"/>
                    <a:pt x="19" y="41"/>
                    <a:pt x="28" y="25"/>
                  </a:cubicBezTo>
                  <a:cubicBezTo>
                    <a:pt x="34" y="17"/>
                    <a:pt x="39" y="10"/>
                    <a:pt x="44" y="3"/>
                  </a:cubicBezTo>
                  <a:cubicBezTo>
                    <a:pt x="45" y="2"/>
                    <a:pt x="46" y="1"/>
                    <a:pt x="46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4" name="Rectangle 66">
              <a:extLst>
                <a:ext uri="{FF2B5EF4-FFF2-40B4-BE49-F238E27FC236}">
                  <a16:creationId xmlns:a16="http://schemas.microsoft.com/office/drawing/2014/main" id="{770E8B9E-0A3F-E55A-0DC1-EBA51FC240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1874" y="5343599"/>
              <a:ext cx="138113" cy="19685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5" name="Rectangle 67">
              <a:extLst>
                <a:ext uri="{FF2B5EF4-FFF2-40B4-BE49-F238E27FC236}">
                  <a16:creationId xmlns:a16="http://schemas.microsoft.com/office/drawing/2014/main" id="{FD392B76-542B-400F-732B-32D1F722DE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7907" y="5254699"/>
              <a:ext cx="14106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027" name="Freeform 70">
            <a:extLst>
              <a:ext uri="{FF2B5EF4-FFF2-40B4-BE49-F238E27FC236}">
                <a16:creationId xmlns:a16="http://schemas.microsoft.com/office/drawing/2014/main" id="{DE1C7FD0-08C6-F384-13C0-3B70A7FAB140}"/>
              </a:ext>
            </a:extLst>
          </p:cNvPr>
          <p:cNvSpPr>
            <a:spLocks noEditPoints="1"/>
          </p:cNvSpPr>
          <p:nvPr/>
        </p:nvSpPr>
        <p:spPr bwMode="auto">
          <a:xfrm>
            <a:off x="7194130" y="2859478"/>
            <a:ext cx="1588" cy="55563"/>
          </a:xfrm>
          <a:custGeom>
            <a:avLst/>
            <a:gdLst>
              <a:gd name="T0" fmla="*/ 1 w 1"/>
              <a:gd name="T1" fmla="*/ 23 h 23"/>
              <a:gd name="T2" fmla="*/ 1 w 1"/>
              <a:gd name="T3" fmla="*/ 22 h 23"/>
              <a:gd name="T4" fmla="*/ 1 w 1"/>
              <a:gd name="T5" fmla="*/ 22 h 23"/>
              <a:gd name="T6" fmla="*/ 1 w 1"/>
              <a:gd name="T7" fmla="*/ 21 h 23"/>
              <a:gd name="T8" fmla="*/ 1 w 1"/>
              <a:gd name="T9" fmla="*/ 20 h 23"/>
              <a:gd name="T10" fmla="*/ 1 w 1"/>
              <a:gd name="T11" fmla="*/ 20 h 23"/>
              <a:gd name="T12" fmla="*/ 0 w 1"/>
              <a:gd name="T13" fmla="*/ 20 h 23"/>
              <a:gd name="T14" fmla="*/ 0 w 1"/>
              <a:gd name="T15" fmla="*/ 19 h 23"/>
              <a:gd name="T16" fmla="*/ 0 w 1"/>
              <a:gd name="T17" fmla="*/ 19 h 23"/>
              <a:gd name="T18" fmla="*/ 0 w 1"/>
              <a:gd name="T19" fmla="*/ 18 h 23"/>
              <a:gd name="T20" fmla="*/ 0 w 1"/>
              <a:gd name="T21" fmla="*/ 18 h 23"/>
              <a:gd name="T22" fmla="*/ 0 w 1"/>
              <a:gd name="T23" fmla="*/ 18 h 23"/>
              <a:gd name="T24" fmla="*/ 0 w 1"/>
              <a:gd name="T25" fmla="*/ 17 h 23"/>
              <a:gd name="T26" fmla="*/ 0 w 1"/>
              <a:gd name="T27" fmla="*/ 17 h 23"/>
              <a:gd name="T28" fmla="*/ 0 w 1"/>
              <a:gd name="T29" fmla="*/ 17 h 23"/>
              <a:gd name="T30" fmla="*/ 0 w 1"/>
              <a:gd name="T31" fmla="*/ 16 h 23"/>
              <a:gd name="T32" fmla="*/ 0 w 1"/>
              <a:gd name="T33" fmla="*/ 16 h 23"/>
              <a:gd name="T34" fmla="*/ 0 w 1"/>
              <a:gd name="T35" fmla="*/ 15 h 23"/>
              <a:gd name="T36" fmla="*/ 0 w 1"/>
              <a:gd name="T37" fmla="*/ 15 h 23"/>
              <a:gd name="T38" fmla="*/ 0 w 1"/>
              <a:gd name="T39" fmla="*/ 15 h 23"/>
              <a:gd name="T40" fmla="*/ 0 w 1"/>
              <a:gd name="T41" fmla="*/ 14 h 23"/>
              <a:gd name="T42" fmla="*/ 0 w 1"/>
              <a:gd name="T43" fmla="*/ 14 h 23"/>
              <a:gd name="T44" fmla="*/ 0 w 1"/>
              <a:gd name="T45" fmla="*/ 13 h 23"/>
              <a:gd name="T46" fmla="*/ 0 w 1"/>
              <a:gd name="T47" fmla="*/ 13 h 23"/>
              <a:gd name="T48" fmla="*/ 0 w 1"/>
              <a:gd name="T49" fmla="*/ 12 h 23"/>
              <a:gd name="T50" fmla="*/ 0 w 1"/>
              <a:gd name="T51" fmla="*/ 12 h 23"/>
              <a:gd name="T52" fmla="*/ 0 w 1"/>
              <a:gd name="T53" fmla="*/ 12 h 23"/>
              <a:gd name="T54" fmla="*/ 0 w 1"/>
              <a:gd name="T55" fmla="*/ 11 h 23"/>
              <a:gd name="T56" fmla="*/ 0 w 1"/>
              <a:gd name="T57" fmla="*/ 11 h 23"/>
              <a:gd name="T58" fmla="*/ 0 w 1"/>
              <a:gd name="T59" fmla="*/ 11 h 23"/>
              <a:gd name="T60" fmla="*/ 0 w 1"/>
              <a:gd name="T61" fmla="*/ 10 h 23"/>
              <a:gd name="T62" fmla="*/ 0 w 1"/>
              <a:gd name="T63" fmla="*/ 10 h 23"/>
              <a:gd name="T64" fmla="*/ 0 w 1"/>
              <a:gd name="T65" fmla="*/ 9 h 23"/>
              <a:gd name="T66" fmla="*/ 0 w 1"/>
              <a:gd name="T67" fmla="*/ 9 h 23"/>
              <a:gd name="T68" fmla="*/ 0 w 1"/>
              <a:gd name="T69" fmla="*/ 9 h 23"/>
              <a:gd name="T70" fmla="*/ 0 w 1"/>
              <a:gd name="T71" fmla="*/ 8 h 23"/>
              <a:gd name="T72" fmla="*/ 0 w 1"/>
              <a:gd name="T73" fmla="*/ 8 h 23"/>
              <a:gd name="T74" fmla="*/ 0 w 1"/>
              <a:gd name="T75" fmla="*/ 8 h 23"/>
              <a:gd name="T76" fmla="*/ 0 w 1"/>
              <a:gd name="T77" fmla="*/ 7 h 23"/>
              <a:gd name="T78" fmla="*/ 0 w 1"/>
              <a:gd name="T79" fmla="*/ 6 h 23"/>
              <a:gd name="T80" fmla="*/ 0 w 1"/>
              <a:gd name="T81" fmla="*/ 6 h 23"/>
              <a:gd name="T82" fmla="*/ 0 w 1"/>
              <a:gd name="T83" fmla="*/ 6 h 23"/>
              <a:gd name="T84" fmla="*/ 0 w 1"/>
              <a:gd name="T85" fmla="*/ 5 h 23"/>
              <a:gd name="T86" fmla="*/ 0 w 1"/>
              <a:gd name="T87" fmla="*/ 5 h 23"/>
              <a:gd name="T88" fmla="*/ 0 w 1"/>
              <a:gd name="T89" fmla="*/ 5 h 23"/>
              <a:gd name="T90" fmla="*/ 0 w 1"/>
              <a:gd name="T91" fmla="*/ 4 h 23"/>
              <a:gd name="T92" fmla="*/ 0 w 1"/>
              <a:gd name="T93" fmla="*/ 4 h 23"/>
              <a:gd name="T94" fmla="*/ 0 w 1"/>
              <a:gd name="T95" fmla="*/ 3 h 23"/>
              <a:gd name="T96" fmla="*/ 0 w 1"/>
              <a:gd name="T97" fmla="*/ 3 h 23"/>
              <a:gd name="T98" fmla="*/ 0 w 1"/>
              <a:gd name="T99" fmla="*/ 3 h 23"/>
              <a:gd name="T100" fmla="*/ 0 w 1"/>
              <a:gd name="T101" fmla="*/ 2 h 23"/>
              <a:gd name="T102" fmla="*/ 0 w 1"/>
              <a:gd name="T103" fmla="*/ 1 h 23"/>
              <a:gd name="T104" fmla="*/ 0 w 1"/>
              <a:gd name="T105" fmla="*/ 1 h 23"/>
              <a:gd name="T106" fmla="*/ 0 w 1"/>
              <a:gd name="T107" fmla="*/ 1 h 23"/>
              <a:gd name="T108" fmla="*/ 0 w 1"/>
              <a:gd name="T109" fmla="*/ 0 h 23"/>
              <a:gd name="T110" fmla="*/ 0 w 1"/>
              <a:gd name="T111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" h="23">
                <a:moveTo>
                  <a:pt x="1" y="23"/>
                </a:move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moveTo>
                  <a:pt x="1" y="23"/>
                </a:move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moveTo>
                  <a:pt x="1" y="22"/>
                </a:move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moveTo>
                  <a:pt x="1" y="22"/>
                </a:move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moveTo>
                  <a:pt x="1" y="21"/>
                </a:move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moveTo>
                  <a:pt x="1" y="21"/>
                </a:move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7"/>
                </a:moveTo>
                <a:cubicBezTo>
                  <a:pt x="0" y="17"/>
                  <a:pt x="0" y="18"/>
                  <a:pt x="0" y="18"/>
                </a:cubicBezTo>
                <a:cubicBezTo>
                  <a:pt x="0" y="18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5"/>
                </a:moveTo>
                <a:cubicBezTo>
                  <a:pt x="0" y="15"/>
                  <a:pt x="0" y="15"/>
                  <a:pt x="0" y="16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4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2"/>
                </a:moveTo>
                <a:cubicBezTo>
                  <a:pt x="0" y="12"/>
                  <a:pt x="0" y="13"/>
                  <a:pt x="0" y="13"/>
                </a:cubicBezTo>
                <a:cubicBezTo>
                  <a:pt x="0" y="13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1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0"/>
                  <a:pt x="0" y="10"/>
                  <a:pt x="0" y="11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10"/>
                  <a:pt x="0" y="10"/>
                </a:cubicBezTo>
                <a:cubicBezTo>
                  <a:pt x="0" y="10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7"/>
                  <a:pt x="0" y="7"/>
                  <a:pt x="0" y="8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7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4"/>
                  <a:pt x="0" y="4"/>
                </a:cubicBezTo>
                <a:cubicBezTo>
                  <a:pt x="0" y="4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8" name="Freeform 78">
            <a:extLst>
              <a:ext uri="{FF2B5EF4-FFF2-40B4-BE49-F238E27FC236}">
                <a16:creationId xmlns:a16="http://schemas.microsoft.com/office/drawing/2014/main" id="{88868CBA-9684-6055-2455-A8B668318858}"/>
              </a:ext>
            </a:extLst>
          </p:cNvPr>
          <p:cNvSpPr>
            <a:spLocks noEditPoints="1"/>
          </p:cNvSpPr>
          <p:nvPr/>
        </p:nvSpPr>
        <p:spPr bwMode="auto">
          <a:xfrm>
            <a:off x="6443242" y="4132653"/>
            <a:ext cx="44450" cy="134938"/>
          </a:xfrm>
          <a:custGeom>
            <a:avLst/>
            <a:gdLst>
              <a:gd name="T0" fmla="*/ 18 w 18"/>
              <a:gd name="T1" fmla="*/ 55 h 55"/>
              <a:gd name="T2" fmla="*/ 18 w 18"/>
              <a:gd name="T3" fmla="*/ 55 h 55"/>
              <a:gd name="T4" fmla="*/ 18 w 18"/>
              <a:gd name="T5" fmla="*/ 55 h 55"/>
              <a:gd name="T6" fmla="*/ 18 w 18"/>
              <a:gd name="T7" fmla="*/ 55 h 55"/>
              <a:gd name="T8" fmla="*/ 18 w 18"/>
              <a:gd name="T9" fmla="*/ 55 h 55"/>
              <a:gd name="T10" fmla="*/ 18 w 18"/>
              <a:gd name="T11" fmla="*/ 55 h 55"/>
              <a:gd name="T12" fmla="*/ 17 w 18"/>
              <a:gd name="T13" fmla="*/ 55 h 55"/>
              <a:gd name="T14" fmla="*/ 18 w 18"/>
              <a:gd name="T15" fmla="*/ 55 h 55"/>
              <a:gd name="T16" fmla="*/ 17 w 18"/>
              <a:gd name="T17" fmla="*/ 55 h 55"/>
              <a:gd name="T18" fmla="*/ 0 w 18"/>
              <a:gd name="T19" fmla="*/ 1 h 55"/>
              <a:gd name="T20" fmla="*/ 17 w 18"/>
              <a:gd name="T21" fmla="*/ 55 h 55"/>
              <a:gd name="T22" fmla="*/ 0 w 18"/>
              <a:gd name="T23" fmla="*/ 1 h 55"/>
              <a:gd name="T24" fmla="*/ 0 w 18"/>
              <a:gd name="T25" fmla="*/ 1 h 55"/>
              <a:gd name="T26" fmla="*/ 0 w 18"/>
              <a:gd name="T27" fmla="*/ 1 h 55"/>
              <a:gd name="T28" fmla="*/ 0 w 18"/>
              <a:gd name="T29" fmla="*/ 1 h 55"/>
              <a:gd name="T30" fmla="*/ 0 w 18"/>
              <a:gd name="T31" fmla="*/ 1 h 55"/>
              <a:gd name="T32" fmla="*/ 0 w 18"/>
              <a:gd name="T33" fmla="*/ 1 h 55"/>
              <a:gd name="T34" fmla="*/ 0 w 18"/>
              <a:gd name="T35" fmla="*/ 1 h 55"/>
              <a:gd name="T36" fmla="*/ 0 w 18"/>
              <a:gd name="T37" fmla="*/ 0 h 55"/>
              <a:gd name="T38" fmla="*/ 0 w 18"/>
              <a:gd name="T39" fmla="*/ 1 h 55"/>
              <a:gd name="T40" fmla="*/ 0 w 18"/>
              <a:gd name="T41" fmla="*/ 1 h 55"/>
              <a:gd name="T42" fmla="*/ 0 w 18"/>
              <a:gd name="T43" fmla="*/ 0 h 55"/>
              <a:gd name="T44" fmla="*/ 0 w 18"/>
              <a:gd name="T45" fmla="*/ 0 h 55"/>
              <a:gd name="T46" fmla="*/ 0 w 18"/>
              <a:gd name="T47" fmla="*/ 0 h 55"/>
              <a:gd name="T48" fmla="*/ 0 w 18"/>
              <a:gd name="T49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" h="55"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7" y="55"/>
                </a:moveTo>
                <a:cubicBezTo>
                  <a:pt x="17" y="55"/>
                  <a:pt x="18" y="55"/>
                  <a:pt x="18" y="55"/>
                </a:cubicBezTo>
                <a:cubicBezTo>
                  <a:pt x="18" y="55"/>
                  <a:pt x="17" y="55"/>
                  <a:pt x="17" y="55"/>
                </a:cubicBezTo>
                <a:moveTo>
                  <a:pt x="0" y="1"/>
                </a:moveTo>
                <a:cubicBezTo>
                  <a:pt x="0" y="21"/>
                  <a:pt x="7" y="40"/>
                  <a:pt x="17" y="55"/>
                </a:cubicBezTo>
                <a:cubicBezTo>
                  <a:pt x="7" y="40"/>
                  <a:pt x="0" y="2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9" name="Freeform 82">
            <a:extLst>
              <a:ext uri="{FF2B5EF4-FFF2-40B4-BE49-F238E27FC236}">
                <a16:creationId xmlns:a16="http://schemas.microsoft.com/office/drawing/2014/main" id="{A95D55A1-A211-A950-8902-238DD74B8491}"/>
              </a:ext>
            </a:extLst>
          </p:cNvPr>
          <p:cNvSpPr>
            <a:spLocks noEditPoints="1"/>
          </p:cNvSpPr>
          <p:nvPr/>
        </p:nvSpPr>
        <p:spPr bwMode="auto">
          <a:xfrm>
            <a:off x="6648030" y="4827978"/>
            <a:ext cx="17463" cy="123825"/>
          </a:xfrm>
          <a:custGeom>
            <a:avLst/>
            <a:gdLst>
              <a:gd name="T0" fmla="*/ 7 w 7"/>
              <a:gd name="T1" fmla="*/ 51 h 51"/>
              <a:gd name="T2" fmla="*/ 7 w 7"/>
              <a:gd name="T3" fmla="*/ 50 h 51"/>
              <a:gd name="T4" fmla="*/ 7 w 7"/>
              <a:gd name="T5" fmla="*/ 50 h 51"/>
              <a:gd name="T6" fmla="*/ 7 w 7"/>
              <a:gd name="T7" fmla="*/ 50 h 51"/>
              <a:gd name="T8" fmla="*/ 7 w 7"/>
              <a:gd name="T9" fmla="*/ 49 h 51"/>
              <a:gd name="T10" fmla="*/ 0 w 7"/>
              <a:gd name="T11" fmla="*/ 16 h 51"/>
              <a:gd name="T12" fmla="*/ 0 w 7"/>
              <a:gd name="T13" fmla="*/ 16 h 51"/>
              <a:gd name="T14" fmla="*/ 0 w 7"/>
              <a:gd name="T15" fmla="*/ 16 h 51"/>
              <a:gd name="T16" fmla="*/ 0 w 7"/>
              <a:gd name="T17" fmla="*/ 16 h 51"/>
              <a:gd name="T18" fmla="*/ 0 w 7"/>
              <a:gd name="T19" fmla="*/ 15 h 51"/>
              <a:gd name="T20" fmla="*/ 0 w 7"/>
              <a:gd name="T21" fmla="*/ 15 h 51"/>
              <a:gd name="T22" fmla="*/ 0 w 7"/>
              <a:gd name="T23" fmla="*/ 15 h 51"/>
              <a:gd name="T24" fmla="*/ 0 w 7"/>
              <a:gd name="T25" fmla="*/ 14 h 51"/>
              <a:gd name="T26" fmla="*/ 0 w 7"/>
              <a:gd name="T27" fmla="*/ 14 h 51"/>
              <a:gd name="T28" fmla="*/ 0 w 7"/>
              <a:gd name="T29" fmla="*/ 14 h 51"/>
              <a:gd name="T30" fmla="*/ 0 w 7"/>
              <a:gd name="T31" fmla="*/ 14 h 51"/>
              <a:gd name="T32" fmla="*/ 0 w 7"/>
              <a:gd name="T33" fmla="*/ 13 h 51"/>
              <a:gd name="T34" fmla="*/ 0 w 7"/>
              <a:gd name="T35" fmla="*/ 13 h 51"/>
              <a:gd name="T36" fmla="*/ 0 w 7"/>
              <a:gd name="T37" fmla="*/ 13 h 51"/>
              <a:gd name="T38" fmla="*/ 0 w 7"/>
              <a:gd name="T39" fmla="*/ 12 h 51"/>
              <a:gd name="T40" fmla="*/ 0 w 7"/>
              <a:gd name="T41" fmla="*/ 12 h 51"/>
              <a:gd name="T42" fmla="*/ 0 w 7"/>
              <a:gd name="T43" fmla="*/ 12 h 51"/>
              <a:gd name="T44" fmla="*/ 0 w 7"/>
              <a:gd name="T45" fmla="*/ 12 h 51"/>
              <a:gd name="T46" fmla="*/ 0 w 7"/>
              <a:gd name="T47" fmla="*/ 11 h 51"/>
              <a:gd name="T48" fmla="*/ 0 w 7"/>
              <a:gd name="T49" fmla="*/ 11 h 51"/>
              <a:gd name="T50" fmla="*/ 0 w 7"/>
              <a:gd name="T51" fmla="*/ 11 h 51"/>
              <a:gd name="T52" fmla="*/ 0 w 7"/>
              <a:gd name="T53" fmla="*/ 10 h 51"/>
              <a:gd name="T54" fmla="*/ 0 w 7"/>
              <a:gd name="T55" fmla="*/ 10 h 51"/>
              <a:gd name="T56" fmla="*/ 0 w 7"/>
              <a:gd name="T57" fmla="*/ 10 h 51"/>
              <a:gd name="T58" fmla="*/ 0 w 7"/>
              <a:gd name="T59" fmla="*/ 9 h 51"/>
              <a:gd name="T60" fmla="*/ 0 w 7"/>
              <a:gd name="T61" fmla="*/ 9 h 51"/>
              <a:gd name="T62" fmla="*/ 0 w 7"/>
              <a:gd name="T63" fmla="*/ 9 h 51"/>
              <a:gd name="T64" fmla="*/ 0 w 7"/>
              <a:gd name="T65" fmla="*/ 9 h 51"/>
              <a:gd name="T66" fmla="*/ 0 w 7"/>
              <a:gd name="T67" fmla="*/ 8 h 51"/>
              <a:gd name="T68" fmla="*/ 0 w 7"/>
              <a:gd name="T69" fmla="*/ 8 h 51"/>
              <a:gd name="T70" fmla="*/ 0 w 7"/>
              <a:gd name="T71" fmla="*/ 8 h 51"/>
              <a:gd name="T72" fmla="*/ 0 w 7"/>
              <a:gd name="T73" fmla="*/ 7 h 51"/>
              <a:gd name="T74" fmla="*/ 0 w 7"/>
              <a:gd name="T75" fmla="*/ 7 h 51"/>
              <a:gd name="T76" fmla="*/ 0 w 7"/>
              <a:gd name="T77" fmla="*/ 7 h 51"/>
              <a:gd name="T78" fmla="*/ 0 w 7"/>
              <a:gd name="T79" fmla="*/ 6 h 51"/>
              <a:gd name="T80" fmla="*/ 0 w 7"/>
              <a:gd name="T81" fmla="*/ 6 h 51"/>
              <a:gd name="T82" fmla="*/ 0 w 7"/>
              <a:gd name="T83" fmla="*/ 6 h 51"/>
              <a:gd name="T84" fmla="*/ 0 w 7"/>
              <a:gd name="T85" fmla="*/ 6 h 51"/>
              <a:gd name="T86" fmla="*/ 0 w 7"/>
              <a:gd name="T87" fmla="*/ 5 h 51"/>
              <a:gd name="T88" fmla="*/ 1 w 7"/>
              <a:gd name="T89" fmla="*/ 5 h 51"/>
              <a:gd name="T90" fmla="*/ 1 w 7"/>
              <a:gd name="T91" fmla="*/ 5 h 51"/>
              <a:gd name="T92" fmla="*/ 1 w 7"/>
              <a:gd name="T93" fmla="*/ 4 h 51"/>
              <a:gd name="T94" fmla="*/ 1 w 7"/>
              <a:gd name="T95" fmla="*/ 4 h 51"/>
              <a:gd name="T96" fmla="*/ 1 w 7"/>
              <a:gd name="T97" fmla="*/ 3 h 51"/>
              <a:gd name="T98" fmla="*/ 1 w 7"/>
              <a:gd name="T99" fmla="*/ 3 h 51"/>
              <a:gd name="T100" fmla="*/ 1 w 7"/>
              <a:gd name="T101" fmla="*/ 3 h 51"/>
              <a:gd name="T102" fmla="*/ 1 w 7"/>
              <a:gd name="T103" fmla="*/ 3 h 51"/>
              <a:gd name="T104" fmla="*/ 1 w 7"/>
              <a:gd name="T105" fmla="*/ 2 h 51"/>
              <a:gd name="T106" fmla="*/ 1 w 7"/>
              <a:gd name="T107" fmla="*/ 1 h 51"/>
              <a:gd name="T108" fmla="*/ 1 w 7"/>
              <a:gd name="T109" fmla="*/ 1 h 51"/>
              <a:gd name="T110" fmla="*/ 1 w 7"/>
              <a:gd name="T111" fmla="*/ 1 h 51"/>
              <a:gd name="T112" fmla="*/ 1 w 7"/>
              <a:gd name="T113" fmla="*/ 0 h 51"/>
              <a:gd name="T114" fmla="*/ 1 w 7"/>
              <a:gd name="T115" fmla="*/ 0 h 51"/>
              <a:gd name="T116" fmla="*/ 1 w 7"/>
              <a:gd name="T117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7" h="51">
                <a:moveTo>
                  <a:pt x="7" y="51"/>
                </a:moveTo>
                <a:cubicBezTo>
                  <a:pt x="7" y="51"/>
                  <a:pt x="7" y="51"/>
                  <a:pt x="7" y="51"/>
                </a:cubicBezTo>
                <a:cubicBezTo>
                  <a:pt x="7" y="51"/>
                  <a:pt x="7" y="51"/>
                  <a:pt x="7" y="51"/>
                </a:cubicBezTo>
                <a:moveTo>
                  <a:pt x="7" y="50"/>
                </a:moveTo>
                <a:cubicBezTo>
                  <a:pt x="7" y="50"/>
                  <a:pt x="7" y="50"/>
                  <a:pt x="7" y="50"/>
                </a:cubicBezTo>
                <a:cubicBezTo>
                  <a:pt x="7" y="50"/>
                  <a:pt x="7" y="50"/>
                  <a:pt x="7" y="50"/>
                </a:cubicBezTo>
                <a:moveTo>
                  <a:pt x="7" y="50"/>
                </a:moveTo>
                <a:cubicBezTo>
                  <a:pt x="7" y="50"/>
                  <a:pt x="7" y="50"/>
                  <a:pt x="7" y="50"/>
                </a:cubicBezTo>
                <a:cubicBezTo>
                  <a:pt x="7" y="50"/>
                  <a:pt x="7" y="50"/>
                  <a:pt x="7" y="50"/>
                </a:cubicBezTo>
                <a:moveTo>
                  <a:pt x="7" y="50"/>
                </a:moveTo>
                <a:cubicBezTo>
                  <a:pt x="7" y="50"/>
                  <a:pt x="7" y="50"/>
                  <a:pt x="7" y="50"/>
                </a:cubicBezTo>
                <a:cubicBezTo>
                  <a:pt x="7" y="50"/>
                  <a:pt x="7" y="50"/>
                  <a:pt x="7" y="50"/>
                </a:cubicBezTo>
                <a:moveTo>
                  <a:pt x="7" y="49"/>
                </a:moveTo>
                <a:cubicBezTo>
                  <a:pt x="7" y="49"/>
                  <a:pt x="7" y="50"/>
                  <a:pt x="7" y="50"/>
                </a:cubicBezTo>
                <a:cubicBezTo>
                  <a:pt x="7" y="50"/>
                  <a:pt x="7" y="49"/>
                  <a:pt x="7" y="49"/>
                </a:cubicBezTo>
                <a:moveTo>
                  <a:pt x="0" y="16"/>
                </a:moveTo>
                <a:cubicBezTo>
                  <a:pt x="0" y="28"/>
                  <a:pt x="2" y="39"/>
                  <a:pt x="6" y="49"/>
                </a:cubicBezTo>
                <a:cubicBezTo>
                  <a:pt x="2" y="39"/>
                  <a:pt x="0" y="28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3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1"/>
                </a:moveTo>
                <a:cubicBezTo>
                  <a:pt x="0" y="11"/>
                  <a:pt x="0" y="11"/>
                  <a:pt x="0" y="12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9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6"/>
                  <a:pt x="0" y="6"/>
                </a:cubicBezTo>
                <a:cubicBezTo>
                  <a:pt x="0" y="6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1" y="5"/>
                </a:move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moveTo>
                  <a:pt x="1" y="5"/>
                </a:move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moveTo>
                  <a:pt x="1" y="4"/>
                </a:moveTo>
                <a:cubicBezTo>
                  <a:pt x="1" y="4"/>
                  <a:pt x="1" y="4"/>
                  <a:pt x="1" y="4"/>
                </a:cubicBezTo>
                <a:cubicBezTo>
                  <a:pt x="1" y="4"/>
                  <a:pt x="1" y="4"/>
                  <a:pt x="1" y="4"/>
                </a:cubicBezTo>
                <a:moveTo>
                  <a:pt x="1" y="4"/>
                </a:moveTo>
                <a:cubicBezTo>
                  <a:pt x="1" y="4"/>
                  <a:pt x="1" y="4"/>
                  <a:pt x="1" y="4"/>
                </a:cubicBezTo>
                <a:cubicBezTo>
                  <a:pt x="1" y="4"/>
                  <a:pt x="1" y="4"/>
                  <a:pt x="1" y="4"/>
                </a:cubicBezTo>
                <a:moveTo>
                  <a:pt x="1" y="3"/>
                </a:moveTo>
                <a:cubicBezTo>
                  <a:pt x="1" y="3"/>
                  <a:pt x="1" y="3"/>
                  <a:pt x="1" y="3"/>
                </a:cubicBezTo>
                <a:cubicBezTo>
                  <a:pt x="1" y="3"/>
                  <a:pt x="1" y="3"/>
                  <a:pt x="1" y="3"/>
                </a:cubicBezTo>
                <a:moveTo>
                  <a:pt x="1" y="3"/>
                </a:moveTo>
                <a:cubicBezTo>
                  <a:pt x="1" y="3"/>
                  <a:pt x="1" y="3"/>
                  <a:pt x="1" y="3"/>
                </a:cubicBezTo>
                <a:cubicBezTo>
                  <a:pt x="1" y="3"/>
                  <a:pt x="1" y="3"/>
                  <a:pt x="1" y="3"/>
                </a:cubicBezTo>
                <a:moveTo>
                  <a:pt x="1" y="3"/>
                </a:moveTo>
                <a:cubicBezTo>
                  <a:pt x="1" y="3"/>
                  <a:pt x="1" y="3"/>
                  <a:pt x="1" y="3"/>
                </a:cubicBezTo>
                <a:cubicBezTo>
                  <a:pt x="1" y="3"/>
                  <a:pt x="1" y="3"/>
                  <a:pt x="1" y="3"/>
                </a:cubicBezTo>
                <a:moveTo>
                  <a:pt x="1" y="3"/>
                </a:moveTo>
                <a:cubicBezTo>
                  <a:pt x="1" y="3"/>
                  <a:pt x="1" y="3"/>
                  <a:pt x="1" y="3"/>
                </a:cubicBezTo>
                <a:cubicBezTo>
                  <a:pt x="1" y="3"/>
                  <a:pt x="1" y="3"/>
                  <a:pt x="1" y="3"/>
                </a:cubicBezTo>
                <a:moveTo>
                  <a:pt x="1" y="2"/>
                </a:moveTo>
                <a:cubicBezTo>
                  <a:pt x="1" y="2"/>
                  <a:pt x="1" y="2"/>
                  <a:pt x="1" y="2"/>
                </a:cubicBezTo>
                <a:cubicBezTo>
                  <a:pt x="1" y="2"/>
                  <a:pt x="1" y="2"/>
                  <a:pt x="1" y="2"/>
                </a:cubicBezTo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0" name="Freeform 90">
            <a:extLst>
              <a:ext uri="{FF2B5EF4-FFF2-40B4-BE49-F238E27FC236}">
                <a16:creationId xmlns:a16="http://schemas.microsoft.com/office/drawing/2014/main" id="{70B3A5D1-5A84-4CA2-F3C6-6FE86B536BF7}"/>
              </a:ext>
            </a:extLst>
          </p:cNvPr>
          <p:cNvSpPr>
            <a:spLocks noEditPoints="1"/>
          </p:cNvSpPr>
          <p:nvPr/>
        </p:nvSpPr>
        <p:spPr bwMode="auto">
          <a:xfrm>
            <a:off x="7986292" y="5548703"/>
            <a:ext cx="9525" cy="127000"/>
          </a:xfrm>
          <a:custGeom>
            <a:avLst/>
            <a:gdLst>
              <a:gd name="T0" fmla="*/ 3 w 4"/>
              <a:gd name="T1" fmla="*/ 52 h 52"/>
              <a:gd name="T2" fmla="*/ 3 w 4"/>
              <a:gd name="T3" fmla="*/ 52 h 52"/>
              <a:gd name="T4" fmla="*/ 3 w 4"/>
              <a:gd name="T5" fmla="*/ 52 h 52"/>
              <a:gd name="T6" fmla="*/ 3 w 4"/>
              <a:gd name="T7" fmla="*/ 51 h 52"/>
              <a:gd name="T8" fmla="*/ 2 w 4"/>
              <a:gd name="T9" fmla="*/ 51 h 52"/>
              <a:gd name="T10" fmla="*/ 2 w 4"/>
              <a:gd name="T11" fmla="*/ 51 h 52"/>
              <a:gd name="T12" fmla="*/ 2 w 4"/>
              <a:gd name="T13" fmla="*/ 51 h 52"/>
              <a:gd name="T14" fmla="*/ 2 w 4"/>
              <a:gd name="T15" fmla="*/ 50 h 52"/>
              <a:gd name="T16" fmla="*/ 2 w 4"/>
              <a:gd name="T17" fmla="*/ 50 h 52"/>
              <a:gd name="T18" fmla="*/ 2 w 4"/>
              <a:gd name="T19" fmla="*/ 50 h 52"/>
              <a:gd name="T20" fmla="*/ 2 w 4"/>
              <a:gd name="T21" fmla="*/ 49 h 52"/>
              <a:gd name="T22" fmla="*/ 2 w 4"/>
              <a:gd name="T23" fmla="*/ 49 h 52"/>
              <a:gd name="T24" fmla="*/ 2 w 4"/>
              <a:gd name="T25" fmla="*/ 49 h 52"/>
              <a:gd name="T26" fmla="*/ 2 w 4"/>
              <a:gd name="T27" fmla="*/ 49 h 52"/>
              <a:gd name="T28" fmla="*/ 2 w 4"/>
              <a:gd name="T29" fmla="*/ 49 h 52"/>
              <a:gd name="T30" fmla="*/ 2 w 4"/>
              <a:gd name="T31" fmla="*/ 49 h 52"/>
              <a:gd name="T32" fmla="*/ 2 w 4"/>
              <a:gd name="T33" fmla="*/ 48 h 52"/>
              <a:gd name="T34" fmla="*/ 2 w 4"/>
              <a:gd name="T35" fmla="*/ 48 h 52"/>
              <a:gd name="T36" fmla="*/ 2 w 4"/>
              <a:gd name="T37" fmla="*/ 48 h 52"/>
              <a:gd name="T38" fmla="*/ 0 w 4"/>
              <a:gd name="T39" fmla="*/ 35 h 52"/>
              <a:gd name="T40" fmla="*/ 0 w 4"/>
              <a:gd name="T41" fmla="*/ 35 h 52"/>
              <a:gd name="T42" fmla="*/ 0 w 4"/>
              <a:gd name="T43" fmla="*/ 35 h 52"/>
              <a:gd name="T44" fmla="*/ 0 w 4"/>
              <a:gd name="T45" fmla="*/ 33 h 52"/>
              <a:gd name="T46" fmla="*/ 0 w 4"/>
              <a:gd name="T47" fmla="*/ 33 h 52"/>
              <a:gd name="T48" fmla="*/ 0 w 4"/>
              <a:gd name="T49" fmla="*/ 33 h 52"/>
              <a:gd name="T50" fmla="*/ 0 w 4"/>
              <a:gd name="T51" fmla="*/ 32 h 52"/>
              <a:gd name="T52" fmla="*/ 0 w 4"/>
              <a:gd name="T53" fmla="*/ 32 h 52"/>
              <a:gd name="T54" fmla="*/ 0 w 4"/>
              <a:gd name="T55" fmla="*/ 32 h 52"/>
              <a:gd name="T56" fmla="*/ 0 w 4"/>
              <a:gd name="T57" fmla="*/ 32 h 52"/>
              <a:gd name="T58" fmla="*/ 0 w 4"/>
              <a:gd name="T59" fmla="*/ 32 h 52"/>
              <a:gd name="T60" fmla="*/ 0 w 4"/>
              <a:gd name="T61" fmla="*/ 32 h 52"/>
              <a:gd name="T62" fmla="*/ 0 w 4"/>
              <a:gd name="T63" fmla="*/ 31 h 52"/>
              <a:gd name="T64" fmla="*/ 0 w 4"/>
              <a:gd name="T65" fmla="*/ 31 h 52"/>
              <a:gd name="T66" fmla="*/ 0 w 4"/>
              <a:gd name="T67" fmla="*/ 30 h 52"/>
              <a:gd name="T68" fmla="*/ 0 w 4"/>
              <a:gd name="T69" fmla="*/ 30 h 52"/>
              <a:gd name="T70" fmla="*/ 0 w 4"/>
              <a:gd name="T71" fmla="*/ 30 h 52"/>
              <a:gd name="T72" fmla="*/ 0 w 4"/>
              <a:gd name="T73" fmla="*/ 30 h 52"/>
              <a:gd name="T74" fmla="*/ 0 w 4"/>
              <a:gd name="T75" fmla="*/ 29 h 52"/>
              <a:gd name="T76" fmla="*/ 0 w 4"/>
              <a:gd name="T77" fmla="*/ 29 h 52"/>
              <a:gd name="T78" fmla="*/ 0 w 4"/>
              <a:gd name="T79" fmla="*/ 29 h 52"/>
              <a:gd name="T80" fmla="*/ 0 w 4"/>
              <a:gd name="T81" fmla="*/ 29 h 52"/>
              <a:gd name="T82" fmla="*/ 0 w 4"/>
              <a:gd name="T83" fmla="*/ 29 h 52"/>
              <a:gd name="T84" fmla="*/ 0 w 4"/>
              <a:gd name="T85" fmla="*/ 29 h 52"/>
              <a:gd name="T86" fmla="*/ 0 w 4"/>
              <a:gd name="T87" fmla="*/ 28 h 52"/>
              <a:gd name="T88" fmla="*/ 0 w 4"/>
              <a:gd name="T89" fmla="*/ 28 h 52"/>
              <a:gd name="T90" fmla="*/ 4 w 4"/>
              <a:gd name="T91" fmla="*/ 1 h 52"/>
              <a:gd name="T92" fmla="*/ 4 w 4"/>
              <a:gd name="T93" fmla="*/ 1 h 52"/>
              <a:gd name="T94" fmla="*/ 4 w 4"/>
              <a:gd name="T95" fmla="*/ 1 h 52"/>
              <a:gd name="T96" fmla="*/ 4 w 4"/>
              <a:gd name="T97" fmla="*/ 1 h 52"/>
              <a:gd name="T98" fmla="*/ 4 w 4"/>
              <a:gd name="T99" fmla="*/ 1 h 52"/>
              <a:gd name="T100" fmla="*/ 4 w 4"/>
              <a:gd name="T101" fmla="*/ 1 h 52"/>
              <a:gd name="T102" fmla="*/ 4 w 4"/>
              <a:gd name="T103" fmla="*/ 0 h 52"/>
              <a:gd name="T104" fmla="*/ 4 w 4"/>
              <a:gd name="T105" fmla="*/ 0 h 52"/>
              <a:gd name="T106" fmla="*/ 4 w 4"/>
              <a:gd name="T107" fmla="*/ 0 h 52"/>
              <a:gd name="T108" fmla="*/ 4 w 4"/>
              <a:gd name="T109" fmla="*/ 0 h 52"/>
              <a:gd name="T110" fmla="*/ 4 w 4"/>
              <a:gd name="T111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4" h="52">
                <a:moveTo>
                  <a:pt x="3" y="52"/>
                </a:moveTo>
                <a:cubicBezTo>
                  <a:pt x="3" y="52"/>
                  <a:pt x="3" y="52"/>
                  <a:pt x="3" y="52"/>
                </a:cubicBezTo>
                <a:cubicBezTo>
                  <a:pt x="3" y="52"/>
                  <a:pt x="3" y="52"/>
                  <a:pt x="3" y="52"/>
                </a:cubicBezTo>
                <a:moveTo>
                  <a:pt x="3" y="52"/>
                </a:moveTo>
                <a:cubicBezTo>
                  <a:pt x="3" y="52"/>
                  <a:pt x="3" y="52"/>
                  <a:pt x="3" y="52"/>
                </a:cubicBezTo>
                <a:cubicBezTo>
                  <a:pt x="3" y="52"/>
                  <a:pt x="3" y="52"/>
                  <a:pt x="3" y="52"/>
                </a:cubicBezTo>
                <a:moveTo>
                  <a:pt x="3" y="51"/>
                </a:moveTo>
                <a:cubicBezTo>
                  <a:pt x="3" y="51"/>
                  <a:pt x="3" y="51"/>
                  <a:pt x="3" y="51"/>
                </a:cubicBezTo>
                <a:cubicBezTo>
                  <a:pt x="3" y="51"/>
                  <a:pt x="3" y="51"/>
                  <a:pt x="3" y="51"/>
                </a:cubicBezTo>
                <a:moveTo>
                  <a:pt x="2" y="51"/>
                </a:moveTo>
                <a:cubicBezTo>
                  <a:pt x="2" y="51"/>
                  <a:pt x="2" y="51"/>
                  <a:pt x="2" y="51"/>
                </a:cubicBezTo>
                <a:cubicBezTo>
                  <a:pt x="2" y="51"/>
                  <a:pt x="2" y="51"/>
                  <a:pt x="2" y="51"/>
                </a:cubicBezTo>
                <a:moveTo>
                  <a:pt x="2" y="51"/>
                </a:moveTo>
                <a:cubicBezTo>
                  <a:pt x="2" y="51"/>
                  <a:pt x="2" y="51"/>
                  <a:pt x="2" y="51"/>
                </a:cubicBezTo>
                <a:cubicBezTo>
                  <a:pt x="2" y="51"/>
                  <a:pt x="2" y="51"/>
                  <a:pt x="2" y="51"/>
                </a:cubicBezTo>
                <a:moveTo>
                  <a:pt x="2" y="50"/>
                </a:moveTo>
                <a:cubicBezTo>
                  <a:pt x="2" y="50"/>
                  <a:pt x="2" y="51"/>
                  <a:pt x="2" y="51"/>
                </a:cubicBezTo>
                <a:cubicBezTo>
                  <a:pt x="2" y="51"/>
                  <a:pt x="2" y="50"/>
                  <a:pt x="2" y="50"/>
                </a:cubicBezTo>
                <a:moveTo>
                  <a:pt x="2" y="50"/>
                </a:moveTo>
                <a:cubicBezTo>
                  <a:pt x="2" y="50"/>
                  <a:pt x="2" y="50"/>
                  <a:pt x="2" y="50"/>
                </a:cubicBezTo>
                <a:cubicBezTo>
                  <a:pt x="2" y="50"/>
                  <a:pt x="2" y="50"/>
                  <a:pt x="2" y="50"/>
                </a:cubicBezTo>
                <a:moveTo>
                  <a:pt x="2" y="49"/>
                </a:moveTo>
                <a:cubicBezTo>
                  <a:pt x="2" y="50"/>
                  <a:pt x="2" y="50"/>
                  <a:pt x="2" y="50"/>
                </a:cubicBezTo>
                <a:cubicBezTo>
                  <a:pt x="2" y="50"/>
                  <a:pt x="2" y="50"/>
                  <a:pt x="2" y="49"/>
                </a:cubicBezTo>
                <a:moveTo>
                  <a:pt x="2" y="49"/>
                </a:moveTo>
                <a:cubicBezTo>
                  <a:pt x="2" y="49"/>
                  <a:pt x="2" y="49"/>
                  <a:pt x="2" y="49"/>
                </a:cubicBezTo>
                <a:cubicBezTo>
                  <a:pt x="2" y="49"/>
                  <a:pt x="2" y="49"/>
                  <a:pt x="2" y="49"/>
                </a:cubicBezTo>
                <a:moveTo>
                  <a:pt x="2" y="49"/>
                </a:moveTo>
                <a:cubicBezTo>
                  <a:pt x="2" y="49"/>
                  <a:pt x="2" y="49"/>
                  <a:pt x="2" y="49"/>
                </a:cubicBezTo>
                <a:cubicBezTo>
                  <a:pt x="2" y="49"/>
                  <a:pt x="2" y="49"/>
                  <a:pt x="2" y="49"/>
                </a:cubicBezTo>
                <a:moveTo>
                  <a:pt x="2" y="49"/>
                </a:moveTo>
                <a:cubicBezTo>
                  <a:pt x="2" y="49"/>
                  <a:pt x="2" y="49"/>
                  <a:pt x="2" y="49"/>
                </a:cubicBezTo>
                <a:cubicBezTo>
                  <a:pt x="2" y="49"/>
                  <a:pt x="2" y="49"/>
                  <a:pt x="2" y="49"/>
                </a:cubicBezTo>
                <a:moveTo>
                  <a:pt x="2" y="48"/>
                </a:moveTo>
                <a:cubicBezTo>
                  <a:pt x="2" y="48"/>
                  <a:pt x="2" y="49"/>
                  <a:pt x="2" y="49"/>
                </a:cubicBezTo>
                <a:cubicBezTo>
                  <a:pt x="2" y="49"/>
                  <a:pt x="2" y="48"/>
                  <a:pt x="2" y="48"/>
                </a:cubicBezTo>
                <a:moveTo>
                  <a:pt x="2" y="48"/>
                </a:moveTo>
                <a:cubicBezTo>
                  <a:pt x="2" y="48"/>
                  <a:pt x="2" y="48"/>
                  <a:pt x="2" y="48"/>
                </a:cubicBezTo>
                <a:cubicBezTo>
                  <a:pt x="2" y="48"/>
                  <a:pt x="2" y="48"/>
                  <a:pt x="2" y="48"/>
                </a:cubicBezTo>
                <a:moveTo>
                  <a:pt x="0" y="35"/>
                </a:moveTo>
                <a:cubicBezTo>
                  <a:pt x="0" y="40"/>
                  <a:pt x="1" y="44"/>
                  <a:pt x="2" y="48"/>
                </a:cubicBezTo>
                <a:cubicBezTo>
                  <a:pt x="1" y="44"/>
                  <a:pt x="0" y="40"/>
                  <a:pt x="0" y="35"/>
                </a:cubicBezTo>
                <a:moveTo>
                  <a:pt x="0" y="33"/>
                </a:moveTo>
                <a:cubicBezTo>
                  <a:pt x="0" y="34"/>
                  <a:pt x="0" y="35"/>
                  <a:pt x="0" y="35"/>
                </a:cubicBezTo>
                <a:cubicBezTo>
                  <a:pt x="0" y="35"/>
                  <a:pt x="0" y="34"/>
                  <a:pt x="0" y="33"/>
                </a:cubicBezTo>
                <a:moveTo>
                  <a:pt x="0" y="33"/>
                </a:moveTo>
                <a:cubicBezTo>
                  <a:pt x="0" y="33"/>
                  <a:pt x="0" y="33"/>
                  <a:pt x="0" y="33"/>
                </a:cubicBezTo>
                <a:cubicBezTo>
                  <a:pt x="0" y="33"/>
                  <a:pt x="0" y="33"/>
                  <a:pt x="0" y="33"/>
                </a:cubicBezTo>
                <a:moveTo>
                  <a:pt x="0" y="33"/>
                </a:moveTo>
                <a:cubicBezTo>
                  <a:pt x="0" y="33"/>
                  <a:pt x="0" y="33"/>
                  <a:pt x="0" y="33"/>
                </a:cubicBezTo>
                <a:cubicBezTo>
                  <a:pt x="0" y="33"/>
                  <a:pt x="0" y="33"/>
                  <a:pt x="0" y="33"/>
                </a:cubicBezTo>
                <a:moveTo>
                  <a:pt x="0" y="32"/>
                </a:moveTo>
                <a:cubicBezTo>
                  <a:pt x="0" y="32"/>
                  <a:pt x="0" y="33"/>
                  <a:pt x="0" y="33"/>
                </a:cubicBezTo>
                <a:cubicBezTo>
                  <a:pt x="0" y="33"/>
                  <a:pt x="0" y="32"/>
                  <a:pt x="0" y="32"/>
                </a:cubicBezTo>
                <a:moveTo>
                  <a:pt x="0" y="32"/>
                </a:moveTo>
                <a:cubicBezTo>
                  <a:pt x="0" y="32"/>
                  <a:pt x="0" y="32"/>
                  <a:pt x="0" y="32"/>
                </a:cubicBezTo>
                <a:cubicBezTo>
                  <a:pt x="0" y="32"/>
                  <a:pt x="0" y="32"/>
                  <a:pt x="0" y="32"/>
                </a:cubicBezTo>
                <a:moveTo>
                  <a:pt x="0" y="32"/>
                </a:moveTo>
                <a:cubicBezTo>
                  <a:pt x="0" y="32"/>
                  <a:pt x="0" y="32"/>
                  <a:pt x="0" y="32"/>
                </a:cubicBezTo>
                <a:cubicBezTo>
                  <a:pt x="0" y="32"/>
                  <a:pt x="0" y="32"/>
                  <a:pt x="0" y="32"/>
                </a:cubicBezTo>
                <a:moveTo>
                  <a:pt x="0" y="31"/>
                </a:moveTo>
                <a:cubicBezTo>
                  <a:pt x="0" y="31"/>
                  <a:pt x="0" y="31"/>
                  <a:pt x="0" y="32"/>
                </a:cubicBezTo>
                <a:cubicBezTo>
                  <a:pt x="0" y="31"/>
                  <a:pt x="0" y="31"/>
                  <a:pt x="0" y="31"/>
                </a:cubicBezTo>
                <a:moveTo>
                  <a:pt x="0" y="31"/>
                </a:moveTo>
                <a:cubicBezTo>
                  <a:pt x="0" y="31"/>
                  <a:pt x="0" y="31"/>
                  <a:pt x="0" y="31"/>
                </a:cubicBezTo>
                <a:cubicBezTo>
                  <a:pt x="0" y="31"/>
                  <a:pt x="0" y="31"/>
                  <a:pt x="0" y="31"/>
                </a:cubicBezTo>
                <a:moveTo>
                  <a:pt x="0" y="30"/>
                </a:moveTo>
                <a:cubicBezTo>
                  <a:pt x="0" y="30"/>
                  <a:pt x="0" y="30"/>
                  <a:pt x="0" y="30"/>
                </a:cubicBezTo>
                <a:cubicBezTo>
                  <a:pt x="0" y="30"/>
                  <a:pt x="0" y="30"/>
                  <a:pt x="0" y="30"/>
                </a:cubicBezTo>
                <a:moveTo>
                  <a:pt x="0" y="30"/>
                </a:moveTo>
                <a:cubicBezTo>
                  <a:pt x="0" y="30"/>
                  <a:pt x="0" y="30"/>
                  <a:pt x="0" y="30"/>
                </a:cubicBezTo>
                <a:cubicBezTo>
                  <a:pt x="0" y="30"/>
                  <a:pt x="0" y="30"/>
                  <a:pt x="0" y="30"/>
                </a:cubicBezTo>
                <a:moveTo>
                  <a:pt x="0" y="30"/>
                </a:moveTo>
                <a:cubicBezTo>
                  <a:pt x="0" y="30"/>
                  <a:pt x="0" y="30"/>
                  <a:pt x="0" y="30"/>
                </a:cubicBezTo>
                <a:cubicBezTo>
                  <a:pt x="0" y="30"/>
                  <a:pt x="0" y="30"/>
                  <a:pt x="0" y="30"/>
                </a:cubicBezTo>
                <a:moveTo>
                  <a:pt x="0" y="29"/>
                </a:moveTo>
                <a:cubicBezTo>
                  <a:pt x="0" y="29"/>
                  <a:pt x="0" y="30"/>
                  <a:pt x="0" y="30"/>
                </a:cubicBezTo>
                <a:cubicBezTo>
                  <a:pt x="0" y="30"/>
                  <a:pt x="0" y="29"/>
                  <a:pt x="0" y="29"/>
                </a:cubicBezTo>
                <a:moveTo>
                  <a:pt x="0" y="29"/>
                </a:moveTo>
                <a:cubicBezTo>
                  <a:pt x="0" y="29"/>
                  <a:pt x="0" y="29"/>
                  <a:pt x="0" y="29"/>
                </a:cubicBezTo>
                <a:cubicBezTo>
                  <a:pt x="0" y="29"/>
                  <a:pt x="0" y="29"/>
                  <a:pt x="0" y="29"/>
                </a:cubicBezTo>
                <a:moveTo>
                  <a:pt x="0" y="29"/>
                </a:moveTo>
                <a:cubicBezTo>
                  <a:pt x="0" y="29"/>
                  <a:pt x="0" y="29"/>
                  <a:pt x="0" y="29"/>
                </a:cubicBezTo>
                <a:cubicBezTo>
                  <a:pt x="0" y="29"/>
                  <a:pt x="0" y="29"/>
                  <a:pt x="0" y="29"/>
                </a:cubicBezTo>
                <a:moveTo>
                  <a:pt x="0" y="28"/>
                </a:moveTo>
                <a:cubicBezTo>
                  <a:pt x="0" y="29"/>
                  <a:pt x="0" y="29"/>
                  <a:pt x="0" y="29"/>
                </a:cubicBezTo>
                <a:cubicBezTo>
                  <a:pt x="0" y="29"/>
                  <a:pt x="0" y="29"/>
                  <a:pt x="0" y="28"/>
                </a:cubicBezTo>
                <a:moveTo>
                  <a:pt x="0" y="28"/>
                </a:move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moveTo>
                  <a:pt x="4" y="1"/>
                </a:moveTo>
                <a:cubicBezTo>
                  <a:pt x="1" y="10"/>
                  <a:pt x="0" y="19"/>
                  <a:pt x="0" y="28"/>
                </a:cubicBezTo>
                <a:cubicBezTo>
                  <a:pt x="0" y="19"/>
                  <a:pt x="1" y="10"/>
                  <a:pt x="4" y="1"/>
                </a:cubicBezTo>
                <a:moveTo>
                  <a:pt x="4" y="1"/>
                </a:move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moveTo>
                  <a:pt x="4" y="1"/>
                </a:move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moveTo>
                  <a:pt x="4" y="1"/>
                </a:move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moveTo>
                  <a:pt x="4" y="0"/>
                </a:moveTo>
                <a:cubicBezTo>
                  <a:pt x="4" y="0"/>
                  <a:pt x="4" y="1"/>
                  <a:pt x="4" y="1"/>
                </a:cubicBezTo>
                <a:cubicBezTo>
                  <a:pt x="4" y="1"/>
                  <a:pt x="4" y="0"/>
                  <a:pt x="4" y="0"/>
                </a:cubicBezTo>
                <a:moveTo>
                  <a:pt x="4" y="0"/>
                </a:moveTo>
                <a:cubicBezTo>
                  <a:pt x="4" y="0"/>
                  <a:pt x="4" y="0"/>
                  <a:pt x="4" y="0"/>
                </a:cubicBezTo>
                <a:cubicBezTo>
                  <a:pt x="4" y="0"/>
                  <a:pt x="4" y="0"/>
                  <a:pt x="4" y="0"/>
                </a:cubicBezTo>
                <a:moveTo>
                  <a:pt x="4" y="0"/>
                </a:moveTo>
                <a:cubicBezTo>
                  <a:pt x="4" y="0"/>
                  <a:pt x="4" y="0"/>
                  <a:pt x="4" y="0"/>
                </a:cubicBezTo>
                <a:cubicBezTo>
                  <a:pt x="4" y="0"/>
                  <a:pt x="4" y="0"/>
                  <a:pt x="4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031" name="Group 1030">
            <a:extLst>
              <a:ext uri="{FF2B5EF4-FFF2-40B4-BE49-F238E27FC236}">
                <a16:creationId xmlns:a16="http://schemas.microsoft.com/office/drawing/2014/main" id="{F781786F-1B58-C99C-58A6-507960E21356}"/>
              </a:ext>
            </a:extLst>
          </p:cNvPr>
          <p:cNvGrpSpPr/>
          <p:nvPr/>
        </p:nvGrpSpPr>
        <p:grpSpPr>
          <a:xfrm>
            <a:off x="6362171" y="3389703"/>
            <a:ext cx="571500" cy="622533"/>
            <a:chOff x="931754" y="3389703"/>
            <a:chExt cx="571500" cy="622533"/>
          </a:xfrm>
        </p:grpSpPr>
        <p:sp>
          <p:nvSpPr>
            <p:cNvPr id="1032" name="Freeform 68">
              <a:extLst>
                <a:ext uri="{FF2B5EF4-FFF2-40B4-BE49-F238E27FC236}">
                  <a16:creationId xmlns:a16="http://schemas.microsoft.com/office/drawing/2014/main" id="{C58D0F4B-B049-30AA-65E2-AC07FC036885}"/>
                </a:ext>
              </a:extLst>
            </p:cNvPr>
            <p:cNvSpPr>
              <a:spLocks/>
            </p:cNvSpPr>
            <p:nvPr/>
          </p:nvSpPr>
          <p:spPr bwMode="auto">
            <a:xfrm>
              <a:off x="931754" y="3439148"/>
              <a:ext cx="571500" cy="573088"/>
            </a:xfrm>
            <a:custGeom>
              <a:avLst/>
              <a:gdLst>
                <a:gd name="T0" fmla="*/ 116 w 234"/>
                <a:gd name="T1" fmla="*/ 1 h 234"/>
                <a:gd name="T2" fmla="*/ 233 w 234"/>
                <a:gd name="T3" fmla="*/ 115 h 234"/>
                <a:gd name="T4" fmla="*/ 119 w 234"/>
                <a:gd name="T5" fmla="*/ 233 h 234"/>
                <a:gd name="T6" fmla="*/ 1 w 234"/>
                <a:gd name="T7" fmla="*/ 118 h 234"/>
                <a:gd name="T8" fmla="*/ 116 w 234"/>
                <a:gd name="T9" fmla="*/ 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234">
                  <a:moveTo>
                    <a:pt x="116" y="1"/>
                  </a:moveTo>
                  <a:cubicBezTo>
                    <a:pt x="179" y="0"/>
                    <a:pt x="232" y="51"/>
                    <a:pt x="233" y="115"/>
                  </a:cubicBezTo>
                  <a:cubicBezTo>
                    <a:pt x="234" y="179"/>
                    <a:pt x="183" y="232"/>
                    <a:pt x="119" y="233"/>
                  </a:cubicBezTo>
                  <a:cubicBezTo>
                    <a:pt x="55" y="234"/>
                    <a:pt x="2" y="182"/>
                    <a:pt x="1" y="118"/>
                  </a:cubicBezTo>
                  <a:cubicBezTo>
                    <a:pt x="0" y="54"/>
                    <a:pt x="52" y="1"/>
                    <a:pt x="116" y="1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3" name="Freeform 69">
              <a:extLst>
                <a:ext uri="{FF2B5EF4-FFF2-40B4-BE49-F238E27FC236}">
                  <a16:creationId xmlns:a16="http://schemas.microsoft.com/office/drawing/2014/main" id="{B64ADFEE-71D7-2FD8-286E-44C30FA74E70}"/>
                </a:ext>
              </a:extLst>
            </p:cNvPr>
            <p:cNvSpPr>
              <a:spLocks/>
            </p:cNvSpPr>
            <p:nvPr/>
          </p:nvSpPr>
          <p:spPr bwMode="auto">
            <a:xfrm>
              <a:off x="987317" y="3493123"/>
              <a:ext cx="461963" cy="461963"/>
            </a:xfrm>
            <a:custGeom>
              <a:avLst/>
              <a:gdLst>
                <a:gd name="T0" fmla="*/ 93 w 189"/>
                <a:gd name="T1" fmla="*/ 1 h 189"/>
                <a:gd name="T2" fmla="*/ 188 w 189"/>
                <a:gd name="T3" fmla="*/ 93 h 189"/>
                <a:gd name="T4" fmla="*/ 96 w 189"/>
                <a:gd name="T5" fmla="*/ 188 h 189"/>
                <a:gd name="T6" fmla="*/ 1 w 189"/>
                <a:gd name="T7" fmla="*/ 96 h 189"/>
                <a:gd name="T8" fmla="*/ 93 w 189"/>
                <a:gd name="T9" fmla="*/ 1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89">
                  <a:moveTo>
                    <a:pt x="93" y="1"/>
                  </a:moveTo>
                  <a:cubicBezTo>
                    <a:pt x="144" y="0"/>
                    <a:pt x="187" y="42"/>
                    <a:pt x="188" y="93"/>
                  </a:cubicBezTo>
                  <a:cubicBezTo>
                    <a:pt x="189" y="145"/>
                    <a:pt x="147" y="187"/>
                    <a:pt x="96" y="188"/>
                  </a:cubicBezTo>
                  <a:cubicBezTo>
                    <a:pt x="44" y="189"/>
                    <a:pt x="2" y="147"/>
                    <a:pt x="1" y="96"/>
                  </a:cubicBezTo>
                  <a:cubicBezTo>
                    <a:pt x="0" y="44"/>
                    <a:pt x="41" y="2"/>
                    <a:pt x="93" y="1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4" name="Freeform 71">
              <a:extLst>
                <a:ext uri="{FF2B5EF4-FFF2-40B4-BE49-F238E27FC236}">
                  <a16:creationId xmlns:a16="http://schemas.microsoft.com/office/drawing/2014/main" id="{B34148AF-0D65-B79C-7EE6-F986737490EB}"/>
                </a:ext>
              </a:extLst>
            </p:cNvPr>
            <p:cNvSpPr>
              <a:spLocks/>
            </p:cNvSpPr>
            <p:nvPr/>
          </p:nvSpPr>
          <p:spPr bwMode="auto">
            <a:xfrm>
              <a:off x="990492" y="3497885"/>
              <a:ext cx="187325" cy="428625"/>
            </a:xfrm>
            <a:custGeom>
              <a:avLst/>
              <a:gdLst>
                <a:gd name="T0" fmla="*/ 0 w 77"/>
                <a:gd name="T1" fmla="*/ 84 h 175"/>
                <a:gd name="T2" fmla="*/ 0 w 77"/>
                <a:gd name="T3" fmla="*/ 85 h 175"/>
                <a:gd name="T4" fmla="*/ 0 w 77"/>
                <a:gd name="T5" fmla="*/ 85 h 175"/>
                <a:gd name="T6" fmla="*/ 0 w 77"/>
                <a:gd name="T7" fmla="*/ 85 h 175"/>
                <a:gd name="T8" fmla="*/ 0 w 77"/>
                <a:gd name="T9" fmla="*/ 86 h 175"/>
                <a:gd name="T10" fmla="*/ 0 w 77"/>
                <a:gd name="T11" fmla="*/ 87 h 175"/>
                <a:gd name="T12" fmla="*/ 0 w 77"/>
                <a:gd name="T13" fmla="*/ 87 h 175"/>
                <a:gd name="T14" fmla="*/ 0 w 77"/>
                <a:gd name="T15" fmla="*/ 87 h 175"/>
                <a:gd name="T16" fmla="*/ 0 w 77"/>
                <a:gd name="T17" fmla="*/ 88 h 175"/>
                <a:gd name="T18" fmla="*/ 0 w 77"/>
                <a:gd name="T19" fmla="*/ 88 h 175"/>
                <a:gd name="T20" fmla="*/ 0 w 77"/>
                <a:gd name="T21" fmla="*/ 89 h 175"/>
                <a:gd name="T22" fmla="*/ 0 w 77"/>
                <a:gd name="T23" fmla="*/ 89 h 175"/>
                <a:gd name="T24" fmla="*/ 0 w 77"/>
                <a:gd name="T25" fmla="*/ 90 h 175"/>
                <a:gd name="T26" fmla="*/ 0 w 77"/>
                <a:gd name="T27" fmla="*/ 90 h 175"/>
                <a:gd name="T28" fmla="*/ 0 w 77"/>
                <a:gd name="T29" fmla="*/ 91 h 175"/>
                <a:gd name="T30" fmla="*/ 0 w 77"/>
                <a:gd name="T31" fmla="*/ 91 h 175"/>
                <a:gd name="T32" fmla="*/ 0 w 77"/>
                <a:gd name="T33" fmla="*/ 92 h 175"/>
                <a:gd name="T34" fmla="*/ 0 w 77"/>
                <a:gd name="T35" fmla="*/ 92 h 175"/>
                <a:gd name="T36" fmla="*/ 0 w 77"/>
                <a:gd name="T37" fmla="*/ 92 h 175"/>
                <a:gd name="T38" fmla="*/ 0 w 77"/>
                <a:gd name="T39" fmla="*/ 93 h 175"/>
                <a:gd name="T40" fmla="*/ 0 w 77"/>
                <a:gd name="T41" fmla="*/ 93 h 175"/>
                <a:gd name="T42" fmla="*/ 0 w 77"/>
                <a:gd name="T43" fmla="*/ 94 h 175"/>
                <a:gd name="T44" fmla="*/ 0 w 77"/>
                <a:gd name="T45" fmla="*/ 94 h 175"/>
                <a:gd name="T46" fmla="*/ 0 w 77"/>
                <a:gd name="T47" fmla="*/ 95 h 175"/>
                <a:gd name="T48" fmla="*/ 0 w 77"/>
                <a:gd name="T49" fmla="*/ 95 h 175"/>
                <a:gd name="T50" fmla="*/ 0 w 77"/>
                <a:gd name="T51" fmla="*/ 95 h 175"/>
                <a:gd name="T52" fmla="*/ 0 w 77"/>
                <a:gd name="T53" fmla="*/ 96 h 175"/>
                <a:gd name="T54" fmla="*/ 0 w 77"/>
                <a:gd name="T55" fmla="*/ 96 h 175"/>
                <a:gd name="T56" fmla="*/ 0 w 77"/>
                <a:gd name="T57" fmla="*/ 97 h 175"/>
                <a:gd name="T58" fmla="*/ 0 w 77"/>
                <a:gd name="T59" fmla="*/ 97 h 175"/>
                <a:gd name="T60" fmla="*/ 0 w 77"/>
                <a:gd name="T61" fmla="*/ 98 h 175"/>
                <a:gd name="T62" fmla="*/ 0 w 77"/>
                <a:gd name="T63" fmla="*/ 98 h 175"/>
                <a:gd name="T64" fmla="*/ 0 w 77"/>
                <a:gd name="T65" fmla="*/ 98 h 175"/>
                <a:gd name="T66" fmla="*/ 0 w 77"/>
                <a:gd name="T67" fmla="*/ 99 h 175"/>
                <a:gd name="T68" fmla="*/ 0 w 77"/>
                <a:gd name="T69" fmla="*/ 99 h 175"/>
                <a:gd name="T70" fmla="*/ 0 w 77"/>
                <a:gd name="T71" fmla="*/ 100 h 175"/>
                <a:gd name="T72" fmla="*/ 0 w 77"/>
                <a:gd name="T73" fmla="*/ 100 h 175"/>
                <a:gd name="T74" fmla="*/ 0 w 77"/>
                <a:gd name="T75" fmla="*/ 101 h 175"/>
                <a:gd name="T76" fmla="*/ 0 w 77"/>
                <a:gd name="T77" fmla="*/ 101 h 175"/>
                <a:gd name="T78" fmla="*/ 0 w 77"/>
                <a:gd name="T79" fmla="*/ 102 h 175"/>
                <a:gd name="T80" fmla="*/ 0 w 77"/>
                <a:gd name="T81" fmla="*/ 102 h 175"/>
                <a:gd name="T82" fmla="*/ 0 w 77"/>
                <a:gd name="T83" fmla="*/ 102 h 175"/>
                <a:gd name="T84" fmla="*/ 0 w 77"/>
                <a:gd name="T85" fmla="*/ 103 h 175"/>
                <a:gd name="T86" fmla="*/ 0 w 77"/>
                <a:gd name="T87" fmla="*/ 103 h 175"/>
                <a:gd name="T88" fmla="*/ 1 w 77"/>
                <a:gd name="T89" fmla="*/ 104 h 175"/>
                <a:gd name="T90" fmla="*/ 1 w 77"/>
                <a:gd name="T91" fmla="*/ 104 h 175"/>
                <a:gd name="T92" fmla="*/ 1 w 77"/>
                <a:gd name="T93" fmla="*/ 105 h 175"/>
                <a:gd name="T94" fmla="*/ 1 w 77"/>
                <a:gd name="T95" fmla="*/ 105 h 175"/>
                <a:gd name="T96" fmla="*/ 1 w 77"/>
                <a:gd name="T97" fmla="*/ 106 h 175"/>
                <a:gd name="T98" fmla="*/ 1 w 77"/>
                <a:gd name="T99" fmla="*/ 107 h 175"/>
                <a:gd name="T100" fmla="*/ 50 w 77"/>
                <a:gd name="T101" fmla="*/ 175 h 175"/>
                <a:gd name="T102" fmla="*/ 16 w 77"/>
                <a:gd name="T103" fmla="*/ 99 h 175"/>
                <a:gd name="T104" fmla="*/ 45 w 77"/>
                <a:gd name="T105" fmla="*/ 2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7" h="175">
                  <a:moveTo>
                    <a:pt x="77" y="0"/>
                  </a:moveTo>
                  <a:cubicBezTo>
                    <a:pt x="36" y="8"/>
                    <a:pt x="4" y="42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4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6" y="137"/>
                    <a:pt x="24" y="162"/>
                    <a:pt x="50" y="175"/>
                  </a:cubicBezTo>
                  <a:cubicBezTo>
                    <a:pt x="49" y="175"/>
                    <a:pt x="48" y="174"/>
                    <a:pt x="48" y="173"/>
                  </a:cubicBezTo>
                  <a:cubicBezTo>
                    <a:pt x="42" y="166"/>
                    <a:pt x="36" y="159"/>
                    <a:pt x="31" y="152"/>
                  </a:cubicBezTo>
                  <a:cubicBezTo>
                    <a:pt x="21" y="136"/>
                    <a:pt x="16" y="118"/>
                    <a:pt x="16" y="99"/>
                  </a:cubicBezTo>
                  <a:cubicBezTo>
                    <a:pt x="16" y="99"/>
                    <a:pt x="16" y="98"/>
                    <a:pt x="16" y="98"/>
                  </a:cubicBezTo>
                  <a:cubicBezTo>
                    <a:pt x="17" y="88"/>
                    <a:pt x="18" y="79"/>
                    <a:pt x="19" y="70"/>
                  </a:cubicBezTo>
                  <a:cubicBezTo>
                    <a:pt x="24" y="52"/>
                    <a:pt x="32" y="36"/>
                    <a:pt x="45" y="23"/>
                  </a:cubicBezTo>
                  <a:cubicBezTo>
                    <a:pt x="54" y="13"/>
                    <a:pt x="65" y="6"/>
                    <a:pt x="77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5" name="Freeform 74">
              <a:extLst>
                <a:ext uri="{FF2B5EF4-FFF2-40B4-BE49-F238E27FC236}">
                  <a16:creationId xmlns:a16="http://schemas.microsoft.com/office/drawing/2014/main" id="{C671F305-CB0B-6404-19C0-9B936506B60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17613" y="3389703"/>
              <a:ext cx="25400" cy="117475"/>
            </a:xfrm>
            <a:custGeom>
              <a:avLst/>
              <a:gdLst>
                <a:gd name="T0" fmla="*/ 10 w 10"/>
                <a:gd name="T1" fmla="*/ 48 h 48"/>
                <a:gd name="T2" fmla="*/ 10 w 10"/>
                <a:gd name="T3" fmla="*/ 48 h 48"/>
                <a:gd name="T4" fmla="*/ 10 w 10"/>
                <a:gd name="T5" fmla="*/ 48 h 48"/>
                <a:gd name="T6" fmla="*/ 10 w 10"/>
                <a:gd name="T7" fmla="*/ 48 h 48"/>
                <a:gd name="T8" fmla="*/ 10 w 10"/>
                <a:gd name="T9" fmla="*/ 47 h 48"/>
                <a:gd name="T10" fmla="*/ 10 w 10"/>
                <a:gd name="T11" fmla="*/ 47 h 48"/>
                <a:gd name="T12" fmla="*/ 10 w 10"/>
                <a:gd name="T13" fmla="*/ 47 h 48"/>
                <a:gd name="T14" fmla="*/ 10 w 10"/>
                <a:gd name="T15" fmla="*/ 47 h 48"/>
                <a:gd name="T16" fmla="*/ 10 w 10"/>
                <a:gd name="T17" fmla="*/ 47 h 48"/>
                <a:gd name="T18" fmla="*/ 10 w 10"/>
                <a:gd name="T19" fmla="*/ 47 h 48"/>
                <a:gd name="T20" fmla="*/ 9 w 10"/>
                <a:gd name="T21" fmla="*/ 46 h 48"/>
                <a:gd name="T22" fmla="*/ 9 w 10"/>
                <a:gd name="T23" fmla="*/ 46 h 48"/>
                <a:gd name="T24" fmla="*/ 9 w 10"/>
                <a:gd name="T25" fmla="*/ 46 h 48"/>
                <a:gd name="T26" fmla="*/ 1 w 10"/>
                <a:gd name="T27" fmla="*/ 4 h 48"/>
                <a:gd name="T28" fmla="*/ 1 w 10"/>
                <a:gd name="T29" fmla="*/ 4 h 48"/>
                <a:gd name="T30" fmla="*/ 1 w 10"/>
                <a:gd name="T31" fmla="*/ 4 h 48"/>
                <a:gd name="T32" fmla="*/ 1 w 10"/>
                <a:gd name="T33" fmla="*/ 3 h 48"/>
                <a:gd name="T34" fmla="*/ 1 w 10"/>
                <a:gd name="T35" fmla="*/ 3 h 48"/>
                <a:gd name="T36" fmla="*/ 1 w 10"/>
                <a:gd name="T37" fmla="*/ 3 h 48"/>
                <a:gd name="T38" fmla="*/ 1 w 10"/>
                <a:gd name="T39" fmla="*/ 2 h 48"/>
                <a:gd name="T40" fmla="*/ 1 w 10"/>
                <a:gd name="T41" fmla="*/ 2 h 48"/>
                <a:gd name="T42" fmla="*/ 1 w 10"/>
                <a:gd name="T43" fmla="*/ 2 h 48"/>
                <a:gd name="T44" fmla="*/ 1 w 10"/>
                <a:gd name="T45" fmla="*/ 2 h 48"/>
                <a:gd name="T46" fmla="*/ 1 w 10"/>
                <a:gd name="T47" fmla="*/ 2 h 48"/>
                <a:gd name="T48" fmla="*/ 1 w 10"/>
                <a:gd name="T49" fmla="*/ 2 h 48"/>
                <a:gd name="T50" fmla="*/ 1 w 10"/>
                <a:gd name="T51" fmla="*/ 1 h 48"/>
                <a:gd name="T52" fmla="*/ 1 w 10"/>
                <a:gd name="T53" fmla="*/ 1 h 48"/>
                <a:gd name="T54" fmla="*/ 1 w 10"/>
                <a:gd name="T55" fmla="*/ 1 h 48"/>
                <a:gd name="T56" fmla="*/ 1 w 10"/>
                <a:gd name="T57" fmla="*/ 1 h 48"/>
                <a:gd name="T58" fmla="*/ 1 w 10"/>
                <a:gd name="T59" fmla="*/ 0 h 48"/>
                <a:gd name="T60" fmla="*/ 1 w 10"/>
                <a:gd name="T61" fmla="*/ 0 h 48"/>
                <a:gd name="T62" fmla="*/ 1 w 10"/>
                <a:gd name="T63" fmla="*/ 0 h 48"/>
                <a:gd name="T64" fmla="*/ 1 w 10"/>
                <a:gd name="T65" fmla="*/ 0 h 48"/>
                <a:gd name="T66" fmla="*/ 1 w 10"/>
                <a:gd name="T67" fmla="*/ 0 h 48"/>
                <a:gd name="T68" fmla="*/ 1 w 10"/>
                <a:gd name="T6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" h="48"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7"/>
                  </a:moveTo>
                  <a:cubicBezTo>
                    <a:pt x="10" y="47"/>
                    <a:pt x="10" y="48"/>
                    <a:pt x="10" y="48"/>
                  </a:cubicBezTo>
                  <a:cubicBezTo>
                    <a:pt x="10" y="48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9" y="46"/>
                  </a:moveTo>
                  <a:cubicBezTo>
                    <a:pt x="10" y="46"/>
                    <a:pt x="10" y="46"/>
                    <a:pt x="10" y="47"/>
                  </a:cubicBezTo>
                  <a:cubicBezTo>
                    <a:pt x="10" y="46"/>
                    <a:pt x="10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1" y="4"/>
                  </a:moveTo>
                  <a:cubicBezTo>
                    <a:pt x="0" y="19"/>
                    <a:pt x="3" y="33"/>
                    <a:pt x="9" y="46"/>
                  </a:cubicBezTo>
                  <a:cubicBezTo>
                    <a:pt x="3" y="33"/>
                    <a:pt x="0" y="19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6" name="Rectangle 94">
              <a:extLst>
                <a:ext uri="{FF2B5EF4-FFF2-40B4-BE49-F238E27FC236}">
                  <a16:creationId xmlns:a16="http://schemas.microsoft.com/office/drawing/2014/main" id="{FB3F359B-684B-43B8-8D6B-D0823EB472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3679" y="3655048"/>
              <a:ext cx="255588" cy="150813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7" name="Rectangle 95">
              <a:extLst>
                <a:ext uri="{FF2B5EF4-FFF2-40B4-BE49-F238E27FC236}">
                  <a16:creationId xmlns:a16="http://schemas.microsoft.com/office/drawing/2014/main" id="{4C5E6911-456C-5E89-1951-803996851A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2893" y="3520744"/>
              <a:ext cx="144270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4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038" name="Group 1037">
            <a:extLst>
              <a:ext uri="{FF2B5EF4-FFF2-40B4-BE49-F238E27FC236}">
                <a16:creationId xmlns:a16="http://schemas.microsoft.com/office/drawing/2014/main" id="{20B2054B-CF1D-5ED2-0D32-45E25CEE0EBA}"/>
              </a:ext>
            </a:extLst>
          </p:cNvPr>
          <p:cNvGrpSpPr/>
          <p:nvPr/>
        </p:nvGrpSpPr>
        <p:grpSpPr>
          <a:xfrm>
            <a:off x="6927362" y="5157861"/>
            <a:ext cx="569913" cy="568325"/>
            <a:chOff x="1496945" y="5157861"/>
            <a:chExt cx="569913" cy="568325"/>
          </a:xfrm>
        </p:grpSpPr>
        <p:sp>
          <p:nvSpPr>
            <p:cNvPr id="1039" name="Freeform 80">
              <a:extLst>
                <a:ext uri="{FF2B5EF4-FFF2-40B4-BE49-F238E27FC236}">
                  <a16:creationId xmlns:a16="http://schemas.microsoft.com/office/drawing/2014/main" id="{22D92BF8-0244-3D22-DA80-28B16F45FF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6945" y="5157861"/>
              <a:ext cx="569913" cy="568325"/>
            </a:xfrm>
            <a:custGeom>
              <a:avLst/>
              <a:gdLst>
                <a:gd name="T0" fmla="*/ 116 w 233"/>
                <a:gd name="T1" fmla="*/ 0 h 232"/>
                <a:gd name="T2" fmla="*/ 232 w 233"/>
                <a:gd name="T3" fmla="*/ 116 h 232"/>
                <a:gd name="T4" fmla="*/ 117 w 233"/>
                <a:gd name="T5" fmla="*/ 232 h 232"/>
                <a:gd name="T6" fmla="*/ 0 w 233"/>
                <a:gd name="T7" fmla="*/ 116 h 232"/>
                <a:gd name="T8" fmla="*/ 116 w 233"/>
                <a:gd name="T9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232">
                  <a:moveTo>
                    <a:pt x="116" y="0"/>
                  </a:moveTo>
                  <a:cubicBezTo>
                    <a:pt x="180" y="0"/>
                    <a:pt x="232" y="52"/>
                    <a:pt x="232" y="116"/>
                  </a:cubicBezTo>
                  <a:cubicBezTo>
                    <a:pt x="233" y="180"/>
                    <a:pt x="180" y="232"/>
                    <a:pt x="117" y="232"/>
                  </a:cubicBezTo>
                  <a:cubicBezTo>
                    <a:pt x="53" y="232"/>
                    <a:pt x="1" y="180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0" name="Freeform 81">
              <a:extLst>
                <a:ext uri="{FF2B5EF4-FFF2-40B4-BE49-F238E27FC236}">
                  <a16:creationId xmlns:a16="http://schemas.microsoft.com/office/drawing/2014/main" id="{644A668E-2193-2A2E-DCEE-A68DE61AFA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2508" y="5215011"/>
              <a:ext cx="457200" cy="457200"/>
            </a:xfrm>
            <a:custGeom>
              <a:avLst/>
              <a:gdLst>
                <a:gd name="T0" fmla="*/ 93 w 187"/>
                <a:gd name="T1" fmla="*/ 0 h 187"/>
                <a:gd name="T2" fmla="*/ 187 w 187"/>
                <a:gd name="T3" fmla="*/ 93 h 187"/>
                <a:gd name="T4" fmla="*/ 94 w 187"/>
                <a:gd name="T5" fmla="*/ 187 h 187"/>
                <a:gd name="T6" fmla="*/ 0 w 187"/>
                <a:gd name="T7" fmla="*/ 93 h 187"/>
                <a:gd name="T8" fmla="*/ 93 w 187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87">
                  <a:moveTo>
                    <a:pt x="93" y="0"/>
                  </a:moveTo>
                  <a:cubicBezTo>
                    <a:pt x="145" y="0"/>
                    <a:pt x="187" y="41"/>
                    <a:pt x="187" y="93"/>
                  </a:cubicBezTo>
                  <a:cubicBezTo>
                    <a:pt x="187" y="144"/>
                    <a:pt x="145" y="187"/>
                    <a:pt x="94" y="187"/>
                  </a:cubicBezTo>
                  <a:cubicBezTo>
                    <a:pt x="42" y="187"/>
                    <a:pt x="0" y="145"/>
                    <a:pt x="0" y="93"/>
                  </a:cubicBezTo>
                  <a:cubicBezTo>
                    <a:pt x="0" y="42"/>
                    <a:pt x="42" y="0"/>
                    <a:pt x="93" y="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1" name="Freeform 83">
              <a:extLst>
                <a:ext uri="{FF2B5EF4-FFF2-40B4-BE49-F238E27FC236}">
                  <a16:creationId xmlns:a16="http://schemas.microsoft.com/office/drawing/2014/main" id="{54812B90-DD09-8ED0-95E3-A3269C199D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2508" y="5216599"/>
              <a:ext cx="190500" cy="425450"/>
            </a:xfrm>
            <a:custGeom>
              <a:avLst/>
              <a:gdLst>
                <a:gd name="T0" fmla="*/ 1 w 78"/>
                <a:gd name="T1" fmla="*/ 77 h 174"/>
                <a:gd name="T2" fmla="*/ 1 w 78"/>
                <a:gd name="T3" fmla="*/ 77 h 174"/>
                <a:gd name="T4" fmla="*/ 1 w 78"/>
                <a:gd name="T5" fmla="*/ 77 h 174"/>
                <a:gd name="T6" fmla="*/ 1 w 78"/>
                <a:gd name="T7" fmla="*/ 78 h 174"/>
                <a:gd name="T8" fmla="*/ 1 w 78"/>
                <a:gd name="T9" fmla="*/ 78 h 174"/>
                <a:gd name="T10" fmla="*/ 1 w 78"/>
                <a:gd name="T11" fmla="*/ 78 h 174"/>
                <a:gd name="T12" fmla="*/ 1 w 78"/>
                <a:gd name="T13" fmla="*/ 79 h 174"/>
                <a:gd name="T14" fmla="*/ 1 w 78"/>
                <a:gd name="T15" fmla="*/ 80 h 174"/>
                <a:gd name="T16" fmla="*/ 1 w 78"/>
                <a:gd name="T17" fmla="*/ 80 h 174"/>
                <a:gd name="T18" fmla="*/ 1 w 78"/>
                <a:gd name="T19" fmla="*/ 80 h 174"/>
                <a:gd name="T20" fmla="*/ 1 w 78"/>
                <a:gd name="T21" fmla="*/ 80 h 174"/>
                <a:gd name="T22" fmla="*/ 1 w 78"/>
                <a:gd name="T23" fmla="*/ 81 h 174"/>
                <a:gd name="T24" fmla="*/ 1 w 78"/>
                <a:gd name="T25" fmla="*/ 81 h 174"/>
                <a:gd name="T26" fmla="*/ 1 w 78"/>
                <a:gd name="T27" fmla="*/ 82 h 174"/>
                <a:gd name="T28" fmla="*/ 1 w 78"/>
                <a:gd name="T29" fmla="*/ 82 h 174"/>
                <a:gd name="T30" fmla="*/ 0 w 78"/>
                <a:gd name="T31" fmla="*/ 82 h 174"/>
                <a:gd name="T32" fmla="*/ 0 w 78"/>
                <a:gd name="T33" fmla="*/ 82 h 174"/>
                <a:gd name="T34" fmla="*/ 0 w 78"/>
                <a:gd name="T35" fmla="*/ 83 h 174"/>
                <a:gd name="T36" fmla="*/ 0 w 78"/>
                <a:gd name="T37" fmla="*/ 83 h 174"/>
                <a:gd name="T38" fmla="*/ 0 w 78"/>
                <a:gd name="T39" fmla="*/ 83 h 174"/>
                <a:gd name="T40" fmla="*/ 0 w 78"/>
                <a:gd name="T41" fmla="*/ 84 h 174"/>
                <a:gd name="T42" fmla="*/ 0 w 78"/>
                <a:gd name="T43" fmla="*/ 84 h 174"/>
                <a:gd name="T44" fmla="*/ 0 w 78"/>
                <a:gd name="T45" fmla="*/ 84 h 174"/>
                <a:gd name="T46" fmla="*/ 0 w 78"/>
                <a:gd name="T47" fmla="*/ 85 h 174"/>
                <a:gd name="T48" fmla="*/ 0 w 78"/>
                <a:gd name="T49" fmla="*/ 85 h 174"/>
                <a:gd name="T50" fmla="*/ 0 w 78"/>
                <a:gd name="T51" fmla="*/ 85 h 174"/>
                <a:gd name="T52" fmla="*/ 0 w 78"/>
                <a:gd name="T53" fmla="*/ 85 h 174"/>
                <a:gd name="T54" fmla="*/ 0 w 78"/>
                <a:gd name="T55" fmla="*/ 86 h 174"/>
                <a:gd name="T56" fmla="*/ 0 w 78"/>
                <a:gd name="T57" fmla="*/ 86 h 174"/>
                <a:gd name="T58" fmla="*/ 0 w 78"/>
                <a:gd name="T59" fmla="*/ 86 h 174"/>
                <a:gd name="T60" fmla="*/ 0 w 78"/>
                <a:gd name="T61" fmla="*/ 87 h 174"/>
                <a:gd name="T62" fmla="*/ 0 w 78"/>
                <a:gd name="T63" fmla="*/ 87 h 174"/>
                <a:gd name="T64" fmla="*/ 0 w 78"/>
                <a:gd name="T65" fmla="*/ 87 h 174"/>
                <a:gd name="T66" fmla="*/ 0 w 78"/>
                <a:gd name="T67" fmla="*/ 87 h 174"/>
                <a:gd name="T68" fmla="*/ 0 w 78"/>
                <a:gd name="T69" fmla="*/ 88 h 174"/>
                <a:gd name="T70" fmla="*/ 0 w 78"/>
                <a:gd name="T71" fmla="*/ 88 h 174"/>
                <a:gd name="T72" fmla="*/ 0 w 78"/>
                <a:gd name="T73" fmla="*/ 88 h 174"/>
                <a:gd name="T74" fmla="*/ 0 w 78"/>
                <a:gd name="T75" fmla="*/ 89 h 174"/>
                <a:gd name="T76" fmla="*/ 0 w 78"/>
                <a:gd name="T77" fmla="*/ 89 h 174"/>
                <a:gd name="T78" fmla="*/ 0 w 78"/>
                <a:gd name="T79" fmla="*/ 89 h 174"/>
                <a:gd name="T80" fmla="*/ 0 w 78"/>
                <a:gd name="T81" fmla="*/ 90 h 174"/>
                <a:gd name="T82" fmla="*/ 0 w 78"/>
                <a:gd name="T83" fmla="*/ 90 h 174"/>
                <a:gd name="T84" fmla="*/ 0 w 78"/>
                <a:gd name="T85" fmla="*/ 90 h 174"/>
                <a:gd name="T86" fmla="*/ 0 w 78"/>
                <a:gd name="T87" fmla="*/ 90 h 174"/>
                <a:gd name="T88" fmla="*/ 0 w 78"/>
                <a:gd name="T89" fmla="*/ 91 h 174"/>
                <a:gd name="T90" fmla="*/ 0 w 78"/>
                <a:gd name="T91" fmla="*/ 91 h 174"/>
                <a:gd name="T92" fmla="*/ 0 w 78"/>
                <a:gd name="T93" fmla="*/ 91 h 174"/>
                <a:gd name="T94" fmla="*/ 0 w 78"/>
                <a:gd name="T95" fmla="*/ 92 h 174"/>
                <a:gd name="T96" fmla="*/ 0 w 78"/>
                <a:gd name="T97" fmla="*/ 92 h 174"/>
                <a:gd name="T98" fmla="*/ 0 w 78"/>
                <a:gd name="T99" fmla="*/ 92 h 174"/>
                <a:gd name="T100" fmla="*/ 0 w 78"/>
                <a:gd name="T101" fmla="*/ 93 h 174"/>
                <a:gd name="T102" fmla="*/ 0 w 78"/>
                <a:gd name="T103" fmla="*/ 93 h 174"/>
                <a:gd name="T104" fmla="*/ 0 w 78"/>
                <a:gd name="T105" fmla="*/ 93 h 174"/>
                <a:gd name="T106" fmla="*/ 0 w 78"/>
                <a:gd name="T107" fmla="*/ 93 h 174"/>
                <a:gd name="T108" fmla="*/ 7 w 78"/>
                <a:gd name="T109" fmla="*/ 126 h 174"/>
                <a:gd name="T110" fmla="*/ 7 w 78"/>
                <a:gd name="T111" fmla="*/ 127 h 174"/>
                <a:gd name="T112" fmla="*/ 7 w 78"/>
                <a:gd name="T113" fmla="*/ 127 h 174"/>
                <a:gd name="T114" fmla="*/ 7 w 78"/>
                <a:gd name="T115" fmla="*/ 127 h 174"/>
                <a:gd name="T116" fmla="*/ 7 w 78"/>
                <a:gd name="T117" fmla="*/ 128 h 174"/>
                <a:gd name="T118" fmla="*/ 49 w 78"/>
                <a:gd name="T119" fmla="*/ 174 h 174"/>
                <a:gd name="T120" fmla="*/ 30 w 78"/>
                <a:gd name="T121" fmla="*/ 151 h 174"/>
                <a:gd name="T122" fmla="*/ 16 w 78"/>
                <a:gd name="T123" fmla="*/ 96 h 174"/>
                <a:gd name="T124" fmla="*/ 46 w 78"/>
                <a:gd name="T125" fmla="*/ 2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8" h="174">
                  <a:moveTo>
                    <a:pt x="78" y="0"/>
                  </a:moveTo>
                  <a:cubicBezTo>
                    <a:pt x="39" y="6"/>
                    <a:pt x="8" y="3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105"/>
                    <a:pt x="2" y="116"/>
                    <a:pt x="6" y="126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7" y="126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8"/>
                  </a:cubicBezTo>
                  <a:cubicBezTo>
                    <a:pt x="7" y="128"/>
                    <a:pt x="7" y="128"/>
                    <a:pt x="7" y="128"/>
                  </a:cubicBezTo>
                  <a:cubicBezTo>
                    <a:pt x="15" y="148"/>
                    <a:pt x="30" y="164"/>
                    <a:pt x="49" y="174"/>
                  </a:cubicBezTo>
                  <a:cubicBezTo>
                    <a:pt x="48" y="174"/>
                    <a:pt x="47" y="173"/>
                    <a:pt x="47" y="172"/>
                  </a:cubicBezTo>
                  <a:cubicBezTo>
                    <a:pt x="41" y="165"/>
                    <a:pt x="36" y="158"/>
                    <a:pt x="30" y="151"/>
                  </a:cubicBezTo>
                  <a:cubicBezTo>
                    <a:pt x="20" y="134"/>
                    <a:pt x="16" y="116"/>
                    <a:pt x="16" y="97"/>
                  </a:cubicBezTo>
                  <a:cubicBezTo>
                    <a:pt x="16" y="97"/>
                    <a:pt x="16" y="97"/>
                    <a:pt x="16" y="96"/>
                  </a:cubicBezTo>
                  <a:cubicBezTo>
                    <a:pt x="17" y="87"/>
                    <a:pt x="18" y="78"/>
                    <a:pt x="19" y="68"/>
                  </a:cubicBezTo>
                  <a:cubicBezTo>
                    <a:pt x="24" y="50"/>
                    <a:pt x="33" y="35"/>
                    <a:pt x="46" y="22"/>
                  </a:cubicBezTo>
                  <a:cubicBezTo>
                    <a:pt x="56" y="12"/>
                    <a:pt x="67" y="5"/>
                    <a:pt x="7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2" name="Freeform 86">
              <a:extLst>
                <a:ext uri="{FF2B5EF4-FFF2-40B4-BE49-F238E27FC236}">
                  <a16:creationId xmlns:a16="http://schemas.microsoft.com/office/drawing/2014/main" id="{A88058CE-BC2B-DD85-3D63-BE164FBC80A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24025" y="5348678"/>
              <a:ext cx="9525" cy="117475"/>
            </a:xfrm>
            <a:custGeom>
              <a:avLst/>
              <a:gdLst>
                <a:gd name="T0" fmla="*/ 3 w 4"/>
                <a:gd name="T1" fmla="*/ 47 h 48"/>
                <a:gd name="T2" fmla="*/ 3 w 4"/>
                <a:gd name="T3" fmla="*/ 47 h 48"/>
                <a:gd name="T4" fmla="*/ 2 w 4"/>
                <a:gd name="T5" fmla="*/ 47 h 48"/>
                <a:gd name="T6" fmla="*/ 2 w 4"/>
                <a:gd name="T7" fmla="*/ 46 h 48"/>
                <a:gd name="T8" fmla="*/ 2 w 4"/>
                <a:gd name="T9" fmla="*/ 46 h 48"/>
                <a:gd name="T10" fmla="*/ 0 w 4"/>
                <a:gd name="T11" fmla="*/ 23 h 48"/>
                <a:gd name="T12" fmla="*/ 0 w 4"/>
                <a:gd name="T13" fmla="*/ 22 h 48"/>
                <a:gd name="T14" fmla="*/ 0 w 4"/>
                <a:gd name="T15" fmla="*/ 22 h 48"/>
                <a:gd name="T16" fmla="*/ 0 w 4"/>
                <a:gd name="T17" fmla="*/ 22 h 48"/>
                <a:gd name="T18" fmla="*/ 0 w 4"/>
                <a:gd name="T19" fmla="*/ 22 h 48"/>
                <a:gd name="T20" fmla="*/ 0 w 4"/>
                <a:gd name="T21" fmla="*/ 21 h 48"/>
                <a:gd name="T22" fmla="*/ 0 w 4"/>
                <a:gd name="T23" fmla="*/ 20 h 48"/>
                <a:gd name="T24" fmla="*/ 0 w 4"/>
                <a:gd name="T25" fmla="*/ 20 h 48"/>
                <a:gd name="T26" fmla="*/ 0 w 4"/>
                <a:gd name="T27" fmla="*/ 20 h 48"/>
                <a:gd name="T28" fmla="*/ 0 w 4"/>
                <a:gd name="T29" fmla="*/ 19 h 48"/>
                <a:gd name="T30" fmla="*/ 0 w 4"/>
                <a:gd name="T31" fmla="*/ 19 h 48"/>
                <a:gd name="T32" fmla="*/ 0 w 4"/>
                <a:gd name="T33" fmla="*/ 19 h 48"/>
                <a:gd name="T34" fmla="*/ 0 w 4"/>
                <a:gd name="T35" fmla="*/ 18 h 48"/>
                <a:gd name="T36" fmla="*/ 0 w 4"/>
                <a:gd name="T37" fmla="*/ 18 h 48"/>
                <a:gd name="T38" fmla="*/ 0 w 4"/>
                <a:gd name="T39" fmla="*/ 18 h 48"/>
                <a:gd name="T40" fmla="*/ 1 w 4"/>
                <a:gd name="T41" fmla="*/ 17 h 48"/>
                <a:gd name="T42" fmla="*/ 1 w 4"/>
                <a:gd name="T43" fmla="*/ 17 h 48"/>
                <a:gd name="T44" fmla="*/ 1 w 4"/>
                <a:gd name="T45" fmla="*/ 16 h 48"/>
                <a:gd name="T46" fmla="*/ 1 w 4"/>
                <a:gd name="T47" fmla="*/ 15 h 48"/>
                <a:gd name="T48" fmla="*/ 1 w 4"/>
                <a:gd name="T49" fmla="*/ 15 h 48"/>
                <a:gd name="T50" fmla="*/ 1 w 4"/>
                <a:gd name="T51" fmla="*/ 15 h 48"/>
                <a:gd name="T52" fmla="*/ 1 w 4"/>
                <a:gd name="T53" fmla="*/ 14 h 48"/>
                <a:gd name="T54" fmla="*/ 1 w 4"/>
                <a:gd name="T55" fmla="*/ 14 h 48"/>
                <a:gd name="T56" fmla="*/ 1 w 4"/>
                <a:gd name="T57" fmla="*/ 14 h 48"/>
                <a:gd name="T58" fmla="*/ 1 w 4"/>
                <a:gd name="T59" fmla="*/ 13 h 48"/>
                <a:gd name="T60" fmla="*/ 1 w 4"/>
                <a:gd name="T61" fmla="*/ 13 h 48"/>
                <a:gd name="T62" fmla="*/ 1 w 4"/>
                <a:gd name="T63" fmla="*/ 11 h 48"/>
                <a:gd name="T64" fmla="*/ 1 w 4"/>
                <a:gd name="T65" fmla="*/ 11 h 48"/>
                <a:gd name="T66" fmla="*/ 1 w 4"/>
                <a:gd name="T67" fmla="*/ 11 h 48"/>
                <a:gd name="T68" fmla="*/ 1 w 4"/>
                <a:gd name="T69" fmla="*/ 10 h 48"/>
                <a:gd name="T70" fmla="*/ 1 w 4"/>
                <a:gd name="T71" fmla="*/ 10 h 48"/>
                <a:gd name="T72" fmla="*/ 1 w 4"/>
                <a:gd name="T73" fmla="*/ 10 h 48"/>
                <a:gd name="T74" fmla="*/ 2 w 4"/>
                <a:gd name="T75" fmla="*/ 9 h 48"/>
                <a:gd name="T76" fmla="*/ 2 w 4"/>
                <a:gd name="T77" fmla="*/ 8 h 48"/>
                <a:gd name="T78" fmla="*/ 2 w 4"/>
                <a:gd name="T79" fmla="*/ 8 h 48"/>
                <a:gd name="T80" fmla="*/ 2 w 4"/>
                <a:gd name="T81" fmla="*/ 8 h 48"/>
                <a:gd name="T82" fmla="*/ 2 w 4"/>
                <a:gd name="T83" fmla="*/ 7 h 48"/>
                <a:gd name="T84" fmla="*/ 2 w 4"/>
                <a:gd name="T85" fmla="*/ 7 h 48"/>
                <a:gd name="T86" fmla="*/ 2 w 4"/>
                <a:gd name="T87" fmla="*/ 6 h 48"/>
                <a:gd name="T88" fmla="*/ 2 w 4"/>
                <a:gd name="T89" fmla="*/ 5 h 48"/>
                <a:gd name="T90" fmla="*/ 2 w 4"/>
                <a:gd name="T91" fmla="*/ 5 h 48"/>
                <a:gd name="T92" fmla="*/ 2 w 4"/>
                <a:gd name="T93" fmla="*/ 5 h 48"/>
                <a:gd name="T94" fmla="*/ 3 w 4"/>
                <a:gd name="T95" fmla="*/ 4 h 48"/>
                <a:gd name="T96" fmla="*/ 3 w 4"/>
                <a:gd name="T97" fmla="*/ 4 h 48"/>
                <a:gd name="T98" fmla="*/ 3 w 4"/>
                <a:gd name="T99" fmla="*/ 4 h 48"/>
                <a:gd name="T100" fmla="*/ 3 w 4"/>
                <a:gd name="T101" fmla="*/ 3 h 48"/>
                <a:gd name="T102" fmla="*/ 3 w 4"/>
                <a:gd name="T103" fmla="*/ 3 h 48"/>
                <a:gd name="T104" fmla="*/ 3 w 4"/>
                <a:gd name="T105" fmla="*/ 3 h 48"/>
                <a:gd name="T106" fmla="*/ 3 w 4"/>
                <a:gd name="T107" fmla="*/ 2 h 48"/>
                <a:gd name="T108" fmla="*/ 3 w 4"/>
                <a:gd name="T109" fmla="*/ 2 h 48"/>
                <a:gd name="T110" fmla="*/ 3 w 4"/>
                <a:gd name="T111" fmla="*/ 1 h 48"/>
                <a:gd name="T112" fmla="*/ 3 w 4"/>
                <a:gd name="T113" fmla="*/ 1 h 48"/>
                <a:gd name="T114" fmla="*/ 4 w 4"/>
                <a:gd name="T115" fmla="*/ 1 h 48"/>
                <a:gd name="T116" fmla="*/ 4 w 4"/>
                <a:gd name="T11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" h="48">
                  <a:moveTo>
                    <a:pt x="3" y="48"/>
                  </a:moveTo>
                  <a:cubicBezTo>
                    <a:pt x="3" y="48"/>
                    <a:pt x="3" y="48"/>
                    <a:pt x="3" y="48"/>
                  </a:cubicBezTo>
                  <a:cubicBezTo>
                    <a:pt x="3" y="48"/>
                    <a:pt x="3" y="48"/>
                    <a:pt x="3" y="48"/>
                  </a:cubicBezTo>
                  <a:moveTo>
                    <a:pt x="3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3" y="47"/>
                  </a:cubicBezTo>
                  <a:moveTo>
                    <a:pt x="2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2" y="47"/>
                  </a:cubicBezTo>
                  <a:moveTo>
                    <a:pt x="2" y="47"/>
                  </a:moveTo>
                  <a:cubicBezTo>
                    <a:pt x="2" y="47"/>
                    <a:pt x="2" y="47"/>
                    <a:pt x="2" y="47"/>
                  </a:cubicBezTo>
                  <a:cubicBezTo>
                    <a:pt x="2" y="47"/>
                    <a:pt x="2" y="47"/>
                    <a:pt x="2" y="47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5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5"/>
                  </a:cubicBezTo>
                  <a:moveTo>
                    <a:pt x="0" y="23"/>
                  </a:moveTo>
                  <a:cubicBezTo>
                    <a:pt x="0" y="31"/>
                    <a:pt x="1" y="38"/>
                    <a:pt x="2" y="45"/>
                  </a:cubicBezTo>
                  <a:cubicBezTo>
                    <a:pt x="1" y="38"/>
                    <a:pt x="0" y="31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2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20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7"/>
                  </a:moveTo>
                  <a:cubicBezTo>
                    <a:pt x="1" y="17"/>
                    <a:pt x="0" y="17"/>
                    <a:pt x="0" y="17"/>
                  </a:cubicBezTo>
                  <a:cubicBezTo>
                    <a:pt x="0" y="17"/>
                    <a:pt x="1" y="17"/>
                    <a:pt x="1" y="17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6"/>
                  </a:moveTo>
                  <a:cubicBezTo>
                    <a:pt x="1" y="16"/>
                    <a:pt x="1" y="17"/>
                    <a:pt x="1" y="17"/>
                  </a:cubicBezTo>
                  <a:cubicBezTo>
                    <a:pt x="1" y="17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5"/>
                    <a:pt x="1" y="16"/>
                    <a:pt x="1" y="16"/>
                  </a:cubicBezTo>
                  <a:cubicBezTo>
                    <a:pt x="1" y="16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5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3"/>
                    <a:pt x="1" y="13"/>
                  </a:cubicBezTo>
                  <a:cubicBezTo>
                    <a:pt x="1" y="13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0"/>
                    <a:pt x="1" y="11"/>
                    <a:pt x="1" y="11"/>
                  </a:cubicBezTo>
                  <a:cubicBezTo>
                    <a:pt x="1" y="11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2" y="9"/>
                  </a:moveTo>
                  <a:cubicBezTo>
                    <a:pt x="2" y="10"/>
                    <a:pt x="1" y="10"/>
                    <a:pt x="1" y="10"/>
                  </a:cubicBezTo>
                  <a:cubicBezTo>
                    <a:pt x="1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6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6"/>
                  </a:cubicBezTo>
                  <a:moveTo>
                    <a:pt x="2" y="6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moveTo>
                    <a:pt x="2" y="5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4"/>
                    <a:pt x="3" y="4"/>
                  </a:cubicBezTo>
                  <a:cubicBezTo>
                    <a:pt x="3" y="4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1"/>
                  </a:moveTo>
                  <a:cubicBezTo>
                    <a:pt x="3" y="1"/>
                    <a:pt x="3" y="2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1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3" name="Rectangle 100">
              <a:extLst>
                <a:ext uri="{FF2B5EF4-FFF2-40B4-BE49-F238E27FC236}">
                  <a16:creationId xmlns:a16="http://schemas.microsoft.com/office/drawing/2014/main" id="{1F1E4283-2B17-329A-731E-67F8D900D5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1258" y="5337249"/>
              <a:ext cx="139700" cy="19050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4" name="Rectangle 101">
              <a:extLst>
                <a:ext uri="{FF2B5EF4-FFF2-40B4-BE49-F238E27FC236}">
                  <a16:creationId xmlns:a16="http://schemas.microsoft.com/office/drawing/2014/main" id="{4003A4DA-4F37-2C6C-FCB7-4BB50F751D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5858" y="5238824"/>
              <a:ext cx="14266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3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045" name="Oval 107">
            <a:extLst>
              <a:ext uri="{FF2B5EF4-FFF2-40B4-BE49-F238E27FC236}">
                <a16:creationId xmlns:a16="http://schemas.microsoft.com/office/drawing/2014/main" id="{4CED92B9-CB1C-FCCE-6A0E-511890BFE0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0742" y="4042166"/>
            <a:ext cx="273050" cy="276225"/>
          </a:xfrm>
          <a:prstGeom prst="ellipse">
            <a:avLst/>
          </a:pr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6" name="Oval 108">
            <a:extLst>
              <a:ext uri="{FF2B5EF4-FFF2-40B4-BE49-F238E27FC236}">
                <a16:creationId xmlns:a16="http://schemas.microsoft.com/office/drawing/2014/main" id="{05CE8C04-26A4-F3F1-B570-FCE3E1DCB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9480" y="4104078"/>
            <a:ext cx="155575" cy="153988"/>
          </a:xfrm>
          <a:prstGeom prst="ellipse">
            <a:avLst/>
          </a:pr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7" name="Freeform 109">
            <a:extLst>
              <a:ext uri="{FF2B5EF4-FFF2-40B4-BE49-F238E27FC236}">
                <a16:creationId xmlns:a16="http://schemas.microsoft.com/office/drawing/2014/main" id="{BE34A704-1840-FF84-026E-CF40981C3107}"/>
              </a:ext>
            </a:extLst>
          </p:cNvPr>
          <p:cNvSpPr>
            <a:spLocks/>
          </p:cNvSpPr>
          <p:nvPr/>
        </p:nvSpPr>
        <p:spPr bwMode="auto">
          <a:xfrm>
            <a:off x="7238580" y="1302141"/>
            <a:ext cx="377825" cy="323850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8" name="Freeform 110">
            <a:extLst>
              <a:ext uri="{FF2B5EF4-FFF2-40B4-BE49-F238E27FC236}">
                <a16:creationId xmlns:a16="http://schemas.microsoft.com/office/drawing/2014/main" id="{E94F85FD-8065-C5DD-00CD-FDBF6DFEA5D1}"/>
              </a:ext>
            </a:extLst>
          </p:cNvPr>
          <p:cNvSpPr>
            <a:spLocks/>
          </p:cNvSpPr>
          <p:nvPr/>
        </p:nvSpPr>
        <p:spPr bwMode="auto">
          <a:xfrm>
            <a:off x="7394155" y="1218003"/>
            <a:ext cx="379413" cy="325438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9" name="Freeform 111">
            <a:extLst>
              <a:ext uri="{FF2B5EF4-FFF2-40B4-BE49-F238E27FC236}">
                <a16:creationId xmlns:a16="http://schemas.microsoft.com/office/drawing/2014/main" id="{5E29190B-C86F-FEF3-0D33-47730081B744}"/>
              </a:ext>
            </a:extLst>
          </p:cNvPr>
          <p:cNvSpPr>
            <a:spLocks/>
          </p:cNvSpPr>
          <p:nvPr/>
        </p:nvSpPr>
        <p:spPr bwMode="auto">
          <a:xfrm>
            <a:off x="5460580" y="2205428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0" name="Freeform 112">
            <a:extLst>
              <a:ext uri="{FF2B5EF4-FFF2-40B4-BE49-F238E27FC236}">
                <a16:creationId xmlns:a16="http://schemas.microsoft.com/office/drawing/2014/main" id="{CEDCB2F7-B5BF-910F-9AA5-C07FCC9F7D74}"/>
              </a:ext>
            </a:extLst>
          </p:cNvPr>
          <p:cNvSpPr>
            <a:spLocks/>
          </p:cNvSpPr>
          <p:nvPr/>
        </p:nvSpPr>
        <p:spPr bwMode="auto">
          <a:xfrm>
            <a:off x="5325642" y="2321316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1" name="Freeform 113">
            <a:extLst>
              <a:ext uri="{FF2B5EF4-FFF2-40B4-BE49-F238E27FC236}">
                <a16:creationId xmlns:a16="http://schemas.microsoft.com/office/drawing/2014/main" id="{7DEB83B3-3528-A54E-380B-C46496EF6D0A}"/>
              </a:ext>
            </a:extLst>
          </p:cNvPr>
          <p:cNvSpPr>
            <a:spLocks/>
          </p:cNvSpPr>
          <p:nvPr/>
        </p:nvSpPr>
        <p:spPr bwMode="auto">
          <a:xfrm>
            <a:off x="8770517" y="125927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2" name="Freeform 114">
            <a:extLst>
              <a:ext uri="{FF2B5EF4-FFF2-40B4-BE49-F238E27FC236}">
                <a16:creationId xmlns:a16="http://schemas.microsoft.com/office/drawing/2014/main" id="{03E206F5-1DC9-89FE-F51A-583AD3817F20}"/>
              </a:ext>
            </a:extLst>
          </p:cNvPr>
          <p:cNvSpPr>
            <a:spLocks/>
          </p:cNvSpPr>
          <p:nvPr/>
        </p:nvSpPr>
        <p:spPr bwMode="auto">
          <a:xfrm>
            <a:off x="8614942" y="117672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3" name="Freeform 115">
            <a:extLst>
              <a:ext uri="{FF2B5EF4-FFF2-40B4-BE49-F238E27FC236}">
                <a16:creationId xmlns:a16="http://schemas.microsoft.com/office/drawing/2014/main" id="{A14CBA06-B48C-C9E6-1D67-923F07856935}"/>
              </a:ext>
            </a:extLst>
          </p:cNvPr>
          <p:cNvSpPr>
            <a:spLocks/>
          </p:cNvSpPr>
          <p:nvPr/>
        </p:nvSpPr>
        <p:spPr bwMode="auto">
          <a:xfrm>
            <a:off x="8876880" y="1371991"/>
            <a:ext cx="1558925" cy="1319213"/>
          </a:xfrm>
          <a:custGeom>
            <a:avLst/>
            <a:gdLst>
              <a:gd name="T0" fmla="*/ 0 w 638"/>
              <a:gd name="T1" fmla="*/ 194 h 539"/>
              <a:gd name="T2" fmla="*/ 0 w 638"/>
              <a:gd name="T3" fmla="*/ 193 h 539"/>
              <a:gd name="T4" fmla="*/ 444 w 638"/>
              <a:gd name="T5" fmla="*/ 95 h 539"/>
              <a:gd name="T6" fmla="*/ 543 w 638"/>
              <a:gd name="T7" fmla="*/ 539 h 539"/>
              <a:gd name="T8" fmla="*/ 543 w 638"/>
              <a:gd name="T9" fmla="*/ 539 h 539"/>
              <a:gd name="T10" fmla="*/ 0 w 638"/>
              <a:gd name="T11" fmla="*/ 194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39">
                <a:moveTo>
                  <a:pt x="0" y="194"/>
                </a:moveTo>
                <a:cubicBezTo>
                  <a:pt x="0" y="193"/>
                  <a:pt x="0" y="193"/>
                  <a:pt x="0" y="193"/>
                </a:cubicBezTo>
                <a:cubicBezTo>
                  <a:pt x="96" y="44"/>
                  <a:pt x="295" y="0"/>
                  <a:pt x="444" y="95"/>
                </a:cubicBezTo>
                <a:cubicBezTo>
                  <a:pt x="594" y="191"/>
                  <a:pt x="638" y="390"/>
                  <a:pt x="543" y="539"/>
                </a:cubicBezTo>
                <a:cubicBezTo>
                  <a:pt x="543" y="539"/>
                  <a:pt x="543" y="539"/>
                  <a:pt x="543" y="539"/>
                </a:cubicBezTo>
                <a:cubicBezTo>
                  <a:pt x="0" y="194"/>
                  <a:pt x="0" y="194"/>
                  <a:pt x="0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4" name="Freeform 116">
            <a:extLst>
              <a:ext uri="{FF2B5EF4-FFF2-40B4-BE49-F238E27FC236}">
                <a16:creationId xmlns:a16="http://schemas.microsoft.com/office/drawing/2014/main" id="{BB6DE250-8098-8CAD-0463-105F8D0DD2C8}"/>
              </a:ext>
            </a:extLst>
          </p:cNvPr>
          <p:cNvSpPr>
            <a:spLocks/>
          </p:cNvSpPr>
          <p:nvPr/>
        </p:nvSpPr>
        <p:spPr bwMode="auto">
          <a:xfrm>
            <a:off x="10204030" y="2661041"/>
            <a:ext cx="17463" cy="30163"/>
          </a:xfrm>
          <a:custGeom>
            <a:avLst/>
            <a:gdLst>
              <a:gd name="T0" fmla="*/ 7 w 7"/>
              <a:gd name="T1" fmla="*/ 0 h 12"/>
              <a:gd name="T2" fmla="*/ 0 w 7"/>
              <a:gd name="T3" fmla="*/ 12 h 12"/>
              <a:gd name="T4" fmla="*/ 7 w 7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12">
                <a:moveTo>
                  <a:pt x="7" y="0"/>
                </a:moveTo>
                <a:cubicBezTo>
                  <a:pt x="5" y="4"/>
                  <a:pt x="2" y="8"/>
                  <a:pt x="0" y="12"/>
                </a:cubicBezTo>
                <a:cubicBezTo>
                  <a:pt x="2" y="8"/>
                  <a:pt x="5" y="4"/>
                  <a:pt x="7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5" name="Freeform 117">
            <a:extLst>
              <a:ext uri="{FF2B5EF4-FFF2-40B4-BE49-F238E27FC236}">
                <a16:creationId xmlns:a16="http://schemas.microsoft.com/office/drawing/2014/main" id="{4B1A5DCE-77EF-69B4-2533-0C663801DCCB}"/>
              </a:ext>
            </a:extLst>
          </p:cNvPr>
          <p:cNvSpPr>
            <a:spLocks/>
          </p:cNvSpPr>
          <p:nvPr/>
        </p:nvSpPr>
        <p:spPr bwMode="auto">
          <a:xfrm>
            <a:off x="9926217" y="1611703"/>
            <a:ext cx="363538" cy="1079500"/>
          </a:xfrm>
          <a:custGeom>
            <a:avLst/>
            <a:gdLst>
              <a:gd name="T0" fmla="*/ 0 w 149"/>
              <a:gd name="T1" fmla="*/ 0 h 441"/>
              <a:gd name="T2" fmla="*/ 0 w 149"/>
              <a:gd name="T3" fmla="*/ 2 h 441"/>
              <a:gd name="T4" fmla="*/ 44 w 149"/>
              <a:gd name="T5" fmla="*/ 139 h 441"/>
              <a:gd name="T6" fmla="*/ 39 w 149"/>
              <a:gd name="T7" fmla="*/ 394 h 441"/>
              <a:gd name="T8" fmla="*/ 114 w 149"/>
              <a:gd name="T9" fmla="*/ 441 h 441"/>
              <a:gd name="T10" fmla="*/ 114 w 149"/>
              <a:gd name="T11" fmla="*/ 441 h 441"/>
              <a:gd name="T12" fmla="*/ 114 w 149"/>
              <a:gd name="T13" fmla="*/ 441 h 441"/>
              <a:gd name="T14" fmla="*/ 121 w 149"/>
              <a:gd name="T15" fmla="*/ 429 h 441"/>
              <a:gd name="T16" fmla="*/ 135 w 149"/>
              <a:gd name="T17" fmla="*/ 391 h 441"/>
              <a:gd name="T18" fmla="*/ 143 w 149"/>
              <a:gd name="T19" fmla="*/ 278 h 441"/>
              <a:gd name="T20" fmla="*/ 88 w 149"/>
              <a:gd name="T21" fmla="*/ 95 h 441"/>
              <a:gd name="T22" fmla="*/ 0 w 149"/>
              <a:gd name="T23" fmla="*/ 0 h 4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1">
                <a:moveTo>
                  <a:pt x="0" y="0"/>
                </a:moveTo>
                <a:cubicBezTo>
                  <a:pt x="0" y="1"/>
                  <a:pt x="0" y="1"/>
                  <a:pt x="0" y="2"/>
                </a:cubicBezTo>
                <a:cubicBezTo>
                  <a:pt x="18" y="47"/>
                  <a:pt x="33" y="91"/>
                  <a:pt x="44" y="139"/>
                </a:cubicBezTo>
                <a:cubicBezTo>
                  <a:pt x="61" y="221"/>
                  <a:pt x="56" y="312"/>
                  <a:pt x="39" y="394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6" y="437"/>
                  <a:pt x="119" y="433"/>
                  <a:pt x="121" y="429"/>
                </a:cubicBezTo>
                <a:cubicBezTo>
                  <a:pt x="128" y="418"/>
                  <a:pt x="133" y="406"/>
                  <a:pt x="135" y="391"/>
                </a:cubicBezTo>
                <a:cubicBezTo>
                  <a:pt x="141" y="359"/>
                  <a:pt x="149" y="327"/>
                  <a:pt x="143" y="278"/>
                </a:cubicBezTo>
                <a:cubicBezTo>
                  <a:pt x="137" y="214"/>
                  <a:pt x="118" y="152"/>
                  <a:pt x="88" y="95"/>
                </a:cubicBezTo>
                <a:cubicBezTo>
                  <a:pt x="68" y="57"/>
                  <a:pt x="32" y="27"/>
                  <a:pt x="0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084" name="Group 2083">
            <a:extLst>
              <a:ext uri="{FF2B5EF4-FFF2-40B4-BE49-F238E27FC236}">
                <a16:creationId xmlns:a16="http://schemas.microsoft.com/office/drawing/2014/main" id="{FE1B7E0A-F13C-94BE-1F9C-BCE7F3E65075}"/>
              </a:ext>
            </a:extLst>
          </p:cNvPr>
          <p:cNvGrpSpPr/>
          <p:nvPr/>
        </p:nvGrpSpPr>
        <p:grpSpPr>
          <a:xfrm>
            <a:off x="508000" y="226993"/>
            <a:ext cx="4382668" cy="1231106"/>
            <a:chOff x="7528560" y="1889760"/>
            <a:chExt cx="3182639" cy="1938992"/>
          </a:xfrm>
        </p:grpSpPr>
        <p:sp>
          <p:nvSpPr>
            <p:cNvPr id="2085" name="Rectangle 2084">
              <a:extLst>
                <a:ext uri="{FF2B5EF4-FFF2-40B4-BE49-F238E27FC236}">
                  <a16:creationId xmlns:a16="http://schemas.microsoft.com/office/drawing/2014/main" id="{D847A7B8-0FC3-ACD0-F0D6-3DD07CE3F4CE}"/>
                </a:ext>
              </a:extLst>
            </p:cNvPr>
            <p:cNvSpPr/>
            <p:nvPr/>
          </p:nvSpPr>
          <p:spPr>
            <a:xfrm>
              <a:off x="7528560" y="1889760"/>
              <a:ext cx="3182639" cy="1938992"/>
            </a:xfrm>
            <a:prstGeom prst="rect">
              <a:avLst/>
            </a:prstGeom>
            <a:solidFill>
              <a:srgbClr val="59CAF6">
                <a:alpha val="7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6" name="Rectangle 2085">
              <a:extLst>
                <a:ext uri="{FF2B5EF4-FFF2-40B4-BE49-F238E27FC236}">
                  <a16:creationId xmlns:a16="http://schemas.microsoft.com/office/drawing/2014/main" id="{FF40A6BF-A212-ADFD-C276-204449A9DA09}"/>
                </a:ext>
              </a:extLst>
            </p:cNvPr>
            <p:cNvSpPr/>
            <p:nvPr/>
          </p:nvSpPr>
          <p:spPr>
            <a:xfrm>
              <a:off x="7764299" y="2038075"/>
              <a:ext cx="2598902" cy="1320154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7" name="Rectangle 2086">
              <a:extLst>
                <a:ext uri="{FF2B5EF4-FFF2-40B4-BE49-F238E27FC236}">
                  <a16:creationId xmlns:a16="http://schemas.microsoft.com/office/drawing/2014/main" id="{224AF769-CC89-E1E5-EEE4-F90A588FF38B}"/>
                </a:ext>
              </a:extLst>
            </p:cNvPr>
            <p:cNvSpPr/>
            <p:nvPr/>
          </p:nvSpPr>
          <p:spPr>
            <a:xfrm>
              <a:off x="7875241" y="3062036"/>
              <a:ext cx="1252239" cy="619970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88" name="TextBox 2087">
            <a:extLst>
              <a:ext uri="{FF2B5EF4-FFF2-40B4-BE49-F238E27FC236}">
                <a16:creationId xmlns:a16="http://schemas.microsoft.com/office/drawing/2014/main" id="{6A4FAFD5-1691-0C86-3B12-EDB175AA8B73}"/>
              </a:ext>
            </a:extLst>
          </p:cNvPr>
          <p:cNvSpPr txBox="1"/>
          <p:nvPr/>
        </p:nvSpPr>
        <p:spPr>
          <a:xfrm>
            <a:off x="801610" y="448075"/>
            <a:ext cx="3801506" cy="523220"/>
          </a:xfrm>
          <a:prstGeom prst="rect">
            <a:avLst/>
          </a:prstGeom>
          <a:noFill/>
          <a:ln w="57150"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PHÁT ĐỀ</a:t>
            </a:r>
            <a:endParaRPr lang="vi-VN" sz="2800" b="1" dirty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13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120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00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18" grpId="0" animBg="1"/>
      <p:bldP spid="208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DA5C0BF6-A324-397D-A148-64739F70BEE4}"/>
              </a:ext>
            </a:extLst>
          </p:cNvPr>
          <p:cNvSpPr txBox="1"/>
          <p:nvPr/>
        </p:nvSpPr>
        <p:spPr>
          <a:xfrm>
            <a:off x="508000" y="1682574"/>
            <a:ext cx="7274128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Nghiên cứu bài 13: biểu diễn dữ liệu</a:t>
            </a:r>
            <a:endParaRPr kumimoji="0" lang="vi-VN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B9BA452-81D3-422D-E0B5-EEBA266F0600}"/>
              </a:ext>
            </a:extLst>
          </p:cNvPr>
          <p:cNvGrpSpPr/>
          <p:nvPr/>
        </p:nvGrpSpPr>
        <p:grpSpPr>
          <a:xfrm>
            <a:off x="508000" y="226993"/>
            <a:ext cx="3182639" cy="1231106"/>
            <a:chOff x="7528560" y="1889760"/>
            <a:chExt cx="3182639" cy="193899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D235F5C9-10B0-5B5F-0A84-2C464BED00CF}"/>
                </a:ext>
              </a:extLst>
            </p:cNvPr>
            <p:cNvSpPr/>
            <p:nvPr/>
          </p:nvSpPr>
          <p:spPr>
            <a:xfrm>
              <a:off x="7528560" y="1889760"/>
              <a:ext cx="3182639" cy="1938992"/>
            </a:xfrm>
            <a:prstGeom prst="rect">
              <a:avLst/>
            </a:prstGeom>
            <a:solidFill>
              <a:srgbClr val="59CAF6">
                <a:alpha val="7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AE12EBB-5D74-AD0D-177E-877A5AB742EB}"/>
                </a:ext>
              </a:extLst>
            </p:cNvPr>
            <p:cNvSpPr/>
            <p:nvPr/>
          </p:nvSpPr>
          <p:spPr>
            <a:xfrm>
              <a:off x="7764299" y="2038075"/>
              <a:ext cx="2598902" cy="1320154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469B1BA-D193-D125-B985-FCB9CA9A049E}"/>
                </a:ext>
              </a:extLst>
            </p:cNvPr>
            <p:cNvSpPr/>
            <p:nvPr/>
          </p:nvSpPr>
          <p:spPr>
            <a:xfrm>
              <a:off x="7875241" y="3062036"/>
              <a:ext cx="1252239" cy="619970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FC9841B0-1DDD-B6D6-69C2-0FD09E7A7276}"/>
              </a:ext>
            </a:extLst>
          </p:cNvPr>
          <p:cNvSpPr txBox="1"/>
          <p:nvPr/>
        </p:nvSpPr>
        <p:spPr>
          <a:xfrm>
            <a:off x="801610" y="448075"/>
            <a:ext cx="2776770" cy="523220"/>
          </a:xfrm>
          <a:prstGeom prst="rect">
            <a:avLst/>
          </a:prstGeom>
          <a:noFill/>
          <a:ln w="57150"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HƯỚNG DẪN VỀ NHÀ</a:t>
            </a:r>
            <a:endParaRPr lang="vi-VN" sz="2800" b="1" dirty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32069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8" grpId="0"/>
    </p:bldLst>
  </p:timing>
</p:sld>
</file>

<file path=ppt/theme/theme1.xml><?xml version="1.0" encoding="utf-8"?>
<a:theme xmlns:a="http://schemas.openxmlformats.org/drawingml/2006/main" name="DashVTI">
  <a:themeElements>
    <a:clrScheme name="Custom 6">
      <a:dk1>
        <a:sysClr val="windowText" lastClr="000000"/>
      </a:dk1>
      <a:lt1>
        <a:sysClr val="window" lastClr="FFFFFF"/>
      </a:lt1>
      <a:dk2>
        <a:srgbClr val="0D1C3B"/>
      </a:dk2>
      <a:lt2>
        <a:srgbClr val="F5F2F9"/>
      </a:lt2>
      <a:accent1>
        <a:srgbClr val="1973EB"/>
      </a:accent1>
      <a:accent2>
        <a:srgbClr val="25C8A2"/>
      </a:accent2>
      <a:accent3>
        <a:srgbClr val="BF8ED1"/>
      </a:accent3>
      <a:accent4>
        <a:srgbClr val="FE733C"/>
      </a:accent4>
      <a:accent5>
        <a:srgbClr val="FE5A5A"/>
      </a:accent5>
      <a:accent6>
        <a:srgbClr val="1AC16E"/>
      </a:accent6>
      <a:hlink>
        <a:srgbClr val="1AC16E"/>
      </a:hlink>
      <a:folHlink>
        <a:srgbClr val="00B0F0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80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Grandview Display</vt:lpstr>
      <vt:lpstr>Open Sans</vt:lpstr>
      <vt:lpstr>Raleway</vt:lpstr>
      <vt:lpstr>DashVTI</vt:lpstr>
      <vt:lpstr>Office Theme</vt:lpstr>
      <vt:lpstr>PowerPoint Presentation</vt:lpstr>
      <vt:lpstr>TIẾT 27 KIỂM TRA GIỮA HỌC KỲ II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2. Bài 1:  LƯỢC SỬ CÔNG CỤ TÍNH TOÁN (TIẾP)</dc:title>
  <dc:creator>Ban Thinh</dc:creator>
  <cp:lastModifiedBy>Admin</cp:lastModifiedBy>
  <cp:revision>33</cp:revision>
  <dcterms:created xsi:type="dcterms:W3CDTF">2023-06-05T12:10:35Z</dcterms:created>
  <dcterms:modified xsi:type="dcterms:W3CDTF">2025-02-11T12:14:53Z</dcterms:modified>
</cp:coreProperties>
</file>