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 id="2147483786" r:id="rId2"/>
  </p:sldMasterIdLst>
  <p:sldIdLst>
    <p:sldId id="273" r:id="rId3"/>
    <p:sldId id="256" r:id="rId4"/>
    <p:sldId id="274" r:id="rId5"/>
    <p:sldId id="276" r:id="rId6"/>
    <p:sldId id="275" r:id="rId7"/>
    <p:sldId id="27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2C51"/>
    <a:srgbClr val="7CB018"/>
    <a:srgbClr val="2989FF"/>
    <a:srgbClr val="55C8FF"/>
    <a:srgbClr val="012967"/>
    <a:srgbClr val="547A88"/>
    <a:srgbClr val="3857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88" d="100"/>
          <a:sy n="88" d="100"/>
        </p:scale>
        <p:origin x="451"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5610A-17B4-4656-93CF-E1D9982860F7}"/>
              </a:ext>
            </a:extLst>
          </p:cNvPr>
          <p:cNvSpPr>
            <a:spLocks noGrp="1"/>
          </p:cNvSpPr>
          <p:nvPr>
            <p:ph type="ctrTitle"/>
          </p:nvPr>
        </p:nvSpPr>
        <p:spPr>
          <a:xfrm>
            <a:off x="912629" y="1371600"/>
            <a:ext cx="5935540" cy="2696866"/>
          </a:xfrm>
        </p:spPr>
        <p:txBody>
          <a:bodyPr anchor="t">
            <a:normAutofit/>
          </a:bodyPr>
          <a:lstStyle>
            <a:lvl1pPr algn="l">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51C80B-DFD6-415B-BA5B-E56E510CD12B}"/>
              </a:ext>
            </a:extLst>
          </p:cNvPr>
          <p:cNvSpPr>
            <a:spLocks noGrp="1"/>
          </p:cNvSpPr>
          <p:nvPr>
            <p:ph type="subTitle" idx="1"/>
          </p:nvPr>
        </p:nvSpPr>
        <p:spPr>
          <a:xfrm>
            <a:off x="912629" y="4584879"/>
            <a:ext cx="5935540" cy="1287887"/>
          </a:xfrm>
        </p:spPr>
        <p:txBody>
          <a:bodyPr anchor="b">
            <a:normAutofit/>
          </a:bodyPr>
          <a:lstStyle>
            <a:lvl1pPr marL="0" indent="0" algn="l">
              <a:lnSpc>
                <a:spcPct val="13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67A2065B-06FF-4991-9F8A-4BE25457B479}"/>
              </a:ext>
            </a:extLst>
          </p:cNvPr>
          <p:cNvSpPr>
            <a:spLocks noGrp="1"/>
          </p:cNvSpPr>
          <p:nvPr>
            <p:ph type="dt" sz="half" idx="10"/>
          </p:nvPr>
        </p:nvSpPr>
        <p:spPr/>
        <p:txBody>
          <a:bodyPr/>
          <a:lstStyle/>
          <a:p>
            <a:fld id="{F07CD3FD-BE54-4400-942B-C6C15AA73DFD}" type="datetimeFigureOut">
              <a:rPr lang="en-US" smtClean="0"/>
              <a:t>2/11/2025</a:t>
            </a:fld>
            <a:endParaRPr lang="en-US"/>
          </a:p>
        </p:txBody>
      </p:sp>
      <p:sp>
        <p:nvSpPr>
          <p:cNvPr id="5" name="Footer Placeholder 4">
            <a:extLst>
              <a:ext uri="{FF2B5EF4-FFF2-40B4-BE49-F238E27FC236}">
                <a16:creationId xmlns:a16="http://schemas.microsoft.com/office/drawing/2014/main" id="{B20DF2FA-C604-45D8-A633-11D3742EC1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EE5DA9-2D04-4850-AB9F-BD353816504A}"/>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3294909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4BB7-3F30-4C31-9BB2-8EC24FC0A1D6}"/>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ECF4134-70F5-4EE6-88BE-49D129630C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9EABC7-C044-44DE-B303-55A0581DA1E8}"/>
              </a:ext>
            </a:extLst>
          </p:cNvPr>
          <p:cNvSpPr>
            <a:spLocks noGrp="1"/>
          </p:cNvSpPr>
          <p:nvPr>
            <p:ph type="dt" sz="half" idx="10"/>
          </p:nvPr>
        </p:nvSpPr>
        <p:spPr/>
        <p:txBody>
          <a:bodyPr/>
          <a:lstStyle/>
          <a:p>
            <a:fld id="{F07CD3FD-BE54-4400-942B-C6C15AA73DFD}" type="datetimeFigureOut">
              <a:rPr lang="en-US" smtClean="0"/>
              <a:t>2/11/2025</a:t>
            </a:fld>
            <a:endParaRPr lang="en-US"/>
          </a:p>
        </p:txBody>
      </p:sp>
      <p:sp>
        <p:nvSpPr>
          <p:cNvPr id="5" name="Footer Placeholder 4">
            <a:extLst>
              <a:ext uri="{FF2B5EF4-FFF2-40B4-BE49-F238E27FC236}">
                <a16:creationId xmlns:a16="http://schemas.microsoft.com/office/drawing/2014/main" id="{4D4A63E1-5BC5-402E-9916-BAB84BCF0B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EF915-AF64-4ECC-8B1A-B7E6A89B7917}"/>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184617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B09414-2AA1-4D8E-A00A-C092FBC92D91}"/>
              </a:ext>
            </a:extLst>
          </p:cNvPr>
          <p:cNvSpPr>
            <a:spLocks noGrp="1"/>
          </p:cNvSpPr>
          <p:nvPr>
            <p:ph type="title" orient="vert"/>
          </p:nvPr>
        </p:nvSpPr>
        <p:spPr>
          <a:xfrm>
            <a:off x="9198077" y="1401097"/>
            <a:ext cx="2155722" cy="4775865"/>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2C3A78-37C5-46D0-9DF4-CB78AF883C2C}"/>
              </a:ext>
            </a:extLst>
          </p:cNvPr>
          <p:cNvSpPr>
            <a:spLocks noGrp="1"/>
          </p:cNvSpPr>
          <p:nvPr>
            <p:ph type="body" orient="vert" idx="1"/>
          </p:nvPr>
        </p:nvSpPr>
        <p:spPr>
          <a:xfrm>
            <a:off x="838200" y="1401097"/>
            <a:ext cx="8232058" cy="47758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9D8705E-925D-4F57-8268-107CE3CF4C45}"/>
              </a:ext>
            </a:extLst>
          </p:cNvPr>
          <p:cNvSpPr>
            <a:spLocks noGrp="1"/>
          </p:cNvSpPr>
          <p:nvPr>
            <p:ph type="dt" sz="half" idx="10"/>
          </p:nvPr>
        </p:nvSpPr>
        <p:spPr/>
        <p:txBody>
          <a:bodyPr/>
          <a:lstStyle/>
          <a:p>
            <a:fld id="{F07CD3FD-BE54-4400-942B-C6C15AA73DFD}" type="datetimeFigureOut">
              <a:rPr lang="en-US" smtClean="0"/>
              <a:t>2/11/2025</a:t>
            </a:fld>
            <a:endParaRPr lang="en-US"/>
          </a:p>
        </p:txBody>
      </p:sp>
      <p:sp>
        <p:nvSpPr>
          <p:cNvPr id="5" name="Footer Placeholder 4">
            <a:extLst>
              <a:ext uri="{FF2B5EF4-FFF2-40B4-BE49-F238E27FC236}">
                <a16:creationId xmlns:a16="http://schemas.microsoft.com/office/drawing/2014/main" id="{50FE207E-070D-4EC8-A44C-21F1815FDA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5D01D1-C266-4161-A820-C084B980131C}"/>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6956304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ACECC-1265-BF1F-5454-B979F9D777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E364A6-DA79-6A7C-77DB-9A28CB6B31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FE4005-5BA2-95AA-832A-4EF3A66723BE}"/>
              </a:ext>
            </a:extLst>
          </p:cNvPr>
          <p:cNvSpPr>
            <a:spLocks noGrp="1"/>
          </p:cNvSpPr>
          <p:nvPr>
            <p:ph type="dt" sz="half" idx="10"/>
          </p:nvPr>
        </p:nvSpPr>
        <p:spPr/>
        <p:txBody>
          <a:bodyPr/>
          <a:lstStyle/>
          <a:p>
            <a:fld id="{7AC25B46-BDF4-4D48-B2F1-14DF231B61C2}" type="datetimeFigureOut">
              <a:rPr lang="en-US" smtClean="0"/>
              <a:t>2/11/2025</a:t>
            </a:fld>
            <a:endParaRPr lang="en-US"/>
          </a:p>
        </p:txBody>
      </p:sp>
      <p:sp>
        <p:nvSpPr>
          <p:cNvPr id="5" name="Footer Placeholder 4">
            <a:extLst>
              <a:ext uri="{FF2B5EF4-FFF2-40B4-BE49-F238E27FC236}">
                <a16:creationId xmlns:a16="http://schemas.microsoft.com/office/drawing/2014/main" id="{0125B0BB-1A15-9EFA-4311-0615FAE030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159E74-471C-B456-BE3C-917F2383D056}"/>
              </a:ext>
            </a:extLst>
          </p:cNvPr>
          <p:cNvSpPr>
            <a:spLocks noGrp="1"/>
          </p:cNvSpPr>
          <p:nvPr>
            <p:ph type="sldNum" sz="quarter" idx="12"/>
          </p:nvPr>
        </p:nvSpPr>
        <p:spPr/>
        <p:txBody>
          <a:bodyPr/>
          <a:lstStyle/>
          <a:p>
            <a:fld id="{FAAA89A7-DDB5-4CB7-920B-15EDC6298550}" type="slidenum">
              <a:rPr lang="en-US" smtClean="0"/>
              <a:t>‹#›</a:t>
            </a:fld>
            <a:endParaRPr lang="en-US"/>
          </a:p>
        </p:txBody>
      </p:sp>
    </p:spTree>
    <p:extLst>
      <p:ext uri="{BB962C8B-B14F-4D97-AF65-F5344CB8AC3E}">
        <p14:creationId xmlns:p14="http://schemas.microsoft.com/office/powerpoint/2010/main" val="39558862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018A3-B1C8-DAE6-A16C-9A132AD70A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7264B7-3F8D-9FB5-F77E-90994A920C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4201A4-EC11-F812-5882-E6AC934CD8E5}"/>
              </a:ext>
            </a:extLst>
          </p:cNvPr>
          <p:cNvSpPr>
            <a:spLocks noGrp="1"/>
          </p:cNvSpPr>
          <p:nvPr>
            <p:ph type="dt" sz="half" idx="10"/>
          </p:nvPr>
        </p:nvSpPr>
        <p:spPr/>
        <p:txBody>
          <a:bodyPr/>
          <a:lstStyle/>
          <a:p>
            <a:fld id="{7AC25B46-BDF4-4D48-B2F1-14DF231B61C2}" type="datetimeFigureOut">
              <a:rPr lang="en-US" smtClean="0"/>
              <a:t>2/11/2025</a:t>
            </a:fld>
            <a:endParaRPr lang="en-US"/>
          </a:p>
        </p:txBody>
      </p:sp>
      <p:sp>
        <p:nvSpPr>
          <p:cNvPr id="5" name="Footer Placeholder 4">
            <a:extLst>
              <a:ext uri="{FF2B5EF4-FFF2-40B4-BE49-F238E27FC236}">
                <a16:creationId xmlns:a16="http://schemas.microsoft.com/office/drawing/2014/main" id="{1D9C2E05-27BC-4BFC-6DB6-D2BAA0DC37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94D1AD-AD03-E997-FF14-2E0548B43A1E}"/>
              </a:ext>
            </a:extLst>
          </p:cNvPr>
          <p:cNvSpPr>
            <a:spLocks noGrp="1"/>
          </p:cNvSpPr>
          <p:nvPr>
            <p:ph type="sldNum" sz="quarter" idx="12"/>
          </p:nvPr>
        </p:nvSpPr>
        <p:spPr/>
        <p:txBody>
          <a:bodyPr/>
          <a:lstStyle/>
          <a:p>
            <a:fld id="{FAAA89A7-DDB5-4CB7-920B-15EDC6298550}" type="slidenum">
              <a:rPr lang="en-US" smtClean="0"/>
              <a:t>‹#›</a:t>
            </a:fld>
            <a:endParaRPr lang="en-US"/>
          </a:p>
        </p:txBody>
      </p:sp>
    </p:spTree>
    <p:extLst>
      <p:ext uri="{BB962C8B-B14F-4D97-AF65-F5344CB8AC3E}">
        <p14:creationId xmlns:p14="http://schemas.microsoft.com/office/powerpoint/2010/main" val="1433042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5285B-021A-2FD5-9A86-19CC6EB7FF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0519C7-B42B-9654-CA95-E92A2A0DE9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D1E7B0-CAA0-F8CF-C26D-E5A3DE2F6A4B}"/>
              </a:ext>
            </a:extLst>
          </p:cNvPr>
          <p:cNvSpPr>
            <a:spLocks noGrp="1"/>
          </p:cNvSpPr>
          <p:nvPr>
            <p:ph type="dt" sz="half" idx="10"/>
          </p:nvPr>
        </p:nvSpPr>
        <p:spPr/>
        <p:txBody>
          <a:bodyPr/>
          <a:lstStyle/>
          <a:p>
            <a:fld id="{7AC25B46-BDF4-4D48-B2F1-14DF231B61C2}" type="datetimeFigureOut">
              <a:rPr lang="en-US" smtClean="0"/>
              <a:t>2/11/2025</a:t>
            </a:fld>
            <a:endParaRPr lang="en-US"/>
          </a:p>
        </p:txBody>
      </p:sp>
      <p:sp>
        <p:nvSpPr>
          <p:cNvPr id="5" name="Footer Placeholder 4">
            <a:extLst>
              <a:ext uri="{FF2B5EF4-FFF2-40B4-BE49-F238E27FC236}">
                <a16:creationId xmlns:a16="http://schemas.microsoft.com/office/drawing/2014/main" id="{CEEE2E3A-F6EB-7043-C37A-E5C6EEA1E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3666EB-808B-993D-696E-65DCC13FCAB6}"/>
              </a:ext>
            </a:extLst>
          </p:cNvPr>
          <p:cNvSpPr>
            <a:spLocks noGrp="1"/>
          </p:cNvSpPr>
          <p:nvPr>
            <p:ph type="sldNum" sz="quarter" idx="12"/>
          </p:nvPr>
        </p:nvSpPr>
        <p:spPr/>
        <p:txBody>
          <a:bodyPr/>
          <a:lstStyle/>
          <a:p>
            <a:fld id="{FAAA89A7-DDB5-4CB7-920B-15EDC6298550}" type="slidenum">
              <a:rPr lang="en-US" smtClean="0"/>
              <a:t>‹#›</a:t>
            </a:fld>
            <a:endParaRPr lang="en-US"/>
          </a:p>
        </p:txBody>
      </p:sp>
    </p:spTree>
    <p:extLst>
      <p:ext uri="{BB962C8B-B14F-4D97-AF65-F5344CB8AC3E}">
        <p14:creationId xmlns:p14="http://schemas.microsoft.com/office/powerpoint/2010/main" val="33112499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7D9BA-8D14-CA11-2836-3C9EF56F01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9C703A-C888-407B-00AA-C9B842785D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7FD341-0C27-4CCB-95AE-F170641B68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DDCEC6-13CF-F039-ECB1-8623DD3244DF}"/>
              </a:ext>
            </a:extLst>
          </p:cNvPr>
          <p:cNvSpPr>
            <a:spLocks noGrp="1"/>
          </p:cNvSpPr>
          <p:nvPr>
            <p:ph type="dt" sz="half" idx="10"/>
          </p:nvPr>
        </p:nvSpPr>
        <p:spPr/>
        <p:txBody>
          <a:bodyPr/>
          <a:lstStyle/>
          <a:p>
            <a:fld id="{7AC25B46-BDF4-4D48-B2F1-14DF231B61C2}" type="datetimeFigureOut">
              <a:rPr lang="en-US" smtClean="0"/>
              <a:t>2/11/2025</a:t>
            </a:fld>
            <a:endParaRPr lang="en-US"/>
          </a:p>
        </p:txBody>
      </p:sp>
      <p:sp>
        <p:nvSpPr>
          <p:cNvPr id="6" name="Footer Placeholder 5">
            <a:extLst>
              <a:ext uri="{FF2B5EF4-FFF2-40B4-BE49-F238E27FC236}">
                <a16:creationId xmlns:a16="http://schemas.microsoft.com/office/drawing/2014/main" id="{6CC49B14-D2F6-9E83-0414-1A6EC1CFA1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494273-652C-0D4D-E420-9FF1D9C4D1A7}"/>
              </a:ext>
            </a:extLst>
          </p:cNvPr>
          <p:cNvSpPr>
            <a:spLocks noGrp="1"/>
          </p:cNvSpPr>
          <p:nvPr>
            <p:ph type="sldNum" sz="quarter" idx="12"/>
          </p:nvPr>
        </p:nvSpPr>
        <p:spPr/>
        <p:txBody>
          <a:bodyPr/>
          <a:lstStyle/>
          <a:p>
            <a:fld id="{FAAA89A7-DDB5-4CB7-920B-15EDC6298550}" type="slidenum">
              <a:rPr lang="en-US" smtClean="0"/>
              <a:t>‹#›</a:t>
            </a:fld>
            <a:endParaRPr lang="en-US"/>
          </a:p>
        </p:txBody>
      </p:sp>
    </p:spTree>
    <p:extLst>
      <p:ext uri="{BB962C8B-B14F-4D97-AF65-F5344CB8AC3E}">
        <p14:creationId xmlns:p14="http://schemas.microsoft.com/office/powerpoint/2010/main" val="22953064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0F457-0B38-F87A-E4FE-D861E59E72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B4CAF-76D6-8F97-51B2-DE18043536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BDF713-9BBD-37A6-743A-771BB754CD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0AC206-1C3F-6FE9-2AB4-84D820C3C8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2B1E67-0EF5-C77B-AF37-91FC8D31B6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8BCBB4-1AB5-891F-804F-B8D75389FC4C}"/>
              </a:ext>
            </a:extLst>
          </p:cNvPr>
          <p:cNvSpPr>
            <a:spLocks noGrp="1"/>
          </p:cNvSpPr>
          <p:nvPr>
            <p:ph type="dt" sz="half" idx="10"/>
          </p:nvPr>
        </p:nvSpPr>
        <p:spPr/>
        <p:txBody>
          <a:bodyPr/>
          <a:lstStyle/>
          <a:p>
            <a:fld id="{7AC25B46-BDF4-4D48-B2F1-14DF231B61C2}" type="datetimeFigureOut">
              <a:rPr lang="en-US" smtClean="0"/>
              <a:t>2/11/2025</a:t>
            </a:fld>
            <a:endParaRPr lang="en-US"/>
          </a:p>
        </p:txBody>
      </p:sp>
      <p:sp>
        <p:nvSpPr>
          <p:cNvPr id="8" name="Footer Placeholder 7">
            <a:extLst>
              <a:ext uri="{FF2B5EF4-FFF2-40B4-BE49-F238E27FC236}">
                <a16:creationId xmlns:a16="http://schemas.microsoft.com/office/drawing/2014/main" id="{41F1AA98-4E3D-1BE2-B6A4-7969DC2669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B3878BE-23AA-0213-9C62-B1743B5FE157}"/>
              </a:ext>
            </a:extLst>
          </p:cNvPr>
          <p:cNvSpPr>
            <a:spLocks noGrp="1"/>
          </p:cNvSpPr>
          <p:nvPr>
            <p:ph type="sldNum" sz="quarter" idx="12"/>
          </p:nvPr>
        </p:nvSpPr>
        <p:spPr/>
        <p:txBody>
          <a:bodyPr/>
          <a:lstStyle/>
          <a:p>
            <a:fld id="{FAAA89A7-DDB5-4CB7-920B-15EDC6298550}" type="slidenum">
              <a:rPr lang="en-US" smtClean="0"/>
              <a:t>‹#›</a:t>
            </a:fld>
            <a:endParaRPr lang="en-US"/>
          </a:p>
        </p:txBody>
      </p:sp>
    </p:spTree>
    <p:extLst>
      <p:ext uri="{BB962C8B-B14F-4D97-AF65-F5344CB8AC3E}">
        <p14:creationId xmlns:p14="http://schemas.microsoft.com/office/powerpoint/2010/main" val="731797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5379B-FC85-FA3D-5002-C3413ACC86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4A6454E-613C-ED81-C48F-AF2D4B9AACC5}"/>
              </a:ext>
            </a:extLst>
          </p:cNvPr>
          <p:cNvSpPr>
            <a:spLocks noGrp="1"/>
          </p:cNvSpPr>
          <p:nvPr>
            <p:ph type="dt" sz="half" idx="10"/>
          </p:nvPr>
        </p:nvSpPr>
        <p:spPr/>
        <p:txBody>
          <a:bodyPr/>
          <a:lstStyle/>
          <a:p>
            <a:fld id="{7AC25B46-BDF4-4D48-B2F1-14DF231B61C2}" type="datetimeFigureOut">
              <a:rPr lang="en-US" smtClean="0"/>
              <a:t>2/11/2025</a:t>
            </a:fld>
            <a:endParaRPr lang="en-US"/>
          </a:p>
        </p:txBody>
      </p:sp>
      <p:sp>
        <p:nvSpPr>
          <p:cNvPr id="4" name="Footer Placeholder 3">
            <a:extLst>
              <a:ext uri="{FF2B5EF4-FFF2-40B4-BE49-F238E27FC236}">
                <a16:creationId xmlns:a16="http://schemas.microsoft.com/office/drawing/2014/main" id="{8AB26971-D004-52C7-5D60-4FCB53DCAA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066382-F80B-6BF3-CAED-F2964A177EE1}"/>
              </a:ext>
            </a:extLst>
          </p:cNvPr>
          <p:cNvSpPr>
            <a:spLocks noGrp="1"/>
          </p:cNvSpPr>
          <p:nvPr>
            <p:ph type="sldNum" sz="quarter" idx="12"/>
          </p:nvPr>
        </p:nvSpPr>
        <p:spPr/>
        <p:txBody>
          <a:bodyPr/>
          <a:lstStyle/>
          <a:p>
            <a:fld id="{FAAA89A7-DDB5-4CB7-920B-15EDC6298550}" type="slidenum">
              <a:rPr lang="en-US" smtClean="0"/>
              <a:t>‹#›</a:t>
            </a:fld>
            <a:endParaRPr lang="en-US"/>
          </a:p>
        </p:txBody>
      </p:sp>
    </p:spTree>
    <p:extLst>
      <p:ext uri="{BB962C8B-B14F-4D97-AF65-F5344CB8AC3E}">
        <p14:creationId xmlns:p14="http://schemas.microsoft.com/office/powerpoint/2010/main" val="28507467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3A5AA8-72BB-4177-7E80-3FF0E753FB57}"/>
              </a:ext>
            </a:extLst>
          </p:cNvPr>
          <p:cNvSpPr>
            <a:spLocks noGrp="1"/>
          </p:cNvSpPr>
          <p:nvPr>
            <p:ph type="dt" sz="half" idx="10"/>
          </p:nvPr>
        </p:nvSpPr>
        <p:spPr/>
        <p:txBody>
          <a:bodyPr/>
          <a:lstStyle/>
          <a:p>
            <a:fld id="{7AC25B46-BDF4-4D48-B2F1-14DF231B61C2}" type="datetimeFigureOut">
              <a:rPr lang="en-US" smtClean="0"/>
              <a:t>2/11/2025</a:t>
            </a:fld>
            <a:endParaRPr lang="en-US"/>
          </a:p>
        </p:txBody>
      </p:sp>
      <p:sp>
        <p:nvSpPr>
          <p:cNvPr id="3" name="Footer Placeholder 2">
            <a:extLst>
              <a:ext uri="{FF2B5EF4-FFF2-40B4-BE49-F238E27FC236}">
                <a16:creationId xmlns:a16="http://schemas.microsoft.com/office/drawing/2014/main" id="{0E802FCC-63E8-8460-0171-AEA15F38FF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15BF3D8-7913-A908-3141-38CF459BC7E2}"/>
              </a:ext>
            </a:extLst>
          </p:cNvPr>
          <p:cNvSpPr>
            <a:spLocks noGrp="1"/>
          </p:cNvSpPr>
          <p:nvPr>
            <p:ph type="sldNum" sz="quarter" idx="12"/>
          </p:nvPr>
        </p:nvSpPr>
        <p:spPr/>
        <p:txBody>
          <a:bodyPr/>
          <a:lstStyle/>
          <a:p>
            <a:fld id="{FAAA89A7-DDB5-4CB7-920B-15EDC6298550}" type="slidenum">
              <a:rPr lang="en-US" smtClean="0"/>
              <a:t>‹#›</a:t>
            </a:fld>
            <a:endParaRPr lang="en-US"/>
          </a:p>
        </p:txBody>
      </p:sp>
    </p:spTree>
    <p:extLst>
      <p:ext uri="{BB962C8B-B14F-4D97-AF65-F5344CB8AC3E}">
        <p14:creationId xmlns:p14="http://schemas.microsoft.com/office/powerpoint/2010/main" val="27812701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CECC1-978E-73C3-C99E-8862B7D763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B0F6DC4-A6A6-72F2-82DD-9E5039F1E4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1388A88-8472-2AC2-71CB-FF972A819C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E701FA-1478-1E54-AAC9-9BA5D194E31D}"/>
              </a:ext>
            </a:extLst>
          </p:cNvPr>
          <p:cNvSpPr>
            <a:spLocks noGrp="1"/>
          </p:cNvSpPr>
          <p:nvPr>
            <p:ph type="dt" sz="half" idx="10"/>
          </p:nvPr>
        </p:nvSpPr>
        <p:spPr/>
        <p:txBody>
          <a:bodyPr/>
          <a:lstStyle/>
          <a:p>
            <a:fld id="{7AC25B46-BDF4-4D48-B2F1-14DF231B61C2}" type="datetimeFigureOut">
              <a:rPr lang="en-US" smtClean="0"/>
              <a:t>2/11/2025</a:t>
            </a:fld>
            <a:endParaRPr lang="en-US"/>
          </a:p>
        </p:txBody>
      </p:sp>
      <p:sp>
        <p:nvSpPr>
          <p:cNvPr id="6" name="Footer Placeholder 5">
            <a:extLst>
              <a:ext uri="{FF2B5EF4-FFF2-40B4-BE49-F238E27FC236}">
                <a16:creationId xmlns:a16="http://schemas.microsoft.com/office/drawing/2014/main" id="{D2AB99E5-E756-4DC8-F752-DCFB82C0D0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0565FF-7EB9-1626-B641-1AEEC6F1A304}"/>
              </a:ext>
            </a:extLst>
          </p:cNvPr>
          <p:cNvSpPr>
            <a:spLocks noGrp="1"/>
          </p:cNvSpPr>
          <p:nvPr>
            <p:ph type="sldNum" sz="quarter" idx="12"/>
          </p:nvPr>
        </p:nvSpPr>
        <p:spPr/>
        <p:txBody>
          <a:bodyPr/>
          <a:lstStyle/>
          <a:p>
            <a:fld id="{FAAA89A7-DDB5-4CB7-920B-15EDC6298550}" type="slidenum">
              <a:rPr lang="en-US" smtClean="0"/>
              <a:t>‹#›</a:t>
            </a:fld>
            <a:endParaRPr lang="en-US"/>
          </a:p>
        </p:txBody>
      </p:sp>
    </p:spTree>
    <p:extLst>
      <p:ext uri="{BB962C8B-B14F-4D97-AF65-F5344CB8AC3E}">
        <p14:creationId xmlns:p14="http://schemas.microsoft.com/office/powerpoint/2010/main" val="2562392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B246-6A68-46BE-9DBD-614FA8CF4E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E47706-8D18-4093-A7C1-F30D7543CE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C7C8FC-AAEA-4AB6-9DB5-2503F58F0E69}"/>
              </a:ext>
            </a:extLst>
          </p:cNvPr>
          <p:cNvSpPr>
            <a:spLocks noGrp="1"/>
          </p:cNvSpPr>
          <p:nvPr>
            <p:ph type="dt" sz="half" idx="10"/>
          </p:nvPr>
        </p:nvSpPr>
        <p:spPr/>
        <p:txBody>
          <a:bodyPr/>
          <a:lstStyle/>
          <a:p>
            <a:fld id="{F07CD3FD-BE54-4400-942B-C6C15AA73DFD}" type="datetimeFigureOut">
              <a:rPr lang="en-US" smtClean="0"/>
              <a:t>2/11/2025</a:t>
            </a:fld>
            <a:endParaRPr lang="en-US"/>
          </a:p>
        </p:txBody>
      </p:sp>
      <p:sp>
        <p:nvSpPr>
          <p:cNvPr id="5" name="Footer Placeholder 4">
            <a:extLst>
              <a:ext uri="{FF2B5EF4-FFF2-40B4-BE49-F238E27FC236}">
                <a16:creationId xmlns:a16="http://schemas.microsoft.com/office/drawing/2014/main" id="{E8B1616B-3F08-4869-A522-773C38940F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030CE6-9124-4B3A-A912-AE16B5C34003}"/>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20168802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ED1A2-26B5-2A1B-49BE-50CABEF46F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451082-C6FD-F739-9380-E06C76D7B4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4DA92F-1D7D-09B4-6D5D-4020112062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C44399-3269-CF14-352D-CF5747C063C6}"/>
              </a:ext>
            </a:extLst>
          </p:cNvPr>
          <p:cNvSpPr>
            <a:spLocks noGrp="1"/>
          </p:cNvSpPr>
          <p:nvPr>
            <p:ph type="dt" sz="half" idx="10"/>
          </p:nvPr>
        </p:nvSpPr>
        <p:spPr/>
        <p:txBody>
          <a:bodyPr/>
          <a:lstStyle/>
          <a:p>
            <a:fld id="{7AC25B46-BDF4-4D48-B2F1-14DF231B61C2}" type="datetimeFigureOut">
              <a:rPr lang="en-US" smtClean="0"/>
              <a:t>2/11/2025</a:t>
            </a:fld>
            <a:endParaRPr lang="en-US"/>
          </a:p>
        </p:txBody>
      </p:sp>
      <p:sp>
        <p:nvSpPr>
          <p:cNvPr id="6" name="Footer Placeholder 5">
            <a:extLst>
              <a:ext uri="{FF2B5EF4-FFF2-40B4-BE49-F238E27FC236}">
                <a16:creationId xmlns:a16="http://schemas.microsoft.com/office/drawing/2014/main" id="{C06A0F7B-AEC5-054C-7D55-8A705A39C3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5DDA33-0BA2-9F6D-F560-00B7C913D9F4}"/>
              </a:ext>
            </a:extLst>
          </p:cNvPr>
          <p:cNvSpPr>
            <a:spLocks noGrp="1"/>
          </p:cNvSpPr>
          <p:nvPr>
            <p:ph type="sldNum" sz="quarter" idx="12"/>
          </p:nvPr>
        </p:nvSpPr>
        <p:spPr/>
        <p:txBody>
          <a:bodyPr/>
          <a:lstStyle/>
          <a:p>
            <a:fld id="{FAAA89A7-DDB5-4CB7-920B-15EDC6298550}" type="slidenum">
              <a:rPr lang="en-US" smtClean="0"/>
              <a:t>‹#›</a:t>
            </a:fld>
            <a:endParaRPr lang="en-US"/>
          </a:p>
        </p:txBody>
      </p:sp>
    </p:spTree>
    <p:extLst>
      <p:ext uri="{BB962C8B-B14F-4D97-AF65-F5344CB8AC3E}">
        <p14:creationId xmlns:p14="http://schemas.microsoft.com/office/powerpoint/2010/main" val="28963306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972D1-4D6E-2E6C-43FF-6411E98F84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0DF401-0017-DED8-BEFA-5426830995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C92554-CB63-67A8-7796-3A73B357192F}"/>
              </a:ext>
            </a:extLst>
          </p:cNvPr>
          <p:cNvSpPr>
            <a:spLocks noGrp="1"/>
          </p:cNvSpPr>
          <p:nvPr>
            <p:ph type="dt" sz="half" idx="10"/>
          </p:nvPr>
        </p:nvSpPr>
        <p:spPr/>
        <p:txBody>
          <a:bodyPr/>
          <a:lstStyle/>
          <a:p>
            <a:fld id="{7AC25B46-BDF4-4D48-B2F1-14DF231B61C2}" type="datetimeFigureOut">
              <a:rPr lang="en-US" smtClean="0"/>
              <a:t>2/11/2025</a:t>
            </a:fld>
            <a:endParaRPr lang="en-US"/>
          </a:p>
        </p:txBody>
      </p:sp>
      <p:sp>
        <p:nvSpPr>
          <p:cNvPr id="5" name="Footer Placeholder 4">
            <a:extLst>
              <a:ext uri="{FF2B5EF4-FFF2-40B4-BE49-F238E27FC236}">
                <a16:creationId xmlns:a16="http://schemas.microsoft.com/office/drawing/2014/main" id="{B52B0A0B-CDCC-A0D6-FA39-BE488445A8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9EA187-4F09-68EF-1860-A9A651803A04}"/>
              </a:ext>
            </a:extLst>
          </p:cNvPr>
          <p:cNvSpPr>
            <a:spLocks noGrp="1"/>
          </p:cNvSpPr>
          <p:nvPr>
            <p:ph type="sldNum" sz="quarter" idx="12"/>
          </p:nvPr>
        </p:nvSpPr>
        <p:spPr/>
        <p:txBody>
          <a:bodyPr/>
          <a:lstStyle/>
          <a:p>
            <a:fld id="{FAAA89A7-DDB5-4CB7-920B-15EDC6298550}" type="slidenum">
              <a:rPr lang="en-US" smtClean="0"/>
              <a:t>‹#›</a:t>
            </a:fld>
            <a:endParaRPr lang="en-US"/>
          </a:p>
        </p:txBody>
      </p:sp>
    </p:spTree>
    <p:extLst>
      <p:ext uri="{BB962C8B-B14F-4D97-AF65-F5344CB8AC3E}">
        <p14:creationId xmlns:p14="http://schemas.microsoft.com/office/powerpoint/2010/main" val="18390575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1A5F81-491D-AD15-EB8D-18884DFE7D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B1E1119-2A58-8794-C730-7FE1FD0135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8F6F71-9D1F-C832-3152-1551C3C1A5C6}"/>
              </a:ext>
            </a:extLst>
          </p:cNvPr>
          <p:cNvSpPr>
            <a:spLocks noGrp="1"/>
          </p:cNvSpPr>
          <p:nvPr>
            <p:ph type="dt" sz="half" idx="10"/>
          </p:nvPr>
        </p:nvSpPr>
        <p:spPr/>
        <p:txBody>
          <a:bodyPr/>
          <a:lstStyle/>
          <a:p>
            <a:fld id="{7AC25B46-BDF4-4D48-B2F1-14DF231B61C2}" type="datetimeFigureOut">
              <a:rPr lang="en-US" smtClean="0"/>
              <a:t>2/11/2025</a:t>
            </a:fld>
            <a:endParaRPr lang="en-US"/>
          </a:p>
        </p:txBody>
      </p:sp>
      <p:sp>
        <p:nvSpPr>
          <p:cNvPr id="5" name="Footer Placeholder 4">
            <a:extLst>
              <a:ext uri="{FF2B5EF4-FFF2-40B4-BE49-F238E27FC236}">
                <a16:creationId xmlns:a16="http://schemas.microsoft.com/office/drawing/2014/main" id="{383B128E-2F2F-50A6-0113-497C1323AC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B1FD5A-0512-2D79-62A4-09F9E2A9FD89}"/>
              </a:ext>
            </a:extLst>
          </p:cNvPr>
          <p:cNvSpPr>
            <a:spLocks noGrp="1"/>
          </p:cNvSpPr>
          <p:nvPr>
            <p:ph type="sldNum" sz="quarter" idx="12"/>
          </p:nvPr>
        </p:nvSpPr>
        <p:spPr/>
        <p:txBody>
          <a:bodyPr/>
          <a:lstStyle/>
          <a:p>
            <a:fld id="{FAAA89A7-DDB5-4CB7-920B-15EDC6298550}" type="slidenum">
              <a:rPr lang="en-US" smtClean="0"/>
              <a:t>‹#›</a:t>
            </a:fld>
            <a:endParaRPr lang="en-US"/>
          </a:p>
        </p:txBody>
      </p:sp>
    </p:spTree>
    <p:extLst>
      <p:ext uri="{BB962C8B-B14F-4D97-AF65-F5344CB8AC3E}">
        <p14:creationId xmlns:p14="http://schemas.microsoft.com/office/powerpoint/2010/main" val="447221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78885-57B2-4930-BD7D-CBF916EDF1C6}"/>
              </a:ext>
            </a:extLst>
          </p:cNvPr>
          <p:cNvSpPr>
            <a:spLocks noGrp="1"/>
          </p:cNvSpPr>
          <p:nvPr>
            <p:ph type="title"/>
          </p:nvPr>
        </p:nvSpPr>
        <p:spPr>
          <a:xfrm>
            <a:off x="912629" y="1709738"/>
            <a:ext cx="9214884" cy="3159974"/>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BE495E4-2F8B-4CC7-88AC-A312067E60D2}"/>
              </a:ext>
            </a:extLst>
          </p:cNvPr>
          <p:cNvSpPr>
            <a:spLocks noGrp="1"/>
          </p:cNvSpPr>
          <p:nvPr>
            <p:ph type="body" idx="1"/>
          </p:nvPr>
        </p:nvSpPr>
        <p:spPr>
          <a:xfrm>
            <a:off x="912628" y="5018567"/>
            <a:ext cx="7907079" cy="1073889"/>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585CC9-BAD3-4807-90BB-97DA2D6A6BE2}"/>
              </a:ext>
            </a:extLst>
          </p:cNvPr>
          <p:cNvSpPr>
            <a:spLocks noGrp="1"/>
          </p:cNvSpPr>
          <p:nvPr>
            <p:ph type="dt" sz="half" idx="10"/>
          </p:nvPr>
        </p:nvSpPr>
        <p:spPr/>
        <p:txBody>
          <a:bodyPr/>
          <a:lstStyle/>
          <a:p>
            <a:fld id="{F07CD3FD-BE54-4400-942B-C6C15AA73DFD}" type="datetimeFigureOut">
              <a:rPr lang="en-US" smtClean="0"/>
              <a:t>2/11/2025</a:t>
            </a:fld>
            <a:endParaRPr lang="en-US"/>
          </a:p>
        </p:txBody>
      </p:sp>
      <p:sp>
        <p:nvSpPr>
          <p:cNvPr id="5" name="Footer Placeholder 4">
            <a:extLst>
              <a:ext uri="{FF2B5EF4-FFF2-40B4-BE49-F238E27FC236}">
                <a16:creationId xmlns:a16="http://schemas.microsoft.com/office/drawing/2014/main" id="{5F108CEF-165F-4D7E-9666-5CD0156B49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0EBC3D-3277-4D34-9F67-71040C21E3B3}"/>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1956138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77A4-4D01-45B6-9563-0BF13BA72F7C}"/>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EE17E00-96AC-45F0-82B2-9F601E9B93C2}"/>
              </a:ext>
            </a:extLst>
          </p:cNvPr>
          <p:cNvSpPr>
            <a:spLocks noGrp="1"/>
          </p:cNvSpPr>
          <p:nvPr>
            <p:ph sz="half" idx="1"/>
          </p:nvPr>
        </p:nvSpPr>
        <p:spPr>
          <a:xfrm>
            <a:off x="914400" y="2849526"/>
            <a:ext cx="5105400" cy="32104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2BA30CD-95C0-427B-A571-A7D8A53278F4}"/>
              </a:ext>
            </a:extLst>
          </p:cNvPr>
          <p:cNvSpPr>
            <a:spLocks noGrp="1"/>
          </p:cNvSpPr>
          <p:nvPr>
            <p:ph sz="half" idx="2"/>
          </p:nvPr>
        </p:nvSpPr>
        <p:spPr>
          <a:xfrm>
            <a:off x="6172200" y="2849526"/>
            <a:ext cx="5105400" cy="321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F67CAC-53E4-44AF-BEAC-8FFB96F05A86}"/>
              </a:ext>
            </a:extLst>
          </p:cNvPr>
          <p:cNvSpPr>
            <a:spLocks noGrp="1"/>
          </p:cNvSpPr>
          <p:nvPr>
            <p:ph type="dt" sz="half" idx="10"/>
          </p:nvPr>
        </p:nvSpPr>
        <p:spPr/>
        <p:txBody>
          <a:bodyPr/>
          <a:lstStyle/>
          <a:p>
            <a:fld id="{F07CD3FD-BE54-4400-942B-C6C15AA73DFD}" type="datetimeFigureOut">
              <a:rPr lang="en-US" smtClean="0"/>
              <a:t>2/11/2025</a:t>
            </a:fld>
            <a:endParaRPr lang="en-US"/>
          </a:p>
        </p:txBody>
      </p:sp>
      <p:sp>
        <p:nvSpPr>
          <p:cNvPr id="6" name="Footer Placeholder 5">
            <a:extLst>
              <a:ext uri="{FF2B5EF4-FFF2-40B4-BE49-F238E27FC236}">
                <a16:creationId xmlns:a16="http://schemas.microsoft.com/office/drawing/2014/main" id="{083D9F3A-E7F0-45E7-AFA8-0D4A669EC1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5F008B-58BB-45FF-923F-5909DAB49D34}"/>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1658279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B549-9E51-42E0-992A-73E775957773}"/>
              </a:ext>
            </a:extLst>
          </p:cNvPr>
          <p:cNvSpPr>
            <a:spLocks noGrp="1"/>
          </p:cNvSpPr>
          <p:nvPr>
            <p:ph type="title"/>
          </p:nvPr>
        </p:nvSpPr>
        <p:spPr>
          <a:xfrm>
            <a:off x="912628" y="1371599"/>
            <a:ext cx="10442760" cy="93975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81A5FDC-7C4B-45FB-8462-E2CE79919F33}"/>
              </a:ext>
            </a:extLst>
          </p:cNvPr>
          <p:cNvSpPr>
            <a:spLocks noGrp="1"/>
          </p:cNvSpPr>
          <p:nvPr>
            <p:ph type="body" idx="1"/>
          </p:nvPr>
        </p:nvSpPr>
        <p:spPr>
          <a:xfrm>
            <a:off x="912628" y="2311353"/>
            <a:ext cx="5084947" cy="69537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D8B686-2E92-45B9-A3D7-9DCAA0C50B36}"/>
              </a:ext>
            </a:extLst>
          </p:cNvPr>
          <p:cNvSpPr>
            <a:spLocks noGrp="1"/>
          </p:cNvSpPr>
          <p:nvPr>
            <p:ph sz="half" idx="2"/>
          </p:nvPr>
        </p:nvSpPr>
        <p:spPr>
          <a:xfrm>
            <a:off x="912628" y="3006725"/>
            <a:ext cx="5084947" cy="3182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6ADB526-4A44-47B6-8D14-93202E590AA7}"/>
              </a:ext>
            </a:extLst>
          </p:cNvPr>
          <p:cNvSpPr>
            <a:spLocks noGrp="1"/>
          </p:cNvSpPr>
          <p:nvPr>
            <p:ph type="body" sz="quarter" idx="3"/>
          </p:nvPr>
        </p:nvSpPr>
        <p:spPr>
          <a:xfrm>
            <a:off x="6172200" y="2311353"/>
            <a:ext cx="5183188" cy="69537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4177CA-5C13-4311-BFD3-B98FBD942DA5}"/>
              </a:ext>
            </a:extLst>
          </p:cNvPr>
          <p:cNvSpPr>
            <a:spLocks noGrp="1"/>
          </p:cNvSpPr>
          <p:nvPr>
            <p:ph sz="quarter" idx="4"/>
          </p:nvPr>
        </p:nvSpPr>
        <p:spPr>
          <a:xfrm>
            <a:off x="6172200" y="3006725"/>
            <a:ext cx="5183188" cy="3182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EA255A-4CB5-40CA-B756-1AA5E27C20BF}"/>
              </a:ext>
            </a:extLst>
          </p:cNvPr>
          <p:cNvSpPr>
            <a:spLocks noGrp="1"/>
          </p:cNvSpPr>
          <p:nvPr>
            <p:ph type="dt" sz="half" idx="10"/>
          </p:nvPr>
        </p:nvSpPr>
        <p:spPr/>
        <p:txBody>
          <a:bodyPr/>
          <a:lstStyle/>
          <a:p>
            <a:fld id="{F07CD3FD-BE54-4400-942B-C6C15AA73DFD}" type="datetimeFigureOut">
              <a:rPr lang="en-US" smtClean="0"/>
              <a:t>2/11/2025</a:t>
            </a:fld>
            <a:endParaRPr lang="en-US"/>
          </a:p>
        </p:txBody>
      </p:sp>
      <p:sp>
        <p:nvSpPr>
          <p:cNvPr id="8" name="Footer Placeholder 7">
            <a:extLst>
              <a:ext uri="{FF2B5EF4-FFF2-40B4-BE49-F238E27FC236}">
                <a16:creationId xmlns:a16="http://schemas.microsoft.com/office/drawing/2014/main" id="{FF3072C4-10F1-49B8-B0BF-69204EDDCF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5ACC97-44C1-4887-909B-E6732D3C1FFE}"/>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38543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7D313-943A-47E0-8A7A-DFFBCC297AB7}"/>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3AC25A7-81C8-4AA1-AD9F-C78A451FDE2E}"/>
              </a:ext>
            </a:extLst>
          </p:cNvPr>
          <p:cNvSpPr>
            <a:spLocks noGrp="1"/>
          </p:cNvSpPr>
          <p:nvPr>
            <p:ph type="dt" sz="half" idx="10"/>
          </p:nvPr>
        </p:nvSpPr>
        <p:spPr/>
        <p:txBody>
          <a:bodyPr/>
          <a:lstStyle/>
          <a:p>
            <a:fld id="{F07CD3FD-BE54-4400-942B-C6C15AA73DFD}" type="datetimeFigureOut">
              <a:rPr lang="en-US" smtClean="0"/>
              <a:t>2/11/2025</a:t>
            </a:fld>
            <a:endParaRPr lang="en-US"/>
          </a:p>
        </p:txBody>
      </p:sp>
      <p:sp>
        <p:nvSpPr>
          <p:cNvPr id="4" name="Footer Placeholder 3">
            <a:extLst>
              <a:ext uri="{FF2B5EF4-FFF2-40B4-BE49-F238E27FC236}">
                <a16:creationId xmlns:a16="http://schemas.microsoft.com/office/drawing/2014/main" id="{6EF54740-6022-46B2-9C55-B60E965168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9497C9-6B5E-46D6-8FE9-0A5E0CF7F95B}"/>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1126186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740D3C-270A-401A-810C-2F86BBBB87D4}"/>
              </a:ext>
            </a:extLst>
          </p:cNvPr>
          <p:cNvSpPr>
            <a:spLocks noGrp="1"/>
          </p:cNvSpPr>
          <p:nvPr>
            <p:ph type="dt" sz="half" idx="10"/>
          </p:nvPr>
        </p:nvSpPr>
        <p:spPr/>
        <p:txBody>
          <a:bodyPr/>
          <a:lstStyle/>
          <a:p>
            <a:fld id="{F07CD3FD-BE54-4400-942B-C6C15AA73DFD}" type="datetimeFigureOut">
              <a:rPr lang="en-US" smtClean="0"/>
              <a:t>2/11/2025</a:t>
            </a:fld>
            <a:endParaRPr lang="en-US"/>
          </a:p>
        </p:txBody>
      </p:sp>
      <p:sp>
        <p:nvSpPr>
          <p:cNvPr id="3" name="Footer Placeholder 2">
            <a:extLst>
              <a:ext uri="{FF2B5EF4-FFF2-40B4-BE49-F238E27FC236}">
                <a16:creationId xmlns:a16="http://schemas.microsoft.com/office/drawing/2014/main" id="{DDCBE9F8-1765-4F36-A4DE-1DB136025A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90CF9E-A6C6-4873-ADBE-7A2939319E58}"/>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174315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CDF8-00AD-4441-A6D5-9D7A659EB6C0}"/>
              </a:ext>
            </a:extLst>
          </p:cNvPr>
          <p:cNvSpPr>
            <a:spLocks noGrp="1"/>
          </p:cNvSpPr>
          <p:nvPr>
            <p:ph type="title"/>
          </p:nvPr>
        </p:nvSpPr>
        <p:spPr>
          <a:xfrm>
            <a:off x="912628" y="1463038"/>
            <a:ext cx="3859397" cy="1471548"/>
          </a:xfrm>
        </p:spPr>
        <p:txBody>
          <a:bodyPr anchor="t"/>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8C330AF-CB7E-420A-AE8A-E02E90325885}"/>
              </a:ext>
            </a:extLst>
          </p:cNvPr>
          <p:cNvSpPr>
            <a:spLocks noGrp="1"/>
          </p:cNvSpPr>
          <p:nvPr>
            <p:ph idx="1"/>
          </p:nvPr>
        </p:nvSpPr>
        <p:spPr>
          <a:xfrm>
            <a:off x="5183188" y="987425"/>
            <a:ext cx="6172200" cy="487362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43257AD-2422-4CDA-9C55-700F4B5BF251}"/>
              </a:ext>
            </a:extLst>
          </p:cNvPr>
          <p:cNvSpPr>
            <a:spLocks noGrp="1"/>
          </p:cNvSpPr>
          <p:nvPr>
            <p:ph type="body" sz="half" idx="2"/>
          </p:nvPr>
        </p:nvSpPr>
        <p:spPr>
          <a:xfrm>
            <a:off x="912628" y="2934586"/>
            <a:ext cx="3859397" cy="29344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1B7454-C1CC-46F2-A6FB-1FE786C48F49}"/>
              </a:ext>
            </a:extLst>
          </p:cNvPr>
          <p:cNvSpPr>
            <a:spLocks noGrp="1"/>
          </p:cNvSpPr>
          <p:nvPr>
            <p:ph type="dt" sz="half" idx="10"/>
          </p:nvPr>
        </p:nvSpPr>
        <p:spPr/>
        <p:txBody>
          <a:bodyPr/>
          <a:lstStyle/>
          <a:p>
            <a:fld id="{F07CD3FD-BE54-4400-942B-C6C15AA73DFD}" type="datetimeFigureOut">
              <a:rPr lang="en-US" smtClean="0"/>
              <a:t>2/11/2025</a:t>
            </a:fld>
            <a:endParaRPr lang="en-US"/>
          </a:p>
        </p:txBody>
      </p:sp>
      <p:sp>
        <p:nvSpPr>
          <p:cNvPr id="6" name="Footer Placeholder 5">
            <a:extLst>
              <a:ext uri="{FF2B5EF4-FFF2-40B4-BE49-F238E27FC236}">
                <a16:creationId xmlns:a16="http://schemas.microsoft.com/office/drawing/2014/main" id="{49077DBE-6CC7-421B-AB5E-341E20BD92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6EAB8F-7526-4CDB-B782-FAD8B3E70B0A}"/>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2431579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1647F-5A61-44C9-81DC-331C9AE5DDAE}"/>
              </a:ext>
            </a:extLst>
          </p:cNvPr>
          <p:cNvSpPr>
            <a:spLocks noGrp="1"/>
          </p:cNvSpPr>
          <p:nvPr>
            <p:ph type="title"/>
          </p:nvPr>
        </p:nvSpPr>
        <p:spPr>
          <a:xfrm>
            <a:off x="912628" y="1463038"/>
            <a:ext cx="3859397" cy="1471548"/>
          </a:xfrm>
        </p:spPr>
        <p:txBody>
          <a:bodyPr anchor="t"/>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1627A0F-F1B8-49BE-A0FF-7FE16E3BDC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86D1BD6-1519-4431-9FAF-7D4F4129972C}"/>
              </a:ext>
            </a:extLst>
          </p:cNvPr>
          <p:cNvSpPr>
            <a:spLocks noGrp="1"/>
          </p:cNvSpPr>
          <p:nvPr>
            <p:ph type="body" sz="half" idx="2"/>
          </p:nvPr>
        </p:nvSpPr>
        <p:spPr>
          <a:xfrm>
            <a:off x="912628" y="2934586"/>
            <a:ext cx="3859397" cy="29344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A587A0-353B-42C2-BA96-B1ADEDF642BE}"/>
              </a:ext>
            </a:extLst>
          </p:cNvPr>
          <p:cNvSpPr>
            <a:spLocks noGrp="1"/>
          </p:cNvSpPr>
          <p:nvPr>
            <p:ph type="dt" sz="half" idx="10"/>
          </p:nvPr>
        </p:nvSpPr>
        <p:spPr/>
        <p:txBody>
          <a:bodyPr/>
          <a:lstStyle/>
          <a:p>
            <a:fld id="{F07CD3FD-BE54-4400-942B-C6C15AA73DFD}" type="datetimeFigureOut">
              <a:rPr lang="en-US" smtClean="0"/>
              <a:t>2/11/2025</a:t>
            </a:fld>
            <a:endParaRPr lang="en-US"/>
          </a:p>
        </p:txBody>
      </p:sp>
      <p:sp>
        <p:nvSpPr>
          <p:cNvPr id="6" name="Footer Placeholder 5">
            <a:extLst>
              <a:ext uri="{FF2B5EF4-FFF2-40B4-BE49-F238E27FC236}">
                <a16:creationId xmlns:a16="http://schemas.microsoft.com/office/drawing/2014/main" id="{44D5A88E-3957-4B76-B1BE-4164029217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F7C5FD-E56A-4C66-8F23-087F95A2FD0E}"/>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3784802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B4E786-7636-4278-8595-D365D28A796A}"/>
              </a:ext>
            </a:extLst>
          </p:cNvPr>
          <p:cNvSpPr>
            <a:spLocks noGrp="1"/>
          </p:cNvSpPr>
          <p:nvPr>
            <p:ph type="title"/>
          </p:nvPr>
        </p:nvSpPr>
        <p:spPr>
          <a:xfrm>
            <a:off x="914400" y="1371601"/>
            <a:ext cx="10363200" cy="118757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EA740849-7059-4C70-992B-5304D2EE9BAB}"/>
              </a:ext>
            </a:extLst>
          </p:cNvPr>
          <p:cNvSpPr>
            <a:spLocks noGrp="1"/>
          </p:cNvSpPr>
          <p:nvPr>
            <p:ph type="body" idx="1"/>
          </p:nvPr>
        </p:nvSpPr>
        <p:spPr>
          <a:xfrm>
            <a:off x="914399" y="2559171"/>
            <a:ext cx="10363200" cy="338265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09FEBF6-CEA6-4332-87B3-697807571C84}"/>
              </a:ext>
            </a:extLst>
          </p:cNvPr>
          <p:cNvSpPr>
            <a:spLocks noGrp="1"/>
          </p:cNvSpPr>
          <p:nvPr>
            <p:ph type="dt" sz="half" idx="2"/>
          </p:nvPr>
        </p:nvSpPr>
        <p:spPr>
          <a:xfrm>
            <a:off x="912628" y="6356350"/>
            <a:ext cx="2743200" cy="365125"/>
          </a:xfrm>
          <a:prstGeom prst="rect">
            <a:avLst/>
          </a:prstGeom>
        </p:spPr>
        <p:txBody>
          <a:bodyPr vert="horz" lIns="91440" tIns="45720" rIns="91440" bIns="45720" rtlCol="0" anchor="ctr"/>
          <a:lstStyle>
            <a:lvl1pPr algn="l">
              <a:defRPr sz="900" b="1" cap="all" spc="300" baseline="0">
                <a:solidFill>
                  <a:schemeClr val="tx1"/>
                </a:solidFill>
              </a:defRPr>
            </a:lvl1pPr>
          </a:lstStyle>
          <a:p>
            <a:fld id="{F07CD3FD-BE54-4400-942B-C6C15AA73DFD}" type="datetimeFigureOut">
              <a:rPr lang="en-US" smtClean="0"/>
              <a:t>2/11/2025</a:t>
            </a:fld>
            <a:endParaRPr lang="en-US"/>
          </a:p>
        </p:txBody>
      </p:sp>
      <p:sp>
        <p:nvSpPr>
          <p:cNvPr id="5" name="Footer Placeholder 4">
            <a:extLst>
              <a:ext uri="{FF2B5EF4-FFF2-40B4-BE49-F238E27FC236}">
                <a16:creationId xmlns:a16="http://schemas.microsoft.com/office/drawing/2014/main" id="{BC6BAF94-621C-43E1-BA0C-410A6899031B}"/>
              </a:ext>
            </a:extLst>
          </p:cNvPr>
          <p:cNvSpPr>
            <a:spLocks noGrp="1"/>
          </p:cNvSpPr>
          <p:nvPr>
            <p:ph type="ftr" sz="quarter" idx="3"/>
          </p:nvPr>
        </p:nvSpPr>
        <p:spPr>
          <a:xfrm>
            <a:off x="6767622" y="6356350"/>
            <a:ext cx="4040373" cy="365125"/>
          </a:xfrm>
          <a:prstGeom prst="rect">
            <a:avLst/>
          </a:prstGeom>
        </p:spPr>
        <p:txBody>
          <a:bodyPr vert="horz" lIns="91440" tIns="45720" rIns="91440" bIns="45720" rtlCol="0" anchor="ctr"/>
          <a:lstStyle>
            <a:lvl1pPr algn="r">
              <a:defRPr sz="900" b="1" cap="all" spc="30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137D19E5-9E16-48C9-AAE2-0C70679A8D7B}"/>
              </a:ext>
            </a:extLst>
          </p:cNvPr>
          <p:cNvSpPr>
            <a:spLocks noGrp="1"/>
          </p:cNvSpPr>
          <p:nvPr>
            <p:ph type="sldNum" sz="quarter" idx="4"/>
          </p:nvPr>
        </p:nvSpPr>
        <p:spPr>
          <a:xfrm>
            <a:off x="10807995" y="6356350"/>
            <a:ext cx="723014" cy="365125"/>
          </a:xfrm>
          <a:prstGeom prst="rect">
            <a:avLst/>
          </a:prstGeom>
        </p:spPr>
        <p:txBody>
          <a:bodyPr vert="horz" lIns="91440" tIns="45720" rIns="91440" bIns="45720" rtlCol="0" anchor="ctr"/>
          <a:lstStyle>
            <a:lvl1pPr algn="r">
              <a:defRPr sz="900" b="1" cap="all" spc="300" baseline="0">
                <a:solidFill>
                  <a:schemeClr val="tx1"/>
                </a:solidFill>
              </a:defRPr>
            </a:lvl1pPr>
          </a:lstStyle>
          <a:p>
            <a:fld id="{A4C0CD32-A6C8-4BA5-B3DF-D8325E32CAA4}" type="slidenum">
              <a:rPr lang="en-US" smtClean="0"/>
              <a:t>‹#›</a:t>
            </a:fld>
            <a:endParaRPr lang="en-US"/>
          </a:p>
        </p:txBody>
      </p:sp>
      <p:cxnSp>
        <p:nvCxnSpPr>
          <p:cNvPr id="7" name="Straight Connector 6">
            <a:extLst>
              <a:ext uri="{FF2B5EF4-FFF2-40B4-BE49-F238E27FC236}">
                <a16:creationId xmlns:a16="http://schemas.microsoft.com/office/drawing/2014/main" id="{F209B62C-3402-4623-9A7C-AA048B56F8C3}"/>
              </a:ext>
            </a:extLst>
          </p:cNvPr>
          <p:cNvCxnSpPr>
            <a:cxnSpLocks/>
          </p:cNvCxnSpPr>
          <p:nvPr/>
        </p:nvCxnSpPr>
        <p:spPr>
          <a:xfrm>
            <a:off x="990600"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7254257"/>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87000"/>
        <a:buFont typeface="Arial" panose="020B0604020202020204" pitchFamily="34" charset="0"/>
        <a:buChar char="•"/>
        <a:defRPr sz="2000" kern="1200">
          <a:solidFill>
            <a:schemeClr val="tx1"/>
          </a:solidFill>
          <a:latin typeface="+mn-lt"/>
          <a:ea typeface="+mn-ea"/>
          <a:cs typeface="+mn-cs"/>
        </a:defRPr>
      </a:lvl1pPr>
      <a:lvl2pPr marL="493776" indent="-228600" algn="l" defTabSz="914400" rtl="0" eaLnBrk="1" latinLnBrk="0" hangingPunct="1">
        <a:lnSpc>
          <a:spcPct val="120000"/>
        </a:lnSpc>
        <a:spcBef>
          <a:spcPts val="500"/>
        </a:spcBef>
        <a:buSzPct val="87000"/>
        <a:buFont typeface="Arial" panose="020B06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SzPct val="87000"/>
        <a:buFont typeface="Arial" panose="020B0604020202020204" pitchFamily="34" charset="0"/>
        <a:buChar char="•"/>
        <a:defRPr sz="1600" kern="1200">
          <a:solidFill>
            <a:schemeClr val="tx1"/>
          </a:solidFill>
          <a:latin typeface="+mn-lt"/>
          <a:ea typeface="+mn-ea"/>
          <a:cs typeface="+mn-cs"/>
        </a:defRPr>
      </a:lvl3pPr>
      <a:lvl4pPr marL="1051560" indent="-28575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4pPr>
      <a:lvl5pPr marL="1298448" indent="-22860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051410-13EC-75DF-E567-5B261459F2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7A6A83-2F56-2EF6-E09F-E5F8A60E08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2B5A6A-000A-942E-C947-7E150DF5B8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C25B46-BDF4-4D48-B2F1-14DF231B61C2}" type="datetimeFigureOut">
              <a:rPr lang="en-US" smtClean="0"/>
              <a:t>2/11/2025</a:t>
            </a:fld>
            <a:endParaRPr lang="en-US"/>
          </a:p>
        </p:txBody>
      </p:sp>
      <p:sp>
        <p:nvSpPr>
          <p:cNvPr id="5" name="Footer Placeholder 4">
            <a:extLst>
              <a:ext uri="{FF2B5EF4-FFF2-40B4-BE49-F238E27FC236}">
                <a16:creationId xmlns:a16="http://schemas.microsoft.com/office/drawing/2014/main" id="{DECF5742-7E8D-CB8E-62CD-4A4011F643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FE8337-F57F-2A9F-5E3A-AFD88383DA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AA89A7-DDB5-4CB7-920B-15EDC6298550}" type="slidenum">
              <a:rPr lang="en-US" smtClean="0"/>
              <a:t>‹#›</a:t>
            </a:fld>
            <a:endParaRPr lang="en-US"/>
          </a:p>
        </p:txBody>
      </p:sp>
    </p:spTree>
    <p:extLst>
      <p:ext uri="{BB962C8B-B14F-4D97-AF65-F5344CB8AC3E}">
        <p14:creationId xmlns:p14="http://schemas.microsoft.com/office/powerpoint/2010/main" val="2084322561"/>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1B7D3F8-E1AE-A88F-0B2F-7AD30947A8BE}"/>
              </a:ext>
            </a:extLst>
          </p:cNvPr>
          <p:cNvSpPr txBox="1"/>
          <p:nvPr/>
        </p:nvSpPr>
        <p:spPr>
          <a:xfrm>
            <a:off x="3246930" y="5224332"/>
            <a:ext cx="5531945" cy="646331"/>
          </a:xfrm>
          <a:prstGeom prst="rect">
            <a:avLst/>
          </a:prstGeom>
          <a:solidFill>
            <a:schemeClr val="accent5">
              <a:lumMod val="20000"/>
              <a:lumOff val="80000"/>
            </a:schemeClr>
          </a:solidFill>
          <a:effectLst>
            <a:outerShdw blurRad="50800" dist="38100" dir="2700000" algn="tl" rotWithShape="0">
              <a:prstClr val="black">
                <a:alpha val="40000"/>
              </a:prstClr>
            </a:outerShdw>
          </a:effectLst>
        </p:spPr>
        <p:txBody>
          <a:bodyPr wrap="square" rtlCol="0">
            <a:spAutoFit/>
          </a:bodyPr>
          <a:lstStyle/>
          <a:p>
            <a:pPr lvl="0">
              <a:defRPr/>
            </a:pPr>
            <a:r>
              <a:rPr lang="vi-VN">
                <a:solidFill>
                  <a:prstClr val="black"/>
                </a:solidFill>
                <a:latin typeface="Open Sans" panose="020B0606030504020204" pitchFamily="34" charset="0"/>
                <a:ea typeface="Open Sans" panose="020B0606030504020204" pitchFamily="34" charset="0"/>
                <a:cs typeface="Open Sans" panose="020B0606030504020204" pitchFamily="34" charset="0"/>
              </a:rPr>
              <a:t>Các em hãy đếm số HS có điểm trung bình lớn hơn 6,5</a:t>
            </a:r>
            <a:endParaRPr kumimoji="0" lang="vi-VN" sz="1800" b="0" i="0" u="none" strike="noStrike" kern="1200" cap="none" spc="0" normalizeH="0" baseline="0" noProof="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nvGrpSpPr>
          <p:cNvPr id="2" name="Group 1">
            <a:extLst>
              <a:ext uri="{FF2B5EF4-FFF2-40B4-BE49-F238E27FC236}">
                <a16:creationId xmlns:a16="http://schemas.microsoft.com/office/drawing/2014/main" id="{DA2AC323-571D-C01E-DAA6-43B74A0E9707}"/>
              </a:ext>
            </a:extLst>
          </p:cNvPr>
          <p:cNvGrpSpPr/>
          <p:nvPr/>
        </p:nvGrpSpPr>
        <p:grpSpPr>
          <a:xfrm>
            <a:off x="425760" y="364203"/>
            <a:ext cx="2278530" cy="781916"/>
            <a:chOff x="1116494" y="435519"/>
            <a:chExt cx="3748285" cy="781916"/>
          </a:xfrm>
          <a:solidFill>
            <a:srgbClr val="7CB018"/>
          </a:solidFill>
        </p:grpSpPr>
        <p:sp>
          <p:nvSpPr>
            <p:cNvPr id="4" name="Rectangle: Folded Corner 3">
              <a:extLst>
                <a:ext uri="{FF2B5EF4-FFF2-40B4-BE49-F238E27FC236}">
                  <a16:creationId xmlns:a16="http://schemas.microsoft.com/office/drawing/2014/main" id="{10F2BD1C-364C-E7C1-81F3-0621F168E9FE}"/>
                </a:ext>
              </a:extLst>
            </p:cNvPr>
            <p:cNvSpPr/>
            <p:nvPr/>
          </p:nvSpPr>
          <p:spPr>
            <a:xfrm rot="10800000">
              <a:off x="1116494" y="435519"/>
              <a:ext cx="3748285" cy="781916"/>
            </a:xfrm>
            <a:prstGeom prst="foldedCorner">
              <a:avLst>
                <a:gd name="adj" fmla="val 4623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accent1">
                    <a:lumMod val="60000"/>
                    <a:lumOff val="40000"/>
                  </a:schemeClr>
                </a:solidFill>
              </a:endParaRPr>
            </a:p>
          </p:txBody>
        </p:sp>
        <p:sp>
          <p:nvSpPr>
            <p:cNvPr id="7" name="TextBox 6">
              <a:extLst>
                <a:ext uri="{FF2B5EF4-FFF2-40B4-BE49-F238E27FC236}">
                  <a16:creationId xmlns:a16="http://schemas.microsoft.com/office/drawing/2014/main" id="{F61B6A84-01CC-D6D0-2034-3ECDA1DF99D2}"/>
                </a:ext>
              </a:extLst>
            </p:cNvPr>
            <p:cNvSpPr txBox="1"/>
            <p:nvPr/>
          </p:nvSpPr>
          <p:spPr>
            <a:xfrm>
              <a:off x="1494947" y="595644"/>
              <a:ext cx="1967205" cy="461665"/>
            </a:xfrm>
            <a:prstGeom prst="rect">
              <a:avLst/>
            </a:prstGeom>
            <a:grpFill/>
          </p:spPr>
          <p:txBody>
            <a:bodyPr wrap="none" rtlCol="0">
              <a:spAutoFit/>
            </a:bodyPr>
            <a:lstStyle/>
            <a:p>
              <a:r>
                <a:rPr lang="en-US" sz="2400" b="1">
                  <a:latin typeface="Segoe UI" panose="020B0502040204020203" pitchFamily="34" charset="0"/>
                  <a:cs typeface="Segoe UI" panose="020B0502040204020203" pitchFamily="34" charset="0"/>
                </a:rPr>
                <a:t>KHỞI ĐỘNG</a:t>
              </a:r>
              <a:endParaRPr lang="vi-VN" sz="2400" b="1">
                <a:latin typeface="Segoe UI" panose="020B0502040204020203" pitchFamily="34" charset="0"/>
                <a:cs typeface="Segoe UI" panose="020B0502040204020203" pitchFamily="34" charset="0"/>
              </a:endParaRPr>
            </a:p>
          </p:txBody>
        </p:sp>
      </p:grpSp>
      <p:pic>
        <p:nvPicPr>
          <p:cNvPr id="11" name="Picture 10">
            <a:extLst>
              <a:ext uri="{FF2B5EF4-FFF2-40B4-BE49-F238E27FC236}">
                <a16:creationId xmlns:a16="http://schemas.microsoft.com/office/drawing/2014/main" id="{4EC47F3B-A802-8104-4E13-924586A251DF}"/>
              </a:ext>
            </a:extLst>
          </p:cNvPr>
          <p:cNvPicPr>
            <a:picLocks noChangeAspect="1"/>
          </p:cNvPicPr>
          <p:nvPr/>
        </p:nvPicPr>
        <p:blipFill>
          <a:blip r:embed="rId3"/>
          <a:stretch>
            <a:fillRect/>
          </a:stretch>
        </p:blipFill>
        <p:spPr>
          <a:xfrm>
            <a:off x="2825251" y="669578"/>
            <a:ext cx="6541498" cy="4308821"/>
          </a:xfrm>
          <a:prstGeom prst="rect">
            <a:avLst/>
          </a:prstGeom>
        </p:spPr>
      </p:pic>
      <p:sp>
        <p:nvSpPr>
          <p:cNvPr id="12" name="TextBox 11">
            <a:extLst>
              <a:ext uri="{FF2B5EF4-FFF2-40B4-BE49-F238E27FC236}">
                <a16:creationId xmlns:a16="http://schemas.microsoft.com/office/drawing/2014/main" id="{DA5C0BF6-A324-397D-A148-64739F70BEE4}"/>
              </a:ext>
            </a:extLst>
          </p:cNvPr>
          <p:cNvSpPr txBox="1"/>
          <p:nvPr/>
        </p:nvSpPr>
        <p:spPr>
          <a:xfrm>
            <a:off x="3246930" y="5224332"/>
            <a:ext cx="5531945" cy="923330"/>
          </a:xfrm>
          <a:prstGeom prst="rect">
            <a:avLst/>
          </a:prstGeom>
          <a:solidFill>
            <a:schemeClr val="accent5">
              <a:lumMod val="20000"/>
              <a:lumOff val="80000"/>
            </a:schemeClr>
          </a:solidFill>
          <a:effectLst>
            <a:outerShdw blurRad="50800" dist="38100" dir="2700000" algn="tl" rotWithShape="0">
              <a:prstClr val="black">
                <a:alpha val="40000"/>
              </a:prstClr>
            </a:outerShdw>
          </a:effectLst>
        </p:spPr>
        <p:txBody>
          <a:bodyPr wrap="square" rtlCol="0">
            <a:spAutoFit/>
          </a:bodyPr>
          <a:lstStyle/>
          <a:p>
            <a:pPr lvl="0">
              <a:defRPr/>
            </a:pPr>
            <a:r>
              <a:rPr lang="vi-VN">
                <a:solidFill>
                  <a:prstClr val="black"/>
                </a:solidFill>
                <a:latin typeface="Open Sans" panose="020B0606030504020204" pitchFamily="34" charset="0"/>
                <a:ea typeface="Open Sans" panose="020B0606030504020204" pitchFamily="34" charset="0"/>
                <a:cs typeface="Open Sans" panose="020B0606030504020204" pitchFamily="34" charset="0"/>
              </a:rPr>
              <a:t>Liệu có cách nào chỉ hiển thị các hàng có điểm trung bình lớn hơn 6,5, để giúp cho việc đếm trở nên nhanh hơn không? </a:t>
            </a:r>
            <a:endParaRPr kumimoji="0" lang="vi-VN" sz="1800" b="0" i="0" u="none" strike="noStrike" kern="1200" cap="none" spc="0" normalizeH="0" baseline="0" noProof="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1452763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6018C-A02D-71B6-80DE-1F6635909786}"/>
              </a:ext>
            </a:extLst>
          </p:cNvPr>
          <p:cNvSpPr>
            <a:spLocks noGrp="1"/>
          </p:cNvSpPr>
          <p:nvPr>
            <p:ph type="ctrTitle"/>
          </p:nvPr>
        </p:nvSpPr>
        <p:spPr>
          <a:xfrm>
            <a:off x="793803" y="608568"/>
            <a:ext cx="8792856" cy="2981093"/>
          </a:xfrm>
        </p:spPr>
        <p:txBody>
          <a:bodyPr vert="horz" lIns="91440" tIns="45720" rIns="91440" bIns="45720" rtlCol="0" anchor="b">
            <a:noAutofit/>
          </a:bodyPr>
          <a:lstStyle/>
          <a:p>
            <a:pPr>
              <a:lnSpc>
                <a:spcPct val="90000"/>
              </a:lnSpc>
            </a:pPr>
            <a:r>
              <a:rPr lang="en-US" sz="5400" b="1" dirty="0">
                <a:solidFill>
                  <a:srgbClr val="FFFFFF"/>
                </a:solidFill>
                <a:latin typeface="Open Sans" panose="020B0606030504020204" pitchFamily="34" charset="0"/>
                <a:ea typeface="Open Sans" panose="020B0606030504020204" pitchFamily="34" charset="0"/>
                <a:cs typeface="Open Sans" panose="020B0606030504020204" pitchFamily="34" charset="0"/>
              </a:rPr>
              <a:t/>
            </a:r>
            <a:br>
              <a:rPr lang="en-US" sz="5400" b="1" dirty="0">
                <a:solidFill>
                  <a:srgbClr val="FFFFFF"/>
                </a:solidFill>
                <a:latin typeface="Open Sans" panose="020B0606030504020204" pitchFamily="34" charset="0"/>
                <a:ea typeface="Open Sans" panose="020B0606030504020204" pitchFamily="34" charset="0"/>
                <a:cs typeface="Open Sans" panose="020B0606030504020204" pitchFamily="34" charset="0"/>
              </a:rPr>
            </a:br>
            <a:r>
              <a:rPr lang="en-US" sz="5400" b="1" dirty="0">
                <a:solidFill>
                  <a:srgbClr val="FFFFFF"/>
                </a:solidFill>
                <a:latin typeface="Open Sans" panose="020B0606030504020204" pitchFamily="34" charset="0"/>
                <a:ea typeface="Open Sans" panose="020B0606030504020204" pitchFamily="34" charset="0"/>
                <a:cs typeface="Open Sans" panose="020B0606030504020204" pitchFamily="34" charset="0"/>
              </a:rPr>
              <a:t>TIẾT 12. BÀI 6: </a:t>
            </a:r>
            <a:br>
              <a:rPr lang="en-US" sz="5400" b="1" dirty="0">
                <a:solidFill>
                  <a:srgbClr val="FFFFFF"/>
                </a:solidFill>
                <a:latin typeface="Open Sans" panose="020B0606030504020204" pitchFamily="34" charset="0"/>
                <a:ea typeface="Open Sans" panose="020B0606030504020204" pitchFamily="34" charset="0"/>
                <a:cs typeface="Open Sans" panose="020B0606030504020204" pitchFamily="34" charset="0"/>
              </a:rPr>
            </a:br>
            <a:r>
              <a:rPr lang="en-US" sz="5400" b="1" dirty="0">
                <a:solidFill>
                  <a:srgbClr val="FFFFFF"/>
                </a:solidFill>
                <a:latin typeface="Open Sans" panose="020B0606030504020204" pitchFamily="34" charset="0"/>
                <a:ea typeface="Open Sans" panose="020B0606030504020204" pitchFamily="34" charset="0"/>
                <a:cs typeface="Open Sans" panose="020B0606030504020204" pitchFamily="34" charset="0"/>
              </a:rPr>
              <a:t>SẮP XẾP VÀ LỌC DỮ </a:t>
            </a:r>
            <a:r>
              <a:rPr lang="en-US" sz="5400" b="1" dirty="0" smtClean="0">
                <a:solidFill>
                  <a:srgbClr val="FFFFFF"/>
                </a:solidFill>
                <a:latin typeface="Open Sans" panose="020B0606030504020204" pitchFamily="34" charset="0"/>
                <a:ea typeface="Open Sans" panose="020B0606030504020204" pitchFamily="34" charset="0"/>
                <a:cs typeface="Open Sans" panose="020B0606030504020204" pitchFamily="34" charset="0"/>
              </a:rPr>
              <a:t>LIỆU(tt)</a:t>
            </a:r>
            <a:r>
              <a:rPr lang="en-US" sz="5400" b="1" dirty="0">
                <a:solidFill>
                  <a:srgbClr val="FFFFFF"/>
                </a:solidFill>
                <a:latin typeface="Open Sans" panose="020B0606030504020204" pitchFamily="34" charset="0"/>
                <a:ea typeface="Open Sans" panose="020B0606030504020204" pitchFamily="34" charset="0"/>
                <a:cs typeface="Open Sans" panose="020B0606030504020204" pitchFamily="34" charset="0"/>
              </a:rPr>
              <a:t/>
            </a:r>
            <a:br>
              <a:rPr lang="en-US" sz="5400" b="1" dirty="0">
                <a:solidFill>
                  <a:srgbClr val="FFFFFF"/>
                </a:solidFill>
                <a:latin typeface="Open Sans" panose="020B0606030504020204" pitchFamily="34" charset="0"/>
                <a:ea typeface="Open Sans" panose="020B0606030504020204" pitchFamily="34" charset="0"/>
                <a:cs typeface="Open Sans" panose="020B0606030504020204" pitchFamily="34" charset="0"/>
              </a:rPr>
            </a:br>
            <a:endParaRPr lang="en-US" sz="5400" b="1" dirty="0">
              <a:solidFill>
                <a:srgbClr val="FFFFFF"/>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Subtitle 2">
            <a:extLst>
              <a:ext uri="{FF2B5EF4-FFF2-40B4-BE49-F238E27FC236}">
                <a16:creationId xmlns:a16="http://schemas.microsoft.com/office/drawing/2014/main" id="{C59BD655-F7DD-EBAD-D6B3-E49C84B099EE}"/>
              </a:ext>
            </a:extLst>
          </p:cNvPr>
          <p:cNvSpPr>
            <a:spLocks noGrp="1"/>
          </p:cNvSpPr>
          <p:nvPr>
            <p:ph type="subTitle" idx="1"/>
          </p:nvPr>
        </p:nvSpPr>
        <p:spPr>
          <a:xfrm>
            <a:off x="7205874" y="6411856"/>
            <a:ext cx="4761571" cy="1253490"/>
          </a:xfrm>
        </p:spPr>
        <p:txBody>
          <a:bodyPr vert="horz" lIns="91440" tIns="45720" rIns="91440" bIns="45720" rtlCol="0" anchor="t">
            <a:normAutofit/>
          </a:bodyPr>
          <a:lstStyle/>
          <a:p>
            <a:pPr algn="r"/>
            <a:r>
              <a:rPr lang="en-US" sz="1600" b="1" dirty="0">
                <a:solidFill>
                  <a:srgbClr val="FFFFFF"/>
                </a:solidFill>
                <a:latin typeface="Open Sans" panose="020B0606030504020204" pitchFamily="34" charset="0"/>
                <a:ea typeface="Open Sans" panose="020B0606030504020204" pitchFamily="34" charset="0"/>
                <a:cs typeface="Open Sans" panose="020B0606030504020204" pitchFamily="34" charset="0"/>
              </a:rPr>
              <a:t>Người dạy: </a:t>
            </a:r>
            <a:r>
              <a:rPr lang="en-US" sz="1600" b="1" dirty="0" smtClean="0">
                <a:solidFill>
                  <a:srgbClr val="FFFFFF"/>
                </a:solidFill>
                <a:latin typeface="Open Sans" panose="020B0606030504020204" pitchFamily="34" charset="0"/>
                <a:ea typeface="Open Sans" panose="020B0606030504020204" pitchFamily="34" charset="0"/>
                <a:cs typeface="Open Sans" panose="020B0606030504020204" pitchFamily="34" charset="0"/>
              </a:rPr>
              <a:t>Trình thị thấm</a:t>
            </a:r>
            <a:endParaRPr lang="en-US" sz="1600" b="1" dirty="0">
              <a:solidFill>
                <a:srgbClr val="FFFFFF"/>
              </a:solidFill>
              <a:latin typeface="Open Sans" panose="020B0606030504020204" pitchFamily="34" charset="0"/>
              <a:ea typeface="Open Sans" panose="020B0606030504020204" pitchFamily="34" charset="0"/>
              <a:cs typeface="Open Sans" panose="020B0606030504020204" pitchFamily="34" charset="0"/>
            </a:endParaRPr>
          </a:p>
          <a:p>
            <a:pPr algn="r"/>
            <a:endParaRPr lang="en-US" sz="1600" dirty="0">
              <a:solidFill>
                <a:srgbClr val="FFFFFF"/>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63324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A2AC323-571D-C01E-DAA6-43B74A0E9707}"/>
              </a:ext>
            </a:extLst>
          </p:cNvPr>
          <p:cNvGrpSpPr/>
          <p:nvPr/>
        </p:nvGrpSpPr>
        <p:grpSpPr>
          <a:xfrm>
            <a:off x="425759" y="364203"/>
            <a:ext cx="4220131" cy="781916"/>
            <a:chOff x="1116492" y="435519"/>
            <a:chExt cx="6942307" cy="781916"/>
          </a:xfrm>
          <a:solidFill>
            <a:srgbClr val="7CB018"/>
          </a:solidFill>
        </p:grpSpPr>
        <p:sp>
          <p:nvSpPr>
            <p:cNvPr id="4" name="Rectangle: Folded Corner 3">
              <a:extLst>
                <a:ext uri="{FF2B5EF4-FFF2-40B4-BE49-F238E27FC236}">
                  <a16:creationId xmlns:a16="http://schemas.microsoft.com/office/drawing/2014/main" id="{10F2BD1C-364C-E7C1-81F3-0621F168E9FE}"/>
                </a:ext>
              </a:extLst>
            </p:cNvPr>
            <p:cNvSpPr/>
            <p:nvPr/>
          </p:nvSpPr>
          <p:spPr>
            <a:xfrm rot="10800000">
              <a:off x="1116492" y="435519"/>
              <a:ext cx="6942307" cy="781916"/>
            </a:xfrm>
            <a:prstGeom prst="foldedCorner">
              <a:avLst>
                <a:gd name="adj" fmla="val 4623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accent1">
                    <a:lumMod val="60000"/>
                    <a:lumOff val="40000"/>
                  </a:schemeClr>
                </a:solidFill>
              </a:endParaRPr>
            </a:p>
          </p:txBody>
        </p:sp>
        <p:sp>
          <p:nvSpPr>
            <p:cNvPr id="7" name="TextBox 6">
              <a:extLst>
                <a:ext uri="{FF2B5EF4-FFF2-40B4-BE49-F238E27FC236}">
                  <a16:creationId xmlns:a16="http://schemas.microsoft.com/office/drawing/2014/main" id="{F61B6A84-01CC-D6D0-2034-3ECDA1DF99D2}"/>
                </a:ext>
              </a:extLst>
            </p:cNvPr>
            <p:cNvSpPr txBox="1"/>
            <p:nvPr/>
          </p:nvSpPr>
          <p:spPr>
            <a:xfrm>
              <a:off x="1494947" y="595644"/>
              <a:ext cx="6411105" cy="461665"/>
            </a:xfrm>
            <a:prstGeom prst="rect">
              <a:avLst/>
            </a:prstGeom>
            <a:grpFill/>
          </p:spPr>
          <p:txBody>
            <a:bodyPr wrap="none" rtlCol="0">
              <a:spAutoFit/>
            </a:bodyPr>
            <a:lstStyle/>
            <a:p>
              <a:r>
                <a:rPr lang="en-US" sz="2400" b="1">
                  <a:latin typeface="Segoe UI" panose="020B0502040204020203" pitchFamily="34" charset="0"/>
                  <a:cs typeface="Segoe UI" panose="020B0502040204020203" pitchFamily="34" charset="0"/>
                </a:rPr>
                <a:t>2. Thực hành: Lọc dữ liệu </a:t>
              </a:r>
              <a:endParaRPr lang="vi-VN" sz="2400" b="1">
                <a:latin typeface="Segoe UI" panose="020B0502040204020203" pitchFamily="34" charset="0"/>
                <a:cs typeface="Segoe UI" panose="020B0502040204020203" pitchFamily="34" charset="0"/>
              </a:endParaRPr>
            </a:p>
          </p:txBody>
        </p:sp>
      </p:grpSp>
      <p:sp>
        <p:nvSpPr>
          <p:cNvPr id="12" name="TextBox 11">
            <a:extLst>
              <a:ext uri="{FF2B5EF4-FFF2-40B4-BE49-F238E27FC236}">
                <a16:creationId xmlns:a16="http://schemas.microsoft.com/office/drawing/2014/main" id="{DA5C0BF6-A324-397D-A148-64739F70BEE4}"/>
              </a:ext>
            </a:extLst>
          </p:cNvPr>
          <p:cNvSpPr txBox="1"/>
          <p:nvPr/>
        </p:nvSpPr>
        <p:spPr>
          <a:xfrm>
            <a:off x="1556675" y="1490973"/>
            <a:ext cx="5531945" cy="461665"/>
          </a:xfrm>
          <a:prstGeom prst="rect">
            <a:avLst/>
          </a:prstGeom>
          <a:noFill/>
          <a:effectLst/>
        </p:spPr>
        <p:txBody>
          <a:bodyPr wrap="square" rtlCol="0">
            <a:spAutoFit/>
          </a:bodyPr>
          <a:lstStyle/>
          <a:p>
            <a:pPr lvl="0">
              <a:defRPr/>
            </a:pPr>
            <a:r>
              <a:rPr lang="vi-VN" sz="2400">
                <a:solidFill>
                  <a:prstClr val="black"/>
                </a:solidFill>
                <a:latin typeface="Open Sans" panose="020B0606030504020204" pitchFamily="34" charset="0"/>
                <a:ea typeface="Open Sans" panose="020B0606030504020204" pitchFamily="34" charset="0"/>
                <a:cs typeface="Open Sans" panose="020B0606030504020204" pitchFamily="34" charset="0"/>
              </a:rPr>
              <a:t>Chức năng lọc dữ liệu để làm gì?</a:t>
            </a:r>
            <a:endParaRPr kumimoji="0" lang="vi-VN" sz="2400" b="0" i="0" u="none" strike="noStrike" kern="1200" cap="none" spc="0" normalizeH="0" baseline="0" noProof="0">
              <a:ln>
                <a:noFill/>
              </a:ln>
              <a:solidFill>
                <a:prstClr val="black"/>
              </a:solidFill>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3" name="TextBox 2">
            <a:extLst>
              <a:ext uri="{FF2B5EF4-FFF2-40B4-BE49-F238E27FC236}">
                <a16:creationId xmlns:a16="http://schemas.microsoft.com/office/drawing/2014/main" id="{BFCD1848-425A-40E5-C490-EF762A1B291A}"/>
              </a:ext>
            </a:extLst>
          </p:cNvPr>
          <p:cNvSpPr txBox="1"/>
          <p:nvPr/>
        </p:nvSpPr>
        <p:spPr>
          <a:xfrm>
            <a:off x="1556676" y="2297492"/>
            <a:ext cx="5531945" cy="1569660"/>
          </a:xfrm>
          <a:prstGeom prst="rect">
            <a:avLst/>
          </a:prstGeom>
          <a:noFill/>
          <a:effectLst/>
        </p:spPr>
        <p:txBody>
          <a:bodyPr wrap="square" rtlCol="0">
            <a:spAutoFit/>
          </a:bodyPr>
          <a:lstStyle/>
          <a:p>
            <a:pPr lvl="0">
              <a:defRPr/>
            </a:pPr>
            <a:r>
              <a:rPr lang="vi-VN" sz="2400">
                <a:solidFill>
                  <a:prstClr val="black"/>
                </a:solidFill>
                <a:latin typeface="Open Sans" panose="020B0606030504020204" pitchFamily="34" charset="0"/>
                <a:ea typeface="Open Sans" panose="020B0606030504020204" pitchFamily="34" charset="0"/>
                <a:cs typeface="Open Sans" panose="020B0606030504020204" pitchFamily="34" charset="0"/>
              </a:rPr>
              <a:t>Chức năng lọc dữ liệu của phần mềm bảng tính được sử dụng để chọn và chỉ hiển thị các dòng thỏa mãn điều kiện nào đó.</a:t>
            </a:r>
            <a:endParaRPr kumimoji="0" lang="vi-VN" sz="2400" b="0" i="0" u="none" strike="noStrike" kern="1200" cap="none" spc="0" normalizeH="0" baseline="0" noProof="0">
              <a:ln>
                <a:noFill/>
              </a:ln>
              <a:solidFill>
                <a:prstClr val="black"/>
              </a:solidFill>
              <a:uLnTx/>
              <a:uFillTx/>
              <a:latin typeface="Open Sans" panose="020B0606030504020204" pitchFamily="34" charset="0"/>
              <a:ea typeface="Open Sans" panose="020B0606030504020204" pitchFamily="34" charset="0"/>
              <a:cs typeface="Open Sans" panose="020B0606030504020204" pitchFamily="34" charset="0"/>
            </a:endParaRPr>
          </a:p>
        </p:txBody>
      </p:sp>
      <p:cxnSp>
        <p:nvCxnSpPr>
          <p:cNvPr id="6" name="Straight Connector 5">
            <a:extLst>
              <a:ext uri="{FF2B5EF4-FFF2-40B4-BE49-F238E27FC236}">
                <a16:creationId xmlns:a16="http://schemas.microsoft.com/office/drawing/2014/main" id="{25141894-E130-7A13-F018-8E989AEEE4A5}"/>
              </a:ext>
            </a:extLst>
          </p:cNvPr>
          <p:cNvCxnSpPr/>
          <p:nvPr/>
        </p:nvCxnSpPr>
        <p:spPr>
          <a:xfrm>
            <a:off x="1690255" y="2142836"/>
            <a:ext cx="4100945" cy="0"/>
          </a:xfrm>
          <a:prstGeom prst="line">
            <a:avLst/>
          </a:prstGeom>
          <a:ln w="28575">
            <a:solidFill>
              <a:srgbClr val="7CB018"/>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7F013BF-C244-E4F4-B534-DEFB3A13405A}"/>
              </a:ext>
            </a:extLst>
          </p:cNvPr>
          <p:cNvSpPr txBox="1"/>
          <p:nvPr/>
        </p:nvSpPr>
        <p:spPr>
          <a:xfrm>
            <a:off x="1556676" y="2297492"/>
            <a:ext cx="5531945" cy="1569660"/>
          </a:xfrm>
          <a:prstGeom prst="rect">
            <a:avLst/>
          </a:prstGeom>
          <a:noFill/>
          <a:effectLst/>
        </p:spPr>
        <p:txBody>
          <a:bodyPr wrap="square" rtlCol="0">
            <a:spAutoFit/>
          </a:bodyPr>
          <a:lstStyle/>
          <a:p>
            <a:pPr lvl="0">
              <a:defRPr/>
            </a:pPr>
            <a:r>
              <a:rPr lang="en-US" sz="2400">
                <a:solidFill>
                  <a:prstClr val="black"/>
                </a:solidFill>
                <a:latin typeface="Open Sans" panose="020B0606030504020204" pitchFamily="34" charset="0"/>
                <a:ea typeface="Open Sans" panose="020B0606030504020204" pitchFamily="34" charset="0"/>
                <a:cs typeface="Open Sans" panose="020B0606030504020204" pitchFamily="34" charset="0"/>
              </a:rPr>
              <a:t>Mở tệp: Bangkhaosat.xlsx ở tiết trước</a:t>
            </a:r>
          </a:p>
          <a:p>
            <a:pPr lvl="0">
              <a:defRPr/>
            </a:pPr>
            <a:r>
              <a:rPr lang="vi-VN" sz="2400">
                <a:solidFill>
                  <a:prstClr val="black"/>
                </a:solidFill>
                <a:latin typeface="Open Sans" panose="020B0606030504020204" pitchFamily="34" charset="0"/>
                <a:ea typeface="Open Sans" panose="020B0606030504020204" pitchFamily="34" charset="0"/>
                <a:cs typeface="Open Sans" panose="020B0606030504020204" pitchFamily="34" charset="0"/>
              </a:rPr>
              <a:t>Lọc danh sách học sinh theo từng nội dung tin học mà học sinh lựa chọn (sử dụng bộ lọc nhiều tùy chọn)</a:t>
            </a:r>
            <a:endParaRPr kumimoji="0" lang="vi-VN" sz="2400" b="0" i="0" u="none" strike="noStrike" kern="1200" cap="none" spc="0" normalizeH="0" baseline="0" noProof="0">
              <a:ln>
                <a:noFill/>
              </a:ln>
              <a:solidFill>
                <a:prstClr val="black"/>
              </a:solidFill>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9" name="TextBox 8">
            <a:extLst>
              <a:ext uri="{FF2B5EF4-FFF2-40B4-BE49-F238E27FC236}">
                <a16:creationId xmlns:a16="http://schemas.microsoft.com/office/drawing/2014/main" id="{B3313B2F-7531-C030-D6D2-1F7868DC22A3}"/>
              </a:ext>
            </a:extLst>
          </p:cNvPr>
          <p:cNvSpPr txBox="1"/>
          <p:nvPr/>
        </p:nvSpPr>
        <p:spPr>
          <a:xfrm>
            <a:off x="1556675" y="1294068"/>
            <a:ext cx="5531945" cy="830997"/>
          </a:xfrm>
          <a:prstGeom prst="rect">
            <a:avLst/>
          </a:prstGeom>
          <a:noFill/>
          <a:effectLst/>
        </p:spPr>
        <p:txBody>
          <a:bodyPr wrap="square" rtlCol="0">
            <a:spAutoFit/>
          </a:bodyPr>
          <a:lstStyle/>
          <a:p>
            <a:pPr lvl="0">
              <a:defRPr/>
            </a:pPr>
            <a:r>
              <a:rPr lang="en-US" sz="2400" b="1">
                <a:solidFill>
                  <a:prstClr val="black"/>
                </a:solidFill>
                <a:latin typeface="Open Sans" panose="020B0606030504020204" pitchFamily="34" charset="0"/>
                <a:ea typeface="Open Sans" panose="020B0606030504020204" pitchFamily="34" charset="0"/>
                <a:cs typeface="Open Sans" panose="020B0606030504020204" pitchFamily="34" charset="0"/>
              </a:rPr>
              <a:t>Nhiệm vụ 1 (Lọc theo một tiêu chí): </a:t>
            </a:r>
            <a:r>
              <a:rPr lang="en-US" sz="2400">
                <a:solidFill>
                  <a:prstClr val="black"/>
                </a:solidFill>
                <a:latin typeface="Open Sans" panose="020B0606030504020204" pitchFamily="34" charset="0"/>
                <a:ea typeface="Open Sans" panose="020B0606030504020204" pitchFamily="34" charset="0"/>
                <a:cs typeface="Open Sans" panose="020B0606030504020204" pitchFamily="34" charset="0"/>
              </a:rPr>
              <a:t>Thực hành:</a:t>
            </a:r>
            <a:endParaRPr kumimoji="0" lang="vi-VN" sz="2400" b="0" i="0" u="none" strike="noStrike" kern="1200" cap="none" spc="0" normalizeH="0" baseline="0" noProof="0">
              <a:ln>
                <a:noFill/>
              </a:ln>
              <a:solidFill>
                <a:prstClr val="black"/>
              </a:solidFill>
              <a:uLnTx/>
              <a:uFillTx/>
              <a:latin typeface="Open Sans" panose="020B0606030504020204" pitchFamily="34" charset="0"/>
              <a:ea typeface="Open Sans" panose="020B0606030504020204" pitchFamily="34" charset="0"/>
              <a:cs typeface="Open Sans" panose="020B0606030504020204" pitchFamily="34" charset="0"/>
            </a:endParaRPr>
          </a:p>
        </p:txBody>
      </p:sp>
      <p:pic>
        <p:nvPicPr>
          <p:cNvPr id="13" name="Picture 12">
            <a:extLst>
              <a:ext uri="{FF2B5EF4-FFF2-40B4-BE49-F238E27FC236}">
                <a16:creationId xmlns:a16="http://schemas.microsoft.com/office/drawing/2014/main" id="{E8B40BED-3AB7-ED56-564A-9DE339888077}"/>
              </a:ext>
            </a:extLst>
          </p:cNvPr>
          <p:cNvPicPr>
            <a:picLocks noChangeAspect="1"/>
          </p:cNvPicPr>
          <p:nvPr/>
        </p:nvPicPr>
        <p:blipFill>
          <a:blip r:embed="rId3"/>
          <a:stretch>
            <a:fillRect/>
          </a:stretch>
        </p:blipFill>
        <p:spPr>
          <a:xfrm>
            <a:off x="7789017" y="763858"/>
            <a:ext cx="4100945" cy="5467926"/>
          </a:xfrm>
          <a:prstGeom prst="rect">
            <a:avLst/>
          </a:prstGeom>
        </p:spPr>
      </p:pic>
    </p:spTree>
    <p:extLst>
      <p:ext uri="{BB962C8B-B14F-4D97-AF65-F5344CB8AC3E}">
        <p14:creationId xmlns:p14="http://schemas.microsoft.com/office/powerpoint/2010/main" val="6653289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fltVal val="0"/>
                                          </p:val>
                                        </p:tav>
                                        <p:tav tm="100000">
                                          <p:val>
                                            <p:strVal val="#ppt_h"/>
                                          </p:val>
                                        </p:tav>
                                      </p:tavLst>
                                    </p:anim>
                                    <p:animEffect transition="in" filter="fade">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1" nodeType="clickEffect">
                                  <p:stCondLst>
                                    <p:cond delay="0"/>
                                  </p:stCondLst>
                                  <p:childTnLst>
                                    <p:animEffect transition="out" filter="fade">
                                      <p:cBhvr>
                                        <p:cTn id="24" dur="500"/>
                                        <p:tgtEl>
                                          <p:spTgt spid="12"/>
                                        </p:tgtEl>
                                      </p:cBhvr>
                                    </p:animEffect>
                                    <p:set>
                                      <p:cBhvr>
                                        <p:cTn id="25" dur="1" fill="hold">
                                          <p:stCondLst>
                                            <p:cond delay="499"/>
                                          </p:stCondLst>
                                        </p:cTn>
                                        <p:tgtEl>
                                          <p:spTgt spid="12"/>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3"/>
                                        </p:tgtEl>
                                      </p:cBhvr>
                                    </p:animEffect>
                                    <p:set>
                                      <p:cBhvr>
                                        <p:cTn id="28" dur="1" fill="hold">
                                          <p:stCondLst>
                                            <p:cond delay="499"/>
                                          </p:stCondLst>
                                        </p:cTn>
                                        <p:tgtEl>
                                          <p:spTgt spid="3"/>
                                        </p:tgtEl>
                                        <p:attrNameLst>
                                          <p:attrName>style.visibility</p:attrName>
                                        </p:attrNameLst>
                                      </p:cBhvr>
                                      <p:to>
                                        <p:strVal val="hidden"/>
                                      </p:to>
                                    </p:set>
                                  </p:childTnLst>
                                </p:cTn>
                              </p:par>
                            </p:childTnLst>
                          </p:cTn>
                        </p:par>
                        <p:par>
                          <p:cTn id="29" fill="hold">
                            <p:stCondLst>
                              <p:cond delay="500"/>
                            </p:stCondLst>
                            <p:childTnLst>
                              <p:par>
                                <p:cTn id="30" presetID="53" presetClass="entr" presetSubtype="16"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animEffect transition="in" filter="fade">
                                      <p:cBhvr>
                                        <p:cTn id="34" dur="500"/>
                                        <p:tgtEl>
                                          <p:spTgt spid="8"/>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childTnLst>
                          </p:cTn>
                        </p:par>
                        <p:par>
                          <p:cTn id="40" fill="hold">
                            <p:stCondLst>
                              <p:cond delay="1000"/>
                            </p:stCondLst>
                            <p:childTnLst>
                              <p:par>
                                <p:cTn id="41" presetID="16" presetClass="entr" presetSubtype="21" fill="hold"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barn(inVertical)">
                                      <p:cBhvr>
                                        <p:cTn id="4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p:bldP spid="3" grpId="0" animBg="1"/>
      <p:bldP spid="3" grpId="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A2AC323-571D-C01E-DAA6-43B74A0E9707}"/>
              </a:ext>
            </a:extLst>
          </p:cNvPr>
          <p:cNvGrpSpPr/>
          <p:nvPr/>
        </p:nvGrpSpPr>
        <p:grpSpPr>
          <a:xfrm>
            <a:off x="425759" y="364203"/>
            <a:ext cx="4220131" cy="781916"/>
            <a:chOff x="1116492" y="435519"/>
            <a:chExt cx="6942307" cy="781916"/>
          </a:xfrm>
          <a:solidFill>
            <a:srgbClr val="7CB018"/>
          </a:solidFill>
        </p:grpSpPr>
        <p:sp>
          <p:nvSpPr>
            <p:cNvPr id="4" name="Rectangle: Folded Corner 3">
              <a:extLst>
                <a:ext uri="{FF2B5EF4-FFF2-40B4-BE49-F238E27FC236}">
                  <a16:creationId xmlns:a16="http://schemas.microsoft.com/office/drawing/2014/main" id="{10F2BD1C-364C-E7C1-81F3-0621F168E9FE}"/>
                </a:ext>
              </a:extLst>
            </p:cNvPr>
            <p:cNvSpPr/>
            <p:nvPr/>
          </p:nvSpPr>
          <p:spPr>
            <a:xfrm rot="10800000">
              <a:off x="1116492" y="435519"/>
              <a:ext cx="6942307" cy="781916"/>
            </a:xfrm>
            <a:prstGeom prst="foldedCorner">
              <a:avLst>
                <a:gd name="adj" fmla="val 4623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accent1">
                    <a:lumMod val="60000"/>
                    <a:lumOff val="40000"/>
                  </a:schemeClr>
                </a:solidFill>
              </a:endParaRPr>
            </a:p>
          </p:txBody>
        </p:sp>
        <p:sp>
          <p:nvSpPr>
            <p:cNvPr id="7" name="TextBox 6">
              <a:extLst>
                <a:ext uri="{FF2B5EF4-FFF2-40B4-BE49-F238E27FC236}">
                  <a16:creationId xmlns:a16="http://schemas.microsoft.com/office/drawing/2014/main" id="{F61B6A84-01CC-D6D0-2034-3ECDA1DF99D2}"/>
                </a:ext>
              </a:extLst>
            </p:cNvPr>
            <p:cNvSpPr txBox="1"/>
            <p:nvPr/>
          </p:nvSpPr>
          <p:spPr>
            <a:xfrm>
              <a:off x="1494947" y="595644"/>
              <a:ext cx="6411105" cy="461665"/>
            </a:xfrm>
            <a:prstGeom prst="rect">
              <a:avLst/>
            </a:prstGeom>
            <a:grpFill/>
          </p:spPr>
          <p:txBody>
            <a:bodyPr wrap="none" rtlCol="0">
              <a:spAutoFit/>
            </a:bodyPr>
            <a:lstStyle/>
            <a:p>
              <a:r>
                <a:rPr lang="en-US" sz="2400" b="1">
                  <a:latin typeface="Segoe UI" panose="020B0502040204020203" pitchFamily="34" charset="0"/>
                  <a:cs typeface="Segoe UI" panose="020B0502040204020203" pitchFamily="34" charset="0"/>
                </a:rPr>
                <a:t>2. Thực hành: Lọc dữ liệu </a:t>
              </a:r>
              <a:endParaRPr lang="vi-VN" sz="2400" b="1">
                <a:latin typeface="Segoe UI" panose="020B0502040204020203" pitchFamily="34" charset="0"/>
                <a:cs typeface="Segoe UI" panose="020B0502040204020203" pitchFamily="34" charset="0"/>
              </a:endParaRPr>
            </a:p>
          </p:txBody>
        </p:sp>
      </p:grpSp>
      <p:cxnSp>
        <p:nvCxnSpPr>
          <p:cNvPr id="6" name="Straight Connector 5">
            <a:extLst>
              <a:ext uri="{FF2B5EF4-FFF2-40B4-BE49-F238E27FC236}">
                <a16:creationId xmlns:a16="http://schemas.microsoft.com/office/drawing/2014/main" id="{25141894-E130-7A13-F018-8E989AEEE4A5}"/>
              </a:ext>
            </a:extLst>
          </p:cNvPr>
          <p:cNvCxnSpPr/>
          <p:nvPr/>
        </p:nvCxnSpPr>
        <p:spPr>
          <a:xfrm>
            <a:off x="1690255" y="2142836"/>
            <a:ext cx="4100945" cy="0"/>
          </a:xfrm>
          <a:prstGeom prst="line">
            <a:avLst/>
          </a:prstGeom>
          <a:ln w="28575">
            <a:solidFill>
              <a:srgbClr val="7CB018"/>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7F013BF-C244-E4F4-B534-DEFB3A13405A}"/>
              </a:ext>
            </a:extLst>
          </p:cNvPr>
          <p:cNvSpPr txBox="1"/>
          <p:nvPr/>
        </p:nvSpPr>
        <p:spPr>
          <a:xfrm>
            <a:off x="1556676" y="2393440"/>
            <a:ext cx="5832415" cy="830997"/>
          </a:xfrm>
          <a:prstGeom prst="rect">
            <a:avLst/>
          </a:prstGeom>
          <a:noFill/>
          <a:effectLst/>
        </p:spPr>
        <p:txBody>
          <a:bodyPr wrap="square" rtlCol="0">
            <a:spAutoFit/>
          </a:bodyPr>
          <a:lstStyle/>
          <a:p>
            <a:pPr lvl="0">
              <a:defRPr/>
            </a:pPr>
            <a:r>
              <a:rPr lang="en-US" sz="2400">
                <a:solidFill>
                  <a:prstClr val="black"/>
                </a:solidFill>
                <a:latin typeface="Open Sans" panose="020B0606030504020204" pitchFamily="34" charset="0"/>
                <a:ea typeface="Open Sans" panose="020B0606030504020204" pitchFamily="34" charset="0"/>
                <a:cs typeface="Open Sans" panose="020B0606030504020204" pitchFamily="34" charset="0"/>
              </a:rPr>
              <a:t>Lọc danh sách học sinh của Tổ 1 muốn tìm hiểu nội dung Đồ họa máy tính</a:t>
            </a:r>
            <a:endParaRPr kumimoji="0" lang="vi-VN" sz="2400" b="0" i="0" u="none" strike="noStrike" kern="1200" cap="none" spc="0" normalizeH="0" baseline="0" noProof="0">
              <a:ln>
                <a:noFill/>
              </a:ln>
              <a:solidFill>
                <a:prstClr val="black"/>
              </a:solidFill>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9" name="TextBox 8">
            <a:extLst>
              <a:ext uri="{FF2B5EF4-FFF2-40B4-BE49-F238E27FC236}">
                <a16:creationId xmlns:a16="http://schemas.microsoft.com/office/drawing/2014/main" id="{B3313B2F-7531-C030-D6D2-1F7868DC22A3}"/>
              </a:ext>
            </a:extLst>
          </p:cNvPr>
          <p:cNvSpPr txBox="1"/>
          <p:nvPr/>
        </p:nvSpPr>
        <p:spPr>
          <a:xfrm>
            <a:off x="1556675" y="1306245"/>
            <a:ext cx="5970961" cy="830997"/>
          </a:xfrm>
          <a:prstGeom prst="rect">
            <a:avLst/>
          </a:prstGeom>
          <a:noFill/>
          <a:effectLst/>
        </p:spPr>
        <p:txBody>
          <a:bodyPr wrap="square" rtlCol="0">
            <a:spAutoFit/>
          </a:bodyPr>
          <a:lstStyle/>
          <a:p>
            <a:pPr lvl="0">
              <a:defRPr/>
            </a:pPr>
            <a:r>
              <a:rPr lang="en-US" sz="2400" b="1">
                <a:solidFill>
                  <a:prstClr val="black"/>
                </a:solidFill>
                <a:latin typeface="Open Sans" panose="020B0606030504020204" pitchFamily="34" charset="0"/>
                <a:ea typeface="Open Sans" panose="020B0606030504020204" pitchFamily="34" charset="0"/>
                <a:cs typeface="Open Sans" panose="020B0606030504020204" pitchFamily="34" charset="0"/>
              </a:rPr>
              <a:t>Nhiệm vụ 2 (Lọc theo nhiều tiêu chí): </a:t>
            </a:r>
            <a:r>
              <a:rPr lang="en-US" sz="2400">
                <a:solidFill>
                  <a:prstClr val="black"/>
                </a:solidFill>
                <a:latin typeface="Open Sans" panose="020B0606030504020204" pitchFamily="34" charset="0"/>
                <a:ea typeface="Open Sans" panose="020B0606030504020204" pitchFamily="34" charset="0"/>
                <a:cs typeface="Open Sans" panose="020B0606030504020204" pitchFamily="34" charset="0"/>
              </a:rPr>
              <a:t>Thực hành:</a:t>
            </a:r>
            <a:endParaRPr kumimoji="0" lang="vi-VN" sz="2400" b="0" i="0" u="none" strike="noStrike" kern="1200" cap="none" spc="0" normalizeH="0" baseline="0" noProof="0">
              <a:ln>
                <a:noFill/>
              </a:ln>
              <a:solidFill>
                <a:prstClr val="black"/>
              </a:solidFill>
              <a:uLnTx/>
              <a:uFillTx/>
              <a:latin typeface="Open Sans" panose="020B0606030504020204" pitchFamily="34" charset="0"/>
              <a:ea typeface="Open Sans" panose="020B0606030504020204" pitchFamily="34" charset="0"/>
              <a:cs typeface="Open Sans" panose="020B0606030504020204" pitchFamily="34" charset="0"/>
            </a:endParaRPr>
          </a:p>
        </p:txBody>
      </p:sp>
      <p:grpSp>
        <p:nvGrpSpPr>
          <p:cNvPr id="16" name="Group 15">
            <a:extLst>
              <a:ext uri="{FF2B5EF4-FFF2-40B4-BE49-F238E27FC236}">
                <a16:creationId xmlns:a16="http://schemas.microsoft.com/office/drawing/2014/main" id="{4670D51A-3402-5247-FDE2-1F420AF086EF}"/>
              </a:ext>
            </a:extLst>
          </p:cNvPr>
          <p:cNvGrpSpPr/>
          <p:nvPr/>
        </p:nvGrpSpPr>
        <p:grpSpPr>
          <a:xfrm>
            <a:off x="3574473" y="3475040"/>
            <a:ext cx="5920509" cy="3058179"/>
            <a:chOff x="3574473" y="3475040"/>
            <a:chExt cx="5920509" cy="3058179"/>
          </a:xfrm>
        </p:grpSpPr>
        <p:grpSp>
          <p:nvGrpSpPr>
            <p:cNvPr id="15" name="Group 14">
              <a:extLst>
                <a:ext uri="{FF2B5EF4-FFF2-40B4-BE49-F238E27FC236}">
                  <a16:creationId xmlns:a16="http://schemas.microsoft.com/office/drawing/2014/main" id="{75D83117-105E-005C-45DC-40FAAB925514}"/>
                </a:ext>
              </a:extLst>
            </p:cNvPr>
            <p:cNvGrpSpPr/>
            <p:nvPr/>
          </p:nvGrpSpPr>
          <p:grpSpPr>
            <a:xfrm>
              <a:off x="3574473" y="3774110"/>
              <a:ext cx="5920509" cy="2759109"/>
              <a:chOff x="3574473" y="3429000"/>
              <a:chExt cx="5920509" cy="2759109"/>
            </a:xfrm>
          </p:grpSpPr>
          <p:sp>
            <p:nvSpPr>
              <p:cNvPr id="5" name="TextBox 4">
                <a:extLst>
                  <a:ext uri="{FF2B5EF4-FFF2-40B4-BE49-F238E27FC236}">
                    <a16:creationId xmlns:a16="http://schemas.microsoft.com/office/drawing/2014/main" id="{3E76826B-5BCE-BE18-0760-2CA5D5C15375}"/>
                  </a:ext>
                </a:extLst>
              </p:cNvPr>
              <p:cNvSpPr txBox="1"/>
              <p:nvPr/>
            </p:nvSpPr>
            <p:spPr>
              <a:xfrm>
                <a:off x="3662567" y="3633564"/>
                <a:ext cx="5832415" cy="2554545"/>
              </a:xfrm>
              <a:prstGeom prst="rect">
                <a:avLst/>
              </a:prstGeom>
              <a:noFill/>
              <a:effectLst/>
            </p:spPr>
            <p:txBody>
              <a:bodyPr wrap="square" rtlCol="0">
                <a:spAutoFit/>
              </a:bodyPr>
              <a:lstStyle/>
              <a:p>
                <a:pPr lvl="0">
                  <a:defRPr/>
                </a:pPr>
                <a:r>
                  <a:rPr lang="en-US" sz="2000">
                    <a:solidFill>
                      <a:prstClr val="black"/>
                    </a:solidFill>
                    <a:latin typeface="Open Sans" panose="020B0606030504020204" pitchFamily="34" charset="0"/>
                    <a:ea typeface="Open Sans" panose="020B0606030504020204" pitchFamily="34" charset="0"/>
                    <a:cs typeface="Open Sans" panose="020B0606030504020204" pitchFamily="34" charset="0"/>
                  </a:rPr>
                  <a:t>Bước 1: T</a:t>
                </a:r>
                <a:r>
                  <a:rPr lang="vi-VN" sz="2000">
                    <a:solidFill>
                      <a:prstClr val="black"/>
                    </a:solidFill>
                    <a:latin typeface="Open Sans" panose="020B0606030504020204" pitchFamily="34" charset="0"/>
                    <a:ea typeface="Open Sans" panose="020B0606030504020204" pitchFamily="34" charset="0"/>
                    <a:cs typeface="Open Sans" panose="020B0606030504020204" pitchFamily="34" charset="0"/>
                  </a:rPr>
                  <a:t>hực hiện bước </a:t>
                </a:r>
                <a:r>
                  <a:rPr lang="en-US" sz="2000">
                    <a:solidFill>
                      <a:prstClr val="black"/>
                    </a:solidFill>
                    <a:latin typeface="Open Sans" panose="020B0606030504020204" pitchFamily="34" charset="0"/>
                    <a:ea typeface="Open Sans" panose="020B0606030504020204" pitchFamily="34" charset="0"/>
                    <a:cs typeface="Open Sans" panose="020B0606030504020204" pitchFamily="34" charset="0"/>
                  </a:rPr>
                  <a:t>1</a:t>
                </a:r>
                <a:r>
                  <a:rPr lang="vi-VN" sz="2000">
                    <a:solidFill>
                      <a:prstClr val="black"/>
                    </a:solidFill>
                    <a:latin typeface="Open Sans" panose="020B0606030504020204" pitchFamily="34" charset="0"/>
                    <a:ea typeface="Open Sans" panose="020B0606030504020204" pitchFamily="34" charset="0"/>
                    <a:cs typeface="Open Sans" panose="020B0606030504020204" pitchFamily="34" charset="0"/>
                  </a:rPr>
                  <a:t> và bước 2 như ở nhiệm vụ </a:t>
                </a:r>
                <a:r>
                  <a:rPr lang="en-US" sz="2000">
                    <a:solidFill>
                      <a:prstClr val="black"/>
                    </a:solidFill>
                    <a:latin typeface="Open Sans" panose="020B0606030504020204" pitchFamily="34" charset="0"/>
                    <a:ea typeface="Open Sans" panose="020B0606030504020204" pitchFamily="34" charset="0"/>
                    <a:cs typeface="Open Sans" panose="020B0606030504020204" pitchFamily="34" charset="0"/>
                  </a:rPr>
                  <a:t>1</a:t>
                </a:r>
                <a:r>
                  <a:rPr lang="vi-VN" sz="2000">
                    <a:solidFill>
                      <a:prstClr val="black"/>
                    </a:solidFill>
                    <a:latin typeface="Open Sans" panose="020B0606030504020204" pitchFamily="34" charset="0"/>
                    <a:ea typeface="Open Sans" panose="020B0606030504020204" pitchFamily="34" charset="0"/>
                    <a:cs typeface="Open Sans" panose="020B0606030504020204" pitchFamily="34" charset="0"/>
                  </a:rPr>
                  <a:t>.
Bước 2. Trong cột </a:t>
                </a:r>
                <a:r>
                  <a:rPr lang="en-US" sz="2000">
                    <a:solidFill>
                      <a:prstClr val="black"/>
                    </a:solidFill>
                    <a:latin typeface="Open Sans" panose="020B0606030504020204" pitchFamily="34" charset="0"/>
                    <a:ea typeface="Open Sans" panose="020B0606030504020204" pitchFamily="34" charset="0"/>
                    <a:cs typeface="Open Sans" panose="020B0606030504020204" pitchFamily="34" charset="0"/>
                  </a:rPr>
                  <a:t>N</a:t>
                </a:r>
                <a:r>
                  <a:rPr lang="vi-VN" sz="2000">
                    <a:solidFill>
                      <a:prstClr val="black"/>
                    </a:solidFill>
                    <a:latin typeface="Open Sans" panose="020B0606030504020204" pitchFamily="34" charset="0"/>
                    <a:ea typeface="Open Sans" panose="020B0606030504020204" pitchFamily="34" charset="0"/>
                    <a:cs typeface="Open Sans" panose="020B0606030504020204" pitchFamily="34" charset="0"/>
                  </a:rPr>
                  <a:t>ội dung, lại chọn tiêu chí lọc</a:t>
                </a:r>
                <a:r>
                  <a:rPr lang="en-US" sz="2000">
                    <a:solidFill>
                      <a:prstClr val="black"/>
                    </a:solidFill>
                    <a:latin typeface="Open Sans" panose="020B0606030504020204" pitchFamily="34" charset="0"/>
                    <a:ea typeface="Open Sans" panose="020B0606030504020204" pitchFamily="34" charset="0"/>
                    <a:cs typeface="Open Sans" panose="020B0606030504020204" pitchFamily="34" charset="0"/>
                  </a:rPr>
                  <a:t> </a:t>
                </a:r>
                <a:r>
                  <a:rPr lang="vi-VN" sz="2000">
                    <a:solidFill>
                      <a:prstClr val="black"/>
                    </a:solidFill>
                    <a:latin typeface="Open Sans" panose="020B0606030504020204" pitchFamily="34" charset="0"/>
                    <a:ea typeface="Open Sans" panose="020B0606030504020204" pitchFamily="34" charset="0"/>
                    <a:cs typeface="Open Sans" panose="020B0606030504020204" pitchFamily="34" charset="0"/>
                  </a:rPr>
                  <a:t>là </a:t>
                </a:r>
                <a:r>
                  <a:rPr lang="en-US" sz="2000" b="1">
                    <a:solidFill>
                      <a:prstClr val="black"/>
                    </a:solidFill>
                    <a:latin typeface="Open Sans" panose="020B0606030504020204" pitchFamily="34" charset="0"/>
                    <a:ea typeface="Open Sans" panose="020B0606030504020204" pitchFamily="34" charset="0"/>
                    <a:cs typeface="Open Sans" panose="020B0606030504020204" pitchFamily="34" charset="0"/>
                  </a:rPr>
                  <a:t>Đ</a:t>
                </a:r>
                <a:r>
                  <a:rPr lang="vi-VN" sz="2000" b="1">
                    <a:solidFill>
                      <a:prstClr val="black"/>
                    </a:solidFill>
                    <a:latin typeface="Open Sans" panose="020B0606030504020204" pitchFamily="34" charset="0"/>
                    <a:ea typeface="Open Sans" panose="020B0606030504020204" pitchFamily="34" charset="0"/>
                    <a:cs typeface="Open Sans" panose="020B0606030504020204" pitchFamily="34" charset="0"/>
                  </a:rPr>
                  <a:t>ồ họa máy tính</a:t>
                </a:r>
                <a:r>
                  <a:rPr lang="vi-VN" sz="2000">
                    <a:solidFill>
                      <a:prstClr val="black"/>
                    </a:solidFill>
                    <a:latin typeface="Open Sans" panose="020B0606030504020204" pitchFamily="34" charset="0"/>
                    <a:ea typeface="Open Sans" panose="020B0606030504020204" pitchFamily="34" charset="0"/>
                    <a:cs typeface="Open Sans" panose="020B0606030504020204" pitchFamily="34" charset="0"/>
                  </a:rPr>
                  <a:t>.
Bước 3. Trong cột </a:t>
                </a:r>
                <a:r>
                  <a:rPr lang="en-US" sz="2000">
                    <a:solidFill>
                      <a:prstClr val="black"/>
                    </a:solidFill>
                    <a:latin typeface="Open Sans" panose="020B0606030504020204" pitchFamily="34" charset="0"/>
                    <a:ea typeface="Open Sans" panose="020B0606030504020204" pitchFamily="34" charset="0"/>
                    <a:cs typeface="Open Sans" panose="020B0606030504020204" pitchFamily="34" charset="0"/>
                  </a:rPr>
                  <a:t>T</a:t>
                </a:r>
                <a:r>
                  <a:rPr lang="vi-VN" sz="2000">
                    <a:solidFill>
                      <a:prstClr val="black"/>
                    </a:solidFill>
                    <a:latin typeface="Open Sans" panose="020B0606030504020204" pitchFamily="34" charset="0"/>
                    <a:ea typeface="Open Sans" panose="020B0606030504020204" pitchFamily="34" charset="0"/>
                    <a:cs typeface="Open Sans" panose="020B0606030504020204" pitchFamily="34" charset="0"/>
                  </a:rPr>
                  <a:t>ổ</a:t>
                </a:r>
                <a:r>
                  <a:rPr lang="en-US" sz="2000">
                    <a:solidFill>
                      <a:prstClr val="black"/>
                    </a:solidFill>
                    <a:latin typeface="Open Sans" panose="020B0606030504020204" pitchFamily="34" charset="0"/>
                    <a:ea typeface="Open Sans" panose="020B0606030504020204" pitchFamily="34" charset="0"/>
                    <a:cs typeface="Open Sans" panose="020B0606030504020204" pitchFamily="34" charset="0"/>
                  </a:rPr>
                  <a:t>, </a:t>
                </a:r>
                <a:r>
                  <a:rPr lang="vi-VN" sz="2000">
                    <a:solidFill>
                      <a:prstClr val="black"/>
                    </a:solidFill>
                    <a:latin typeface="Open Sans" panose="020B0606030504020204" pitchFamily="34" charset="0"/>
                    <a:ea typeface="Open Sans" panose="020B0606030504020204" pitchFamily="34" charset="0"/>
                    <a:cs typeface="Open Sans" panose="020B0606030504020204" pitchFamily="34" charset="0"/>
                  </a:rPr>
                  <a:t>chọn tiêu chí lọc là </a:t>
                </a:r>
                <a:r>
                  <a:rPr lang="en-US" sz="2000">
                    <a:solidFill>
                      <a:prstClr val="black"/>
                    </a:solidFill>
                    <a:latin typeface="Open Sans" panose="020B0606030504020204" pitchFamily="34" charset="0"/>
                    <a:ea typeface="Open Sans" panose="020B0606030504020204" pitchFamily="34" charset="0"/>
                    <a:cs typeface="Open Sans" panose="020B0606030504020204" pitchFamily="34" charset="0"/>
                  </a:rPr>
                  <a:t>1</a:t>
                </a:r>
                <a:r>
                  <a:rPr lang="vi-VN" sz="2000">
                    <a:solidFill>
                      <a:prstClr val="black"/>
                    </a:solidFill>
                    <a:latin typeface="Open Sans" panose="020B0606030504020204" pitchFamily="34" charset="0"/>
                    <a:ea typeface="Open Sans" panose="020B0606030504020204" pitchFamily="34" charset="0"/>
                    <a:cs typeface="Open Sans" panose="020B0606030504020204" pitchFamily="34" charset="0"/>
                  </a:rPr>
                  <a:t>.
</a:t>
                </a:r>
                <a:r>
                  <a:rPr lang="en-US" sz="2000">
                    <a:solidFill>
                      <a:prstClr val="black"/>
                    </a:solidFill>
                    <a:latin typeface="Open Sans" panose="020B0606030504020204" pitchFamily="34" charset="0"/>
                    <a:ea typeface="Open Sans" panose="020B0606030504020204" pitchFamily="34" charset="0"/>
                    <a:cs typeface="Open Sans" panose="020B0606030504020204" pitchFamily="34" charset="0"/>
                  </a:rPr>
                  <a:t>B</a:t>
                </a:r>
                <a:r>
                  <a:rPr lang="vi-VN" sz="2000">
                    <a:solidFill>
                      <a:prstClr val="black"/>
                    </a:solidFill>
                    <a:latin typeface="Open Sans" panose="020B0606030504020204" pitchFamily="34" charset="0"/>
                    <a:ea typeface="Open Sans" panose="020B0606030504020204" pitchFamily="34" charset="0"/>
                    <a:cs typeface="Open Sans" panose="020B0606030504020204" pitchFamily="34" charset="0"/>
                  </a:rPr>
                  <a:t>ước 4. Để bỏ lọc dữ liệu, thực hiện tương tự như bước 4 ở nhiệm vụ </a:t>
                </a:r>
                <a:r>
                  <a:rPr lang="en-US" sz="2000">
                    <a:solidFill>
                      <a:prstClr val="black"/>
                    </a:solidFill>
                    <a:latin typeface="Open Sans" panose="020B0606030504020204" pitchFamily="34" charset="0"/>
                    <a:ea typeface="Open Sans" panose="020B0606030504020204" pitchFamily="34" charset="0"/>
                    <a:cs typeface="Open Sans" panose="020B0606030504020204" pitchFamily="34" charset="0"/>
                  </a:rPr>
                  <a:t>1</a:t>
                </a:r>
                <a:r>
                  <a:rPr lang="vi-VN" sz="2000">
                    <a:solidFill>
                      <a:prstClr val="black"/>
                    </a:solidFill>
                    <a:latin typeface="Open Sans" panose="020B0606030504020204" pitchFamily="34" charset="0"/>
                    <a:ea typeface="Open Sans" panose="020B0606030504020204" pitchFamily="34" charset="0"/>
                    <a:cs typeface="Open Sans" panose="020B0606030504020204" pitchFamily="34" charset="0"/>
                  </a:rPr>
                  <a:t> đối với cột </a:t>
                </a:r>
                <a:r>
                  <a:rPr lang="en-US" sz="2000">
                    <a:solidFill>
                      <a:prstClr val="black"/>
                    </a:solidFill>
                    <a:latin typeface="Open Sans" panose="020B0606030504020204" pitchFamily="34" charset="0"/>
                    <a:ea typeface="Open Sans" panose="020B0606030504020204" pitchFamily="34" charset="0"/>
                    <a:cs typeface="Open Sans" panose="020B0606030504020204" pitchFamily="34" charset="0"/>
                  </a:rPr>
                  <a:t>N</a:t>
                </a:r>
                <a:r>
                  <a:rPr lang="vi-VN" sz="2000" b="1">
                    <a:solidFill>
                      <a:prstClr val="black"/>
                    </a:solidFill>
                    <a:latin typeface="Open Sans" panose="020B0606030504020204" pitchFamily="34" charset="0"/>
                    <a:ea typeface="Open Sans" panose="020B0606030504020204" pitchFamily="34" charset="0"/>
                    <a:cs typeface="Open Sans" panose="020B0606030504020204" pitchFamily="34" charset="0"/>
                  </a:rPr>
                  <a:t>ội dung </a:t>
                </a:r>
                <a:r>
                  <a:rPr lang="vi-VN" sz="2000">
                    <a:solidFill>
                      <a:prstClr val="black"/>
                    </a:solidFill>
                    <a:latin typeface="Open Sans" panose="020B0606030504020204" pitchFamily="34" charset="0"/>
                    <a:ea typeface="Open Sans" panose="020B0606030504020204" pitchFamily="34" charset="0"/>
                    <a:cs typeface="Open Sans" panose="020B0606030504020204" pitchFamily="34" charset="0"/>
                  </a:rPr>
                  <a:t>và cột </a:t>
                </a:r>
                <a:r>
                  <a:rPr lang="vi-VN" sz="2000" b="1">
                    <a:solidFill>
                      <a:prstClr val="black"/>
                    </a:solidFill>
                    <a:latin typeface="Open Sans" panose="020B0606030504020204" pitchFamily="34" charset="0"/>
                    <a:ea typeface="Open Sans" panose="020B0606030504020204" pitchFamily="34" charset="0"/>
                    <a:cs typeface="Open Sans" panose="020B0606030504020204" pitchFamily="34" charset="0"/>
                  </a:rPr>
                  <a:t>Tổ</a:t>
                </a:r>
                <a:endParaRPr kumimoji="0" lang="vi-VN" sz="2000" b="1" i="0" u="none" strike="noStrike" kern="1200" cap="none" spc="0" normalizeH="0" baseline="0" noProof="0">
                  <a:ln>
                    <a:noFill/>
                  </a:ln>
                  <a:solidFill>
                    <a:prstClr val="black"/>
                  </a:solidFill>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0" name="Rectangle: Rounded Corners 9">
                <a:extLst>
                  <a:ext uri="{FF2B5EF4-FFF2-40B4-BE49-F238E27FC236}">
                    <a16:creationId xmlns:a16="http://schemas.microsoft.com/office/drawing/2014/main" id="{B666D73D-9918-1C7F-207B-B53E0F9CA91F}"/>
                  </a:ext>
                </a:extLst>
              </p:cNvPr>
              <p:cNvSpPr/>
              <p:nvPr/>
            </p:nvSpPr>
            <p:spPr>
              <a:xfrm>
                <a:off x="3574473" y="3429000"/>
                <a:ext cx="5745018" cy="2759109"/>
              </a:xfrm>
              <a:prstGeom prst="roundRect">
                <a:avLst>
                  <a:gd name="adj" fmla="val 8229"/>
                </a:avLst>
              </a:prstGeom>
              <a:noFill/>
              <a:ln w="38100">
                <a:prstDash val="lgDash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vi-VN"/>
              </a:p>
            </p:txBody>
          </p:sp>
        </p:grpSp>
        <p:sp>
          <p:nvSpPr>
            <p:cNvPr id="14" name="Rectangle: Rounded Corners 13">
              <a:extLst>
                <a:ext uri="{FF2B5EF4-FFF2-40B4-BE49-F238E27FC236}">
                  <a16:creationId xmlns:a16="http://schemas.microsoft.com/office/drawing/2014/main" id="{D2E87FE1-8BEA-ED60-23D5-ED7D21B7E0FF}"/>
                </a:ext>
              </a:extLst>
            </p:cNvPr>
            <p:cNvSpPr/>
            <p:nvPr/>
          </p:nvSpPr>
          <p:spPr>
            <a:xfrm>
              <a:off x="5273964" y="3475040"/>
              <a:ext cx="2346036" cy="549674"/>
            </a:xfrm>
            <a:prstGeom prst="roundRect">
              <a:avLst>
                <a:gd name="adj" fmla="val 13333"/>
              </a:avLst>
            </a:prstGeom>
            <a:solidFill>
              <a:srgbClr val="172C5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a:latin typeface="Open Sans" panose="020B0606030504020204" pitchFamily="34" charset="0"/>
                  <a:ea typeface="Open Sans" panose="020B0606030504020204" pitchFamily="34" charset="0"/>
                  <a:cs typeface="Open Sans" panose="020B0606030504020204" pitchFamily="34" charset="0"/>
                </a:rPr>
                <a:t>HƯỚNG DẪN</a:t>
              </a:r>
              <a:endParaRPr lang="vi-VN" sz="2400" b="1">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24540958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animEffect transition="in" filter="fad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barn(inVertical)">
                                      <p:cBhvr>
                                        <p:cTn id="2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A2AC323-571D-C01E-DAA6-43B74A0E9707}"/>
              </a:ext>
            </a:extLst>
          </p:cNvPr>
          <p:cNvGrpSpPr/>
          <p:nvPr/>
        </p:nvGrpSpPr>
        <p:grpSpPr>
          <a:xfrm>
            <a:off x="425758" y="364203"/>
            <a:ext cx="2160423" cy="781916"/>
            <a:chOff x="1116490" y="435519"/>
            <a:chExt cx="3553994" cy="781916"/>
          </a:xfrm>
          <a:solidFill>
            <a:srgbClr val="7CB018"/>
          </a:solidFill>
        </p:grpSpPr>
        <p:sp>
          <p:nvSpPr>
            <p:cNvPr id="4" name="Rectangle: Folded Corner 3">
              <a:extLst>
                <a:ext uri="{FF2B5EF4-FFF2-40B4-BE49-F238E27FC236}">
                  <a16:creationId xmlns:a16="http://schemas.microsoft.com/office/drawing/2014/main" id="{10F2BD1C-364C-E7C1-81F3-0621F168E9FE}"/>
                </a:ext>
              </a:extLst>
            </p:cNvPr>
            <p:cNvSpPr/>
            <p:nvPr/>
          </p:nvSpPr>
          <p:spPr>
            <a:xfrm rot="10800000">
              <a:off x="1116490" y="435519"/>
              <a:ext cx="3553994" cy="781916"/>
            </a:xfrm>
            <a:prstGeom prst="foldedCorner">
              <a:avLst>
                <a:gd name="adj" fmla="val 4623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accent1">
                    <a:lumMod val="60000"/>
                    <a:lumOff val="40000"/>
                  </a:schemeClr>
                </a:solidFill>
              </a:endParaRPr>
            </a:p>
          </p:txBody>
        </p:sp>
        <p:sp>
          <p:nvSpPr>
            <p:cNvPr id="7" name="TextBox 6">
              <a:extLst>
                <a:ext uri="{FF2B5EF4-FFF2-40B4-BE49-F238E27FC236}">
                  <a16:creationId xmlns:a16="http://schemas.microsoft.com/office/drawing/2014/main" id="{F61B6A84-01CC-D6D0-2034-3ECDA1DF99D2}"/>
                </a:ext>
              </a:extLst>
            </p:cNvPr>
            <p:cNvSpPr txBox="1"/>
            <p:nvPr/>
          </p:nvSpPr>
          <p:spPr>
            <a:xfrm>
              <a:off x="1494946" y="595644"/>
              <a:ext cx="3001871" cy="461665"/>
            </a:xfrm>
            <a:prstGeom prst="rect">
              <a:avLst/>
            </a:prstGeom>
            <a:grpFill/>
          </p:spPr>
          <p:txBody>
            <a:bodyPr wrap="none" rtlCol="0">
              <a:spAutoFit/>
            </a:bodyPr>
            <a:lstStyle/>
            <a:p>
              <a:r>
                <a:rPr lang="en-US" sz="2400" b="1">
                  <a:latin typeface="Segoe UI" panose="020B0502040204020203" pitchFamily="34" charset="0"/>
                  <a:cs typeface="Segoe UI" panose="020B0502040204020203" pitchFamily="34" charset="0"/>
                </a:rPr>
                <a:t>LUYỆN TẬP</a:t>
              </a:r>
              <a:endParaRPr lang="vi-VN" sz="2400" b="1">
                <a:latin typeface="Segoe UI" panose="020B0502040204020203" pitchFamily="34" charset="0"/>
                <a:cs typeface="Segoe UI" panose="020B0502040204020203" pitchFamily="34" charset="0"/>
              </a:endParaRPr>
            </a:p>
          </p:txBody>
        </p:sp>
      </p:grpSp>
      <p:cxnSp>
        <p:nvCxnSpPr>
          <p:cNvPr id="6" name="Straight Connector 5">
            <a:extLst>
              <a:ext uri="{FF2B5EF4-FFF2-40B4-BE49-F238E27FC236}">
                <a16:creationId xmlns:a16="http://schemas.microsoft.com/office/drawing/2014/main" id="{25141894-E130-7A13-F018-8E989AEEE4A5}"/>
              </a:ext>
            </a:extLst>
          </p:cNvPr>
          <p:cNvCxnSpPr/>
          <p:nvPr/>
        </p:nvCxnSpPr>
        <p:spPr>
          <a:xfrm>
            <a:off x="789396" y="2142836"/>
            <a:ext cx="4100945" cy="0"/>
          </a:xfrm>
          <a:prstGeom prst="line">
            <a:avLst/>
          </a:prstGeom>
          <a:ln w="28575">
            <a:solidFill>
              <a:srgbClr val="7CB018"/>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7F013BF-C244-E4F4-B534-DEFB3A13405A}"/>
              </a:ext>
            </a:extLst>
          </p:cNvPr>
          <p:cNvSpPr txBox="1"/>
          <p:nvPr/>
        </p:nvSpPr>
        <p:spPr>
          <a:xfrm>
            <a:off x="123253" y="2276260"/>
            <a:ext cx="6820158" cy="4801314"/>
          </a:xfrm>
          <a:prstGeom prst="rect">
            <a:avLst/>
          </a:prstGeom>
          <a:noFill/>
          <a:effectLst/>
        </p:spPr>
        <p:txBody>
          <a:bodyPr wrap="square" rtlCol="0">
            <a:spAutoFit/>
          </a:bodyPr>
          <a:lstStyle/>
          <a:p>
            <a:pPr lvl="0" algn="just">
              <a:defRPr/>
            </a:pPr>
            <a:r>
              <a:rPr lang="en-US">
                <a:solidFill>
                  <a:prstClr val="black"/>
                </a:solidFill>
                <a:latin typeface="Open Sans" panose="020B0606030504020204" pitchFamily="34" charset="0"/>
                <a:ea typeface="Open Sans" panose="020B0606030504020204" pitchFamily="34" charset="0"/>
                <a:cs typeface="Open Sans" panose="020B0606030504020204" pitchFamily="34" charset="0"/>
              </a:rPr>
              <a:t>Đ</a:t>
            </a:r>
            <a:r>
              <a:rPr lang="vi-VN">
                <a:solidFill>
                  <a:prstClr val="black"/>
                </a:solidFill>
                <a:latin typeface="Open Sans" panose="020B0606030504020204" pitchFamily="34" charset="0"/>
                <a:ea typeface="Open Sans" panose="020B0606030504020204" pitchFamily="34" charset="0"/>
                <a:cs typeface="Open Sans" panose="020B0606030504020204" pitchFamily="34" charset="0"/>
              </a:rPr>
              <a:t>ể phục vụ cho việc thành lập </a:t>
            </a:r>
            <a:r>
              <a:rPr lang="en-US">
                <a:solidFill>
                  <a:prstClr val="black"/>
                </a:solidFill>
                <a:latin typeface="Open Sans" panose="020B0606030504020204" pitchFamily="34" charset="0"/>
                <a:ea typeface="Open Sans" panose="020B0606030504020204" pitchFamily="34" charset="0"/>
                <a:cs typeface="Open Sans" panose="020B0606030504020204" pitchFamily="34" charset="0"/>
              </a:rPr>
              <a:t>CLB</a:t>
            </a:r>
            <a:r>
              <a:rPr lang="vi-VN">
                <a:solidFill>
                  <a:prstClr val="black"/>
                </a:solidFill>
                <a:latin typeface="Open Sans" panose="020B0606030504020204" pitchFamily="34" charset="0"/>
                <a:ea typeface="Open Sans" panose="020B0606030504020204" pitchFamily="34" charset="0"/>
                <a:cs typeface="Open Sans" panose="020B0606030504020204" pitchFamily="34" charset="0"/>
              </a:rPr>
              <a:t> </a:t>
            </a:r>
            <a:r>
              <a:rPr lang="en-US">
                <a:solidFill>
                  <a:prstClr val="black"/>
                </a:solidFill>
                <a:latin typeface="Open Sans" panose="020B0606030504020204" pitchFamily="34" charset="0"/>
                <a:ea typeface="Open Sans" panose="020B0606030504020204" pitchFamily="34" charset="0"/>
                <a:cs typeface="Open Sans" panose="020B0606030504020204" pitchFamily="34" charset="0"/>
              </a:rPr>
              <a:t>T</a:t>
            </a:r>
            <a:r>
              <a:rPr lang="vi-VN">
                <a:solidFill>
                  <a:prstClr val="black"/>
                </a:solidFill>
                <a:latin typeface="Open Sans" panose="020B0606030504020204" pitchFamily="34" charset="0"/>
                <a:ea typeface="Open Sans" panose="020B0606030504020204" pitchFamily="34" charset="0"/>
                <a:cs typeface="Open Sans" panose="020B0606030504020204" pitchFamily="34" charset="0"/>
              </a:rPr>
              <a:t>in học của trường</a:t>
            </a:r>
            <a:r>
              <a:rPr lang="en-US">
                <a:solidFill>
                  <a:prstClr val="black"/>
                </a:solidFill>
                <a:latin typeface="Open Sans" panose="020B0606030504020204" pitchFamily="34" charset="0"/>
                <a:ea typeface="Open Sans" panose="020B0606030504020204" pitchFamily="34" charset="0"/>
                <a:cs typeface="Open Sans" panose="020B0606030504020204" pitchFamily="34" charset="0"/>
              </a:rPr>
              <a:t>, </a:t>
            </a:r>
            <a:r>
              <a:rPr lang="vi-VN">
                <a:solidFill>
                  <a:prstClr val="black"/>
                </a:solidFill>
                <a:latin typeface="Open Sans" panose="020B0606030504020204" pitchFamily="34" charset="0"/>
                <a:ea typeface="Open Sans" panose="020B0606030504020204" pitchFamily="34" charset="0"/>
                <a:cs typeface="Open Sans" panose="020B0606030504020204" pitchFamily="34" charset="0"/>
              </a:rPr>
              <a:t>Các bạn học sinh lớp 8</a:t>
            </a:r>
            <a:r>
              <a:rPr lang="en-US">
                <a:solidFill>
                  <a:prstClr val="black"/>
                </a:solidFill>
                <a:latin typeface="Open Sans" panose="020B0606030504020204" pitchFamily="34" charset="0"/>
                <a:ea typeface="Open Sans" panose="020B0606030504020204" pitchFamily="34" charset="0"/>
                <a:cs typeface="Open Sans" panose="020B0606030504020204" pitchFamily="34" charset="0"/>
              </a:rPr>
              <a:t>A</a:t>
            </a:r>
            <a:r>
              <a:rPr lang="vi-VN">
                <a:solidFill>
                  <a:prstClr val="black"/>
                </a:solidFill>
                <a:latin typeface="Open Sans" panose="020B0606030504020204" pitchFamily="34" charset="0"/>
                <a:ea typeface="Open Sans" panose="020B0606030504020204" pitchFamily="34" charset="0"/>
                <a:cs typeface="Open Sans" panose="020B0606030504020204" pitchFamily="34" charset="0"/>
              </a:rPr>
              <a:t> đã thực hiện một cuộc khảo sát trong khối 8 để tìm hiểu sự ảnh hưởng của công nghệ kỹ thuật số đến cuộc sống của học sinh. Bảng dữ liệu dưới đây thống kê số học sinh của mỗi lớp đã trả lời câu hỏi </a:t>
            </a:r>
            <a:r>
              <a:rPr lang="en-US">
                <a:solidFill>
                  <a:prstClr val="black"/>
                </a:solidFill>
                <a:latin typeface="Open Sans" panose="020B0606030504020204" pitchFamily="34" charset="0"/>
                <a:ea typeface="Open Sans" panose="020B0606030504020204" pitchFamily="34" charset="0"/>
                <a:cs typeface="Open Sans" panose="020B0606030504020204" pitchFamily="34" charset="0"/>
              </a:rPr>
              <a:t>“B</a:t>
            </a:r>
            <a:r>
              <a:rPr lang="vi-VN">
                <a:solidFill>
                  <a:prstClr val="black"/>
                </a:solidFill>
                <a:latin typeface="Open Sans" panose="020B0606030504020204" pitchFamily="34" charset="0"/>
                <a:ea typeface="Open Sans" panose="020B0606030504020204" pitchFamily="34" charset="0"/>
                <a:cs typeface="Open Sans" panose="020B0606030504020204" pitchFamily="34" charset="0"/>
              </a:rPr>
              <a:t>ạn dành bao nhiêu giờ mỗi ngày sử dụng thiết bị số </a:t>
            </a:r>
            <a:r>
              <a:rPr lang="en-US">
                <a:solidFill>
                  <a:prstClr val="black"/>
                </a:solidFill>
                <a:latin typeface="Open Sans" panose="020B0606030504020204" pitchFamily="34" charset="0"/>
                <a:ea typeface="Open Sans" panose="020B0606030504020204" pitchFamily="34" charset="0"/>
                <a:cs typeface="Open Sans" panose="020B0606030504020204" pitchFamily="34" charset="0"/>
              </a:rPr>
              <a:t>(</a:t>
            </a:r>
            <a:r>
              <a:rPr lang="vi-VN">
                <a:solidFill>
                  <a:prstClr val="black"/>
                </a:solidFill>
                <a:latin typeface="Open Sans" panose="020B0606030504020204" pitchFamily="34" charset="0"/>
                <a:ea typeface="Open Sans" panose="020B0606030504020204" pitchFamily="34" charset="0"/>
                <a:cs typeface="Open Sans" panose="020B0606030504020204" pitchFamily="34" charset="0"/>
              </a:rPr>
              <a:t>điện thoại thông minh, máy tính bảng, máy tính,...</a:t>
            </a:r>
            <a:r>
              <a:rPr lang="en-US">
                <a:solidFill>
                  <a:prstClr val="black"/>
                </a:solidFill>
                <a:latin typeface="Open Sans" panose="020B0606030504020204" pitchFamily="34" charset="0"/>
                <a:ea typeface="Open Sans" panose="020B0606030504020204" pitchFamily="34" charset="0"/>
                <a:cs typeface="Open Sans" panose="020B0606030504020204" pitchFamily="34" charset="0"/>
              </a:rPr>
              <a:t>) n</a:t>
            </a:r>
            <a:r>
              <a:rPr lang="vi-VN">
                <a:solidFill>
                  <a:prstClr val="black"/>
                </a:solidFill>
                <a:latin typeface="Open Sans" panose="020B0606030504020204" pitchFamily="34" charset="0"/>
                <a:ea typeface="Open Sans" panose="020B0606030504020204" pitchFamily="34" charset="0"/>
                <a:cs typeface="Open Sans" panose="020B0606030504020204" pitchFamily="34" charset="0"/>
              </a:rPr>
              <a:t>goài giờ học ở trường</a:t>
            </a:r>
            <a:r>
              <a:rPr lang="en-US">
                <a:solidFill>
                  <a:prstClr val="black"/>
                </a:solidFill>
                <a:latin typeface="Open Sans" panose="020B0606030504020204" pitchFamily="34" charset="0"/>
                <a:ea typeface="Open Sans" panose="020B0606030504020204" pitchFamily="34" charset="0"/>
                <a:cs typeface="Open Sans" panose="020B0606030504020204" pitchFamily="34" charset="0"/>
              </a:rPr>
              <a:t>?”</a:t>
            </a:r>
          </a:p>
          <a:p>
            <a:pPr lvl="0" algn="just">
              <a:defRPr/>
            </a:pPr>
            <a:r>
              <a:rPr lang="vi-VN">
                <a:solidFill>
                  <a:prstClr val="black"/>
                </a:solidFill>
                <a:latin typeface="Open Sans" panose="020B0606030504020204" pitchFamily="34" charset="0"/>
                <a:ea typeface="Open Sans" panose="020B0606030504020204" pitchFamily="34" charset="0"/>
                <a:cs typeface="Open Sans" panose="020B0606030504020204" pitchFamily="34" charset="0"/>
              </a:rPr>
              <a:t>a)</a:t>
            </a:r>
            <a:r>
              <a:rPr lang="en-US">
                <a:solidFill>
                  <a:prstClr val="black"/>
                </a:solidFill>
                <a:latin typeface="Open Sans" panose="020B0606030504020204" pitchFamily="34" charset="0"/>
                <a:ea typeface="Open Sans" panose="020B0606030504020204" pitchFamily="34" charset="0"/>
                <a:cs typeface="Open Sans" panose="020B0606030504020204" pitchFamily="34" charset="0"/>
              </a:rPr>
              <a:t> </a:t>
            </a:r>
            <a:r>
              <a:rPr lang="vi-VN">
                <a:solidFill>
                  <a:prstClr val="black"/>
                </a:solidFill>
                <a:latin typeface="Open Sans" panose="020B0606030504020204" pitchFamily="34" charset="0"/>
                <a:ea typeface="Open Sans" panose="020B0606030504020204" pitchFamily="34" charset="0"/>
                <a:cs typeface="Open Sans" panose="020B0606030504020204" pitchFamily="34" charset="0"/>
              </a:rPr>
              <a:t>Tạo bảng dữ liệu và định dạng theo mẫu ở hình 6.9 và lưu tệp với tên TGSDThietbiso.xlsx</a:t>
            </a:r>
          </a:p>
          <a:p>
            <a:pPr lvl="0" algn="just">
              <a:defRPr/>
            </a:pPr>
            <a:r>
              <a:rPr lang="vi-VN">
                <a:solidFill>
                  <a:prstClr val="black"/>
                </a:solidFill>
                <a:latin typeface="Open Sans" panose="020B0606030504020204" pitchFamily="34" charset="0"/>
                <a:ea typeface="Open Sans" panose="020B0606030504020204" pitchFamily="34" charset="0"/>
                <a:cs typeface="Open Sans" panose="020B0606030504020204" pitchFamily="34" charset="0"/>
              </a:rPr>
              <a:t>b)</a:t>
            </a:r>
            <a:r>
              <a:rPr lang="en-US">
                <a:solidFill>
                  <a:prstClr val="black"/>
                </a:solidFill>
                <a:latin typeface="Open Sans" panose="020B0606030504020204" pitchFamily="34" charset="0"/>
                <a:ea typeface="Open Sans" panose="020B0606030504020204" pitchFamily="34" charset="0"/>
                <a:cs typeface="Open Sans" panose="020B0606030504020204" pitchFamily="34" charset="0"/>
              </a:rPr>
              <a:t> </a:t>
            </a:r>
            <a:r>
              <a:rPr lang="vi-VN">
                <a:solidFill>
                  <a:prstClr val="black"/>
                </a:solidFill>
                <a:latin typeface="Open Sans" panose="020B0606030504020204" pitchFamily="34" charset="0"/>
                <a:ea typeface="Open Sans" panose="020B0606030504020204" pitchFamily="34" charset="0"/>
                <a:cs typeface="Open Sans" panose="020B0606030504020204" pitchFamily="34" charset="0"/>
              </a:rPr>
              <a:t>Sắp xếp bảng dữ liệu theo thứ tự giá trị giảm dần của cột Không sử dụng</a:t>
            </a:r>
          </a:p>
          <a:p>
            <a:pPr lvl="0" algn="just">
              <a:defRPr/>
            </a:pPr>
            <a:r>
              <a:rPr lang="vi-VN">
                <a:solidFill>
                  <a:prstClr val="black"/>
                </a:solidFill>
                <a:latin typeface="Open Sans" panose="020B0606030504020204" pitchFamily="34" charset="0"/>
                <a:ea typeface="Open Sans" panose="020B0606030504020204" pitchFamily="34" charset="0"/>
                <a:cs typeface="Open Sans" panose="020B0606030504020204" pitchFamily="34" charset="0"/>
              </a:rPr>
              <a:t>c)</a:t>
            </a:r>
            <a:r>
              <a:rPr lang="en-US">
                <a:solidFill>
                  <a:prstClr val="black"/>
                </a:solidFill>
                <a:latin typeface="Open Sans" panose="020B0606030504020204" pitchFamily="34" charset="0"/>
                <a:ea typeface="Open Sans" panose="020B0606030504020204" pitchFamily="34" charset="0"/>
                <a:cs typeface="Open Sans" panose="020B0606030504020204" pitchFamily="34" charset="0"/>
              </a:rPr>
              <a:t> </a:t>
            </a:r>
            <a:r>
              <a:rPr lang="vi-VN">
                <a:solidFill>
                  <a:prstClr val="black"/>
                </a:solidFill>
                <a:latin typeface="Open Sans" panose="020B0606030504020204" pitchFamily="34" charset="0"/>
                <a:ea typeface="Open Sans" panose="020B0606030504020204" pitchFamily="34" charset="0"/>
                <a:cs typeface="Open Sans" panose="020B0606030504020204" pitchFamily="34" charset="0"/>
              </a:rPr>
              <a:t>Sắp xếp bảng dữ liệu theo 2 tiêu chí: giá trị giảm dần của cột Không sử dụng, nếu bằng nhau thì sắp xếp theo giá trị giảm dần của cột Dưới 1 giờ</a:t>
            </a:r>
          </a:p>
          <a:p>
            <a:pPr lvl="0" algn="just">
              <a:defRPr/>
            </a:pPr>
            <a:r>
              <a:rPr lang="vi-VN">
                <a:solidFill>
                  <a:prstClr val="black"/>
                </a:solidFill>
                <a:latin typeface="Open Sans" panose="020B0606030504020204" pitchFamily="34" charset="0"/>
                <a:ea typeface="Open Sans" panose="020B0606030504020204" pitchFamily="34" charset="0"/>
                <a:cs typeface="Open Sans" panose="020B0606030504020204" pitchFamily="34" charset="0"/>
              </a:rPr>
              <a:t>d)</a:t>
            </a:r>
            <a:r>
              <a:rPr lang="en-US">
                <a:solidFill>
                  <a:prstClr val="black"/>
                </a:solidFill>
                <a:latin typeface="Open Sans" panose="020B0606030504020204" pitchFamily="34" charset="0"/>
                <a:ea typeface="Open Sans" panose="020B0606030504020204" pitchFamily="34" charset="0"/>
                <a:cs typeface="Open Sans" panose="020B0606030504020204" pitchFamily="34" charset="0"/>
              </a:rPr>
              <a:t> </a:t>
            </a:r>
            <a:r>
              <a:rPr lang="vi-VN">
                <a:solidFill>
                  <a:prstClr val="black"/>
                </a:solidFill>
                <a:latin typeface="Open Sans" panose="020B0606030504020204" pitchFamily="34" charset="0"/>
                <a:ea typeface="Open Sans" panose="020B0606030504020204" pitchFamily="34" charset="0"/>
                <a:cs typeface="Open Sans" panose="020B0606030504020204" pitchFamily="34" charset="0"/>
              </a:rPr>
              <a:t>Lọc danh sách các lớp không có học sinh sử dụng thiết bị số từ 5 giờ trở lên</a:t>
            </a:r>
          </a:p>
          <a:p>
            <a:pPr lvl="0" algn="just">
              <a:defRPr/>
            </a:pPr>
            <a:endParaRPr kumimoji="0" lang="vi-VN" b="0" i="0" u="none" strike="noStrike" kern="1200" cap="none" spc="0" normalizeH="0" baseline="0" noProof="0">
              <a:ln>
                <a:noFill/>
              </a:ln>
              <a:solidFill>
                <a:prstClr val="black"/>
              </a:solidFill>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9" name="TextBox 8">
            <a:extLst>
              <a:ext uri="{FF2B5EF4-FFF2-40B4-BE49-F238E27FC236}">
                <a16:creationId xmlns:a16="http://schemas.microsoft.com/office/drawing/2014/main" id="{B3313B2F-7531-C030-D6D2-1F7868DC22A3}"/>
              </a:ext>
            </a:extLst>
          </p:cNvPr>
          <p:cNvSpPr txBox="1"/>
          <p:nvPr/>
        </p:nvSpPr>
        <p:spPr>
          <a:xfrm>
            <a:off x="655816" y="1547748"/>
            <a:ext cx="5970961" cy="461665"/>
          </a:xfrm>
          <a:prstGeom prst="rect">
            <a:avLst/>
          </a:prstGeom>
          <a:noFill/>
          <a:effectLst/>
        </p:spPr>
        <p:txBody>
          <a:bodyPr wrap="square" rtlCol="0">
            <a:spAutoFit/>
          </a:bodyPr>
          <a:lstStyle/>
          <a:p>
            <a:pPr lvl="0">
              <a:defRPr/>
            </a:pPr>
            <a:r>
              <a:rPr lang="en-US" sz="2400">
                <a:solidFill>
                  <a:prstClr val="black"/>
                </a:solidFill>
                <a:latin typeface="Open Sans" panose="020B0606030504020204" pitchFamily="34" charset="0"/>
                <a:ea typeface="Open Sans" panose="020B0606030504020204" pitchFamily="34" charset="0"/>
                <a:cs typeface="Open Sans" panose="020B0606030504020204" pitchFamily="34" charset="0"/>
              </a:rPr>
              <a:t>Thực hành:</a:t>
            </a:r>
            <a:endParaRPr kumimoji="0" lang="vi-VN" sz="2400" b="0" i="0" u="none" strike="noStrike" kern="1200" cap="none" spc="0" normalizeH="0" baseline="0" noProof="0">
              <a:ln>
                <a:noFill/>
              </a:ln>
              <a:solidFill>
                <a:prstClr val="black"/>
              </a:solidFill>
              <a:uLnTx/>
              <a:uFillTx/>
              <a:latin typeface="Open Sans" panose="020B0606030504020204" pitchFamily="34" charset="0"/>
              <a:ea typeface="Open Sans" panose="020B0606030504020204" pitchFamily="34" charset="0"/>
              <a:cs typeface="Open Sans" panose="020B0606030504020204" pitchFamily="34" charset="0"/>
            </a:endParaRPr>
          </a:p>
        </p:txBody>
      </p:sp>
      <p:pic>
        <p:nvPicPr>
          <p:cNvPr id="18" name="Picture 17">
            <a:extLst>
              <a:ext uri="{FF2B5EF4-FFF2-40B4-BE49-F238E27FC236}">
                <a16:creationId xmlns:a16="http://schemas.microsoft.com/office/drawing/2014/main" id="{03079DF7-C799-1882-EC1B-6964021DF323}"/>
              </a:ext>
            </a:extLst>
          </p:cNvPr>
          <p:cNvPicPr>
            <a:picLocks noChangeAspect="1"/>
          </p:cNvPicPr>
          <p:nvPr/>
        </p:nvPicPr>
        <p:blipFill>
          <a:blip r:embed="rId3"/>
          <a:stretch>
            <a:fillRect/>
          </a:stretch>
        </p:blipFill>
        <p:spPr>
          <a:xfrm>
            <a:off x="6943411" y="2868125"/>
            <a:ext cx="5100549" cy="303185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946446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animEffect transition="in" filter="fade">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A2AC323-571D-C01E-DAA6-43B74A0E9707}"/>
              </a:ext>
            </a:extLst>
          </p:cNvPr>
          <p:cNvGrpSpPr/>
          <p:nvPr/>
        </p:nvGrpSpPr>
        <p:grpSpPr>
          <a:xfrm>
            <a:off x="425758" y="364203"/>
            <a:ext cx="2160423" cy="781916"/>
            <a:chOff x="1116490" y="435519"/>
            <a:chExt cx="3553994" cy="781916"/>
          </a:xfrm>
          <a:solidFill>
            <a:srgbClr val="7CB018"/>
          </a:solidFill>
        </p:grpSpPr>
        <p:sp>
          <p:nvSpPr>
            <p:cNvPr id="4" name="Rectangle: Folded Corner 3">
              <a:extLst>
                <a:ext uri="{FF2B5EF4-FFF2-40B4-BE49-F238E27FC236}">
                  <a16:creationId xmlns:a16="http://schemas.microsoft.com/office/drawing/2014/main" id="{10F2BD1C-364C-E7C1-81F3-0621F168E9FE}"/>
                </a:ext>
              </a:extLst>
            </p:cNvPr>
            <p:cNvSpPr/>
            <p:nvPr/>
          </p:nvSpPr>
          <p:spPr>
            <a:xfrm rot="10800000">
              <a:off x="1116490" y="435519"/>
              <a:ext cx="3553994" cy="781916"/>
            </a:xfrm>
            <a:prstGeom prst="foldedCorner">
              <a:avLst>
                <a:gd name="adj" fmla="val 4623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accent1">
                    <a:lumMod val="60000"/>
                    <a:lumOff val="40000"/>
                  </a:schemeClr>
                </a:solidFill>
              </a:endParaRPr>
            </a:p>
          </p:txBody>
        </p:sp>
        <p:sp>
          <p:nvSpPr>
            <p:cNvPr id="7" name="TextBox 6">
              <a:extLst>
                <a:ext uri="{FF2B5EF4-FFF2-40B4-BE49-F238E27FC236}">
                  <a16:creationId xmlns:a16="http://schemas.microsoft.com/office/drawing/2014/main" id="{F61B6A84-01CC-D6D0-2034-3ECDA1DF99D2}"/>
                </a:ext>
              </a:extLst>
            </p:cNvPr>
            <p:cNvSpPr txBox="1"/>
            <p:nvPr/>
          </p:nvSpPr>
          <p:spPr>
            <a:xfrm>
              <a:off x="1494946" y="595644"/>
              <a:ext cx="3041003" cy="461665"/>
            </a:xfrm>
            <a:prstGeom prst="rect">
              <a:avLst/>
            </a:prstGeom>
            <a:grpFill/>
          </p:spPr>
          <p:txBody>
            <a:bodyPr wrap="none" rtlCol="0">
              <a:spAutoFit/>
            </a:bodyPr>
            <a:lstStyle/>
            <a:p>
              <a:r>
                <a:rPr lang="en-US" sz="2400" b="1">
                  <a:latin typeface="Segoe UI" panose="020B0502040204020203" pitchFamily="34" charset="0"/>
                  <a:cs typeface="Segoe UI" panose="020B0502040204020203" pitchFamily="34" charset="0"/>
                </a:rPr>
                <a:t>VẬN DỤNG</a:t>
              </a:r>
              <a:endParaRPr lang="vi-VN" sz="2400" b="1">
                <a:latin typeface="Segoe UI" panose="020B0502040204020203" pitchFamily="34" charset="0"/>
                <a:cs typeface="Segoe UI" panose="020B0502040204020203" pitchFamily="34" charset="0"/>
              </a:endParaRPr>
            </a:p>
          </p:txBody>
        </p:sp>
      </p:grpSp>
      <p:cxnSp>
        <p:nvCxnSpPr>
          <p:cNvPr id="6" name="Straight Connector 5">
            <a:extLst>
              <a:ext uri="{FF2B5EF4-FFF2-40B4-BE49-F238E27FC236}">
                <a16:creationId xmlns:a16="http://schemas.microsoft.com/office/drawing/2014/main" id="{25141894-E130-7A13-F018-8E989AEEE4A5}"/>
              </a:ext>
            </a:extLst>
          </p:cNvPr>
          <p:cNvCxnSpPr/>
          <p:nvPr/>
        </p:nvCxnSpPr>
        <p:spPr>
          <a:xfrm>
            <a:off x="789396" y="2142836"/>
            <a:ext cx="4100945" cy="0"/>
          </a:xfrm>
          <a:prstGeom prst="line">
            <a:avLst/>
          </a:prstGeom>
          <a:ln w="28575">
            <a:solidFill>
              <a:srgbClr val="7CB018"/>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7F013BF-C244-E4F4-B534-DEFB3A13405A}"/>
              </a:ext>
            </a:extLst>
          </p:cNvPr>
          <p:cNvSpPr txBox="1"/>
          <p:nvPr/>
        </p:nvSpPr>
        <p:spPr>
          <a:xfrm>
            <a:off x="655816" y="2276260"/>
            <a:ext cx="6820158" cy="2308324"/>
          </a:xfrm>
          <a:prstGeom prst="rect">
            <a:avLst/>
          </a:prstGeom>
          <a:noFill/>
          <a:effectLst/>
        </p:spPr>
        <p:txBody>
          <a:bodyPr wrap="square" rtlCol="0">
            <a:spAutoFit/>
          </a:bodyPr>
          <a:lstStyle/>
          <a:p>
            <a:pPr lvl="0" algn="just">
              <a:defRPr/>
            </a:pPr>
            <a:r>
              <a:rPr lang="vi-VN">
                <a:solidFill>
                  <a:prstClr val="black"/>
                </a:solidFill>
                <a:latin typeface="Open Sans" panose="020B0606030504020204" pitchFamily="34" charset="0"/>
                <a:ea typeface="Open Sans" panose="020B0606030504020204" pitchFamily="34" charset="0"/>
                <a:cs typeface="Open Sans" panose="020B0606030504020204" pitchFamily="34" charset="0"/>
              </a:rPr>
              <a:t>Ngoài các chức năng lọc mà em đã tìm hiểu trong phần thực hành, phần mềm bảng tính còn có chức năng lọc theo điều kiện. Khi nháy chuột vào nút lệnh lọc dữ liệu, em còn thấy tùy chọn Number Filters (hoặc Text Filters) nếu phần lớn các ô trong cột đó chứa dữ liệu số (hoặc ký tự).</a:t>
            </a:r>
          </a:p>
          <a:p>
            <a:pPr lvl="0" algn="just">
              <a:defRPr/>
            </a:pPr>
            <a:r>
              <a:rPr lang="vi-VN">
                <a:solidFill>
                  <a:prstClr val="black"/>
                </a:solidFill>
                <a:latin typeface="Open Sans" panose="020B0606030504020204" pitchFamily="34" charset="0"/>
                <a:ea typeface="Open Sans" panose="020B0606030504020204" pitchFamily="34" charset="0"/>
                <a:cs typeface="Open Sans" panose="020B0606030504020204" pitchFamily="34" charset="0"/>
              </a:rPr>
              <a:t>Em hãy mở tệp dữ liệu TGSDThietbiso.xlsx, tìm hiểu chức năng Number Filters để lọc danh sách các lớp có số học sinh sử dụng thiết bị số từ 3 đến 4 giờ lớn hơn hoặc bằng 10 học sinh</a:t>
            </a:r>
          </a:p>
        </p:txBody>
      </p:sp>
    </p:spTree>
    <p:extLst>
      <p:ext uri="{BB962C8B-B14F-4D97-AF65-F5344CB8AC3E}">
        <p14:creationId xmlns:p14="http://schemas.microsoft.com/office/powerpoint/2010/main" val="2443020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DashVTI">
  <a:themeElements>
    <a:clrScheme name="Custom 6">
      <a:dk1>
        <a:sysClr val="windowText" lastClr="000000"/>
      </a:dk1>
      <a:lt1>
        <a:sysClr val="window" lastClr="FFFFFF"/>
      </a:lt1>
      <a:dk2>
        <a:srgbClr val="0D1C3B"/>
      </a:dk2>
      <a:lt2>
        <a:srgbClr val="F5F2F9"/>
      </a:lt2>
      <a:accent1>
        <a:srgbClr val="1973EB"/>
      </a:accent1>
      <a:accent2>
        <a:srgbClr val="25C8A2"/>
      </a:accent2>
      <a:accent3>
        <a:srgbClr val="BF8ED1"/>
      </a:accent3>
      <a:accent4>
        <a:srgbClr val="FE733C"/>
      </a:accent4>
      <a:accent5>
        <a:srgbClr val="FE5A5A"/>
      </a:accent5>
      <a:accent6>
        <a:srgbClr val="1AC16E"/>
      </a:accent6>
      <a:hlink>
        <a:srgbClr val="1AC16E"/>
      </a:hlink>
      <a:folHlink>
        <a:srgbClr val="00B0F0"/>
      </a:folHlink>
    </a:clrScheme>
    <a:fontScheme name="grandview display">
      <a:majorFont>
        <a:latin typeface="Grandview Display"/>
        <a:ea typeface=""/>
        <a:cs typeface=""/>
      </a:majorFont>
      <a:minorFont>
        <a:latin typeface="Grandview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shVTI" id="{0A75137F-CDEB-4E94-A788-9D255EBE1B91}" vid="{DE9A6A09-5855-45A3-8E99-4290ED24057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513</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Calibri</vt:lpstr>
      <vt:lpstr>Calibri Light</vt:lpstr>
      <vt:lpstr>Grandview Display</vt:lpstr>
      <vt:lpstr>Open Sans</vt:lpstr>
      <vt:lpstr>Segoe UI</vt:lpstr>
      <vt:lpstr>DashVTI</vt:lpstr>
      <vt:lpstr>Office Theme</vt:lpstr>
      <vt:lpstr>PowerPoint Presentation</vt:lpstr>
      <vt:lpstr> TIẾT 12. BÀI 6:  SẮP XẾP VÀ LỌC DỮ LIỆU(tt)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Tiết 2. Bài 1:  LƯỢC SỬ CÔNG CỤ TÍNH TOÁN (TIẾP)</dc:title>
  <dc:creator>Ban Thinh</dc:creator>
  <cp:lastModifiedBy>Admin</cp:lastModifiedBy>
  <cp:revision>13</cp:revision>
  <dcterms:created xsi:type="dcterms:W3CDTF">2023-06-05T12:10:35Z</dcterms:created>
  <dcterms:modified xsi:type="dcterms:W3CDTF">2025-02-11T11:43:15Z</dcterms:modified>
</cp:coreProperties>
</file>