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 id="2147483774" r:id="rId2"/>
  </p:sldMasterIdLst>
  <p:sldIdLst>
    <p:sldId id="273" r:id="rId3"/>
    <p:sldId id="256" r:id="rId4"/>
    <p:sldId id="274" r:id="rId5"/>
    <p:sldId id="275" r:id="rId6"/>
    <p:sldId id="276" r:id="rId7"/>
    <p:sldId id="277" r:id="rId8"/>
    <p:sldId id="278" r:id="rId9"/>
    <p:sldId id="27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C8FF"/>
    <a:srgbClr val="012967"/>
    <a:srgbClr val="547A88"/>
    <a:srgbClr val="3857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88" d="100"/>
          <a:sy n="88" d="100"/>
        </p:scale>
        <p:origin x="-422" y="-7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F83D70-91AA-429A-BD57-1CB6792B30EE}"/>
              </a:ext>
            </a:extLst>
          </p:cNvPr>
          <p:cNvSpPr>
            <a:spLocks noGrp="1"/>
          </p:cNvSpPr>
          <p:nvPr>
            <p:ph type="ctrTitle"/>
          </p:nvPr>
        </p:nvSpPr>
        <p:spPr>
          <a:xfrm>
            <a:off x="1088136" y="1078030"/>
            <a:ext cx="9288096" cy="2956718"/>
          </a:xfrm>
        </p:spPr>
        <p:txBody>
          <a:bodyPr anchor="t">
            <a:noAutofit/>
          </a:bodyPr>
          <a:lstStyle>
            <a:lvl1pPr algn="l">
              <a:defRPr sz="6600" cap="all" baseline="0"/>
            </a:lvl1pPr>
          </a:lstStyle>
          <a:p>
            <a:r>
              <a:rPr lang="en-US" dirty="0"/>
              <a:t>Click to edit Master title style</a:t>
            </a:r>
          </a:p>
        </p:txBody>
      </p:sp>
      <p:sp>
        <p:nvSpPr>
          <p:cNvPr id="3" name="Subtitle 2">
            <a:extLst>
              <a:ext uri="{FF2B5EF4-FFF2-40B4-BE49-F238E27FC236}">
                <a16:creationId xmlns:a16="http://schemas.microsoft.com/office/drawing/2014/main" xmlns="" id="{F065D245-B564-481D-A323-F73C5BCA8461}"/>
              </a:ext>
            </a:extLst>
          </p:cNvPr>
          <p:cNvSpPr>
            <a:spLocks noGrp="1"/>
          </p:cNvSpPr>
          <p:nvPr>
            <p:ph type="subTitle" idx="1"/>
          </p:nvPr>
        </p:nvSpPr>
        <p:spPr>
          <a:xfrm>
            <a:off x="1088136" y="4455621"/>
            <a:ext cx="9288096" cy="1435331"/>
          </a:xfrm>
        </p:spPr>
        <p:txBody>
          <a:bodyPr>
            <a:normAutofit/>
          </a:bodyPr>
          <a:lstStyle>
            <a:lvl1pPr marL="0" indent="0" algn="l">
              <a:lnSpc>
                <a:spcPct val="12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28E072EE-51B3-4C0C-A460-4684AB079301}"/>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5" name="Footer Placeholder 4">
            <a:extLst>
              <a:ext uri="{FF2B5EF4-FFF2-40B4-BE49-F238E27FC236}">
                <a16:creationId xmlns:a16="http://schemas.microsoft.com/office/drawing/2014/main" xmlns="" id="{011422A5-3076-413B-84CB-ED3BA4171C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267C68-40D5-477E-9DBC-C28FD4B1142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66756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D6C900-05BC-4021-B69F-2DAF974B7EF6}"/>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xmlns="" id="{3F26E227-253A-44A0-9404-1CFD8CE419C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9AFF5A02-0FC4-41C8-A13C-4C929B28846B}"/>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5" name="Footer Placeholder 4">
            <a:extLst>
              <a:ext uri="{FF2B5EF4-FFF2-40B4-BE49-F238E27FC236}">
                <a16:creationId xmlns:a16="http://schemas.microsoft.com/office/drawing/2014/main" xmlns="" id="{80459378-C430-49DB-B2D6-E32FBBCD4A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7B9D57D-CB8E-4E67-AE2D-2790E2AA60CB}"/>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898032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E82CF945-D70F-49C1-8CE5-5758C1166014}"/>
              </a:ext>
            </a:extLst>
          </p:cNvPr>
          <p:cNvSpPr>
            <a:spLocks noGrp="1"/>
          </p:cNvSpPr>
          <p:nvPr>
            <p:ph type="title" orient="vert"/>
          </p:nvPr>
        </p:nvSpPr>
        <p:spPr>
          <a:xfrm>
            <a:off x="9182100" y="1091381"/>
            <a:ext cx="2171700" cy="4953369"/>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xmlns="" id="{C2FDB721-04AA-4330-8045-3F2D9BB4BC66}"/>
              </a:ext>
            </a:extLst>
          </p:cNvPr>
          <p:cNvSpPr>
            <a:spLocks noGrp="1"/>
          </p:cNvSpPr>
          <p:nvPr>
            <p:ph type="body" orient="vert" idx="1"/>
          </p:nvPr>
        </p:nvSpPr>
        <p:spPr>
          <a:xfrm>
            <a:off x="838200" y="1091381"/>
            <a:ext cx="8265340" cy="4953369"/>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0F418C15-991C-4C71-8DCD-DB3B3888831F}"/>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5" name="Footer Placeholder 4">
            <a:extLst>
              <a:ext uri="{FF2B5EF4-FFF2-40B4-BE49-F238E27FC236}">
                <a16:creationId xmlns:a16="http://schemas.microsoft.com/office/drawing/2014/main" xmlns="" id="{F7728CC3-5830-4EFA-B28E-1648904DE1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CDA91B6-E419-4483-9B66-3C758788BC48}"/>
              </a:ext>
            </a:extLst>
          </p:cNvPr>
          <p:cNvSpPr>
            <a:spLocks noGrp="1"/>
          </p:cNvSpPr>
          <p:nvPr>
            <p:ph type="sldNum" sz="quarter" idx="12"/>
          </p:nvPr>
        </p:nvSpPr>
        <p:spPr/>
        <p:txBody>
          <a:bodyPr/>
          <a:lstStyle/>
          <a:p>
            <a:fld id="{719D7796-F675-488F-AC46-C88938C80352}" type="slidenum">
              <a:rPr lang="en-US" smtClean="0"/>
              <a:t>‹#›</a:t>
            </a:fld>
            <a:endParaRPr lang="en-US"/>
          </a:p>
        </p:txBody>
      </p:sp>
      <p:cxnSp>
        <p:nvCxnSpPr>
          <p:cNvPr id="7" name="Straight Connector 6">
            <a:extLst>
              <a:ext uri="{FF2B5EF4-FFF2-40B4-BE49-F238E27FC236}">
                <a16:creationId xmlns:a16="http://schemas.microsoft.com/office/drawing/2014/main" xmlns="" id="{DE447C6A-78C3-4687-9A71-A05DBF6700DE}"/>
              </a:ext>
            </a:extLst>
          </p:cNvPr>
          <p:cNvCxnSpPr>
            <a:cxnSpLocks/>
          </p:cNvCxnSpPr>
          <p:nvPr/>
        </p:nvCxnSpPr>
        <p:spPr>
          <a:xfrm>
            <a:off x="11387805"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534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EACECC-1265-BF1F-5454-B979F9D777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3E364A6-DA79-6A7C-77DB-9A28CB6B31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94FE4005-5BA2-95AA-832A-4EF3A66723BE}"/>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5" name="Footer Placeholder 4">
            <a:extLst>
              <a:ext uri="{FF2B5EF4-FFF2-40B4-BE49-F238E27FC236}">
                <a16:creationId xmlns:a16="http://schemas.microsoft.com/office/drawing/2014/main" xmlns="" id="{0125B0BB-1A15-9EFA-4311-0615FAE030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7159E74-471C-B456-BE3C-917F2383D05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065911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6018A3-B1C8-DAE6-A16C-9A132AD70A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B7264B7-3F8D-9FB5-F77E-90994A920C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74201A4-EC11-F812-5882-E6AC934CD8E5}"/>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5" name="Footer Placeholder 4">
            <a:extLst>
              <a:ext uri="{FF2B5EF4-FFF2-40B4-BE49-F238E27FC236}">
                <a16:creationId xmlns:a16="http://schemas.microsoft.com/office/drawing/2014/main" xmlns="" id="{1D9C2E05-27BC-4BFC-6DB6-D2BAA0DC3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794D1AD-AD03-E997-FF14-2E0548B43A1E}"/>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0979999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65285B-021A-2FD5-9A86-19CC6EB7FF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010519C7-B42B-9654-CA95-E92A2A0DE9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CD1E7B0-CAA0-F8CF-C26D-E5A3DE2F6A4B}"/>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5" name="Footer Placeholder 4">
            <a:extLst>
              <a:ext uri="{FF2B5EF4-FFF2-40B4-BE49-F238E27FC236}">
                <a16:creationId xmlns:a16="http://schemas.microsoft.com/office/drawing/2014/main" xmlns="" id="{CEEE2E3A-F6EB-7043-C37A-E5C6EEA1E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33666EB-808B-993D-696E-65DCC13FCAB6}"/>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347484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C7D9BA-8D14-CA11-2836-3C9EF56F01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59C703A-C888-407B-00AA-C9B842785D2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807FD341-0C27-4CCB-95AE-F170641B688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DDDCEC6-13CF-F039-ECB1-8623DD3244DF}"/>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6" name="Footer Placeholder 5">
            <a:extLst>
              <a:ext uri="{FF2B5EF4-FFF2-40B4-BE49-F238E27FC236}">
                <a16:creationId xmlns:a16="http://schemas.microsoft.com/office/drawing/2014/main" xmlns="" id="{6CC49B14-D2F6-9E83-0414-1A6EC1CFA1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2C494273-652C-0D4D-E420-9FF1D9C4D1A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9971879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820F457-0B38-F87A-E4FE-D861E59E72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42B4CAF-76D6-8F97-51B2-DE1804353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64BDF713-9BBD-37A6-743A-771BB754CD7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E0AC206-1C3F-6FE9-2AB4-84D820C3C8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BD2B1E67-0EF5-C77B-AF37-91FC8D31B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258BCBB4-1AB5-891F-804F-B8D75389FC4C}"/>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8" name="Footer Placeholder 7">
            <a:extLst>
              <a:ext uri="{FF2B5EF4-FFF2-40B4-BE49-F238E27FC236}">
                <a16:creationId xmlns:a16="http://schemas.microsoft.com/office/drawing/2014/main" xmlns="" id="{41F1AA98-4E3D-1BE2-B6A4-7969DC2669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B3878BE-23AA-0213-9C62-B1743B5FE157}"/>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85823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E05379B-FC85-FA3D-5002-C3413ACC86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74A6454E-613C-ED81-C48F-AF2D4B9AACC5}"/>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4" name="Footer Placeholder 3">
            <a:extLst>
              <a:ext uri="{FF2B5EF4-FFF2-40B4-BE49-F238E27FC236}">
                <a16:creationId xmlns:a16="http://schemas.microsoft.com/office/drawing/2014/main" xmlns="" id="{8AB26971-D004-52C7-5D60-4FCB53DCAA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A066382-F80B-6BF3-CAED-F2964A177EE1}"/>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688901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53A5AA8-72BB-4177-7E80-3FF0E753FB57}"/>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3" name="Footer Placeholder 2">
            <a:extLst>
              <a:ext uri="{FF2B5EF4-FFF2-40B4-BE49-F238E27FC236}">
                <a16:creationId xmlns:a16="http://schemas.microsoft.com/office/drawing/2014/main" xmlns="" id="{0E802FCC-63E8-8460-0171-AEA15F38FF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115BF3D8-7913-A908-3141-38CF459BC7E2}"/>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949320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3CECC1-978E-73C3-C99E-8862B7D763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B0F6DC4-A6A6-72F2-82DD-9E5039F1E4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1388A88-8472-2AC2-71CB-FF972A819C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D6E701FA-1478-1E54-AAC9-9BA5D194E31D}"/>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6" name="Footer Placeholder 5">
            <a:extLst>
              <a:ext uri="{FF2B5EF4-FFF2-40B4-BE49-F238E27FC236}">
                <a16:creationId xmlns:a16="http://schemas.microsoft.com/office/drawing/2014/main" xmlns="" id="{D2AB99E5-E756-4DC8-F752-DCFB82C0D07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0565FF-7EB9-1626-B641-1AEEC6F1A3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36254845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3EE2F5-9D3C-4BE7-9AD5-335B31CF2C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5F98C4F-4BF6-47CF-ABEE-2B12748C47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D539070-70D2-4DD1-A439-155343FE262E}"/>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5" name="Footer Placeholder 4">
            <a:extLst>
              <a:ext uri="{FF2B5EF4-FFF2-40B4-BE49-F238E27FC236}">
                <a16:creationId xmlns:a16="http://schemas.microsoft.com/office/drawing/2014/main" xmlns="" id="{6151AB30-CD74-471D-9FA6-ADC0C901E6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6A137C4-F19E-4521-8DCB-4E0CF9CA319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29071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B2ED1A2-26B5-2A1B-49BE-50CABEF46F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D4451082-C6FD-F739-9380-E06C76D7B4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D4DA92F-1D7D-09B4-6D5D-4020112062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5C44399-3269-CF14-352D-CF5747C063C6}"/>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6" name="Footer Placeholder 5">
            <a:extLst>
              <a:ext uri="{FF2B5EF4-FFF2-40B4-BE49-F238E27FC236}">
                <a16:creationId xmlns:a16="http://schemas.microsoft.com/office/drawing/2014/main" xmlns="" id="{C06A0F7B-AEC5-054C-7D55-8A705A39C3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5DDA33-0BA2-9F6D-F560-00B7C913D9F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8857116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972D1-4D6E-2E6C-43FF-6411E98F84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B70DF401-0017-DED8-BEFA-5426830995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FC92554-CB63-67A8-7796-3A73B357192F}"/>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5" name="Footer Placeholder 4">
            <a:extLst>
              <a:ext uri="{FF2B5EF4-FFF2-40B4-BE49-F238E27FC236}">
                <a16:creationId xmlns:a16="http://schemas.microsoft.com/office/drawing/2014/main" xmlns="" id="{B52B0A0B-CDCC-A0D6-FA39-BE488445A8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9EA187-4F09-68EF-1860-A9A651803A04}"/>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13711813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F51A5F81-491D-AD15-EB8D-18884DFE7D1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B1E1119-2A58-8794-C730-7FE1FD0135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8F6F71-9D1F-C832-3152-1551C3C1A5C6}"/>
              </a:ext>
            </a:extLst>
          </p:cNvPr>
          <p:cNvSpPr>
            <a:spLocks noGrp="1"/>
          </p:cNvSpPr>
          <p:nvPr>
            <p:ph type="dt" sz="half" idx="10"/>
          </p:nvPr>
        </p:nvSpPr>
        <p:spPr/>
        <p:txBody>
          <a:bodyPr/>
          <a:lstStyle/>
          <a:p>
            <a:fld id="{7AC25B46-BDF4-4D48-B2F1-14DF231B61C2}" type="datetimeFigureOut">
              <a:rPr lang="en-US" smtClean="0"/>
              <a:t>10/29/2023</a:t>
            </a:fld>
            <a:endParaRPr lang="en-US"/>
          </a:p>
        </p:txBody>
      </p:sp>
      <p:sp>
        <p:nvSpPr>
          <p:cNvPr id="5" name="Footer Placeholder 4">
            <a:extLst>
              <a:ext uri="{FF2B5EF4-FFF2-40B4-BE49-F238E27FC236}">
                <a16:creationId xmlns:a16="http://schemas.microsoft.com/office/drawing/2014/main" xmlns="" id="{383B128E-2F2F-50A6-0113-497C1323A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8B1FD5A-0512-2D79-62A4-09F9E2A9FD89}"/>
              </a:ext>
            </a:extLst>
          </p:cNvPr>
          <p:cNvSpPr>
            <a:spLocks noGrp="1"/>
          </p:cNvSpPr>
          <p:nvPr>
            <p:ph type="sldNum" sz="quarter" idx="12"/>
          </p:nvPr>
        </p:nvSpPr>
        <p:spPr/>
        <p:txBody>
          <a:bodyPr/>
          <a:lstStyle/>
          <a:p>
            <a:fld id="{FAAA89A7-DDB5-4CB7-920B-15EDC6298550}" type="slidenum">
              <a:rPr lang="en-US" smtClean="0"/>
              <a:t>‹#›</a:t>
            </a:fld>
            <a:endParaRPr lang="en-US"/>
          </a:p>
        </p:txBody>
      </p:sp>
    </p:spTree>
    <p:extLst>
      <p:ext uri="{BB962C8B-B14F-4D97-AF65-F5344CB8AC3E}">
        <p14:creationId xmlns:p14="http://schemas.microsoft.com/office/powerpoint/2010/main" val="204624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48007D-9B1D-4E2C-B38F-29C6820996DF}"/>
              </a:ext>
            </a:extLst>
          </p:cNvPr>
          <p:cNvSpPr>
            <a:spLocks noGrp="1"/>
          </p:cNvSpPr>
          <p:nvPr>
            <p:ph type="title"/>
          </p:nvPr>
        </p:nvSpPr>
        <p:spPr>
          <a:xfrm>
            <a:off x="1090940" y="1099127"/>
            <a:ext cx="9272260" cy="3472874"/>
          </a:xfrm>
        </p:spPr>
        <p:txBody>
          <a:bodyPr anchor="t">
            <a:normAutofit/>
          </a:bodyPr>
          <a:lstStyle>
            <a:lvl1pPr>
              <a:defRPr sz="40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xmlns="" id="{5960C51B-B525-4032-9D08-2978D7367BFF}"/>
              </a:ext>
            </a:extLst>
          </p:cNvPr>
          <p:cNvSpPr>
            <a:spLocks noGrp="1"/>
          </p:cNvSpPr>
          <p:nvPr>
            <p:ph type="body" idx="1"/>
          </p:nvPr>
        </p:nvSpPr>
        <p:spPr>
          <a:xfrm>
            <a:off x="1090939" y="4572000"/>
            <a:ext cx="9272262" cy="1320801"/>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B3408851-4DCC-447C-828A-5F7E66F7623D}"/>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5" name="Footer Placeholder 4">
            <a:extLst>
              <a:ext uri="{FF2B5EF4-FFF2-40B4-BE49-F238E27FC236}">
                <a16:creationId xmlns:a16="http://schemas.microsoft.com/office/drawing/2014/main" xmlns="" id="{4C094542-CAEF-4D6C-BE6A-BC100F0590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C8BDE40-8468-4051-9703-B751608AAF9D}"/>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733605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F6BF7AE-3892-4896-8C15-7A35A41EFD9C}"/>
              </a:ext>
            </a:extLst>
          </p:cNvPr>
          <p:cNvSpPr>
            <a:spLocks noGrp="1"/>
          </p:cNvSpPr>
          <p:nvPr>
            <p:ph type="title"/>
          </p:nvPr>
        </p:nvSpPr>
        <p:spPr>
          <a:xfrm>
            <a:off x="1088136" y="1088136"/>
            <a:ext cx="9890066" cy="129422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xmlns="" id="{F2FD9A26-86F1-4817-B243-4DE63B4F182F}"/>
              </a:ext>
            </a:extLst>
          </p:cNvPr>
          <p:cNvSpPr>
            <a:spLocks noGrp="1"/>
          </p:cNvSpPr>
          <p:nvPr>
            <p:ph sz="half" idx="1"/>
          </p:nvPr>
        </p:nvSpPr>
        <p:spPr>
          <a:xfrm>
            <a:off x="1082185" y="2440568"/>
            <a:ext cx="4841505" cy="380128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D454BF9B-EA16-48C8-96B9-7A66051BE768}"/>
              </a:ext>
            </a:extLst>
          </p:cNvPr>
          <p:cNvSpPr>
            <a:spLocks noGrp="1"/>
          </p:cNvSpPr>
          <p:nvPr>
            <p:ph sz="half" idx="2"/>
          </p:nvPr>
        </p:nvSpPr>
        <p:spPr>
          <a:xfrm>
            <a:off x="6172200" y="2440568"/>
            <a:ext cx="4806002" cy="38012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D16E2D9F-1FCE-4A1C-996E-DB05777A8994}"/>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6" name="Footer Placeholder 5">
            <a:extLst>
              <a:ext uri="{FF2B5EF4-FFF2-40B4-BE49-F238E27FC236}">
                <a16:creationId xmlns:a16="http://schemas.microsoft.com/office/drawing/2014/main" xmlns="" id="{40629E05-3F6C-40BF-9324-118588B6CA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69BE013-C5C0-4CBD-982E-36F037F7366F}"/>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740138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ED885-5FE5-4407-BE4D-FAD01C40A905}"/>
              </a:ext>
            </a:extLst>
          </p:cNvPr>
          <p:cNvSpPr>
            <a:spLocks noGrp="1"/>
          </p:cNvSpPr>
          <p:nvPr>
            <p:ph type="title"/>
          </p:nvPr>
        </p:nvSpPr>
        <p:spPr>
          <a:xfrm>
            <a:off x="1090940" y="1084333"/>
            <a:ext cx="9949455" cy="838856"/>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xmlns="" id="{6E322A77-C134-4857-83E5-51217D3C29FB}"/>
              </a:ext>
            </a:extLst>
          </p:cNvPr>
          <p:cNvSpPr>
            <a:spLocks noGrp="1"/>
          </p:cNvSpPr>
          <p:nvPr>
            <p:ph type="body" idx="1"/>
          </p:nvPr>
        </p:nvSpPr>
        <p:spPr>
          <a:xfrm>
            <a:off x="1092088" y="1923190"/>
            <a:ext cx="4816475"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9A4ECBFE-C62C-471B-BFE4-1272EAC3479D}"/>
              </a:ext>
            </a:extLst>
          </p:cNvPr>
          <p:cNvSpPr>
            <a:spLocks noGrp="1"/>
          </p:cNvSpPr>
          <p:nvPr>
            <p:ph sz="half" idx="2"/>
          </p:nvPr>
        </p:nvSpPr>
        <p:spPr>
          <a:xfrm>
            <a:off x="1092088" y="2825791"/>
            <a:ext cx="4816475" cy="33638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7710AFC6-F407-4F35-BD37-B32F9B4036D0}"/>
              </a:ext>
            </a:extLst>
          </p:cNvPr>
          <p:cNvSpPr>
            <a:spLocks noGrp="1"/>
          </p:cNvSpPr>
          <p:nvPr>
            <p:ph type="body" sz="quarter" idx="3"/>
          </p:nvPr>
        </p:nvSpPr>
        <p:spPr>
          <a:xfrm>
            <a:off x="6215482" y="1923190"/>
            <a:ext cx="4824913" cy="838856"/>
          </a:xfrm>
        </p:spPr>
        <p:txBody>
          <a:bodyPr anchor="b">
            <a:normAutofit/>
          </a:bodyPr>
          <a:lstStyle>
            <a:lvl1pPr marL="0" indent="0">
              <a:lnSpc>
                <a:spcPct val="100000"/>
              </a:lnSpc>
              <a:buNone/>
              <a:defRPr sz="2000" b="1" cap="all" spc="1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458D60D5-0F83-46CB-92F3-849FC08E6E92}"/>
              </a:ext>
            </a:extLst>
          </p:cNvPr>
          <p:cNvSpPr>
            <a:spLocks noGrp="1"/>
          </p:cNvSpPr>
          <p:nvPr>
            <p:ph sz="quarter" idx="4"/>
          </p:nvPr>
        </p:nvSpPr>
        <p:spPr>
          <a:xfrm>
            <a:off x="6215482" y="2825791"/>
            <a:ext cx="4824913" cy="33638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AA5AE694-5CA0-48DA-90D3-EC42BD1D86C1}"/>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8" name="Footer Placeholder 7">
            <a:extLst>
              <a:ext uri="{FF2B5EF4-FFF2-40B4-BE49-F238E27FC236}">
                <a16:creationId xmlns:a16="http://schemas.microsoft.com/office/drawing/2014/main" xmlns="" id="{F340A80D-4CCB-4899-9E1D-A5967F4E64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4F753A9D-469A-4ED9-99A1-7E4B115F8933}"/>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515819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87C91E-0A11-4E5D-9B8D-5316E73A2D58}"/>
              </a:ext>
            </a:extLst>
          </p:cNvPr>
          <p:cNvSpPr>
            <a:spLocks noGrp="1"/>
          </p:cNvSpPr>
          <p:nvPr>
            <p:ph type="title"/>
          </p:nvPr>
        </p:nvSpPr>
        <p:spPr/>
        <p:txBody>
          <a:bodyPr/>
          <a:lstStyle>
            <a:lvl1pPr>
              <a:defRPr cap="all" baseline="0"/>
            </a:lvl1pPr>
          </a:lstStyle>
          <a:p>
            <a:r>
              <a:rPr lang="en-US" dirty="0"/>
              <a:t>Click to edit Master title style</a:t>
            </a:r>
          </a:p>
        </p:txBody>
      </p:sp>
      <p:sp>
        <p:nvSpPr>
          <p:cNvPr id="3" name="Date Placeholder 2">
            <a:extLst>
              <a:ext uri="{FF2B5EF4-FFF2-40B4-BE49-F238E27FC236}">
                <a16:creationId xmlns:a16="http://schemas.microsoft.com/office/drawing/2014/main" xmlns="" id="{A1B8A8D1-71AD-4F9F-B393-9EED83FEF003}"/>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4" name="Footer Placeholder 3">
            <a:extLst>
              <a:ext uri="{FF2B5EF4-FFF2-40B4-BE49-F238E27FC236}">
                <a16:creationId xmlns:a16="http://schemas.microsoft.com/office/drawing/2014/main" xmlns="" id="{D7E36922-9A4C-453D-9B70-0C3A70281C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EF5AAEF2-65DC-4E28-9AA4-5115ACB074CC}"/>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227172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D448B02B-A32A-4383-BBC7-0C383390A96F}"/>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3" name="Footer Placeholder 2">
            <a:extLst>
              <a:ext uri="{FF2B5EF4-FFF2-40B4-BE49-F238E27FC236}">
                <a16:creationId xmlns:a16="http://schemas.microsoft.com/office/drawing/2014/main" xmlns="" id="{FCFF7E77-47E0-4F9E-9148-8D0C59C0CFC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898005A2-ECF0-4759-A17B-FDECE80683F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19842888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EA1DD4B-5676-477E-8C52-4C1CF160FCDE}"/>
              </a:ext>
            </a:extLst>
          </p:cNvPr>
          <p:cNvSpPr>
            <a:spLocks noGrp="1"/>
          </p:cNvSpPr>
          <p:nvPr>
            <p:ph type="title"/>
          </p:nvPr>
        </p:nvSpPr>
        <p:spPr>
          <a:xfrm>
            <a:off x="1090940" y="1094448"/>
            <a:ext cx="3785860" cy="1554362"/>
          </a:xfrm>
        </p:spPr>
        <p:txBody>
          <a:bodyPr anchor="t">
            <a:normAutofit/>
          </a:bodyPr>
          <a:lstStyle>
            <a:lvl1pPr>
              <a:defRPr sz="2800" cap="all" baseline="0"/>
            </a:lvl1pPr>
          </a:lstStyle>
          <a:p>
            <a:r>
              <a:rPr lang="en-US" dirty="0"/>
              <a:t>Click to edit Master title style</a:t>
            </a:r>
          </a:p>
        </p:txBody>
      </p:sp>
      <p:sp>
        <p:nvSpPr>
          <p:cNvPr id="3" name="Content Placeholder 2">
            <a:extLst>
              <a:ext uri="{FF2B5EF4-FFF2-40B4-BE49-F238E27FC236}">
                <a16:creationId xmlns:a16="http://schemas.microsoft.com/office/drawing/2014/main" xmlns="" id="{4B5A3E63-EB15-4D82-BF2B-36BB030C430D}"/>
              </a:ext>
            </a:extLst>
          </p:cNvPr>
          <p:cNvSpPr>
            <a:spLocks noGrp="1"/>
          </p:cNvSpPr>
          <p:nvPr>
            <p:ph idx="1"/>
          </p:nvPr>
        </p:nvSpPr>
        <p:spPr>
          <a:xfrm>
            <a:off x="5524500" y="922689"/>
            <a:ext cx="5486002"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xmlns="" id="{7CBE994E-BAB7-43DC-A0E4-C779CF2A33D5}"/>
              </a:ext>
            </a:extLst>
          </p:cNvPr>
          <p:cNvSpPr>
            <a:spLocks noGrp="1"/>
          </p:cNvSpPr>
          <p:nvPr>
            <p:ph type="body" sz="half" idx="2"/>
          </p:nvPr>
        </p:nvSpPr>
        <p:spPr>
          <a:xfrm>
            <a:off x="1090940" y="2701254"/>
            <a:ext cx="3785860" cy="316773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EDEFAAA-1B70-42AA-ADCC-F49B58132654}"/>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6" name="Footer Placeholder 5">
            <a:extLst>
              <a:ext uri="{FF2B5EF4-FFF2-40B4-BE49-F238E27FC236}">
                <a16:creationId xmlns:a16="http://schemas.microsoft.com/office/drawing/2014/main" xmlns="" id="{E4C7B6CC-1C13-4F34-AC86-CCD442C8C3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9F1B638-9061-41AD-AF47-73A4AF8B781A}"/>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347837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CF3C43-1676-4A29-83F9-D788ED2E71E9}"/>
              </a:ext>
            </a:extLst>
          </p:cNvPr>
          <p:cNvSpPr>
            <a:spLocks noGrp="1"/>
          </p:cNvSpPr>
          <p:nvPr>
            <p:ph type="title"/>
          </p:nvPr>
        </p:nvSpPr>
        <p:spPr>
          <a:xfrm>
            <a:off x="1090940" y="1097280"/>
            <a:ext cx="3785860" cy="1559740"/>
          </a:xfrm>
        </p:spPr>
        <p:txBody>
          <a:bodyPr anchor="t">
            <a:normAutofit/>
          </a:bodyPr>
          <a:lstStyle>
            <a:lvl1pPr>
              <a:defRPr sz="2800" cap="all"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xmlns="" id="{5214A903-97C7-4349-B8CE-1BBED1942E3B}"/>
              </a:ext>
            </a:extLst>
          </p:cNvPr>
          <p:cNvSpPr>
            <a:spLocks noGrp="1"/>
          </p:cNvSpPr>
          <p:nvPr>
            <p:ph type="pic" idx="1"/>
          </p:nvPr>
        </p:nvSpPr>
        <p:spPr>
          <a:xfrm>
            <a:off x="5524500" y="1143000"/>
            <a:ext cx="54864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xmlns="" id="{BF0A9F58-4AEB-4286-98F7-3C77AA913BE8}"/>
              </a:ext>
            </a:extLst>
          </p:cNvPr>
          <p:cNvSpPr>
            <a:spLocks noGrp="1"/>
          </p:cNvSpPr>
          <p:nvPr>
            <p:ph type="body" sz="half" idx="2"/>
          </p:nvPr>
        </p:nvSpPr>
        <p:spPr>
          <a:xfrm>
            <a:off x="1090940" y="2697480"/>
            <a:ext cx="3785860" cy="309342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F4F55A58-F085-4500-AF61-045B12C8F41E}"/>
              </a:ext>
            </a:extLst>
          </p:cNvPr>
          <p:cNvSpPr>
            <a:spLocks noGrp="1"/>
          </p:cNvSpPr>
          <p:nvPr>
            <p:ph type="dt" sz="half" idx="10"/>
          </p:nvPr>
        </p:nvSpPr>
        <p:spPr/>
        <p:txBody>
          <a:bodyPr/>
          <a:lstStyle/>
          <a:p>
            <a:fld id="{A1E45834-53BD-4C8F-B791-CD5378F4150E}" type="datetimeFigureOut">
              <a:rPr lang="en-US" smtClean="0"/>
              <a:t>10/29/2023</a:t>
            </a:fld>
            <a:endParaRPr lang="en-US"/>
          </a:p>
        </p:txBody>
      </p:sp>
      <p:sp>
        <p:nvSpPr>
          <p:cNvPr id="6" name="Footer Placeholder 5">
            <a:extLst>
              <a:ext uri="{FF2B5EF4-FFF2-40B4-BE49-F238E27FC236}">
                <a16:creationId xmlns:a16="http://schemas.microsoft.com/office/drawing/2014/main" xmlns="" id="{E9936470-561D-49AE-AC84-B79D483FD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EEF2BE2-DF21-4683-9D5F-849A525FD5C4}"/>
              </a:ext>
            </a:extLst>
          </p:cNvPr>
          <p:cNvSpPr>
            <a:spLocks noGrp="1"/>
          </p:cNvSpPr>
          <p:nvPr>
            <p:ph type="sldNum" sz="quarter" idx="12"/>
          </p:nvPr>
        </p:nvSpPr>
        <p:spPr/>
        <p:txBody>
          <a:bodyPr/>
          <a:lstStyle/>
          <a:p>
            <a:fld id="{719D7796-F675-488F-AC46-C88938C80352}" type="slidenum">
              <a:rPr lang="en-US" smtClean="0"/>
              <a:t>‹#›</a:t>
            </a:fld>
            <a:endParaRPr lang="en-US"/>
          </a:p>
        </p:txBody>
      </p:sp>
    </p:spTree>
    <p:extLst>
      <p:ext uri="{BB962C8B-B14F-4D97-AF65-F5344CB8AC3E}">
        <p14:creationId xmlns:p14="http://schemas.microsoft.com/office/powerpoint/2010/main" val="4113935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E4438DC-3CEE-4170-9B1C-BAC05CD8C3B5}"/>
              </a:ext>
            </a:extLst>
          </p:cNvPr>
          <p:cNvSpPr>
            <a:spLocks noGrp="1"/>
          </p:cNvSpPr>
          <p:nvPr>
            <p:ph type="title"/>
          </p:nvPr>
        </p:nvSpPr>
        <p:spPr>
          <a:xfrm>
            <a:off x="1088136" y="1090245"/>
            <a:ext cx="9922764" cy="1294228"/>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47C19D24-DCBE-47F9-8B85-8A118B02B3C9}"/>
              </a:ext>
            </a:extLst>
          </p:cNvPr>
          <p:cNvSpPr>
            <a:spLocks noGrp="1"/>
          </p:cNvSpPr>
          <p:nvPr>
            <p:ph type="body" idx="1"/>
          </p:nvPr>
        </p:nvSpPr>
        <p:spPr>
          <a:xfrm>
            <a:off x="1088136" y="2447778"/>
            <a:ext cx="9922764" cy="383872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334F5788-BDCE-49E2-80AE-31C739C6A0CE}"/>
              </a:ext>
            </a:extLst>
          </p:cNvPr>
          <p:cNvSpPr>
            <a:spLocks noGrp="1"/>
          </p:cNvSpPr>
          <p:nvPr>
            <p:ph type="dt" sz="half" idx="2"/>
          </p:nvPr>
        </p:nvSpPr>
        <p:spPr>
          <a:xfrm>
            <a:off x="7315200" y="6389688"/>
            <a:ext cx="3695302" cy="365125"/>
          </a:xfrm>
          <a:prstGeom prst="rect">
            <a:avLst/>
          </a:prstGeom>
        </p:spPr>
        <p:txBody>
          <a:bodyPr vert="horz" lIns="91440" tIns="45720" rIns="91440" bIns="45720" rtlCol="0" anchor="ctr"/>
          <a:lstStyle>
            <a:lvl1pPr algn="l">
              <a:defRPr sz="900">
                <a:solidFill>
                  <a:schemeClr val="tx1"/>
                </a:solidFill>
              </a:defRPr>
            </a:lvl1pPr>
          </a:lstStyle>
          <a:p>
            <a:fld id="{A1E45834-53BD-4C8F-B791-CD5378F4150E}" type="datetimeFigureOut">
              <a:rPr lang="en-US" smtClean="0"/>
              <a:t>10/29/2023</a:t>
            </a:fld>
            <a:endParaRPr lang="en-US"/>
          </a:p>
        </p:txBody>
      </p:sp>
      <p:sp>
        <p:nvSpPr>
          <p:cNvPr id="5" name="Footer Placeholder 4">
            <a:extLst>
              <a:ext uri="{FF2B5EF4-FFF2-40B4-BE49-F238E27FC236}">
                <a16:creationId xmlns:a16="http://schemas.microsoft.com/office/drawing/2014/main" xmlns="" id="{FD1D5844-8163-4D82-BEFC-BC2D8D511B7E}"/>
              </a:ext>
            </a:extLst>
          </p:cNvPr>
          <p:cNvSpPr>
            <a:spLocks noGrp="1"/>
          </p:cNvSpPr>
          <p:nvPr>
            <p:ph type="ftr" sz="quarter" idx="3"/>
          </p:nvPr>
        </p:nvSpPr>
        <p:spPr>
          <a:xfrm>
            <a:off x="1090940" y="6389688"/>
            <a:ext cx="4433560" cy="365125"/>
          </a:xfrm>
          <a:prstGeom prst="rect">
            <a:avLst/>
          </a:prstGeom>
        </p:spPr>
        <p:txBody>
          <a:bodyPr vert="horz" lIns="91440" tIns="45720" rIns="91440" bIns="45720" rtlCol="0" anchor="ctr"/>
          <a:lstStyle>
            <a:lvl1pPr algn="l">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xmlns="" id="{22698A50-C435-4220-82C6-C8D62A7C9EB0}"/>
              </a:ext>
            </a:extLst>
          </p:cNvPr>
          <p:cNvSpPr>
            <a:spLocks noGrp="1"/>
          </p:cNvSpPr>
          <p:nvPr>
            <p:ph type="sldNum" sz="quarter" idx="4"/>
          </p:nvPr>
        </p:nvSpPr>
        <p:spPr>
          <a:xfrm>
            <a:off x="10983190" y="6389688"/>
            <a:ext cx="940296" cy="365125"/>
          </a:xfrm>
          <a:prstGeom prst="rect">
            <a:avLst/>
          </a:prstGeom>
        </p:spPr>
        <p:txBody>
          <a:bodyPr vert="horz" lIns="91440" tIns="45720" rIns="91440" bIns="45720" rtlCol="0" anchor="ctr"/>
          <a:lstStyle>
            <a:lvl1pPr algn="r">
              <a:defRPr sz="900">
                <a:solidFill>
                  <a:schemeClr val="tx1"/>
                </a:solidFill>
              </a:defRPr>
            </a:lvl1pPr>
          </a:lstStyle>
          <a:p>
            <a:fld id="{719D7796-F675-488F-AC46-C88938C80352}" type="slidenum">
              <a:rPr lang="en-US" smtClean="0"/>
              <a:t>‹#›</a:t>
            </a:fld>
            <a:endParaRPr lang="en-US"/>
          </a:p>
        </p:txBody>
      </p:sp>
      <p:cxnSp>
        <p:nvCxnSpPr>
          <p:cNvPr id="28" name="Straight Connector 27">
            <a:extLst>
              <a:ext uri="{FF2B5EF4-FFF2-40B4-BE49-F238E27FC236}">
                <a16:creationId xmlns:a16="http://schemas.microsoft.com/office/drawing/2014/main" xmlns="" id="{D8689CE0-64D2-447C-9C1F-872D111D8AC3}"/>
              </a:ext>
            </a:extLst>
          </p:cNvPr>
          <p:cNvCxnSpPr>
            <a:cxnSpLocks/>
          </p:cNvCxnSpPr>
          <p:nvPr/>
        </p:nvCxnSpPr>
        <p:spPr>
          <a:xfrm>
            <a:off x="0" y="1185205"/>
            <a:ext cx="804195" cy="0"/>
          </a:xfrm>
          <a:prstGeom prst="line">
            <a:avLst/>
          </a:prstGeom>
          <a:ln w="857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780577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66" r:id="rId6"/>
    <p:sldLayoutId id="2147483762" r:id="rId7"/>
    <p:sldLayoutId id="2147483763" r:id="rId8"/>
    <p:sldLayoutId id="2147483764" r:id="rId9"/>
    <p:sldLayoutId id="2147483765" r:id="rId10"/>
    <p:sldLayoutId id="2147483767" r:id="rId11"/>
  </p:sldLayoutIdLst>
  <p:txStyles>
    <p:titleStyle>
      <a:lvl1pPr algn="l" defTabSz="914400" rtl="0" eaLnBrk="1" latinLnBrk="0" hangingPunct="1">
        <a:lnSpc>
          <a:spcPct val="85000"/>
        </a:lnSpc>
        <a:spcBef>
          <a:spcPct val="0"/>
        </a:spcBef>
        <a:buNone/>
        <a:defRPr sz="4400" b="1" kern="1200" cap="none" baseline="0">
          <a:solidFill>
            <a:schemeClr val="tx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Neue Haas Grotesk Text Pro" panose="020B0504020202020204" pitchFamily="34" charset="0"/>
        <a:buChar char="-"/>
        <a:defRPr sz="1800" kern="1200">
          <a:solidFill>
            <a:schemeClr val="tx1"/>
          </a:solidFill>
          <a:latin typeface="+mn-lt"/>
          <a:ea typeface="+mn-ea"/>
          <a:cs typeface="+mn-cs"/>
        </a:defRPr>
      </a:lvl1pPr>
      <a:lvl2pPr marL="502920" indent="-228600" algn="l" defTabSz="914400" rtl="0" eaLnBrk="1" latinLnBrk="0" hangingPunct="1">
        <a:lnSpc>
          <a:spcPct val="130000"/>
        </a:lnSpc>
        <a:spcBef>
          <a:spcPts val="500"/>
        </a:spcBef>
        <a:buFont typeface="Neue Haas Grotesk Text Pro" panose="020B05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30000"/>
        </a:lnSpc>
        <a:spcBef>
          <a:spcPts val="500"/>
        </a:spcBef>
        <a:buFont typeface="Neue Haas Grotesk Text Pro" panose="020B05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30000"/>
        </a:lnSpc>
        <a:spcBef>
          <a:spcPts val="500"/>
        </a:spcBef>
        <a:buFont typeface="Neue Haas Grotesk Text Pro" panose="020B05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6051410-13EC-75DF-E567-5B261459F2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C17A6A83-2F56-2EF6-E09F-E5F8A60E088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D2B5A6A-000A-942E-C947-7E150DF5B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C25B46-BDF4-4D48-B2F1-14DF231B61C2}" type="datetimeFigureOut">
              <a:rPr lang="en-US" smtClean="0"/>
              <a:t>10/29/2023</a:t>
            </a:fld>
            <a:endParaRPr lang="en-US"/>
          </a:p>
        </p:txBody>
      </p:sp>
      <p:sp>
        <p:nvSpPr>
          <p:cNvPr id="5" name="Footer Placeholder 4">
            <a:extLst>
              <a:ext uri="{FF2B5EF4-FFF2-40B4-BE49-F238E27FC236}">
                <a16:creationId xmlns:a16="http://schemas.microsoft.com/office/drawing/2014/main" xmlns="" id="{DECF5742-7E8D-CB8E-62CD-4A4011F643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ADFE8337-F57F-2A9F-5E3A-AFD88383DA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A89A7-DDB5-4CB7-920B-15EDC6298550}" type="slidenum">
              <a:rPr lang="en-US" smtClean="0"/>
              <a:t>‹#›</a:t>
            </a:fld>
            <a:endParaRPr lang="en-US"/>
          </a:p>
        </p:txBody>
      </p:sp>
    </p:spTree>
    <p:extLst>
      <p:ext uri="{BB962C8B-B14F-4D97-AF65-F5344CB8AC3E}">
        <p14:creationId xmlns:p14="http://schemas.microsoft.com/office/powerpoint/2010/main" val="2215411765"/>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018C-A02D-71B6-80DE-1F6635909786}"/>
              </a:ext>
            </a:extLst>
          </p:cNvPr>
          <p:cNvSpPr>
            <a:spLocks noGrp="1"/>
          </p:cNvSpPr>
          <p:nvPr>
            <p:ph type="ctrTitle"/>
          </p:nvPr>
        </p:nvSpPr>
        <p:spPr>
          <a:xfrm>
            <a:off x="435439" y="364115"/>
            <a:ext cx="2094680" cy="1790699"/>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xmlns="" id="{4D2AC597-D8C4-322C-1578-84EB5159AC9A}"/>
              </a:ext>
            </a:extLst>
          </p:cNvPr>
          <p:cNvSpPr txBox="1"/>
          <p:nvPr/>
        </p:nvSpPr>
        <p:spPr>
          <a:xfrm>
            <a:off x="435439" y="843966"/>
            <a:ext cx="209468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KIỂM</a:t>
            </a:r>
            <a:r>
              <a:rPr kumimoji="0" lang="en-US" sz="2400" b="1" i="0" u="none" strike="noStrike" kern="1200" cap="none" spc="0" normalizeH="0" noProof="0">
                <a:ln>
                  <a:noFill/>
                </a:ln>
                <a:solidFill>
                  <a:srgbClr val="FF0000"/>
                </a:solidFill>
                <a:effectLst/>
                <a:uLnTx/>
                <a:uFillTx/>
                <a:latin typeface="Open Sans" panose="020B0606030504020204" pitchFamily="34" charset="0"/>
                <a:ea typeface="Open Sans" panose="020B0606030504020204" pitchFamily="34" charset="0"/>
                <a:cs typeface="Open Sans" panose="020B0606030504020204" pitchFamily="34" charset="0"/>
              </a:rPr>
              <a:t> TRA BÀI CŨ</a:t>
            </a:r>
            <a:endParaRPr kumimoji="0" lang="vi-VN" sz="2400" b="0" i="0" u="none" strike="noStrike" kern="1200" cap="none" spc="0" normalizeH="0" baseline="0" noProof="0">
              <a:ln>
                <a:noFill/>
              </a:ln>
              <a:solidFill>
                <a:srgbClr val="FF0000"/>
              </a:solidFill>
              <a:effectLst/>
              <a:uLnTx/>
              <a:uFillTx/>
              <a:latin typeface="Arial" panose="020B0604020202020204" pitchFamily="34" charset="0"/>
              <a:ea typeface="+mn-ea"/>
              <a:cs typeface="+mn-cs"/>
            </a:endParaRPr>
          </a:p>
        </p:txBody>
      </p:sp>
      <p:sp>
        <p:nvSpPr>
          <p:cNvPr id="18" name="TextBox 17">
            <a:extLst>
              <a:ext uri="{FF2B5EF4-FFF2-40B4-BE49-F238E27FC236}">
                <a16:creationId xmlns:a16="http://schemas.microsoft.com/office/drawing/2014/main" xmlns="" id="{71B7D3F8-E1AE-A88F-0B2F-7AD30947A8BE}"/>
              </a:ext>
            </a:extLst>
          </p:cNvPr>
          <p:cNvSpPr txBox="1"/>
          <p:nvPr/>
        </p:nvSpPr>
        <p:spPr>
          <a:xfrm>
            <a:off x="1612814" y="2322382"/>
            <a:ext cx="7073985" cy="707886"/>
          </a:xfrm>
          <a:prstGeom prst="rect">
            <a:avLst/>
          </a:prstGeom>
          <a:noFill/>
        </p:spPr>
        <p:txBody>
          <a:bodyPr wrap="square" rtlCol="0">
            <a:spAutoFit/>
          </a:bodyPr>
          <a:lstStyle/>
          <a:p>
            <a:pPr lvl="0">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Nêu đặc điểm của địa chỉ tương đối và địa chỉ tuyệt đối</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 Địa chỉ tuyệt đối có chứa ký tự gì ở trước tên cột và hàng</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xmlns="" id="{2ED609FE-2D59-926D-27A9-C9C6D1377139}"/>
              </a:ext>
            </a:extLst>
          </p:cNvPr>
          <p:cNvSpPr txBox="1"/>
          <p:nvPr/>
        </p:nvSpPr>
        <p:spPr>
          <a:xfrm>
            <a:off x="1612814" y="3964570"/>
            <a:ext cx="7521855" cy="1323439"/>
          </a:xfrm>
          <a:prstGeom prst="rect">
            <a:avLst/>
          </a:prstGeom>
          <a:noFill/>
        </p:spPr>
        <p:txBody>
          <a:bodyPr wrap="square" rtlCol="0">
            <a:spAutoFit/>
          </a:bodyPr>
          <a:lstStyle/>
          <a:p>
            <a:pPr lvl="0">
              <a:defRPr/>
            </a:pP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Trả lời:</a:t>
            </a:r>
          </a:p>
          <a:p>
            <a:pPr lvl="0">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tương đối tự động thay đổi khi sao chép công thức, còn địa chỉ tuyệt đối thì không thay đổi khi sao chép công thức. Địa chỉ tuyệt đối có chứa dấu $ ở trước tên cột và hàng.</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14527630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ppt_w/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0"/>
      <p:bldP spid="18"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2" name="Rectangle 1063">
            <a:extLst>
              <a:ext uri="{FF2B5EF4-FFF2-40B4-BE49-F238E27FC236}">
                <a16:creationId xmlns:a16="http://schemas.microsoft.com/office/drawing/2014/main" xmlns="" id="{3CE54A2A-DF49-4800-82E7-3AF9353F811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Rectangle 1065">
            <a:extLst>
              <a:ext uri="{FF2B5EF4-FFF2-40B4-BE49-F238E27FC236}">
                <a16:creationId xmlns:a16="http://schemas.microsoft.com/office/drawing/2014/main" xmlns="" id="{96125ED7-F0CF-40D9-8C60-51E1880536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xmlns="" id="{B8F3BFA0-8A12-B80E-18EA-9B4614403BF4}"/>
              </a:ext>
            </a:extLst>
          </p:cNvPr>
          <p:cNvPicPr>
            <a:picLocks noChangeAspect="1" noChangeArrowheads="1"/>
          </p:cNvPicPr>
          <p:nvPr/>
        </p:nvPicPr>
        <p:blipFill rotWithShape="1">
          <a:blip r:embed="rId2">
            <a:alphaModFix amt="60000"/>
            <a:extLst>
              <a:ext uri="{28A0092B-C50C-407E-A947-70E740481C1C}">
                <a14:useLocalDpi xmlns:a14="http://schemas.microsoft.com/office/drawing/2010/main" val="0"/>
              </a:ext>
            </a:extLst>
          </a:blip>
          <a:srcRect t="11261" b="415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2296018C-A02D-71B6-80DE-1F6635909786}"/>
              </a:ext>
            </a:extLst>
          </p:cNvPr>
          <p:cNvSpPr>
            <a:spLocks noGrp="1"/>
          </p:cNvSpPr>
          <p:nvPr>
            <p:ph type="ctrTitle"/>
          </p:nvPr>
        </p:nvSpPr>
        <p:spPr>
          <a:xfrm>
            <a:off x="919625" y="852339"/>
            <a:ext cx="9958754" cy="3317443"/>
          </a:xfrm>
        </p:spPr>
        <p:txBody>
          <a:bodyPr vert="horz" lIns="91440" tIns="45720" rIns="91440" bIns="45720" rtlCol="0" anchor="t">
            <a:normAutofit/>
          </a:bodyPr>
          <a:lstStyle/>
          <a:p>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TIẾT</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11.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BÀI</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5: </a:t>
            </a:r>
            <a:b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b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SỬ</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DỤNG</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BẢNG</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TÍNH</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GIẢI</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QUYẾT</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BÀI</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TOÁN</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THỰC</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dirty="0" err="1">
                <a:solidFill>
                  <a:srgbClr val="FFFFFF"/>
                </a:solidFill>
                <a:latin typeface="Open Sans" panose="020B0606030504020204" pitchFamily="34" charset="0"/>
                <a:ea typeface="Open Sans" panose="020B0606030504020204" pitchFamily="34" charset="0"/>
                <a:cs typeface="Open Sans" panose="020B0606030504020204" pitchFamily="34" charset="0"/>
              </a:rPr>
              <a:t>TẾ</a:t>
            </a:r>
            <a:r>
              <a:rPr lang="en-US" sz="4400" b="1" dirty="0">
                <a:solidFill>
                  <a:srgbClr val="FFFFFF"/>
                </a:solidFill>
                <a:latin typeface="Open Sans" panose="020B0606030504020204" pitchFamily="34" charset="0"/>
                <a:ea typeface="Open Sans" panose="020B0606030504020204" pitchFamily="34" charset="0"/>
                <a:cs typeface="Open Sans" panose="020B0606030504020204" pitchFamily="34" charset="0"/>
              </a:rPr>
              <a:t> (</a:t>
            </a:r>
            <a:r>
              <a:rPr lang="en-US" sz="4400" b="1" smtClean="0">
                <a:solidFill>
                  <a:srgbClr val="FFFFFF"/>
                </a:solidFill>
                <a:latin typeface="Open Sans" panose="020B0606030504020204" pitchFamily="34" charset="0"/>
                <a:ea typeface="Open Sans" panose="020B0606030504020204" pitchFamily="34" charset="0"/>
                <a:cs typeface="Open Sans" panose="020B0606030504020204" pitchFamily="34" charset="0"/>
              </a:rPr>
              <a:t>TT)</a:t>
            </a:r>
            <a: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t/>
            </a:r>
            <a:br>
              <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rPr>
            </a:br>
            <a:endParaRPr lang="en-US" sz="4400" b="1">
              <a:solidFill>
                <a:srgbClr val="FFFFF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ubtitle 2">
            <a:extLst>
              <a:ext uri="{FF2B5EF4-FFF2-40B4-BE49-F238E27FC236}">
                <a16:creationId xmlns:a16="http://schemas.microsoft.com/office/drawing/2014/main" xmlns="" id="{C59BD655-F7DD-EBAD-D6B3-E49C84B099EE}"/>
              </a:ext>
            </a:extLst>
          </p:cNvPr>
          <p:cNvSpPr>
            <a:spLocks noGrp="1"/>
          </p:cNvSpPr>
          <p:nvPr>
            <p:ph type="subTitle" idx="1"/>
          </p:nvPr>
        </p:nvSpPr>
        <p:spPr>
          <a:xfrm>
            <a:off x="919625" y="4542835"/>
            <a:ext cx="3437398" cy="479276"/>
          </a:xfrm>
        </p:spPr>
        <p:txBody>
          <a:bodyPr vert="horz" lIns="91440" tIns="45720" rIns="91440" bIns="45720" rtlCol="0" anchor="b">
            <a:normAutofit/>
          </a:bodyPr>
          <a:lstStyle/>
          <a:p>
            <a:r>
              <a:rPr lang="en-US" b="1" dirty="0" err="1" smtClean="0">
                <a:solidFill>
                  <a:srgbClr val="FFFFFF"/>
                </a:solidFill>
              </a:rPr>
              <a:t>GV</a:t>
            </a:r>
            <a:r>
              <a:rPr lang="en-US" b="1" dirty="0" smtClean="0">
                <a:solidFill>
                  <a:srgbClr val="FFFFFF"/>
                </a:solidFill>
              </a:rPr>
              <a:t>: </a:t>
            </a:r>
            <a:r>
              <a:rPr lang="en-US" b="1" dirty="0" err="1" smtClean="0">
                <a:solidFill>
                  <a:srgbClr val="FFFFFF"/>
                </a:solidFill>
              </a:rPr>
              <a:t>TRÌNH</a:t>
            </a:r>
            <a:r>
              <a:rPr lang="en-US" b="1" dirty="0" smtClean="0">
                <a:solidFill>
                  <a:srgbClr val="FFFFFF"/>
                </a:solidFill>
              </a:rPr>
              <a:t> </a:t>
            </a:r>
            <a:r>
              <a:rPr lang="en-US" b="1" dirty="0" err="1" smtClean="0">
                <a:solidFill>
                  <a:srgbClr val="FFFFFF"/>
                </a:solidFill>
              </a:rPr>
              <a:t>THỊ</a:t>
            </a:r>
            <a:r>
              <a:rPr lang="en-US" b="1" dirty="0" smtClean="0">
                <a:solidFill>
                  <a:srgbClr val="FFFFFF"/>
                </a:solidFill>
              </a:rPr>
              <a:t> </a:t>
            </a:r>
            <a:r>
              <a:rPr lang="en-US" b="1" dirty="0" err="1" smtClean="0">
                <a:solidFill>
                  <a:srgbClr val="FFFFFF"/>
                </a:solidFill>
              </a:rPr>
              <a:t>THẤM</a:t>
            </a:r>
            <a:endParaRPr lang="en-US" b="1" dirty="0">
              <a:solidFill>
                <a:srgbClr val="FFFFFF"/>
              </a:solidFill>
            </a:endParaRPr>
          </a:p>
        </p:txBody>
      </p:sp>
      <p:cxnSp>
        <p:nvCxnSpPr>
          <p:cNvPr id="1074" name="Straight Connector 1067">
            <a:extLst>
              <a:ext uri="{FF2B5EF4-FFF2-40B4-BE49-F238E27FC236}">
                <a16:creationId xmlns:a16="http://schemas.microsoft.com/office/drawing/2014/main" xmlns="" id="{B0AA360F-DECB-4836-8FB6-22C4BC3FB02D}"/>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0" y="1206934"/>
            <a:ext cx="804195" cy="0"/>
          </a:xfrm>
          <a:prstGeom prst="line">
            <a:avLst/>
          </a:prstGeom>
          <a:ln w="123825">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2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xmlns="" id="{4D2AC597-D8C4-322C-1578-84EB5159AC9A}"/>
              </a:ext>
            </a:extLst>
          </p:cNvPr>
          <p:cNvSpPr txBox="1"/>
          <p:nvPr/>
        </p:nvSpPr>
        <p:spPr>
          <a:xfrm>
            <a:off x="435438" y="415829"/>
            <a:ext cx="2094680" cy="1631216"/>
          </a:xfrm>
          <a:prstGeom prst="rect">
            <a:avLst/>
          </a:prstGeom>
          <a:noFill/>
        </p:spPr>
        <p:txBody>
          <a:bodyPr wrap="square" rtlCol="0">
            <a:spAutoFit/>
          </a:bodyPr>
          <a:lstStyle/>
          <a:p>
            <a:pPr lvl="0" algn="ctr">
              <a:defRPr/>
            </a:pPr>
            <a:r>
              <a:rPr lang="en-US" sz="2000" b="1">
                <a:solidFill>
                  <a:srgbClr val="FF0000"/>
                </a:solidFill>
                <a:latin typeface="Open Sans" panose="020B0606030504020204" pitchFamily="34" charset="0"/>
                <a:ea typeface="Open Sans" panose="020B0606030504020204" pitchFamily="34" charset="0"/>
                <a:cs typeface="Open Sans" panose="020B0606030504020204" pitchFamily="34" charset="0"/>
              </a:rPr>
              <a:t>3. Thực hành: Sử dụng bảng tính để giải quyết bài toán thực tế</a:t>
            </a:r>
            <a:endParaRPr kumimoji="0" lang="vi-VN" sz="2000"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xmlns="" id="{71B7D3F8-E1AE-A88F-0B2F-7AD30947A8BE}"/>
              </a:ext>
            </a:extLst>
          </p:cNvPr>
          <p:cNvSpPr txBox="1"/>
          <p:nvPr/>
        </p:nvSpPr>
        <p:spPr>
          <a:xfrm>
            <a:off x="2705076" y="569717"/>
            <a:ext cx="7073985" cy="1323439"/>
          </a:xfrm>
          <a:prstGeom prst="rect">
            <a:avLst/>
          </a:prstGeom>
          <a:noFill/>
        </p:spPr>
        <p:txBody>
          <a:bodyPr wrap="square" rtlCol="0">
            <a:spAutoFit/>
          </a:bodyPr>
          <a:lstStyle/>
          <a:p>
            <a:pPr lvl="0">
              <a:defRPr/>
            </a:pP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hực hành trên máy tính</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 T</a:t>
            </a: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ạo bảng tính theo mẫu như hình 5.1. Lập công thức sử dụng địa chỉ tương đối và địa chỉ tuyệt đối để tính doanh thu mỗi phần mềm và doanh thu của công ty.</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xmlns="" id="{342FC4F2-F16B-65CA-9002-ED8235C02398}"/>
              </a:ext>
            </a:extLst>
          </p:cNvPr>
          <p:cNvPicPr>
            <a:picLocks noChangeAspect="1"/>
          </p:cNvPicPr>
          <p:nvPr/>
        </p:nvPicPr>
        <p:blipFill>
          <a:blip r:embed="rId3"/>
          <a:stretch>
            <a:fillRect/>
          </a:stretch>
        </p:blipFill>
        <p:spPr>
          <a:xfrm>
            <a:off x="1334098" y="2276353"/>
            <a:ext cx="9523805" cy="3910437"/>
          </a:xfrm>
          <a:prstGeom prst="rect">
            <a:avLst/>
          </a:prstGeom>
        </p:spPr>
      </p:pic>
      <p:grpSp>
        <p:nvGrpSpPr>
          <p:cNvPr id="8" name="Group 7">
            <a:extLst>
              <a:ext uri="{FF2B5EF4-FFF2-40B4-BE49-F238E27FC236}">
                <a16:creationId xmlns:a16="http://schemas.microsoft.com/office/drawing/2014/main" xmlns="" id="{62C5F070-DB8D-E4E6-82E6-BAD8648BC9C0}"/>
              </a:ext>
            </a:extLst>
          </p:cNvPr>
          <p:cNvGrpSpPr/>
          <p:nvPr/>
        </p:nvGrpSpPr>
        <p:grpSpPr>
          <a:xfrm>
            <a:off x="9272293" y="4012254"/>
            <a:ext cx="3171217" cy="3171217"/>
            <a:chOff x="9272293" y="4012254"/>
            <a:chExt cx="3171217" cy="3171217"/>
          </a:xfrm>
        </p:grpSpPr>
        <p:pic>
          <p:nvPicPr>
            <p:cNvPr id="1026" name="Picture 2" descr="cute wild animal cartoon text frame for decorating schedule notebook  14475132 PNG">
              <a:extLst>
                <a:ext uri="{FF2B5EF4-FFF2-40B4-BE49-F238E27FC236}">
                  <a16:creationId xmlns:a16="http://schemas.microsoft.com/office/drawing/2014/main" xmlns="" id="{8213DBC1-D1F8-2643-A815-F3014144F5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72293" y="4012254"/>
              <a:ext cx="3171217" cy="317121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73A83CB5-5B9C-870D-DC30-80DE20255CB7}"/>
                </a:ext>
              </a:extLst>
            </p:cNvPr>
            <p:cNvSpPr txBox="1"/>
            <p:nvPr/>
          </p:nvSpPr>
          <p:spPr>
            <a:xfrm>
              <a:off x="9779061" y="5400435"/>
              <a:ext cx="2040045" cy="923330"/>
            </a:xfrm>
            <a:prstGeom prst="rect">
              <a:avLst/>
            </a:prstGeom>
            <a:noFill/>
          </p:spPr>
          <p:txBody>
            <a:bodyPr wrap="square" rtlCol="0">
              <a:spAutoFit/>
            </a:bodyPr>
            <a:lstStyle/>
            <a:p>
              <a:pPr lvl="0" algn="ctr">
                <a:defRPr/>
              </a:pP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T</a:t>
              </a:r>
              <a:r>
                <a:rPr lang="vi-VN">
                  <a:solidFill>
                    <a:prstClr val="black"/>
                  </a:solidFill>
                  <a:latin typeface="Open Sans" panose="020B0606030504020204" pitchFamily="34" charset="0"/>
                  <a:ea typeface="Open Sans" panose="020B0606030504020204" pitchFamily="34" charset="0"/>
                  <a:cs typeface="Open Sans" panose="020B0606030504020204" pitchFamily="34" charset="0"/>
                </a:rPr>
                <a:t>ham khảo hướng dẫn trong</a:t>
              </a:r>
              <a:r>
                <a:rPr lang="en-US">
                  <a:solidFill>
                    <a:prstClr val="black"/>
                  </a:solidFill>
                  <a:latin typeface="Open Sans" panose="020B0606030504020204" pitchFamily="34" charset="0"/>
                  <a:ea typeface="Open Sans" panose="020B0606030504020204" pitchFamily="34" charset="0"/>
                  <a:cs typeface="Open Sans" panose="020B0606030504020204" pitchFamily="34" charset="0"/>
                </a:rPr>
                <a:t> trang 24-25</a:t>
              </a:r>
              <a:r>
                <a:rPr lang="vi-VN">
                  <a:solidFill>
                    <a:prstClr val="black"/>
                  </a:solidFill>
                  <a:latin typeface="Open Sans" panose="020B0606030504020204" pitchFamily="34" charset="0"/>
                  <a:ea typeface="Open Sans" panose="020B0606030504020204" pitchFamily="34" charset="0"/>
                  <a:cs typeface="Open Sans" panose="020B0606030504020204" pitchFamily="34" charset="0"/>
                </a:rPr>
                <a:t> SGK </a:t>
              </a:r>
              <a:endParaRPr kumimoji="0" lang="vi-VN"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02693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xmlns="" id="{4D2AC597-D8C4-322C-1578-84EB5159AC9A}"/>
              </a:ext>
            </a:extLst>
          </p:cNvPr>
          <p:cNvSpPr txBox="1"/>
          <p:nvPr/>
        </p:nvSpPr>
        <p:spPr>
          <a:xfrm>
            <a:off x="435438" y="415829"/>
            <a:ext cx="2094680" cy="1631216"/>
          </a:xfrm>
          <a:prstGeom prst="rect">
            <a:avLst/>
          </a:prstGeom>
          <a:noFill/>
        </p:spPr>
        <p:txBody>
          <a:bodyPr wrap="square" rtlCol="0">
            <a:spAutoFit/>
          </a:bodyPr>
          <a:lstStyle/>
          <a:p>
            <a:pPr lvl="0" algn="ctr">
              <a:defRPr/>
            </a:pPr>
            <a:r>
              <a:rPr lang="en-US" sz="2000" b="1">
                <a:solidFill>
                  <a:srgbClr val="FF0000"/>
                </a:solidFill>
                <a:latin typeface="Open Sans" panose="020B0606030504020204" pitchFamily="34" charset="0"/>
                <a:ea typeface="Open Sans" panose="020B0606030504020204" pitchFamily="34" charset="0"/>
                <a:cs typeface="Open Sans" panose="020B0606030504020204" pitchFamily="34" charset="0"/>
              </a:rPr>
              <a:t>3. Thực hành: Sử dụng bảng tính để giải quyết bài toán thực tế</a:t>
            </a:r>
            <a:endParaRPr kumimoji="0" lang="vi-VN" sz="2000"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xmlns="" id="{71B7D3F8-E1AE-A88F-0B2F-7AD30947A8BE}"/>
              </a:ext>
            </a:extLst>
          </p:cNvPr>
          <p:cNvSpPr txBox="1"/>
          <p:nvPr/>
        </p:nvSpPr>
        <p:spPr>
          <a:xfrm>
            <a:off x="2326925" y="3153498"/>
            <a:ext cx="7538150" cy="1428148"/>
          </a:xfrm>
          <a:prstGeom prst="rect">
            <a:avLst/>
          </a:prstGeom>
          <a:noFill/>
        </p:spPr>
        <p:txBody>
          <a:bodyPr wrap="square" rtlCol="0">
            <a:spAutoFit/>
          </a:bodyPr>
          <a:lstStyle/>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tương đối tự động thay đổi khi sao chép công thức</a:t>
            </a:r>
            <a:endPar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tuyệt đối không thay đổi khi sao chép công thức.</a:t>
            </a:r>
          </a:p>
          <a:p>
            <a:pPr lvl="0">
              <a:lnSpc>
                <a:spcPct val="150000"/>
              </a:lnSpc>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Địa chỉ tuyệt đối có kí hiệu $ ở trước tên cột và trước tên hàng</a:t>
            </a:r>
          </a:p>
        </p:txBody>
      </p:sp>
    </p:spTree>
    <p:extLst>
      <p:ext uri="{BB962C8B-B14F-4D97-AF65-F5344CB8AC3E}">
        <p14:creationId xmlns:p14="http://schemas.microsoft.com/office/powerpoint/2010/main" val="37430518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xmlns="" id="{4D2AC597-D8C4-322C-1578-84EB5159AC9A}"/>
              </a:ext>
            </a:extLst>
          </p:cNvPr>
          <p:cNvSpPr txBox="1"/>
          <p:nvPr/>
        </p:nvSpPr>
        <p:spPr>
          <a:xfrm>
            <a:off x="435438" y="415829"/>
            <a:ext cx="2094680" cy="1754326"/>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4. Thực hành: Sao chép dữ liệu từ các tệp văn bản, trang trình chiếu sang trang tính</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xmlns="" id="{71B7D3F8-E1AE-A88F-0B2F-7AD30947A8BE}"/>
              </a:ext>
            </a:extLst>
          </p:cNvPr>
          <p:cNvSpPr txBox="1"/>
          <p:nvPr/>
        </p:nvSpPr>
        <p:spPr>
          <a:xfrm>
            <a:off x="2705076" y="569717"/>
            <a:ext cx="7303082" cy="1631216"/>
          </a:xfrm>
          <a:prstGeom prst="rect">
            <a:avLst/>
          </a:prstGeom>
          <a:noFill/>
        </p:spPr>
        <p:txBody>
          <a:bodyPr wrap="square" rtlCol="0">
            <a:spAutoFit/>
          </a:bodyPr>
          <a:lstStyle/>
          <a:p>
            <a:pPr lvl="0" algn="just">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Trong thực tế có nhiều tình huống bảng dữ liệu được tạo ra trong phần mềm soạn thảo văn bản hoặc phần mềm trình chiếu. Khi cần tính toán trên các bảng dữ liệu này, em có thể sao chép bảng dữ liệu sang phần mềm bảng tính để giúp công việc được giải quyết nhanh chóng và hiệu quả.</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2050" name="Picture 2">
            <a:extLst>
              <a:ext uri="{FF2B5EF4-FFF2-40B4-BE49-F238E27FC236}">
                <a16:creationId xmlns:a16="http://schemas.microsoft.com/office/drawing/2014/main" xmlns="" id="{8BCB0F77-93CC-A4EF-F487-086F913692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6699" y="2442482"/>
            <a:ext cx="1761810" cy="16379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xmlns="" id="{E191FDC7-86FE-5836-D33C-60E1FAC291C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336869" y="2442482"/>
            <a:ext cx="1760178" cy="163793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xmlns="" id="{A81EB9B9-9E3A-2D22-546D-1114C1D2384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5277033" y="4974666"/>
            <a:ext cx="1637933" cy="1637933"/>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xmlns="" id="{C68B45A2-A409-2C0B-565D-FBBB5DC30B65}"/>
              </a:ext>
            </a:extLst>
          </p:cNvPr>
          <p:cNvCxnSpPr>
            <a:cxnSpLocks/>
          </p:cNvCxnSpPr>
          <p:nvPr/>
        </p:nvCxnSpPr>
        <p:spPr>
          <a:xfrm>
            <a:off x="4843305" y="4240404"/>
            <a:ext cx="433728" cy="8340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xmlns="" id="{C12AC11E-E176-7104-ABF2-4B0B08B4B7D5}"/>
              </a:ext>
            </a:extLst>
          </p:cNvPr>
          <p:cNvCxnSpPr>
            <a:cxnSpLocks/>
          </p:cNvCxnSpPr>
          <p:nvPr/>
        </p:nvCxnSpPr>
        <p:spPr>
          <a:xfrm flipH="1">
            <a:off x="7244862" y="4240404"/>
            <a:ext cx="854109" cy="83401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2216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par>
                                <p:cTn id="17" presetID="22" presetClass="entr" presetSubtype="1" repeatCount="indefinite"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par>
                                <p:cTn id="20" presetID="22" presetClass="entr" presetSubtype="1" repeatCount="indefinite"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1000"/>
                                        <p:tgtEl>
                                          <p:spTgt spid="10"/>
                                        </p:tgtEl>
                                      </p:cBhvr>
                                    </p:animEffect>
                                  </p:childTnLst>
                                </p:cTn>
                              </p:par>
                            </p:childTnLst>
                          </p:cTn>
                        </p:par>
                        <p:par>
                          <p:cTn id="23" fill="hold">
                            <p:stCondLst>
                              <p:cond delay="1000"/>
                            </p:stCondLst>
                            <p:childTnLst>
                              <p:par>
                                <p:cTn id="24" presetID="17" presetClass="entr" presetSubtype="8"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500" fill="hold"/>
                                        <p:tgtEl>
                                          <p:spTgt spid="18"/>
                                        </p:tgtEl>
                                        <p:attrNameLst>
                                          <p:attrName>ppt_x</p:attrName>
                                        </p:attrNameLst>
                                      </p:cBhvr>
                                      <p:tavLst>
                                        <p:tav tm="0">
                                          <p:val>
                                            <p:strVal val="#ppt_x-#ppt_w/2"/>
                                          </p:val>
                                        </p:tav>
                                        <p:tav tm="100000">
                                          <p:val>
                                            <p:strVal val="#ppt_x"/>
                                          </p:val>
                                        </p:tav>
                                      </p:tavLst>
                                    </p:anim>
                                    <p:anim calcmode="lin" valueType="num">
                                      <p:cBhvr>
                                        <p:cTn id="27" dur="500" fill="hold"/>
                                        <p:tgtEl>
                                          <p:spTgt spid="18"/>
                                        </p:tgtEl>
                                        <p:attrNameLst>
                                          <p:attrName>ppt_y</p:attrName>
                                        </p:attrNameLst>
                                      </p:cBhvr>
                                      <p:tavLst>
                                        <p:tav tm="0">
                                          <p:val>
                                            <p:strVal val="#ppt_y"/>
                                          </p:val>
                                        </p:tav>
                                        <p:tav tm="100000">
                                          <p:val>
                                            <p:strVal val="#ppt_y"/>
                                          </p:val>
                                        </p:tav>
                                      </p:tavLst>
                                    </p:anim>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xmlns="" id="{4D2AC597-D8C4-322C-1578-84EB5159AC9A}"/>
              </a:ext>
            </a:extLst>
          </p:cNvPr>
          <p:cNvSpPr txBox="1"/>
          <p:nvPr/>
        </p:nvSpPr>
        <p:spPr>
          <a:xfrm>
            <a:off x="435438" y="415829"/>
            <a:ext cx="2094680" cy="1754326"/>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4. Thực hành: Sao chép dữ liệu từ các tệp văn bản, trang trình chiếu sang trang tính</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xmlns="" id="{71B7D3F8-E1AE-A88F-0B2F-7AD30947A8BE}"/>
              </a:ext>
            </a:extLst>
          </p:cNvPr>
          <p:cNvSpPr txBox="1"/>
          <p:nvPr/>
        </p:nvSpPr>
        <p:spPr>
          <a:xfrm>
            <a:off x="2705075" y="569717"/>
            <a:ext cx="7591449" cy="1015663"/>
          </a:xfrm>
          <a:prstGeom prst="rect">
            <a:avLst/>
          </a:prstGeom>
          <a:noFill/>
        </p:spPr>
        <p:txBody>
          <a:bodyPr wrap="square" rtlCol="0">
            <a:spAutoFit/>
          </a:bodyPr>
          <a:lstStyle/>
          <a:p>
            <a:pPr lvl="0" algn="just">
              <a:defRPr/>
            </a:pPr>
            <a:r>
              <a:rPr lang="vi-VN" sz="2000">
                <a:solidFill>
                  <a:prstClr val="black"/>
                </a:solidFill>
                <a:latin typeface="Open Sans" panose="020B0606030504020204" pitchFamily="34" charset="0"/>
                <a:ea typeface="Open Sans" panose="020B0606030504020204" pitchFamily="34" charset="0"/>
                <a:cs typeface="Open Sans" panose="020B0606030504020204" pitchFamily="34" charset="0"/>
              </a:rPr>
              <a:t>Giả sử kết quả số học sinh chọn ở mỗi nhóm nghề của lĩnh vực Công nghệ thông tin được lưu trữ trong phần mềm soạn thảo văn bản hoặc phần mềm trình chiếu như bảng 5.1</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7" name="Picture 6">
            <a:extLst>
              <a:ext uri="{FF2B5EF4-FFF2-40B4-BE49-F238E27FC236}">
                <a16:creationId xmlns:a16="http://schemas.microsoft.com/office/drawing/2014/main" xmlns="" id="{F5CB664A-4A2B-F0DB-9633-5D644FA72242}"/>
              </a:ext>
            </a:extLst>
          </p:cNvPr>
          <p:cNvPicPr>
            <a:picLocks noChangeAspect="1"/>
          </p:cNvPicPr>
          <p:nvPr/>
        </p:nvPicPr>
        <p:blipFill>
          <a:blip r:embed="rId3"/>
          <a:stretch>
            <a:fillRect/>
          </a:stretch>
        </p:blipFill>
        <p:spPr>
          <a:xfrm>
            <a:off x="2045638" y="2106815"/>
            <a:ext cx="8419593" cy="291286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xmlns="" id="{89E14009-7D72-8E84-CAA6-5F8D2C257D28}"/>
              </a:ext>
            </a:extLst>
          </p:cNvPr>
          <p:cNvSpPr txBox="1"/>
          <p:nvPr/>
        </p:nvSpPr>
        <p:spPr>
          <a:xfrm>
            <a:off x="1970557" y="5272620"/>
            <a:ext cx="8250886" cy="400110"/>
          </a:xfrm>
          <a:prstGeom prst="rect">
            <a:avLst/>
          </a:prstGeom>
          <a:noFill/>
        </p:spPr>
        <p:txBody>
          <a:bodyPr wrap="square" rtlCol="0">
            <a:spAutoFit/>
          </a:bodyPr>
          <a:lstStyle/>
          <a:p>
            <a:pPr lvl="0" algn="just">
              <a:defRPr/>
            </a:pPr>
            <a:r>
              <a:rPr lang="vi-VN" sz="2000" b="1">
                <a:solidFill>
                  <a:prstClr val="black"/>
                </a:solidFill>
                <a:latin typeface="Open Sans" panose="020B0606030504020204" pitchFamily="34" charset="0"/>
                <a:ea typeface="Open Sans" panose="020B0606030504020204" pitchFamily="34" charset="0"/>
                <a:cs typeface="Open Sans" panose="020B0606030504020204" pitchFamily="34" charset="0"/>
              </a:rPr>
              <a:t>Em hãy sao chép bảng số liệu này sang phần mềm bảng tính.</a:t>
            </a:r>
            <a:endPar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40477093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par>
                          <p:cTn id="24" fill="hold">
                            <p:stCondLst>
                              <p:cond delay="1500"/>
                            </p:stCondLst>
                            <p:childTnLst>
                              <p:par>
                                <p:cTn id="25" presetID="16" presetClass="entr" presetSubtype="2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par>
                          <p:cTn id="28" fill="hold">
                            <p:stCondLst>
                              <p:cond delay="2000"/>
                            </p:stCondLst>
                            <p:childTnLst>
                              <p:par>
                                <p:cTn id="29" presetID="17"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ppt_w/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xmlns="" id="{4D2AC597-D8C4-322C-1578-84EB5159AC9A}"/>
              </a:ext>
            </a:extLst>
          </p:cNvPr>
          <p:cNvSpPr txBox="1"/>
          <p:nvPr/>
        </p:nvSpPr>
        <p:spPr>
          <a:xfrm>
            <a:off x="435438" y="1046771"/>
            <a:ext cx="2094680" cy="369332"/>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LUYỆN TẬP</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xmlns="" id="{71B7D3F8-E1AE-A88F-0B2F-7AD30947A8BE}"/>
              </a:ext>
            </a:extLst>
          </p:cNvPr>
          <p:cNvSpPr txBox="1"/>
          <p:nvPr/>
        </p:nvSpPr>
        <p:spPr>
          <a:xfrm>
            <a:off x="2705075" y="877494"/>
            <a:ext cx="7591449" cy="707886"/>
          </a:xfrm>
          <a:prstGeom prst="rect">
            <a:avLst/>
          </a:prstGeom>
          <a:noFill/>
        </p:spPr>
        <p:txBody>
          <a:bodyPr wrap="square" rtlCol="0">
            <a:spAutoFit/>
          </a:bodyPr>
          <a:lstStyle/>
          <a:p>
            <a:pPr lvl="0" algn="just">
              <a:defRPr/>
            </a:pP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Mở tệp bảng tính “Danh sách các mặt hàng giảm giá” (Hình 5.7 trang 26 SGK), sau đó làm bài tập 2.</a:t>
            </a:r>
            <a:endPar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xmlns="" id="{1CA1EAFF-756D-2B4E-189F-8BC42D7CF1E4}"/>
              </a:ext>
            </a:extLst>
          </p:cNvPr>
          <p:cNvSpPr txBox="1"/>
          <p:nvPr/>
        </p:nvSpPr>
        <p:spPr>
          <a:xfrm>
            <a:off x="4473009" y="1926532"/>
            <a:ext cx="7591449" cy="5016758"/>
          </a:xfrm>
          <a:prstGeom prst="rect">
            <a:avLst/>
          </a:prstGeom>
          <a:noFill/>
        </p:spPr>
        <p:txBody>
          <a:bodyPr wrap="square" rtlCol="0">
            <a:spAutoFit/>
          </a:bodyPr>
          <a:lstStyle/>
          <a:p>
            <a:pPr lvl="0" algn="just">
              <a:defRPr/>
            </a:pPr>
            <a:r>
              <a:rPr lang="en-US" sz="2000" b="1" u="sng">
                <a:solidFill>
                  <a:prstClr val="black"/>
                </a:solidFill>
                <a:latin typeface="Open Sans" panose="020B0606030504020204" pitchFamily="34" charset="0"/>
                <a:ea typeface="Open Sans" panose="020B0606030504020204" pitchFamily="34" charset="0"/>
                <a:cs typeface="Open Sans" panose="020B0606030504020204" pitchFamily="34" charset="0"/>
              </a:rPr>
              <a:t>Bài tập 2: </a:t>
            </a:r>
          </a:p>
          <a:p>
            <a:pPr lvl="0" algn="just">
              <a:defRPr/>
            </a:pP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 H</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ãy nhập dữ liệu và định dạng bảng tính như minh họa ở hình 5.7.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 E</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 hãy tham khảo hoặc tìm thông tin đơn giá của các mặt hàng và nhập dữ liệu cho cột </a:t>
            </a:r>
            <a:r>
              <a:rPr lang="en-US" sz="2000" b="1" noProof="0">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C)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Nhập công thức cho các ô từ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5 đến ô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10 để tính đơn giá mỗi mặt hàng sau khi đã được giảm,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iết rằng</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endPar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lvl="0" algn="just">
              <a:defRPr/>
            </a:pP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Đơn giá đã giảm</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ỉ lệ giảm giá</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d)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Bổ sung thêm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và sau cột </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đã giảm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Nhập dữ liệu số lượng mỗi loại đồ dùng học tập mà em cần mua để dùng cho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năm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học lớp 8 vào cột này.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e</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B</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 sung thêm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vào sau cột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Tính tổng tiền cần trả của mỗi mặt hàng biết </a:t>
            </a:r>
            <a:endPar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lvl="0" algn="just">
              <a:defRPr/>
            </a:pP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ố lượng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a:r>
            <a:r>
              <a:rPr lang="en-US" sz="2000" b="1">
                <a:solidFill>
                  <a:prstClr val="black"/>
                </a:solidFill>
                <a:latin typeface="Open Sans" panose="020B0606030504020204" pitchFamily="34" charset="0"/>
                <a:ea typeface="Open Sans" panose="020B0606030504020204" pitchFamily="34" charset="0"/>
                <a:cs typeface="Open Sans" panose="020B0606030504020204" pitchFamily="34" charset="0"/>
              </a:rPr>
              <a:t> Đ</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ơn giá đã giảm.</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lang="en-US" sz="2000">
                <a:solidFill>
                  <a:prstClr val="black"/>
                </a:solidFill>
                <a:latin typeface="Open Sans" panose="020B0606030504020204" pitchFamily="34" charset="0"/>
                <a:ea typeface="Open Sans" panose="020B0606030504020204" pitchFamily="34" charset="0"/>
                <a:cs typeface="Open Sans" panose="020B0606030504020204" pitchFamily="34" charset="0"/>
              </a:rPr>
              <a:t>f</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Tại</a:t>
            </a:r>
            <a:r>
              <a:rPr kumimoji="0" lang="en-US" sz="2000" b="0" i="0" u="none" strike="noStrike" kern="1200" cap="none" spc="0" normalizeH="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ô </a:t>
            </a:r>
            <a:r>
              <a:rPr kumimoji="0" lang="en-US"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a:t>
            </a:r>
            <a:r>
              <a:rPr kumimoji="0" lang="vi-VN" sz="20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11, hãy nhập công thức tính </a:t>
            </a:r>
            <a:r>
              <a:rPr kumimoji="0" lang="en-US"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t>
            </a:r>
            <a:r>
              <a:rPr kumimoji="0" lang="vi-VN" sz="20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ổng tiền phải trả cho tất cả các mặt hàng</a:t>
            </a:r>
          </a:p>
        </p:txBody>
      </p:sp>
      <p:pic>
        <p:nvPicPr>
          <p:cNvPr id="6" name="Picture 5">
            <a:extLst>
              <a:ext uri="{FF2B5EF4-FFF2-40B4-BE49-F238E27FC236}">
                <a16:creationId xmlns:a16="http://schemas.microsoft.com/office/drawing/2014/main" xmlns="" id="{1CAAD387-B99D-9944-C783-97AD5B6B464A}"/>
              </a:ext>
            </a:extLst>
          </p:cNvPr>
          <p:cNvPicPr>
            <a:picLocks noChangeAspect="1"/>
          </p:cNvPicPr>
          <p:nvPr/>
        </p:nvPicPr>
        <p:blipFill>
          <a:blip r:embed="rId3"/>
          <a:stretch>
            <a:fillRect/>
          </a:stretch>
        </p:blipFill>
        <p:spPr>
          <a:xfrm>
            <a:off x="0" y="2276355"/>
            <a:ext cx="4298052" cy="3299746"/>
          </a:xfrm>
          <a:prstGeom prst="rect">
            <a:avLst/>
          </a:prstGeom>
        </p:spPr>
      </p:pic>
    </p:spTree>
    <p:extLst>
      <p:ext uri="{BB962C8B-B14F-4D97-AF65-F5344CB8AC3E}">
        <p14:creationId xmlns:p14="http://schemas.microsoft.com/office/powerpoint/2010/main" val="8916462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ppt_x</p:attrName>
                                        </p:attrNameLst>
                                      </p:cBhvr>
                                      <p:tavLst>
                                        <p:tav tm="0">
                                          <p:val>
                                            <p:strVal val="#ppt_x-#ppt_w/2"/>
                                          </p:val>
                                        </p:tav>
                                        <p:tav tm="100000">
                                          <p:val>
                                            <p:strVal val="#ppt_x"/>
                                          </p:val>
                                        </p:tav>
                                      </p:tavLst>
                                    </p:anim>
                                    <p:anim calcmode="lin" valueType="num">
                                      <p:cBhvr>
                                        <p:cTn id="29" dur="500" fill="hold"/>
                                        <p:tgtEl>
                                          <p:spTgt spid="4"/>
                                        </p:tgtEl>
                                        <p:attrNameLst>
                                          <p:attrName>ppt_y</p:attrName>
                                        </p:attrNameLst>
                                      </p:cBhvr>
                                      <p:tavLst>
                                        <p:tav tm="0">
                                          <p:val>
                                            <p:strVal val="#ppt_y"/>
                                          </p:val>
                                        </p:tav>
                                        <p:tav tm="100000">
                                          <p:val>
                                            <p:strVal val="#ppt_y"/>
                                          </p:val>
                                        </p:tav>
                                      </p:tavLst>
                                    </p:anim>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strVal val="#ppt_h"/>
                                          </p:val>
                                        </p:tav>
                                        <p:tav tm="100000">
                                          <p:val>
                                            <p:strVal val="#ppt_h"/>
                                          </p:val>
                                        </p:tav>
                                      </p:tavLst>
                                    </p:anim>
                                  </p:childTnLst>
                                </p:cTn>
                              </p:par>
                              <p:par>
                                <p:cTn id="32" presetID="16" presetClass="entr" presetSubtype="21" fill="hold"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barn(inVertical)">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296018C-A02D-71B6-80DE-1F6635909786}"/>
              </a:ext>
            </a:extLst>
          </p:cNvPr>
          <p:cNvSpPr>
            <a:spLocks noGrp="1"/>
          </p:cNvSpPr>
          <p:nvPr>
            <p:ph type="ctrTitle"/>
          </p:nvPr>
        </p:nvSpPr>
        <p:spPr>
          <a:xfrm>
            <a:off x="260480" y="186519"/>
            <a:ext cx="2444597" cy="2089836"/>
          </a:xfrm>
          <a:prstGeom prst="hexagon">
            <a:avLst/>
          </a:prstGeom>
          <a:solidFill>
            <a:schemeClr val="bg1"/>
          </a:solidFill>
          <a:ln w="38100">
            <a:solidFill>
              <a:srgbClr val="00B050"/>
            </a:solidFill>
          </a:ln>
        </p:spPr>
        <p:txBody>
          <a:bodyPr>
            <a:noAutofit/>
          </a:bodyPr>
          <a:lstStyle/>
          <a:p>
            <a:pPr>
              <a:lnSpc>
                <a:spcPct val="100000"/>
              </a:lnSpc>
            </a:pPr>
            <a:endParaRPr lang="en-US" sz="2400" b="1">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TextBox 2">
            <a:extLst>
              <a:ext uri="{FF2B5EF4-FFF2-40B4-BE49-F238E27FC236}">
                <a16:creationId xmlns:a16="http://schemas.microsoft.com/office/drawing/2014/main" xmlns="" id="{4D2AC597-D8C4-322C-1578-84EB5159AC9A}"/>
              </a:ext>
            </a:extLst>
          </p:cNvPr>
          <p:cNvSpPr txBox="1"/>
          <p:nvPr/>
        </p:nvSpPr>
        <p:spPr>
          <a:xfrm>
            <a:off x="600360" y="908272"/>
            <a:ext cx="1764837" cy="646331"/>
          </a:xfrm>
          <a:prstGeom prst="rect">
            <a:avLst/>
          </a:prstGeom>
          <a:noFill/>
        </p:spPr>
        <p:txBody>
          <a:bodyPr wrap="square" rtlCol="0">
            <a:spAutoFit/>
          </a:bodyPr>
          <a:lstStyle/>
          <a:p>
            <a:pPr lvl="0" algn="ctr">
              <a:defRPr/>
            </a:pPr>
            <a:r>
              <a:rPr lang="en-US" b="1">
                <a:solidFill>
                  <a:srgbClr val="FF0000"/>
                </a:solidFill>
                <a:latin typeface="Open Sans" panose="020B0606030504020204" pitchFamily="34" charset="0"/>
                <a:ea typeface="Open Sans" panose="020B0606030504020204" pitchFamily="34" charset="0"/>
                <a:cs typeface="Open Sans" panose="020B0606030504020204" pitchFamily="34" charset="0"/>
              </a:rPr>
              <a:t>HƯỚNG DẪN VỀ NHÀ</a:t>
            </a:r>
            <a:endParaRPr kumimoji="0" lang="vi-VN" b="0" i="0" u="none" strike="noStrike" kern="1200" cap="none" spc="0" normalizeH="0" baseline="0" noProof="0">
              <a:ln>
                <a:noFill/>
              </a:ln>
              <a:solidFill>
                <a:srgbClr val="FF0000"/>
              </a:solidFill>
              <a:effectLst/>
              <a:uLnTx/>
              <a:uFillTx/>
              <a:latin typeface="Arial" panose="020B0604020202020204" pitchFamily="34" charset="0"/>
            </a:endParaRPr>
          </a:p>
        </p:txBody>
      </p:sp>
      <p:sp>
        <p:nvSpPr>
          <p:cNvPr id="18" name="TextBox 17">
            <a:extLst>
              <a:ext uri="{FF2B5EF4-FFF2-40B4-BE49-F238E27FC236}">
                <a16:creationId xmlns:a16="http://schemas.microsoft.com/office/drawing/2014/main" xmlns="" id="{71B7D3F8-E1AE-A88F-0B2F-7AD30947A8BE}"/>
              </a:ext>
            </a:extLst>
          </p:cNvPr>
          <p:cNvSpPr txBox="1"/>
          <p:nvPr/>
        </p:nvSpPr>
        <p:spPr>
          <a:xfrm>
            <a:off x="1857350" y="2998108"/>
            <a:ext cx="7591449" cy="954107"/>
          </a:xfrm>
          <a:prstGeom prst="rect">
            <a:avLst/>
          </a:prstGeom>
          <a:noFill/>
          <a:ln w="28575">
            <a:solidFill>
              <a:schemeClr val="tx1"/>
            </a:solidFill>
            <a:prstDash val="sysDot"/>
          </a:ln>
        </p:spPr>
        <p:txBody>
          <a:bodyPr wrap="square" rtlCol="0">
            <a:spAutoFit/>
          </a:bodyPr>
          <a:lstStyle/>
          <a:p>
            <a:pPr lvl="0" algn="just">
              <a:defRPr/>
            </a:pPr>
            <a:r>
              <a:rPr lang="en-US" sz="2800">
                <a:solidFill>
                  <a:prstClr val="black"/>
                </a:solidFill>
                <a:latin typeface="Open Sans" panose="020B0606030504020204" pitchFamily="34" charset="0"/>
                <a:ea typeface="Open Sans" panose="020B0606030504020204" pitchFamily="34" charset="0"/>
                <a:cs typeface="Open Sans" panose="020B0606030504020204" pitchFamily="34" charset="0"/>
              </a:rPr>
              <a:t>Chuyển tệp bảng tính ở phần Luyện tập vào email cá nhân của em và về nhà hoàn thiện.</a:t>
            </a:r>
            <a:endParaRPr kumimoji="0" lang="vi-VN" sz="2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732073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par>
                                <p:cTn id="11" presetID="35"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style.rotation</p:attrName>
                                        </p:attrNameLst>
                                      </p:cBhvr>
                                      <p:tavLst>
                                        <p:tav tm="0">
                                          <p:val>
                                            <p:fltVal val="720"/>
                                          </p:val>
                                        </p:tav>
                                        <p:tav tm="100000">
                                          <p:val>
                                            <p:fltVal val="0"/>
                                          </p:val>
                                        </p:tav>
                                      </p:tavLst>
                                    </p:anim>
                                    <p:anim calcmode="lin" valueType="num">
                                      <p:cBhvr>
                                        <p:cTn id="15" dur="1000" fill="hold"/>
                                        <p:tgtEl>
                                          <p:spTgt spid="3"/>
                                        </p:tgtEl>
                                        <p:attrNameLst>
                                          <p:attrName>ppt_h</p:attrName>
                                        </p:attrNameLst>
                                      </p:cBhvr>
                                      <p:tavLst>
                                        <p:tav tm="0">
                                          <p:val>
                                            <p:fltVal val="0"/>
                                          </p:val>
                                        </p:tav>
                                        <p:tav tm="100000">
                                          <p:val>
                                            <p:strVal val="#ppt_h"/>
                                          </p:val>
                                        </p:tav>
                                      </p:tavLst>
                                    </p:anim>
                                    <p:anim calcmode="lin" valueType="num">
                                      <p:cBhvr>
                                        <p:cTn id="16" dur="1000" fill="hold"/>
                                        <p:tgtEl>
                                          <p:spTgt spid="3"/>
                                        </p:tgtEl>
                                        <p:attrNameLst>
                                          <p:attrName>ppt_w</p:attrName>
                                        </p:attrNameLst>
                                      </p:cBhvr>
                                      <p:tavLst>
                                        <p:tav tm="0">
                                          <p:val>
                                            <p:fltVal val="0"/>
                                          </p:val>
                                        </p:tav>
                                        <p:tav tm="100000">
                                          <p:val>
                                            <p:strVal val="#ppt_w"/>
                                          </p:val>
                                        </p:tav>
                                      </p:tavLst>
                                    </p:anim>
                                  </p:childTnLst>
                                </p:cTn>
                              </p:par>
                            </p:childTnLst>
                          </p:cTn>
                        </p:par>
                        <p:par>
                          <p:cTn id="17" fill="hold">
                            <p:stCondLst>
                              <p:cond delay="1000"/>
                            </p:stCondLst>
                            <p:childTnLst>
                              <p:par>
                                <p:cTn id="18" presetID="17" presetClass="entr" presetSubtype="8"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p:cTn id="20" dur="500" fill="hold"/>
                                        <p:tgtEl>
                                          <p:spTgt spid="18"/>
                                        </p:tgtEl>
                                        <p:attrNameLst>
                                          <p:attrName>ppt_x</p:attrName>
                                        </p:attrNameLst>
                                      </p:cBhvr>
                                      <p:tavLst>
                                        <p:tav tm="0">
                                          <p:val>
                                            <p:strVal val="#ppt_x-#ppt_w/2"/>
                                          </p:val>
                                        </p:tav>
                                        <p:tav tm="100000">
                                          <p:val>
                                            <p:strVal val="#ppt_x"/>
                                          </p:val>
                                        </p:tav>
                                      </p:tavLst>
                                    </p:anim>
                                    <p:anim calcmode="lin" valueType="num">
                                      <p:cBhvr>
                                        <p:cTn id="21" dur="500" fill="hold"/>
                                        <p:tgtEl>
                                          <p:spTgt spid="18"/>
                                        </p:tgtEl>
                                        <p:attrNameLst>
                                          <p:attrName>ppt_y</p:attrName>
                                        </p:attrNameLst>
                                      </p:cBhvr>
                                      <p:tavLst>
                                        <p:tav tm="0">
                                          <p:val>
                                            <p:strVal val="#ppt_y"/>
                                          </p:val>
                                        </p:tav>
                                        <p:tav tm="100000">
                                          <p:val>
                                            <p:strVal val="#ppt_y"/>
                                          </p:val>
                                        </p:tav>
                                      </p:tavLst>
                                    </p:anim>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18" grpId="0" animBg="1"/>
    </p:bldLst>
  </p:timing>
</p:sld>
</file>

<file path=ppt/theme/theme1.xml><?xml version="1.0" encoding="utf-8"?>
<a:theme xmlns:a="http://schemas.openxmlformats.org/drawingml/2006/main" name="BjornVTI">
  <a:themeElements>
    <a:clrScheme name="Bjorn">
      <a:dk1>
        <a:sysClr val="windowText" lastClr="000000"/>
      </a:dk1>
      <a:lt1>
        <a:sysClr val="window" lastClr="FFFFFF"/>
      </a:lt1>
      <a:dk2>
        <a:srgbClr val="252747"/>
      </a:dk2>
      <a:lt2>
        <a:srgbClr val="ECE4E9"/>
      </a:lt2>
      <a:accent1>
        <a:srgbClr val="736EB6"/>
      </a:accent1>
      <a:accent2>
        <a:srgbClr val="AB5991"/>
      </a:accent2>
      <a:accent3>
        <a:srgbClr val="AC9F39"/>
      </a:accent3>
      <a:accent4>
        <a:srgbClr val="756029"/>
      </a:accent4>
      <a:accent5>
        <a:srgbClr val="E87850"/>
      </a:accent5>
      <a:accent6>
        <a:srgbClr val="C6922A"/>
      </a:accent6>
      <a:hlink>
        <a:srgbClr val="736EB6"/>
      </a:hlink>
      <a:folHlink>
        <a:srgbClr val="AB5991"/>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jornVTI" id="{D01443FD-65CF-4AEF-9B9D-4466C96F9785}" vid="{36EF4262-385E-40E6-B073-FB18FD98BF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TotalTime>
  <Words>452</Words>
  <Application>Microsoft Office PowerPoint</Application>
  <PresentationFormat>Custom</PresentationFormat>
  <Paragraphs>26</Paragraphs>
  <Slides>8</Slides>
  <Notes>0</Notes>
  <HiddenSlides>0</HiddenSlides>
  <MMClips>0</MMClips>
  <ScaleCrop>false</ScaleCrop>
  <HeadingPairs>
    <vt:vector size="4" baseType="variant">
      <vt:variant>
        <vt:lpstr>Theme</vt:lpstr>
      </vt:variant>
      <vt:variant>
        <vt:i4>2</vt:i4>
      </vt:variant>
      <vt:variant>
        <vt:lpstr>Slide Titles</vt:lpstr>
      </vt:variant>
      <vt:variant>
        <vt:i4>8</vt:i4>
      </vt:variant>
    </vt:vector>
  </HeadingPairs>
  <TitlesOfParts>
    <vt:vector size="10" baseType="lpstr">
      <vt:lpstr>BjornVTI</vt:lpstr>
      <vt:lpstr>Office Theme</vt:lpstr>
      <vt:lpstr>PowerPoint Presentation</vt:lpstr>
      <vt:lpstr>TIẾT 11. BÀI 5:  SỬ DỤNG BẢNG TÍNH GIẢI QUYẾT BÀI TOÁN THỰC TẾ (TT) </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Tiết 2. Bài 1:  LƯỢC SỬ CÔNG CỤ TÍNH TOÁN (TIẾP)</dc:title>
  <dc:creator>Ban Thinh</dc:creator>
  <cp:lastModifiedBy>Admin</cp:lastModifiedBy>
  <cp:revision>11</cp:revision>
  <dcterms:created xsi:type="dcterms:W3CDTF">2023-06-05T12:10:35Z</dcterms:created>
  <dcterms:modified xsi:type="dcterms:W3CDTF">2023-10-29T15:19:54Z</dcterms:modified>
</cp:coreProperties>
</file>