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74" r:id="rId2"/>
    <p:sldMasterId id="2147483686" r:id="rId3"/>
  </p:sldMasterIdLst>
  <p:sldIdLst>
    <p:sldId id="271" r:id="rId4"/>
    <p:sldId id="256" r:id="rId5"/>
    <p:sldId id="272" r:id="rId6"/>
    <p:sldId id="273" r:id="rId7"/>
    <p:sldId id="274" r:id="rId8"/>
    <p:sldId id="275" r:id="rId9"/>
    <p:sldId id="257" r:id="rId10"/>
    <p:sldId id="258" r:id="rId11"/>
    <p:sldId id="259" r:id="rId12"/>
    <p:sldId id="261" r:id="rId13"/>
    <p:sldId id="27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C8FF"/>
    <a:srgbClr val="012967"/>
    <a:srgbClr val="547A88"/>
    <a:srgbClr val="3857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660"/>
  </p:normalViewPr>
  <p:slideViewPr>
    <p:cSldViewPr snapToGrid="0">
      <p:cViewPr varScale="1">
        <p:scale>
          <a:sx n="88" d="100"/>
          <a:sy n="88" d="100"/>
        </p:scale>
        <p:origin x="45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2/11/2025</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292387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2/11/2025</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735288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2/11/2025</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316657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ACECC-1265-BF1F-5454-B979F9D777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E364A6-DA79-6A7C-77DB-9A28CB6B31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FE4005-5BA2-95AA-832A-4EF3A66723BE}"/>
              </a:ext>
            </a:extLst>
          </p:cNvPr>
          <p:cNvSpPr>
            <a:spLocks noGrp="1"/>
          </p:cNvSpPr>
          <p:nvPr>
            <p:ph type="dt" sz="half" idx="10"/>
          </p:nvPr>
        </p:nvSpPr>
        <p:spPr/>
        <p:txBody>
          <a:bodyPr/>
          <a:lstStyle/>
          <a:p>
            <a:fld id="{7AC25B46-BDF4-4D48-B2F1-14DF231B61C2}" type="datetimeFigureOut">
              <a:rPr lang="en-US" smtClean="0"/>
              <a:t>2/11/2025</a:t>
            </a:fld>
            <a:endParaRPr lang="en-US"/>
          </a:p>
        </p:txBody>
      </p:sp>
      <p:sp>
        <p:nvSpPr>
          <p:cNvPr id="5" name="Footer Placeholder 4">
            <a:extLst>
              <a:ext uri="{FF2B5EF4-FFF2-40B4-BE49-F238E27FC236}">
                <a16:creationId xmlns:a16="http://schemas.microsoft.com/office/drawing/2014/main" id="{0125B0BB-1A15-9EFA-4311-0615FAE030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159E74-471C-B456-BE3C-917F2383D056}"/>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23434212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018A3-B1C8-DAE6-A16C-9A132AD70A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7264B7-3F8D-9FB5-F77E-90994A920C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4201A4-EC11-F812-5882-E6AC934CD8E5}"/>
              </a:ext>
            </a:extLst>
          </p:cNvPr>
          <p:cNvSpPr>
            <a:spLocks noGrp="1"/>
          </p:cNvSpPr>
          <p:nvPr>
            <p:ph type="dt" sz="half" idx="10"/>
          </p:nvPr>
        </p:nvSpPr>
        <p:spPr/>
        <p:txBody>
          <a:bodyPr/>
          <a:lstStyle/>
          <a:p>
            <a:fld id="{7AC25B46-BDF4-4D48-B2F1-14DF231B61C2}" type="datetimeFigureOut">
              <a:rPr lang="en-US" smtClean="0"/>
              <a:t>2/11/2025</a:t>
            </a:fld>
            <a:endParaRPr lang="en-US"/>
          </a:p>
        </p:txBody>
      </p:sp>
      <p:sp>
        <p:nvSpPr>
          <p:cNvPr id="5" name="Footer Placeholder 4">
            <a:extLst>
              <a:ext uri="{FF2B5EF4-FFF2-40B4-BE49-F238E27FC236}">
                <a16:creationId xmlns:a16="http://schemas.microsoft.com/office/drawing/2014/main" id="{1D9C2E05-27BC-4BFC-6DB6-D2BAA0DC37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94D1AD-AD03-E997-FF14-2E0548B43A1E}"/>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9609373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5285B-021A-2FD5-9A86-19CC6EB7FF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10519C7-B42B-9654-CA95-E92A2A0DE9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D1E7B0-CAA0-F8CF-C26D-E5A3DE2F6A4B}"/>
              </a:ext>
            </a:extLst>
          </p:cNvPr>
          <p:cNvSpPr>
            <a:spLocks noGrp="1"/>
          </p:cNvSpPr>
          <p:nvPr>
            <p:ph type="dt" sz="half" idx="10"/>
          </p:nvPr>
        </p:nvSpPr>
        <p:spPr/>
        <p:txBody>
          <a:bodyPr/>
          <a:lstStyle/>
          <a:p>
            <a:fld id="{7AC25B46-BDF4-4D48-B2F1-14DF231B61C2}" type="datetimeFigureOut">
              <a:rPr lang="en-US" smtClean="0"/>
              <a:t>2/11/2025</a:t>
            </a:fld>
            <a:endParaRPr lang="en-US"/>
          </a:p>
        </p:txBody>
      </p:sp>
      <p:sp>
        <p:nvSpPr>
          <p:cNvPr id="5" name="Footer Placeholder 4">
            <a:extLst>
              <a:ext uri="{FF2B5EF4-FFF2-40B4-BE49-F238E27FC236}">
                <a16:creationId xmlns:a16="http://schemas.microsoft.com/office/drawing/2014/main" id="{CEEE2E3A-F6EB-7043-C37A-E5C6EEA1E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3666EB-808B-993D-696E-65DCC13FCAB6}"/>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0922681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7D9BA-8D14-CA11-2836-3C9EF56F01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9C703A-C888-407B-00AA-C9B842785D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7FD341-0C27-4CCB-95AE-F170641B68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DDCEC6-13CF-F039-ECB1-8623DD3244DF}"/>
              </a:ext>
            </a:extLst>
          </p:cNvPr>
          <p:cNvSpPr>
            <a:spLocks noGrp="1"/>
          </p:cNvSpPr>
          <p:nvPr>
            <p:ph type="dt" sz="half" idx="10"/>
          </p:nvPr>
        </p:nvSpPr>
        <p:spPr/>
        <p:txBody>
          <a:bodyPr/>
          <a:lstStyle/>
          <a:p>
            <a:fld id="{7AC25B46-BDF4-4D48-B2F1-14DF231B61C2}" type="datetimeFigureOut">
              <a:rPr lang="en-US" smtClean="0"/>
              <a:t>2/11/2025</a:t>
            </a:fld>
            <a:endParaRPr lang="en-US"/>
          </a:p>
        </p:txBody>
      </p:sp>
      <p:sp>
        <p:nvSpPr>
          <p:cNvPr id="6" name="Footer Placeholder 5">
            <a:extLst>
              <a:ext uri="{FF2B5EF4-FFF2-40B4-BE49-F238E27FC236}">
                <a16:creationId xmlns:a16="http://schemas.microsoft.com/office/drawing/2014/main" id="{6CC49B14-D2F6-9E83-0414-1A6EC1CFA1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494273-652C-0D4D-E420-9FF1D9C4D1A7}"/>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3108446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0F457-0B38-F87A-E4FE-D861E59E721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2B4CAF-76D6-8F97-51B2-DE18043536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BDF713-9BBD-37A6-743A-771BB754CD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0AC206-1C3F-6FE9-2AB4-84D820C3C8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2B1E67-0EF5-C77B-AF37-91FC8D31B6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8BCBB4-1AB5-891F-804F-B8D75389FC4C}"/>
              </a:ext>
            </a:extLst>
          </p:cNvPr>
          <p:cNvSpPr>
            <a:spLocks noGrp="1"/>
          </p:cNvSpPr>
          <p:nvPr>
            <p:ph type="dt" sz="half" idx="10"/>
          </p:nvPr>
        </p:nvSpPr>
        <p:spPr/>
        <p:txBody>
          <a:bodyPr/>
          <a:lstStyle/>
          <a:p>
            <a:fld id="{7AC25B46-BDF4-4D48-B2F1-14DF231B61C2}" type="datetimeFigureOut">
              <a:rPr lang="en-US" smtClean="0"/>
              <a:t>2/11/2025</a:t>
            </a:fld>
            <a:endParaRPr lang="en-US"/>
          </a:p>
        </p:txBody>
      </p:sp>
      <p:sp>
        <p:nvSpPr>
          <p:cNvPr id="8" name="Footer Placeholder 7">
            <a:extLst>
              <a:ext uri="{FF2B5EF4-FFF2-40B4-BE49-F238E27FC236}">
                <a16:creationId xmlns:a16="http://schemas.microsoft.com/office/drawing/2014/main" id="{41F1AA98-4E3D-1BE2-B6A4-7969DC2669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3878BE-23AA-0213-9C62-B1743B5FE157}"/>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1381869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5379B-FC85-FA3D-5002-C3413ACC86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A6454E-613C-ED81-C48F-AF2D4B9AACC5}"/>
              </a:ext>
            </a:extLst>
          </p:cNvPr>
          <p:cNvSpPr>
            <a:spLocks noGrp="1"/>
          </p:cNvSpPr>
          <p:nvPr>
            <p:ph type="dt" sz="half" idx="10"/>
          </p:nvPr>
        </p:nvSpPr>
        <p:spPr/>
        <p:txBody>
          <a:bodyPr/>
          <a:lstStyle/>
          <a:p>
            <a:fld id="{7AC25B46-BDF4-4D48-B2F1-14DF231B61C2}" type="datetimeFigureOut">
              <a:rPr lang="en-US" smtClean="0"/>
              <a:t>2/11/2025</a:t>
            </a:fld>
            <a:endParaRPr lang="en-US"/>
          </a:p>
        </p:txBody>
      </p:sp>
      <p:sp>
        <p:nvSpPr>
          <p:cNvPr id="4" name="Footer Placeholder 3">
            <a:extLst>
              <a:ext uri="{FF2B5EF4-FFF2-40B4-BE49-F238E27FC236}">
                <a16:creationId xmlns:a16="http://schemas.microsoft.com/office/drawing/2014/main" id="{8AB26971-D004-52C7-5D60-4FCB53DCAA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066382-F80B-6BF3-CAED-F2964A177EE1}"/>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407868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3A5AA8-72BB-4177-7E80-3FF0E753FB57}"/>
              </a:ext>
            </a:extLst>
          </p:cNvPr>
          <p:cNvSpPr>
            <a:spLocks noGrp="1"/>
          </p:cNvSpPr>
          <p:nvPr>
            <p:ph type="dt" sz="half" idx="10"/>
          </p:nvPr>
        </p:nvSpPr>
        <p:spPr/>
        <p:txBody>
          <a:bodyPr/>
          <a:lstStyle/>
          <a:p>
            <a:fld id="{7AC25B46-BDF4-4D48-B2F1-14DF231B61C2}" type="datetimeFigureOut">
              <a:rPr lang="en-US" smtClean="0"/>
              <a:t>2/11/2025</a:t>
            </a:fld>
            <a:endParaRPr lang="en-US"/>
          </a:p>
        </p:txBody>
      </p:sp>
      <p:sp>
        <p:nvSpPr>
          <p:cNvPr id="3" name="Footer Placeholder 2">
            <a:extLst>
              <a:ext uri="{FF2B5EF4-FFF2-40B4-BE49-F238E27FC236}">
                <a16:creationId xmlns:a16="http://schemas.microsoft.com/office/drawing/2014/main" id="{0E802FCC-63E8-8460-0171-AEA15F38FF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5BF3D8-7913-A908-3141-38CF459BC7E2}"/>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25621250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CECC1-978E-73C3-C99E-8862B7D763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0F6DC4-A6A6-72F2-82DD-9E5039F1E4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388A88-8472-2AC2-71CB-FF972A819C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E701FA-1478-1E54-AAC9-9BA5D194E31D}"/>
              </a:ext>
            </a:extLst>
          </p:cNvPr>
          <p:cNvSpPr>
            <a:spLocks noGrp="1"/>
          </p:cNvSpPr>
          <p:nvPr>
            <p:ph type="dt" sz="half" idx="10"/>
          </p:nvPr>
        </p:nvSpPr>
        <p:spPr/>
        <p:txBody>
          <a:bodyPr/>
          <a:lstStyle/>
          <a:p>
            <a:fld id="{7AC25B46-BDF4-4D48-B2F1-14DF231B61C2}" type="datetimeFigureOut">
              <a:rPr lang="en-US" smtClean="0"/>
              <a:t>2/11/2025</a:t>
            </a:fld>
            <a:endParaRPr lang="en-US"/>
          </a:p>
        </p:txBody>
      </p:sp>
      <p:sp>
        <p:nvSpPr>
          <p:cNvPr id="6" name="Footer Placeholder 5">
            <a:extLst>
              <a:ext uri="{FF2B5EF4-FFF2-40B4-BE49-F238E27FC236}">
                <a16:creationId xmlns:a16="http://schemas.microsoft.com/office/drawing/2014/main" id="{D2AB99E5-E756-4DC8-F752-DCFB82C0D0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0565FF-7EB9-1626-B641-1AEEC6F1A304}"/>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799284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2/11/2025</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794323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ED1A2-26B5-2A1B-49BE-50CABEF46F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451082-C6FD-F739-9380-E06C76D7B4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4DA92F-1D7D-09B4-6D5D-4020112062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C44399-3269-CF14-352D-CF5747C063C6}"/>
              </a:ext>
            </a:extLst>
          </p:cNvPr>
          <p:cNvSpPr>
            <a:spLocks noGrp="1"/>
          </p:cNvSpPr>
          <p:nvPr>
            <p:ph type="dt" sz="half" idx="10"/>
          </p:nvPr>
        </p:nvSpPr>
        <p:spPr/>
        <p:txBody>
          <a:bodyPr/>
          <a:lstStyle/>
          <a:p>
            <a:fld id="{7AC25B46-BDF4-4D48-B2F1-14DF231B61C2}" type="datetimeFigureOut">
              <a:rPr lang="en-US" smtClean="0"/>
              <a:t>2/11/2025</a:t>
            </a:fld>
            <a:endParaRPr lang="en-US"/>
          </a:p>
        </p:txBody>
      </p:sp>
      <p:sp>
        <p:nvSpPr>
          <p:cNvPr id="6" name="Footer Placeholder 5">
            <a:extLst>
              <a:ext uri="{FF2B5EF4-FFF2-40B4-BE49-F238E27FC236}">
                <a16:creationId xmlns:a16="http://schemas.microsoft.com/office/drawing/2014/main" id="{C06A0F7B-AEC5-054C-7D55-8A705A39C3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5DDA33-0BA2-9F6D-F560-00B7C913D9F4}"/>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23523576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972D1-4D6E-2E6C-43FF-6411E98F84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0DF401-0017-DED8-BEFA-5426830995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C92554-CB63-67A8-7796-3A73B357192F}"/>
              </a:ext>
            </a:extLst>
          </p:cNvPr>
          <p:cNvSpPr>
            <a:spLocks noGrp="1"/>
          </p:cNvSpPr>
          <p:nvPr>
            <p:ph type="dt" sz="half" idx="10"/>
          </p:nvPr>
        </p:nvSpPr>
        <p:spPr/>
        <p:txBody>
          <a:bodyPr/>
          <a:lstStyle/>
          <a:p>
            <a:fld id="{7AC25B46-BDF4-4D48-B2F1-14DF231B61C2}" type="datetimeFigureOut">
              <a:rPr lang="en-US" smtClean="0"/>
              <a:t>2/11/2025</a:t>
            </a:fld>
            <a:endParaRPr lang="en-US"/>
          </a:p>
        </p:txBody>
      </p:sp>
      <p:sp>
        <p:nvSpPr>
          <p:cNvPr id="5" name="Footer Placeholder 4">
            <a:extLst>
              <a:ext uri="{FF2B5EF4-FFF2-40B4-BE49-F238E27FC236}">
                <a16:creationId xmlns:a16="http://schemas.microsoft.com/office/drawing/2014/main" id="{B52B0A0B-CDCC-A0D6-FA39-BE488445A8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9EA187-4F09-68EF-1860-A9A651803A04}"/>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8847621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1A5F81-491D-AD15-EB8D-18884DFE7D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1E1119-2A58-8794-C730-7FE1FD0135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8F6F71-9D1F-C832-3152-1551C3C1A5C6}"/>
              </a:ext>
            </a:extLst>
          </p:cNvPr>
          <p:cNvSpPr>
            <a:spLocks noGrp="1"/>
          </p:cNvSpPr>
          <p:nvPr>
            <p:ph type="dt" sz="half" idx="10"/>
          </p:nvPr>
        </p:nvSpPr>
        <p:spPr/>
        <p:txBody>
          <a:bodyPr/>
          <a:lstStyle/>
          <a:p>
            <a:fld id="{7AC25B46-BDF4-4D48-B2F1-14DF231B61C2}" type="datetimeFigureOut">
              <a:rPr lang="en-US" smtClean="0"/>
              <a:t>2/11/2025</a:t>
            </a:fld>
            <a:endParaRPr lang="en-US"/>
          </a:p>
        </p:txBody>
      </p:sp>
      <p:sp>
        <p:nvSpPr>
          <p:cNvPr id="5" name="Footer Placeholder 4">
            <a:extLst>
              <a:ext uri="{FF2B5EF4-FFF2-40B4-BE49-F238E27FC236}">
                <a16:creationId xmlns:a16="http://schemas.microsoft.com/office/drawing/2014/main" id="{383B128E-2F2F-50A6-0113-497C1323AC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B1FD5A-0512-2D79-62A4-09F9E2A9FD89}"/>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32642366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138E80B-084D-4A7A-9F88-BB3E4EABE714}"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7D2AD-FA6F-4A0B-9285-9B0CD075C97E}" type="slidenum">
              <a:rPr lang="en-US" smtClean="0"/>
              <a:t>‹#›</a:t>
            </a:fld>
            <a:endParaRPr lang="en-US"/>
          </a:p>
        </p:txBody>
      </p:sp>
    </p:spTree>
    <p:extLst>
      <p:ext uri="{BB962C8B-B14F-4D97-AF65-F5344CB8AC3E}">
        <p14:creationId xmlns:p14="http://schemas.microsoft.com/office/powerpoint/2010/main" val="838911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38E80B-084D-4A7A-9F88-BB3E4EABE714}"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7D2AD-FA6F-4A0B-9285-9B0CD075C97E}" type="slidenum">
              <a:rPr lang="en-US" smtClean="0"/>
              <a:t>‹#›</a:t>
            </a:fld>
            <a:endParaRPr lang="en-US"/>
          </a:p>
        </p:txBody>
      </p:sp>
    </p:spTree>
    <p:extLst>
      <p:ext uri="{BB962C8B-B14F-4D97-AF65-F5344CB8AC3E}">
        <p14:creationId xmlns:p14="http://schemas.microsoft.com/office/powerpoint/2010/main" val="19549676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38E80B-084D-4A7A-9F88-BB3E4EABE714}"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7D2AD-FA6F-4A0B-9285-9B0CD075C97E}" type="slidenum">
              <a:rPr lang="en-US" smtClean="0"/>
              <a:t>‹#›</a:t>
            </a:fld>
            <a:endParaRPr lang="en-US"/>
          </a:p>
        </p:txBody>
      </p:sp>
    </p:spTree>
    <p:extLst>
      <p:ext uri="{BB962C8B-B14F-4D97-AF65-F5344CB8AC3E}">
        <p14:creationId xmlns:p14="http://schemas.microsoft.com/office/powerpoint/2010/main" val="28394230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138E80B-084D-4A7A-9F88-BB3E4EABE714}" type="datetimeFigureOut">
              <a:rPr lang="en-US" smtClean="0"/>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7D2AD-FA6F-4A0B-9285-9B0CD075C97E}" type="slidenum">
              <a:rPr lang="en-US" smtClean="0"/>
              <a:t>‹#›</a:t>
            </a:fld>
            <a:endParaRPr lang="en-US"/>
          </a:p>
        </p:txBody>
      </p:sp>
    </p:spTree>
    <p:extLst>
      <p:ext uri="{BB962C8B-B14F-4D97-AF65-F5344CB8AC3E}">
        <p14:creationId xmlns:p14="http://schemas.microsoft.com/office/powerpoint/2010/main" val="10649849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138E80B-084D-4A7A-9F88-BB3E4EABE714}" type="datetimeFigureOut">
              <a:rPr lang="en-US" smtClean="0"/>
              <a:t>2/11/2025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97D2AD-FA6F-4A0B-9285-9B0CD075C97E}" type="slidenum">
              <a:rPr lang="en-US" smtClean="0"/>
              <a:t>‹#›</a:t>
            </a:fld>
            <a:endParaRPr lang="en-US"/>
          </a:p>
        </p:txBody>
      </p:sp>
    </p:spTree>
    <p:extLst>
      <p:ext uri="{BB962C8B-B14F-4D97-AF65-F5344CB8AC3E}">
        <p14:creationId xmlns:p14="http://schemas.microsoft.com/office/powerpoint/2010/main" val="37608240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38E80B-084D-4A7A-9F88-BB3E4EABE714}" type="datetimeFigureOut">
              <a:rPr lang="en-US" smtClean="0"/>
              <a:t>2/11/2025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97D2AD-FA6F-4A0B-9285-9B0CD075C97E}" type="slidenum">
              <a:rPr lang="en-US" smtClean="0"/>
              <a:t>‹#›</a:t>
            </a:fld>
            <a:endParaRPr lang="en-US"/>
          </a:p>
        </p:txBody>
      </p:sp>
    </p:spTree>
    <p:extLst>
      <p:ext uri="{BB962C8B-B14F-4D97-AF65-F5344CB8AC3E}">
        <p14:creationId xmlns:p14="http://schemas.microsoft.com/office/powerpoint/2010/main" val="23766931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38E80B-084D-4A7A-9F88-BB3E4EABE714}" type="datetimeFigureOut">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97D2AD-FA6F-4A0B-9285-9B0CD075C97E}" type="slidenum">
              <a:rPr lang="en-US" smtClean="0"/>
              <a:t>‹#›</a:t>
            </a:fld>
            <a:endParaRPr lang="en-US"/>
          </a:p>
        </p:txBody>
      </p:sp>
    </p:spTree>
    <p:extLst>
      <p:ext uri="{BB962C8B-B14F-4D97-AF65-F5344CB8AC3E}">
        <p14:creationId xmlns:p14="http://schemas.microsoft.com/office/powerpoint/2010/main" val="801316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2/11/2025</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481515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138E80B-084D-4A7A-9F88-BB3E4EABE714}" type="datetimeFigureOut">
              <a:rPr lang="en-US" smtClean="0"/>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7D2AD-FA6F-4A0B-9285-9B0CD075C97E}" type="slidenum">
              <a:rPr lang="en-US" smtClean="0"/>
              <a:t>‹#›</a:t>
            </a:fld>
            <a:endParaRPr lang="en-US"/>
          </a:p>
        </p:txBody>
      </p:sp>
    </p:spTree>
    <p:extLst>
      <p:ext uri="{BB962C8B-B14F-4D97-AF65-F5344CB8AC3E}">
        <p14:creationId xmlns:p14="http://schemas.microsoft.com/office/powerpoint/2010/main" val="36296938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138E80B-084D-4A7A-9F88-BB3E4EABE714}" type="datetimeFigureOut">
              <a:rPr lang="en-US" smtClean="0"/>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7D2AD-FA6F-4A0B-9285-9B0CD075C97E}" type="slidenum">
              <a:rPr lang="en-US" smtClean="0"/>
              <a:t>‹#›</a:t>
            </a:fld>
            <a:endParaRPr lang="en-US"/>
          </a:p>
        </p:txBody>
      </p:sp>
    </p:spTree>
    <p:extLst>
      <p:ext uri="{BB962C8B-B14F-4D97-AF65-F5344CB8AC3E}">
        <p14:creationId xmlns:p14="http://schemas.microsoft.com/office/powerpoint/2010/main" val="22417717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38E80B-084D-4A7A-9F88-BB3E4EABE714}"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7D2AD-FA6F-4A0B-9285-9B0CD075C97E}" type="slidenum">
              <a:rPr lang="en-US" smtClean="0"/>
              <a:t>‹#›</a:t>
            </a:fld>
            <a:endParaRPr lang="en-US"/>
          </a:p>
        </p:txBody>
      </p:sp>
    </p:spTree>
    <p:extLst>
      <p:ext uri="{BB962C8B-B14F-4D97-AF65-F5344CB8AC3E}">
        <p14:creationId xmlns:p14="http://schemas.microsoft.com/office/powerpoint/2010/main" val="10156105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38E80B-084D-4A7A-9F88-BB3E4EABE714}"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7D2AD-FA6F-4A0B-9285-9B0CD075C97E}" type="slidenum">
              <a:rPr lang="en-US" smtClean="0"/>
              <a:t>‹#›</a:t>
            </a:fld>
            <a:endParaRPr lang="en-US"/>
          </a:p>
        </p:txBody>
      </p:sp>
    </p:spTree>
    <p:extLst>
      <p:ext uri="{BB962C8B-B14F-4D97-AF65-F5344CB8AC3E}">
        <p14:creationId xmlns:p14="http://schemas.microsoft.com/office/powerpoint/2010/main" val="3732220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2/11/2025</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66954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2/11/2025</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50477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2/11/2025</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05545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2/11/2025</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923709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2/11/2025</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4380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2/11/2025</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2126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2/11/2025</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141363292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051410-13EC-75DF-E567-5B261459F2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7A6A83-2F56-2EF6-E09F-E5F8A60E08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2B5A6A-000A-942E-C947-7E150DF5B8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C25B46-BDF4-4D48-B2F1-14DF231B61C2}" type="datetimeFigureOut">
              <a:rPr lang="en-US" smtClean="0"/>
              <a:t>2/11/2025</a:t>
            </a:fld>
            <a:endParaRPr lang="en-US"/>
          </a:p>
        </p:txBody>
      </p:sp>
      <p:sp>
        <p:nvSpPr>
          <p:cNvPr id="5" name="Footer Placeholder 4">
            <a:extLst>
              <a:ext uri="{FF2B5EF4-FFF2-40B4-BE49-F238E27FC236}">
                <a16:creationId xmlns:a16="http://schemas.microsoft.com/office/drawing/2014/main" id="{DECF5742-7E8D-CB8E-62CD-4A4011F643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DFE8337-F57F-2A9F-5E3A-AFD88383DA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AA89A7-DDB5-4CB7-920B-15EDC6298550}" type="slidenum">
              <a:rPr lang="en-US" smtClean="0"/>
              <a:t>‹#›</a:t>
            </a:fld>
            <a:endParaRPr lang="en-US"/>
          </a:p>
        </p:txBody>
      </p:sp>
    </p:spTree>
    <p:extLst>
      <p:ext uri="{BB962C8B-B14F-4D97-AF65-F5344CB8AC3E}">
        <p14:creationId xmlns:p14="http://schemas.microsoft.com/office/powerpoint/2010/main" val="143416344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8000" b="-1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4138E80B-084D-4A7A-9F88-BB3E4EABE714}" type="datetimeFigureOut">
              <a:rPr lang="en-US" smtClean="0"/>
              <a:t>2/11/2025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5197D2AD-FA6F-4A0B-9285-9B0CD075C97E}" type="slidenum">
              <a:rPr lang="en-US" smtClean="0"/>
              <a:t>‹#›</a:t>
            </a:fld>
            <a:endParaRPr lang="en-US"/>
          </a:p>
        </p:txBody>
      </p:sp>
    </p:spTree>
    <p:extLst>
      <p:ext uri="{BB962C8B-B14F-4D97-AF65-F5344CB8AC3E}">
        <p14:creationId xmlns:p14="http://schemas.microsoft.com/office/powerpoint/2010/main" val="186398838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svgsilh.com/de/f44336/image/468292.html" TargetMode="External"/><Relationship Id="rId2" Type="http://schemas.openxmlformats.org/officeDocument/2006/relationships/slideLayout" Target="../slideLayouts/slideLayout12.xml"/><Relationship Id="rId1" Type="http://schemas.openxmlformats.org/officeDocument/2006/relationships/video" Target="https://www.youtube.com/embed/aS8RPYPPUN8?feature=oembed" TargetMode="Externa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audio3.wav"/><Relationship Id="rId7" Type="http://schemas.openxmlformats.org/officeDocument/2006/relationships/slide" Target="slide10.xml"/><Relationship Id="rId2" Type="http://schemas.openxmlformats.org/officeDocument/2006/relationships/audio" Target="../media/audio2.wav"/><Relationship Id="rId1" Type="http://schemas.openxmlformats.org/officeDocument/2006/relationships/slideLayout" Target="../slideLayouts/slideLayout2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slide" Target="slide6.xml"/><Relationship Id="rId9" Type="http://schemas.microsoft.com/office/2007/relationships/hdphoto" Target="../media/hdphoto7.wdp"/></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slide" Target="slide8.xml"/><Relationship Id="rId13" Type="http://schemas.microsoft.com/office/2007/relationships/hdphoto" Target="../media/hdphoto3.wdp"/><Relationship Id="rId18" Type="http://schemas.openxmlformats.org/officeDocument/2006/relationships/slide" Target="slide11.xml"/><Relationship Id="rId3" Type="http://schemas.openxmlformats.org/officeDocument/2006/relationships/slideLayout" Target="../slideLayouts/slideLayout23.xml"/><Relationship Id="rId7" Type="http://schemas.microsoft.com/office/2007/relationships/hdphoto" Target="../media/hdphoto1.wdp"/><Relationship Id="rId12" Type="http://schemas.openxmlformats.org/officeDocument/2006/relationships/image" Target="../media/image11.png"/><Relationship Id="rId17" Type="http://schemas.openxmlformats.org/officeDocument/2006/relationships/image" Target="../media/image13.png"/><Relationship Id="rId2" Type="http://schemas.openxmlformats.org/officeDocument/2006/relationships/audio" Target="../media/media1.mp3"/><Relationship Id="rId16" Type="http://schemas.microsoft.com/office/2007/relationships/hdphoto" Target="../media/hdphoto4.wdp"/><Relationship Id="rId1" Type="http://schemas.microsoft.com/office/2007/relationships/media" Target="../media/media1.mp3"/><Relationship Id="rId6" Type="http://schemas.openxmlformats.org/officeDocument/2006/relationships/image" Target="../media/image9.png"/><Relationship Id="rId11" Type="http://schemas.openxmlformats.org/officeDocument/2006/relationships/slide" Target="slide10.xml"/><Relationship Id="rId5" Type="http://schemas.openxmlformats.org/officeDocument/2006/relationships/slide" Target="slide9.xml"/><Relationship Id="rId15" Type="http://schemas.openxmlformats.org/officeDocument/2006/relationships/image" Target="../media/image12.png"/><Relationship Id="rId10" Type="http://schemas.microsoft.com/office/2007/relationships/hdphoto" Target="../media/hdphoto2.wdp"/><Relationship Id="rId4" Type="http://schemas.openxmlformats.org/officeDocument/2006/relationships/image" Target="../media/image1.png"/><Relationship Id="rId9" Type="http://schemas.openxmlformats.org/officeDocument/2006/relationships/image" Target="../media/image10.png"/><Relationship Id="rId14" Type="http://schemas.openxmlformats.org/officeDocument/2006/relationships/slide" Target="slide7.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audio3.wav"/><Relationship Id="rId7" Type="http://schemas.openxmlformats.org/officeDocument/2006/relationships/slide" Target="slide7.xml"/><Relationship Id="rId2" Type="http://schemas.openxmlformats.org/officeDocument/2006/relationships/audio" Target="../media/audio2.wav"/><Relationship Id="rId1" Type="http://schemas.openxmlformats.org/officeDocument/2006/relationships/slideLayout" Target="../slideLayouts/slideLayout2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slide" Target="slide6.xml"/><Relationship Id="rId9" Type="http://schemas.microsoft.com/office/2007/relationships/hdphoto" Target="../media/hdphoto4.wdp"/></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media/audio3.wav"/><Relationship Id="rId7" Type="http://schemas.openxmlformats.org/officeDocument/2006/relationships/slide" Target="slide8.xml"/><Relationship Id="rId2" Type="http://schemas.openxmlformats.org/officeDocument/2006/relationships/audio" Target="../media/audio2.wav"/><Relationship Id="rId1" Type="http://schemas.openxmlformats.org/officeDocument/2006/relationships/slideLayout" Target="../slideLayouts/slideLayout2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slide" Target="slide6.xml"/><Relationship Id="rId9" Type="http://schemas.microsoft.com/office/2007/relationships/hdphoto" Target="../media/hdphoto5.wdp"/></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audio" Target="../media/audio3.wav"/><Relationship Id="rId7" Type="http://schemas.openxmlformats.org/officeDocument/2006/relationships/slide" Target="slide9.xml"/><Relationship Id="rId2" Type="http://schemas.openxmlformats.org/officeDocument/2006/relationships/audio" Target="../media/audio2.wav"/><Relationship Id="rId1" Type="http://schemas.openxmlformats.org/officeDocument/2006/relationships/slideLayout" Target="../slideLayouts/slideLayout2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slide" Target="slide6.xml"/><Relationship Id="rId9" Type="http://schemas.microsoft.com/office/2007/relationships/hdphoto" Target="../media/hdphoto6.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26" name="Picture 2" descr="Brick wall - Free real estate icons">
            <a:extLst>
              <a:ext uri="{FF2B5EF4-FFF2-40B4-BE49-F238E27FC236}">
                <a16:creationId xmlns:a16="http://schemas.microsoft.com/office/drawing/2014/main" id="{7CD526B3-8642-29B8-05D2-AA8135AED9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0609" y="75256"/>
            <a:ext cx="3023727" cy="156455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296018C-A02D-71B6-80DE-1F6635909786}"/>
              </a:ext>
            </a:extLst>
          </p:cNvPr>
          <p:cNvSpPr>
            <a:spLocks noGrp="1"/>
          </p:cNvSpPr>
          <p:nvPr>
            <p:ph type="ctrTitle"/>
          </p:nvPr>
        </p:nvSpPr>
        <p:spPr>
          <a:xfrm>
            <a:off x="1290229" y="495679"/>
            <a:ext cx="2794108" cy="646331"/>
          </a:xfrm>
        </p:spPr>
        <p:txBody>
          <a:bodyPr>
            <a:noAutofit/>
          </a:bodyPr>
          <a:lstStyle/>
          <a:p>
            <a:pPr>
              <a:lnSpc>
                <a:spcPct val="100000"/>
              </a:lnSpc>
            </a:pPr>
            <a:r>
              <a:rPr lang="en-US" sz="2800" b="1">
                <a:solidFill>
                  <a:schemeClr val="bg1"/>
                </a:solidFill>
                <a:effectLst>
                  <a:outerShdw blurRad="60007" dist="310007" dir="7680000" sy="30000" kx="1300200" algn="ctr" rotWithShape="0">
                    <a:prstClr val="black">
                      <a:alpha val="32000"/>
                    </a:prstClr>
                  </a:outerShdw>
                </a:effectLst>
                <a:latin typeface="Open Sans" panose="020B0606030504020204" pitchFamily="34" charset="0"/>
                <a:ea typeface="Open Sans" panose="020B0606030504020204" pitchFamily="34" charset="0"/>
                <a:cs typeface="Open Sans" panose="020B0606030504020204" pitchFamily="34" charset="0"/>
              </a:rPr>
              <a:t>KHỞI ĐỘNG</a:t>
            </a:r>
          </a:p>
        </p:txBody>
      </p:sp>
      <p:pic>
        <p:nvPicPr>
          <p:cNvPr id="7" name="Online Media 6">
            <a:hlinkClick r:id="" action="ppaction://media"/>
            <a:extLst>
              <a:ext uri="{FF2B5EF4-FFF2-40B4-BE49-F238E27FC236}">
                <a16:creationId xmlns:a16="http://schemas.microsoft.com/office/drawing/2014/main" id="{5C080AAD-65A1-2613-A2B8-85CA3A418BFE}"/>
              </a:ext>
            </a:extLst>
          </p:cNvPr>
          <p:cNvPicPr>
            <a:picLocks noRot="1" noChangeAspect="1"/>
          </p:cNvPicPr>
          <p:nvPr>
            <a:videoFile r:link="rId1"/>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 uri="{837473B0-CC2E-450A-ABE3-18F120FF3D39}">
                <a1611:picAttrSrcUrl xmlns:a1611="http://schemas.microsoft.com/office/drawing/2016/11/main" xmlns="" r:id="rId7"/>
              </a:ext>
            </a:extLst>
          </a:blip>
          <a:srcRect/>
          <a:stretch/>
        </p:blipFill>
        <p:spPr>
          <a:xfrm>
            <a:off x="3376730" y="1639812"/>
            <a:ext cx="5438541" cy="4151388"/>
          </a:xfrm>
          <a:prstGeom prst="rect">
            <a:avLst/>
          </a:prstGeom>
        </p:spPr>
      </p:pic>
    </p:spTree>
    <p:extLst>
      <p:ext uri="{BB962C8B-B14F-4D97-AF65-F5344CB8AC3E}">
        <p14:creationId xmlns:p14="http://schemas.microsoft.com/office/powerpoint/2010/main" val="25802237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4" fill="hold" display="0">
                  <p:stCondLst>
                    <p:cond delay="indefinite"/>
                  </p:stCondLst>
                </p:cTn>
                <p:tgtEl>
                  <p:spTgt spid="7"/>
                </p:tgtEl>
              </p:cMediaNode>
            </p:video>
            <p:seq concurrent="1" nextAc="seek">
              <p:cTn id="15" restart="whenNotActive" fill="hold" evtFilter="cancelBubble" nodeType="interactiveSeq">
                <p:stCondLst>
                  <p:cond evt="onClick" delay="0">
                    <p:tgtEl>
                      <p:spTgt spid="7"/>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clickEffect">
                                  <p:stCondLst>
                                    <p:cond delay="0"/>
                                  </p:stCondLst>
                                  <p:childTnLst>
                                    <p:cmd type="call" cmd="togglePause">
                                      <p:cBhvr>
                                        <p:cTn id="19" dur="1" fill="hold"/>
                                        <p:tgtEl>
                                          <p:spTgt spid="7"/>
                                        </p:tgtEl>
                                      </p:cBhvr>
                                    </p:cmd>
                                  </p:childTnLst>
                                </p:cTn>
                              </p:par>
                            </p:childTnLst>
                          </p:cTn>
                        </p:par>
                      </p:childTnLst>
                    </p:cTn>
                  </p:par>
                </p:childTnLst>
              </p:cTn>
              <p:nextCondLst>
                <p:cond evt="onClick" delay="0">
                  <p:tgtEl>
                    <p:spTgt spid="7"/>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032000" y="473219"/>
            <a:ext cx="8737600" cy="1939780"/>
            <a:chOff x="1524000" y="354915"/>
            <a:chExt cx="6553200" cy="914400"/>
          </a:xfrm>
        </p:grpSpPr>
        <p:sp>
          <p:nvSpPr>
            <p:cNvPr id="5" name="Rounded Rectangle 4"/>
            <p:cNvSpPr/>
            <p:nvPr/>
          </p:nvSpPr>
          <p:spPr>
            <a:xfrm>
              <a:off x="1524000" y="354915"/>
              <a:ext cx="6553200" cy="914400"/>
            </a:xfrm>
            <a:prstGeom prst="roundRect">
              <a:avLst/>
            </a:prstGeom>
            <a:solidFill>
              <a:schemeClr val="tx2">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dirty="0">
                <a:solidFill>
                  <a:prstClr val="white"/>
                </a:solidFill>
                <a:latin typeface="Calibri"/>
              </a:endParaRPr>
            </a:p>
          </p:txBody>
        </p:sp>
        <p:sp>
          <p:nvSpPr>
            <p:cNvPr id="6" name="TextBox 5"/>
            <p:cNvSpPr txBox="1"/>
            <p:nvPr/>
          </p:nvSpPr>
          <p:spPr>
            <a:xfrm>
              <a:off x="1676400" y="488949"/>
              <a:ext cx="6172200" cy="585111"/>
            </a:xfrm>
            <a:prstGeom prst="rect">
              <a:avLst/>
            </a:prstGeom>
            <a:noFill/>
          </p:spPr>
          <p:txBody>
            <a:bodyPr wrap="square" rtlCol="0">
              <a:spAutoFit/>
            </a:bodyPr>
            <a:lstStyle/>
            <a:p>
              <a:pPr algn="ctr" defTabSz="1219170"/>
              <a:r>
                <a:rPr lang="vi-VN" sz="3733" b="1">
                  <a:solidFill>
                    <a:prstClr val="black"/>
                  </a:solidFill>
                  <a:latin typeface="AvantGarde" pitchFamily="2" charset="0"/>
                  <a:ea typeface="AvantGarde" pitchFamily="2" charset="0"/>
                  <a:cs typeface="AvantGarde" pitchFamily="2" charset="0"/>
                </a:rPr>
                <a:t>Thông tin số có thể được truy cập từ xa thông qua: </a:t>
              </a:r>
              <a:endParaRPr lang="en-US" sz="3733" b="1" dirty="0">
                <a:solidFill>
                  <a:prstClr val="black"/>
                </a:solidFill>
                <a:latin typeface="AvantGarde" pitchFamily="2" charset="0"/>
                <a:ea typeface="AvantGarde" pitchFamily="2" charset="0"/>
                <a:cs typeface="AvantGarde" pitchFamily="2" charset="0"/>
              </a:endParaRPr>
            </a:p>
          </p:txBody>
        </p:sp>
      </p:grpSp>
      <p:grpSp>
        <p:nvGrpSpPr>
          <p:cNvPr id="12" name="Group 11"/>
          <p:cNvGrpSpPr/>
          <p:nvPr/>
        </p:nvGrpSpPr>
        <p:grpSpPr>
          <a:xfrm>
            <a:off x="2104569" y="2717800"/>
            <a:ext cx="8737600" cy="1016000"/>
            <a:chOff x="1524000" y="1809750"/>
            <a:chExt cx="6553200" cy="762000"/>
          </a:xfrm>
        </p:grpSpPr>
        <p:sp>
          <p:nvSpPr>
            <p:cNvPr id="7" name="Rectangle 6"/>
            <p:cNvSpPr/>
            <p:nvPr/>
          </p:nvSpPr>
          <p:spPr>
            <a:xfrm>
              <a:off x="1524000" y="1809750"/>
              <a:ext cx="6553200" cy="762000"/>
            </a:xfrm>
            <a:prstGeom prst="rect">
              <a:avLst/>
            </a:prstGeom>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prstClr val="black"/>
                </a:solidFill>
                <a:latin typeface="Calibri"/>
              </a:endParaRPr>
            </a:p>
          </p:txBody>
        </p:sp>
        <p:sp>
          <p:nvSpPr>
            <p:cNvPr id="8" name="TextBox 7"/>
            <p:cNvSpPr txBox="1"/>
            <p:nvPr/>
          </p:nvSpPr>
          <p:spPr>
            <a:xfrm>
              <a:off x="1578427" y="1907722"/>
              <a:ext cx="6418218" cy="438581"/>
            </a:xfrm>
            <a:prstGeom prst="rect">
              <a:avLst/>
            </a:prstGeom>
            <a:noFill/>
          </p:spPr>
          <p:txBody>
            <a:bodyPr wrap="square" rtlCol="0">
              <a:spAutoFit/>
            </a:bodyPr>
            <a:lstStyle/>
            <a:p>
              <a:pPr algn="just" defTabSz="1219170"/>
              <a:r>
                <a:rPr lang="en-US" sz="3200" b="1" dirty="0">
                  <a:solidFill>
                    <a:prstClr val="black"/>
                  </a:solidFill>
                  <a:latin typeface="AvantGarde" pitchFamily="2" charset="0"/>
                  <a:ea typeface="AvantGarde" pitchFamily="2" charset="0"/>
                  <a:cs typeface="AvantGarde" pitchFamily="2" charset="0"/>
                </a:rPr>
                <a:t>A</a:t>
              </a:r>
              <a:r>
                <a:rPr lang="en-US" sz="3200" b="1">
                  <a:solidFill>
                    <a:prstClr val="black"/>
                  </a:solidFill>
                  <a:latin typeface="AvantGarde" pitchFamily="2" charset="0"/>
                  <a:ea typeface="AvantGarde" pitchFamily="2" charset="0"/>
                  <a:cs typeface="AvantGarde" pitchFamily="2" charset="0"/>
                </a:rPr>
                <a:t>. Kết nối điện tử	</a:t>
              </a:r>
              <a:endParaRPr lang="en-US" sz="3200" b="1" dirty="0">
                <a:solidFill>
                  <a:prstClr val="black"/>
                </a:solidFill>
                <a:latin typeface="AvantGarde" pitchFamily="2" charset="0"/>
                <a:ea typeface="AvantGarde" pitchFamily="2" charset="0"/>
                <a:cs typeface="AvantGarde" pitchFamily="2" charset="0"/>
              </a:endParaRPr>
            </a:p>
          </p:txBody>
        </p:sp>
      </p:grpSp>
      <p:sp>
        <p:nvSpPr>
          <p:cNvPr id="9" name="Notched Right Arrow 8">
            <a:hlinkClick r:id="rId4" action="ppaction://hlinksldjump"/>
          </p:cNvPr>
          <p:cNvSpPr/>
          <p:nvPr/>
        </p:nvSpPr>
        <p:spPr>
          <a:xfrm>
            <a:off x="10827659" y="6186715"/>
            <a:ext cx="1117600" cy="563637"/>
          </a:xfrm>
          <a:prstGeom prst="notched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defTabSz="1219170"/>
            <a:endParaRPr lang="en-US" sz="2400">
              <a:solidFill>
                <a:prstClr val="white"/>
              </a:solidFill>
              <a:latin typeface="Calibri"/>
            </a:endParaRPr>
          </a:p>
        </p:txBody>
      </p:sp>
      <p:grpSp>
        <p:nvGrpSpPr>
          <p:cNvPr id="27" name="Group 26"/>
          <p:cNvGrpSpPr/>
          <p:nvPr/>
        </p:nvGrpSpPr>
        <p:grpSpPr>
          <a:xfrm>
            <a:off x="2104571" y="3937000"/>
            <a:ext cx="8737600" cy="1016000"/>
            <a:chOff x="1524000" y="1809750"/>
            <a:chExt cx="6553200" cy="762000"/>
          </a:xfrm>
        </p:grpSpPr>
        <p:sp>
          <p:nvSpPr>
            <p:cNvPr id="28" name="Rectangle 27"/>
            <p:cNvSpPr/>
            <p:nvPr/>
          </p:nvSpPr>
          <p:spPr>
            <a:xfrm>
              <a:off x="1524000" y="1809750"/>
              <a:ext cx="6553200" cy="762000"/>
            </a:xfrm>
            <a:prstGeom prst="rect">
              <a:avLst/>
            </a:prstGeom>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prstClr val="black"/>
                </a:solidFill>
                <a:latin typeface="Calibri"/>
              </a:endParaRPr>
            </a:p>
          </p:txBody>
        </p:sp>
        <p:sp>
          <p:nvSpPr>
            <p:cNvPr id="29" name="TextBox 28"/>
            <p:cNvSpPr txBox="1"/>
            <p:nvPr/>
          </p:nvSpPr>
          <p:spPr>
            <a:xfrm>
              <a:off x="1578427" y="1907722"/>
              <a:ext cx="6418218" cy="438581"/>
            </a:xfrm>
            <a:prstGeom prst="rect">
              <a:avLst/>
            </a:prstGeom>
            <a:noFill/>
          </p:spPr>
          <p:txBody>
            <a:bodyPr wrap="square" rtlCol="0">
              <a:spAutoFit/>
            </a:bodyPr>
            <a:lstStyle/>
            <a:p>
              <a:pPr algn="just" defTabSz="1219170"/>
              <a:r>
                <a:rPr lang="en-US" sz="3200" b="1" dirty="0">
                  <a:solidFill>
                    <a:prstClr val="black"/>
                  </a:solidFill>
                  <a:latin typeface="AvantGarde" pitchFamily="2" charset="0"/>
                  <a:ea typeface="AvantGarde" pitchFamily="2" charset="0"/>
                  <a:cs typeface="AvantGarde" pitchFamily="2" charset="0"/>
                </a:rPr>
                <a:t>B</a:t>
              </a:r>
              <a:r>
                <a:rPr lang="en-US" sz="3200" b="1">
                  <a:solidFill>
                    <a:prstClr val="black"/>
                  </a:solidFill>
                  <a:latin typeface="AvantGarde" pitchFamily="2" charset="0"/>
                  <a:ea typeface="AvantGarde" pitchFamily="2" charset="0"/>
                  <a:cs typeface="AvantGarde" pitchFamily="2" charset="0"/>
                </a:rPr>
                <a:t>. Kết nối vật lý	</a:t>
              </a:r>
              <a:endParaRPr lang="en-US" sz="3200" b="1" dirty="0">
                <a:solidFill>
                  <a:prstClr val="black"/>
                </a:solidFill>
                <a:latin typeface="AvantGarde" pitchFamily="2" charset="0"/>
                <a:ea typeface="AvantGarde" pitchFamily="2" charset="0"/>
                <a:cs typeface="AvantGarde" pitchFamily="2" charset="0"/>
              </a:endParaRPr>
            </a:p>
          </p:txBody>
        </p:sp>
      </p:grpSp>
      <p:grpSp>
        <p:nvGrpSpPr>
          <p:cNvPr id="30" name="Group 29"/>
          <p:cNvGrpSpPr/>
          <p:nvPr/>
        </p:nvGrpSpPr>
        <p:grpSpPr>
          <a:xfrm>
            <a:off x="2104571" y="5170716"/>
            <a:ext cx="8737600" cy="1297819"/>
            <a:chOff x="1524000" y="1809750"/>
            <a:chExt cx="6553200" cy="973364"/>
          </a:xfrm>
        </p:grpSpPr>
        <p:sp>
          <p:nvSpPr>
            <p:cNvPr id="31" name="Rectangle 30"/>
            <p:cNvSpPr/>
            <p:nvPr/>
          </p:nvSpPr>
          <p:spPr>
            <a:xfrm>
              <a:off x="1524000" y="1809750"/>
              <a:ext cx="6553200" cy="973364"/>
            </a:xfrm>
            <a:prstGeom prst="rect">
              <a:avLst/>
            </a:prstGeom>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prstClr val="black"/>
                </a:solidFill>
                <a:latin typeface="Calibri"/>
              </a:endParaRPr>
            </a:p>
          </p:txBody>
        </p:sp>
        <p:sp>
          <p:nvSpPr>
            <p:cNvPr id="32" name="TextBox 31"/>
            <p:cNvSpPr txBox="1"/>
            <p:nvPr/>
          </p:nvSpPr>
          <p:spPr>
            <a:xfrm>
              <a:off x="1578427" y="1907722"/>
              <a:ext cx="6418218" cy="438581"/>
            </a:xfrm>
            <a:prstGeom prst="rect">
              <a:avLst/>
            </a:prstGeom>
            <a:noFill/>
          </p:spPr>
          <p:txBody>
            <a:bodyPr wrap="square" rtlCol="0">
              <a:spAutoFit/>
            </a:bodyPr>
            <a:lstStyle/>
            <a:p>
              <a:pPr algn="just" defTabSz="1219170"/>
              <a:r>
                <a:rPr lang="en-US" sz="3200" b="1">
                  <a:solidFill>
                    <a:prstClr val="black"/>
                  </a:solidFill>
                  <a:latin typeface="AvantGarde" pitchFamily="2" charset="0"/>
                  <a:ea typeface="AvantGarde" pitchFamily="2" charset="0"/>
                  <a:cs typeface="AvantGarde" pitchFamily="2" charset="0"/>
                </a:rPr>
                <a:t>C. Kết nối Internet</a:t>
              </a:r>
              <a:endParaRPr lang="en-US" sz="3200" b="1" dirty="0">
                <a:solidFill>
                  <a:prstClr val="black"/>
                </a:solidFill>
                <a:latin typeface="AvantGarde" pitchFamily="2" charset="0"/>
                <a:ea typeface="AvantGarde" pitchFamily="2" charset="0"/>
                <a:cs typeface="AvantGarde" pitchFamily="2" charset="0"/>
              </a:endParaRPr>
            </a:p>
          </p:txBody>
        </p:sp>
      </p:grpSp>
      <p:pic>
        <p:nvPicPr>
          <p:cNvPr id="36" name="Picture 35">
            <a:extLst>
              <a:ext uri="{FF2B5EF4-FFF2-40B4-BE49-F238E27FC236}">
                <a16:creationId xmlns:a16="http://schemas.microsoft.com/office/drawing/2014/main" id="{8C73202A-DFDA-497D-B377-24F8C66DD6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53601" y="5083629"/>
            <a:ext cx="1088571" cy="1064987"/>
          </a:xfrm>
          <a:prstGeom prst="rect">
            <a:avLst/>
          </a:prstGeom>
        </p:spPr>
      </p:pic>
      <p:pic>
        <p:nvPicPr>
          <p:cNvPr id="37" name="Picture 36">
            <a:extLst>
              <a:ext uri="{FF2B5EF4-FFF2-40B4-BE49-F238E27FC236}">
                <a16:creationId xmlns:a16="http://schemas.microsoft.com/office/drawing/2014/main" id="{5ACB5494-1D84-4AB1-AFC9-2D23BA91010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68117" y="3937001"/>
            <a:ext cx="1001484" cy="962880"/>
          </a:xfrm>
          <a:prstGeom prst="rect">
            <a:avLst/>
          </a:prstGeom>
        </p:spPr>
      </p:pic>
      <p:pic>
        <p:nvPicPr>
          <p:cNvPr id="38" name="Picture 37">
            <a:extLst>
              <a:ext uri="{FF2B5EF4-FFF2-40B4-BE49-F238E27FC236}">
                <a16:creationId xmlns:a16="http://schemas.microsoft.com/office/drawing/2014/main" id="{5ACB5494-1D84-4AB1-AFC9-2D23BA91010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3281" y="2733476"/>
            <a:ext cx="1001484" cy="962880"/>
          </a:xfrm>
          <a:prstGeom prst="rect">
            <a:avLst/>
          </a:prstGeom>
        </p:spPr>
      </p:pic>
      <p:pic>
        <p:nvPicPr>
          <p:cNvPr id="22" name="Picture 21">
            <a:hlinkClick r:id="rId7" action="ppaction://hlinksldjump"/>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9848" b="90152" l="9917" r="98623"/>
                    </a14:imgEffect>
                  </a14:imgLayer>
                </a14:imgProps>
              </a:ext>
              <a:ext uri="{28A0092B-C50C-407E-A947-70E740481C1C}">
                <a14:useLocalDpi xmlns:a14="http://schemas.microsoft.com/office/drawing/2010/main" val="0"/>
              </a:ext>
            </a:extLst>
          </a:blip>
          <a:stretch>
            <a:fillRect/>
          </a:stretch>
        </p:blipFill>
        <p:spPr>
          <a:xfrm>
            <a:off x="9903937" y="-130189"/>
            <a:ext cx="2166656" cy="2339989"/>
          </a:xfrm>
          <a:prstGeom prst="rect">
            <a:avLst/>
          </a:prstGeom>
        </p:spPr>
      </p:pic>
    </p:spTree>
    <p:extLst>
      <p:ext uri="{BB962C8B-B14F-4D97-AF65-F5344CB8AC3E}">
        <p14:creationId xmlns:p14="http://schemas.microsoft.com/office/powerpoint/2010/main" val="777064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par>
                                <p:cTn id="11" presetID="22" presetClass="entr" presetSubtype="8"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left)">
                                      <p:cBhvr>
                                        <p:cTn id="13" dur="500"/>
                                        <p:tgtEl>
                                          <p:spTgt spid="27"/>
                                        </p:tgtEl>
                                      </p:cBhvr>
                                    </p:animEffect>
                                  </p:childTnLst>
                                </p:cTn>
                              </p:par>
                              <p:par>
                                <p:cTn id="14" presetID="22" presetClass="entr" presetSubtype="8"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left)">
                                      <p:cBhvr>
                                        <p:cTn id="1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30"/>
                    </p:tgtEl>
                  </p:cond>
                </p:stCondLst>
                <p:endSync evt="end" delay="0">
                  <p:rtn val="all"/>
                </p:endSync>
                <p:childTnLst>
                  <p:par>
                    <p:cTn id="18" fill="hold">
                      <p:stCondLst>
                        <p:cond delay="0"/>
                      </p:stCondLst>
                      <p:childTnLst>
                        <p:par>
                          <p:cTn id="19" fill="hold">
                            <p:stCondLst>
                              <p:cond delay="0"/>
                            </p:stCondLst>
                            <p:childTnLst>
                              <p:par>
                                <p:cTn id="20" presetID="23" presetClass="entr" presetSubtype="32" fill="hold" nodeType="clickEffect">
                                  <p:stCondLst>
                                    <p:cond delay="1000"/>
                                  </p:stCondLst>
                                  <p:childTnLst>
                                    <p:set>
                                      <p:cBhvr>
                                        <p:cTn id="21" dur="1" fill="hold">
                                          <p:stCondLst>
                                            <p:cond delay="0"/>
                                          </p:stCondLst>
                                        </p:cTn>
                                        <p:tgtEl>
                                          <p:spTgt spid="36"/>
                                        </p:tgtEl>
                                        <p:attrNameLst>
                                          <p:attrName>style.visibility</p:attrName>
                                        </p:attrNameLst>
                                      </p:cBhvr>
                                      <p:to>
                                        <p:strVal val="visible"/>
                                      </p:to>
                                    </p:set>
                                    <p:anim calcmode="lin" valueType="num">
                                      <p:cBhvr>
                                        <p:cTn id="22" dur="250" fill="hold"/>
                                        <p:tgtEl>
                                          <p:spTgt spid="36"/>
                                        </p:tgtEl>
                                        <p:attrNameLst>
                                          <p:attrName>ppt_w</p:attrName>
                                        </p:attrNameLst>
                                      </p:cBhvr>
                                      <p:tavLst>
                                        <p:tav tm="0">
                                          <p:val>
                                            <p:strVal val="4*#ppt_w"/>
                                          </p:val>
                                        </p:tav>
                                        <p:tav tm="100000">
                                          <p:val>
                                            <p:strVal val="#ppt_w"/>
                                          </p:val>
                                        </p:tav>
                                      </p:tavLst>
                                    </p:anim>
                                    <p:anim calcmode="lin" valueType="num">
                                      <p:cBhvr>
                                        <p:cTn id="23" dur="250" fill="hold"/>
                                        <p:tgtEl>
                                          <p:spTgt spid="3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0"/>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30"/>
                  </p:tgtEl>
                </p:cond>
              </p:nextCondLst>
            </p:seq>
            <p:seq concurrent="1" nextAc="seek">
              <p:cTn id="24" restart="whenNotActive" fill="hold" evtFilter="cancelBubble" nodeType="interactiveSeq">
                <p:stCondLst>
                  <p:cond evt="onClick" delay="0">
                    <p:tgtEl>
                      <p:spTgt spid="27"/>
                    </p:tgtEl>
                  </p:cond>
                </p:stCondLst>
                <p:endSync evt="end" delay="0">
                  <p:rtn val="all"/>
                </p:endSync>
                <p:childTnLst>
                  <p:par>
                    <p:cTn id="25" fill="hold">
                      <p:stCondLst>
                        <p:cond delay="0"/>
                      </p:stCondLst>
                      <p:childTnLst>
                        <p:par>
                          <p:cTn id="26" fill="hold">
                            <p:stCondLst>
                              <p:cond delay="0"/>
                            </p:stCondLst>
                            <p:childTnLst>
                              <p:par>
                                <p:cTn id="27" presetID="23" presetClass="entr" presetSubtype="32" fill="hold" nodeType="clickEffect">
                                  <p:stCondLst>
                                    <p:cond delay="1000"/>
                                  </p:stCondLst>
                                  <p:childTnLst>
                                    <p:set>
                                      <p:cBhvr>
                                        <p:cTn id="28" dur="1" fill="hold">
                                          <p:stCondLst>
                                            <p:cond delay="0"/>
                                          </p:stCondLst>
                                        </p:cTn>
                                        <p:tgtEl>
                                          <p:spTgt spid="37"/>
                                        </p:tgtEl>
                                        <p:attrNameLst>
                                          <p:attrName>style.visibility</p:attrName>
                                        </p:attrNameLst>
                                      </p:cBhvr>
                                      <p:to>
                                        <p:strVal val="visible"/>
                                      </p:to>
                                    </p:set>
                                    <p:anim calcmode="lin" valueType="num">
                                      <p:cBhvr>
                                        <p:cTn id="29" dur="250" fill="hold"/>
                                        <p:tgtEl>
                                          <p:spTgt spid="37"/>
                                        </p:tgtEl>
                                        <p:attrNameLst>
                                          <p:attrName>ppt_w</p:attrName>
                                        </p:attrNameLst>
                                      </p:cBhvr>
                                      <p:tavLst>
                                        <p:tav tm="0">
                                          <p:val>
                                            <p:strVal val="4*#ppt_w"/>
                                          </p:val>
                                        </p:tav>
                                        <p:tav tm="100000">
                                          <p:val>
                                            <p:strVal val="#ppt_w"/>
                                          </p:val>
                                        </p:tav>
                                      </p:tavLst>
                                    </p:anim>
                                    <p:anim calcmode="lin" valueType="num">
                                      <p:cBhvr>
                                        <p:cTn id="30" dur="250" fill="hold"/>
                                        <p:tgtEl>
                                          <p:spTgt spid="3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7"/>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27"/>
                  </p:tgtEl>
                </p:cond>
              </p:nextCondLst>
            </p:seq>
            <p:seq concurrent="1" nextAc="seek">
              <p:cTn id="31" restart="whenNotActive" fill="hold" evtFilter="cancelBubble" nodeType="interactiveSeq">
                <p:stCondLst>
                  <p:cond evt="onClick" delay="0">
                    <p:tgtEl>
                      <p:spTgt spid="12"/>
                    </p:tgtEl>
                  </p:cond>
                </p:stCondLst>
                <p:endSync evt="end" delay="0">
                  <p:rtn val="all"/>
                </p:endSync>
                <p:childTnLst>
                  <p:par>
                    <p:cTn id="32" fill="hold">
                      <p:stCondLst>
                        <p:cond delay="0"/>
                      </p:stCondLst>
                      <p:childTnLst>
                        <p:par>
                          <p:cTn id="33" fill="hold">
                            <p:stCondLst>
                              <p:cond delay="0"/>
                            </p:stCondLst>
                            <p:childTnLst>
                              <p:par>
                                <p:cTn id="34" presetID="23" presetClass="entr" presetSubtype="32" fill="hold" nodeType="clickEffect">
                                  <p:stCondLst>
                                    <p:cond delay="1000"/>
                                  </p:stCondLst>
                                  <p:childTnLst>
                                    <p:set>
                                      <p:cBhvr>
                                        <p:cTn id="35" dur="1" fill="hold">
                                          <p:stCondLst>
                                            <p:cond delay="0"/>
                                          </p:stCondLst>
                                        </p:cTn>
                                        <p:tgtEl>
                                          <p:spTgt spid="38"/>
                                        </p:tgtEl>
                                        <p:attrNameLst>
                                          <p:attrName>style.visibility</p:attrName>
                                        </p:attrNameLst>
                                      </p:cBhvr>
                                      <p:to>
                                        <p:strVal val="visible"/>
                                      </p:to>
                                    </p:set>
                                    <p:anim calcmode="lin" valueType="num">
                                      <p:cBhvr>
                                        <p:cTn id="36" dur="250" fill="hold"/>
                                        <p:tgtEl>
                                          <p:spTgt spid="38"/>
                                        </p:tgtEl>
                                        <p:attrNameLst>
                                          <p:attrName>ppt_w</p:attrName>
                                        </p:attrNameLst>
                                      </p:cBhvr>
                                      <p:tavLst>
                                        <p:tav tm="0">
                                          <p:val>
                                            <p:strVal val="4*#ppt_w"/>
                                          </p:val>
                                        </p:tav>
                                        <p:tav tm="100000">
                                          <p:val>
                                            <p:strVal val="#ppt_w"/>
                                          </p:val>
                                        </p:tav>
                                      </p:tavLst>
                                    </p:anim>
                                    <p:anim calcmode="lin" valueType="num">
                                      <p:cBhvr>
                                        <p:cTn id="37" dur="250" fill="hold"/>
                                        <p:tgtEl>
                                          <p:spTgt spid="3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22"/>
                    </p:tgtEl>
                  </p:cond>
                </p:stCondLst>
                <p:endSync evt="end" delay="0">
                  <p:rtn val="all"/>
                </p:endSync>
                <p:childTnLst>
                  <p:par>
                    <p:cTn id="39" fill="hold">
                      <p:stCondLst>
                        <p:cond delay="0"/>
                      </p:stCondLst>
                      <p:childTnLst>
                        <p:par>
                          <p:cTn id="40" fill="hold">
                            <p:stCondLst>
                              <p:cond delay="0"/>
                            </p:stCondLst>
                            <p:childTnLst>
                              <p:par>
                                <p:cTn id="41" presetID="31" presetClass="exit" presetSubtype="0" fill="hold" nodeType="clickEffect">
                                  <p:stCondLst>
                                    <p:cond delay="0"/>
                                  </p:stCondLst>
                                  <p:childTnLst>
                                    <p:anim calcmode="lin" valueType="num">
                                      <p:cBhvr>
                                        <p:cTn id="42" dur="1000"/>
                                        <p:tgtEl>
                                          <p:spTgt spid="22"/>
                                        </p:tgtEl>
                                        <p:attrNameLst>
                                          <p:attrName>ppt_w</p:attrName>
                                        </p:attrNameLst>
                                      </p:cBhvr>
                                      <p:tavLst>
                                        <p:tav tm="0">
                                          <p:val>
                                            <p:strVal val="ppt_w"/>
                                          </p:val>
                                        </p:tav>
                                        <p:tav tm="100000">
                                          <p:val>
                                            <p:fltVal val="0"/>
                                          </p:val>
                                        </p:tav>
                                      </p:tavLst>
                                    </p:anim>
                                    <p:anim calcmode="lin" valueType="num">
                                      <p:cBhvr>
                                        <p:cTn id="43" dur="1000"/>
                                        <p:tgtEl>
                                          <p:spTgt spid="22"/>
                                        </p:tgtEl>
                                        <p:attrNameLst>
                                          <p:attrName>ppt_h</p:attrName>
                                        </p:attrNameLst>
                                      </p:cBhvr>
                                      <p:tavLst>
                                        <p:tav tm="0">
                                          <p:val>
                                            <p:strVal val="ppt_h"/>
                                          </p:val>
                                        </p:tav>
                                        <p:tav tm="100000">
                                          <p:val>
                                            <p:fltVal val="0"/>
                                          </p:val>
                                        </p:tav>
                                      </p:tavLst>
                                    </p:anim>
                                    <p:anim calcmode="lin" valueType="num">
                                      <p:cBhvr>
                                        <p:cTn id="44" dur="1000"/>
                                        <p:tgtEl>
                                          <p:spTgt spid="22"/>
                                        </p:tgtEl>
                                        <p:attrNameLst>
                                          <p:attrName>style.rotation</p:attrName>
                                        </p:attrNameLst>
                                      </p:cBhvr>
                                      <p:tavLst>
                                        <p:tav tm="0">
                                          <p:val>
                                            <p:fltVal val="0"/>
                                          </p:val>
                                        </p:tav>
                                        <p:tav tm="100000">
                                          <p:val>
                                            <p:fltVal val="90"/>
                                          </p:val>
                                        </p:tav>
                                      </p:tavLst>
                                    </p:anim>
                                    <p:animEffect transition="out" filter="fade">
                                      <p:cBhvr>
                                        <p:cTn id="45" dur="1000"/>
                                        <p:tgtEl>
                                          <p:spTgt spid="22"/>
                                        </p:tgtEl>
                                      </p:cBhvr>
                                    </p:animEffect>
                                    <p:set>
                                      <p:cBhvr>
                                        <p:cTn id="46"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71B7D3F8-E1AE-A88F-0B2F-7AD30947A8BE}"/>
              </a:ext>
            </a:extLst>
          </p:cNvPr>
          <p:cNvSpPr txBox="1"/>
          <p:nvPr/>
        </p:nvSpPr>
        <p:spPr>
          <a:xfrm>
            <a:off x="1060608" y="1562433"/>
            <a:ext cx="8742153" cy="1015663"/>
          </a:xfrm>
          <a:prstGeom prst="rect">
            <a:avLst/>
          </a:prstGeom>
          <a:noFill/>
        </p:spPr>
        <p:txBody>
          <a:bodyPr wrap="square" rtlCol="0">
            <a:spAutoFit/>
          </a:bodyPr>
          <a:lstStyle/>
          <a:p>
            <a:pPr lvl="0"/>
            <a:r>
              <a:rPr lang="en-US" sz="2000">
                <a:solidFill>
                  <a:prstClr val="black"/>
                </a:solidFill>
                <a:latin typeface="Open Sans" panose="020B0606030504020204" pitchFamily="34" charset="0"/>
                <a:ea typeface="Open Sans" panose="020B0606030504020204" pitchFamily="34" charset="0"/>
                <a:cs typeface="Open Sans" panose="020B0606030504020204" pitchFamily="34" charset="0"/>
              </a:rPr>
              <a:t>Chia sẻ bài trình chiếu đang làm ở phần Ôn tập thực hành vào mail cá nhân của các em. Sau đó về nhà tiếp tục biên tập, chỉnh sửa và hoàn thiện bài trình chiếu đó.</a:t>
            </a:r>
            <a:endParaRPr kumimoji="0" lang="vi-VN" sz="200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026" name="Picture 2" descr="Brick wall - Free real estate icons">
            <a:extLst>
              <a:ext uri="{FF2B5EF4-FFF2-40B4-BE49-F238E27FC236}">
                <a16:creationId xmlns:a16="http://schemas.microsoft.com/office/drawing/2014/main" id="{7CD526B3-8642-29B8-05D2-AA8135AED9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609" y="75256"/>
            <a:ext cx="3023727" cy="156455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296018C-A02D-71B6-80DE-1F6635909786}"/>
              </a:ext>
            </a:extLst>
          </p:cNvPr>
          <p:cNvSpPr>
            <a:spLocks noGrp="1"/>
          </p:cNvSpPr>
          <p:nvPr>
            <p:ph type="ctrTitle"/>
          </p:nvPr>
        </p:nvSpPr>
        <p:spPr>
          <a:xfrm>
            <a:off x="951722" y="637041"/>
            <a:ext cx="3132615" cy="646331"/>
          </a:xfrm>
        </p:spPr>
        <p:txBody>
          <a:bodyPr>
            <a:noAutofit/>
          </a:bodyPr>
          <a:lstStyle/>
          <a:p>
            <a:pPr>
              <a:lnSpc>
                <a:spcPct val="100000"/>
              </a:lnSpc>
            </a:pPr>
            <a:r>
              <a:rPr lang="en-US" sz="2400" b="1">
                <a:solidFill>
                  <a:schemeClr val="bg1"/>
                </a:solidFill>
                <a:effectLst>
                  <a:outerShdw blurRad="60007" dist="310007" dir="7680000" sy="30000" kx="1300200" algn="ctr" rotWithShape="0">
                    <a:prstClr val="black">
                      <a:alpha val="32000"/>
                    </a:prstClr>
                  </a:outerShdw>
                </a:effectLst>
                <a:latin typeface="Open Sans" panose="020B0606030504020204" pitchFamily="34" charset="0"/>
                <a:ea typeface="Open Sans" panose="020B0606030504020204" pitchFamily="34" charset="0"/>
                <a:cs typeface="Open Sans" panose="020B0606030504020204" pitchFamily="34" charset="0"/>
              </a:rPr>
              <a:t>HƯỚNG DẪN </a:t>
            </a:r>
            <a:br>
              <a:rPr lang="en-US" sz="2400" b="1">
                <a:solidFill>
                  <a:schemeClr val="bg1"/>
                </a:solidFill>
                <a:effectLst>
                  <a:outerShdw blurRad="60007" dist="310007" dir="7680000" sy="30000" kx="1300200" algn="ctr" rotWithShape="0">
                    <a:prstClr val="black">
                      <a:alpha val="32000"/>
                    </a:prstClr>
                  </a:outerShdw>
                </a:effectLst>
                <a:latin typeface="Open Sans" panose="020B0606030504020204" pitchFamily="34" charset="0"/>
                <a:ea typeface="Open Sans" panose="020B0606030504020204" pitchFamily="34" charset="0"/>
                <a:cs typeface="Open Sans" panose="020B0606030504020204" pitchFamily="34" charset="0"/>
              </a:rPr>
            </a:br>
            <a:r>
              <a:rPr lang="en-US" sz="2400" b="1">
                <a:solidFill>
                  <a:schemeClr val="bg1"/>
                </a:solidFill>
                <a:effectLst>
                  <a:outerShdw blurRad="60007" dist="310007" dir="7680000" sy="30000" kx="1300200" algn="ctr" rotWithShape="0">
                    <a:prstClr val="black">
                      <a:alpha val="32000"/>
                    </a:prstClr>
                  </a:outerShdw>
                </a:effectLst>
                <a:latin typeface="Open Sans" panose="020B0606030504020204" pitchFamily="34" charset="0"/>
                <a:ea typeface="Open Sans" panose="020B0606030504020204" pitchFamily="34" charset="0"/>
                <a:cs typeface="Open Sans" panose="020B0606030504020204" pitchFamily="34" charset="0"/>
              </a:rPr>
              <a:t>VỀ NHÀ</a:t>
            </a:r>
          </a:p>
        </p:txBody>
      </p:sp>
    </p:spTree>
    <p:extLst>
      <p:ext uri="{BB962C8B-B14F-4D97-AF65-F5344CB8AC3E}">
        <p14:creationId xmlns:p14="http://schemas.microsoft.com/office/powerpoint/2010/main" val="19814612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2" name="Rectangle 1041">
            <a:extLst>
              <a:ext uri="{FF2B5EF4-FFF2-40B4-BE49-F238E27FC236}">
                <a16:creationId xmlns:a16="http://schemas.microsoft.com/office/drawing/2014/main" id="{AD35AE2F-5E3A-49D9-8DE1-8A333BA408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Free photo 3d rendering of graduation cap magnifying glass bulb with books realistic 3d shapes education online concept">
            <a:extLst>
              <a:ext uri="{FF2B5EF4-FFF2-40B4-BE49-F238E27FC236}">
                <a16:creationId xmlns:a16="http://schemas.microsoft.com/office/drawing/2014/main" id="{D86114FF-8453-6FBC-8289-B9CEFB99DB9A}"/>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17259" r="-1" b="-1"/>
          <a:stretch/>
        </p:blipFill>
        <p:spPr bwMode="auto">
          <a:xfrm>
            <a:off x="20" y="10"/>
            <a:ext cx="1218893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296018C-A02D-71B6-80DE-1F6635909786}"/>
              </a:ext>
            </a:extLst>
          </p:cNvPr>
          <p:cNvSpPr>
            <a:spLocks noGrp="1"/>
          </p:cNvSpPr>
          <p:nvPr>
            <p:ph type="ctrTitle"/>
          </p:nvPr>
        </p:nvSpPr>
        <p:spPr>
          <a:xfrm>
            <a:off x="1524000" y="1122363"/>
            <a:ext cx="9144000" cy="3063240"/>
          </a:xfrm>
        </p:spPr>
        <p:txBody>
          <a:bodyPr vert="horz" lIns="91440" tIns="45720" rIns="91440" bIns="45720" rtlCol="0">
            <a:normAutofit/>
          </a:bodyPr>
          <a:lstStyle/>
          <a:p>
            <a:pPr algn="ctr"/>
            <a:r>
              <a:rPr lang="en-US" b="1">
                <a:effectLst>
                  <a:innerShdw blurRad="63500" dist="50800" dir="18900000">
                    <a:prstClr val="black">
                      <a:alpha val="50000"/>
                    </a:prstClr>
                  </a:innerShdw>
                </a:effectLst>
                <a:latin typeface="Open Sans" panose="020B0606030504020204" pitchFamily="34" charset="0"/>
                <a:ea typeface="Open Sans" panose="020B0606030504020204" pitchFamily="34" charset="0"/>
                <a:cs typeface="Open Sans" panose="020B0606030504020204" pitchFamily="34" charset="0"/>
              </a:rPr>
              <a:t>Tiết 8: ÔN TẬP GIỮA HỌC KÌ I</a:t>
            </a:r>
          </a:p>
        </p:txBody>
      </p:sp>
      <p:sp>
        <p:nvSpPr>
          <p:cNvPr id="3" name="Subtitle 2">
            <a:extLst>
              <a:ext uri="{FF2B5EF4-FFF2-40B4-BE49-F238E27FC236}">
                <a16:creationId xmlns:a16="http://schemas.microsoft.com/office/drawing/2014/main" id="{C59BD655-F7DD-EBAD-D6B3-E49C84B099EE}"/>
              </a:ext>
            </a:extLst>
          </p:cNvPr>
          <p:cNvSpPr>
            <a:spLocks noGrp="1"/>
          </p:cNvSpPr>
          <p:nvPr>
            <p:ph type="subTitle" idx="1"/>
          </p:nvPr>
        </p:nvSpPr>
        <p:spPr>
          <a:xfrm>
            <a:off x="1524000" y="4599432"/>
            <a:ext cx="9144000" cy="1225296"/>
          </a:xfrm>
        </p:spPr>
        <p:txBody>
          <a:bodyPr vert="horz" lIns="91440" tIns="45720" rIns="91440" bIns="45720" rtlCol="0">
            <a:normAutofit/>
          </a:bodyPr>
          <a:lstStyle/>
          <a:p>
            <a:pPr algn="ctr"/>
            <a:r>
              <a:rPr lang="en-US" sz="3200" b="1" dirty="0">
                <a:latin typeface="Open Sans" panose="020B0606030504020204" pitchFamily="34" charset="0"/>
                <a:ea typeface="Open Sans" panose="020B0606030504020204" pitchFamily="34" charset="0"/>
                <a:cs typeface="Open Sans" panose="020B0606030504020204" pitchFamily="34" charset="0"/>
              </a:rPr>
              <a:t>Người dạy: </a:t>
            </a:r>
            <a:r>
              <a:rPr lang="en-US" sz="3200" b="1" dirty="0" smtClean="0">
                <a:latin typeface="Open Sans" panose="020B0606030504020204" pitchFamily="34" charset="0"/>
                <a:ea typeface="Open Sans" panose="020B0606030504020204" pitchFamily="34" charset="0"/>
                <a:cs typeface="Open Sans" panose="020B0606030504020204" pitchFamily="34" charset="0"/>
              </a:rPr>
              <a:t>Trình Thị Thấm</a:t>
            </a:r>
            <a:endParaRPr lang="en-US" sz="3200" b="1" dirty="0">
              <a:latin typeface="Open Sans" panose="020B0606030504020204" pitchFamily="34" charset="0"/>
              <a:ea typeface="Open Sans" panose="020B0606030504020204" pitchFamily="34" charset="0"/>
              <a:cs typeface="Open Sans" panose="020B0606030504020204" pitchFamily="34" charset="0"/>
            </a:endParaRPr>
          </a:p>
          <a:p>
            <a:pPr algn="ctr"/>
            <a:endParaRPr lang="en-US" sz="3200" dirty="0">
              <a:latin typeface="Open Sans" panose="020B0606030504020204" pitchFamily="34" charset="0"/>
              <a:ea typeface="Open Sans" panose="020B0606030504020204" pitchFamily="34" charset="0"/>
              <a:cs typeface="Open Sans" panose="020B0606030504020204" pitchFamily="34" charset="0"/>
            </a:endParaRPr>
          </a:p>
        </p:txBody>
      </p:sp>
      <p:sp>
        <p:nvSpPr>
          <p:cNvPr id="1044" name="Rectangle 6">
            <a:extLst>
              <a:ext uri="{FF2B5EF4-FFF2-40B4-BE49-F238E27FC236}">
                <a16:creationId xmlns:a16="http://schemas.microsoft.com/office/drawing/2014/main" id="{04D8AD8F-EF7F-481F-B99A-B851389705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4194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6" name="Rectangle 6">
            <a:extLst>
              <a:ext uri="{FF2B5EF4-FFF2-40B4-BE49-F238E27FC236}">
                <a16:creationId xmlns:a16="http://schemas.microsoft.com/office/drawing/2014/main" id="{79EB4626-023C-436D-9F57-9EB4608090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902700 h 5416094"/>
              <a:gd name="connsiteX1" fmla="*/ 902700 w 10515600"/>
              <a:gd name="connsiteY1" fmla="*/ 0 h 5416094"/>
              <a:gd name="connsiteX2" fmla="*/ 1746919 w 10515600"/>
              <a:gd name="connsiteY2" fmla="*/ 0 h 5416094"/>
              <a:gd name="connsiteX3" fmla="*/ 2329833 w 10515600"/>
              <a:gd name="connsiteY3" fmla="*/ 0 h 5416094"/>
              <a:gd name="connsiteX4" fmla="*/ 2825644 w 10515600"/>
              <a:gd name="connsiteY4" fmla="*/ 0 h 5416094"/>
              <a:gd name="connsiteX5" fmla="*/ 3582762 w 10515600"/>
              <a:gd name="connsiteY5" fmla="*/ 0 h 5416094"/>
              <a:gd name="connsiteX6" fmla="*/ 4165675 w 10515600"/>
              <a:gd name="connsiteY6" fmla="*/ 0 h 5416094"/>
              <a:gd name="connsiteX7" fmla="*/ 5009894 w 10515600"/>
              <a:gd name="connsiteY7" fmla="*/ 0 h 5416094"/>
              <a:gd name="connsiteX8" fmla="*/ 5505706 w 10515600"/>
              <a:gd name="connsiteY8" fmla="*/ 0 h 5416094"/>
              <a:gd name="connsiteX9" fmla="*/ 6349925 w 10515600"/>
              <a:gd name="connsiteY9" fmla="*/ 0 h 5416094"/>
              <a:gd name="connsiteX10" fmla="*/ 6758634 w 10515600"/>
              <a:gd name="connsiteY10" fmla="*/ 0 h 5416094"/>
              <a:gd name="connsiteX11" fmla="*/ 7428650 w 10515600"/>
              <a:gd name="connsiteY11" fmla="*/ 0 h 5416094"/>
              <a:gd name="connsiteX12" fmla="*/ 8098665 w 10515600"/>
              <a:gd name="connsiteY12" fmla="*/ 0 h 5416094"/>
              <a:gd name="connsiteX13" fmla="*/ 8681579 w 10515600"/>
              <a:gd name="connsiteY13" fmla="*/ 0 h 5416094"/>
              <a:gd name="connsiteX14" fmla="*/ 9612900 w 10515600"/>
              <a:gd name="connsiteY14" fmla="*/ 0 h 5416094"/>
              <a:gd name="connsiteX15" fmla="*/ 10515600 w 10515600"/>
              <a:gd name="connsiteY15" fmla="*/ 902700 h 5416094"/>
              <a:gd name="connsiteX16" fmla="*/ 10515600 w 10515600"/>
              <a:gd name="connsiteY16" fmla="*/ 1504482 h 5416094"/>
              <a:gd name="connsiteX17" fmla="*/ 10515600 w 10515600"/>
              <a:gd name="connsiteY17" fmla="*/ 2178479 h 5416094"/>
              <a:gd name="connsiteX18" fmla="*/ 10515600 w 10515600"/>
              <a:gd name="connsiteY18" fmla="*/ 2780261 h 5416094"/>
              <a:gd name="connsiteX19" fmla="*/ 10515600 w 10515600"/>
              <a:gd name="connsiteY19" fmla="*/ 3273722 h 5416094"/>
              <a:gd name="connsiteX20" fmla="*/ 10515600 w 10515600"/>
              <a:gd name="connsiteY20" fmla="*/ 3803291 h 5416094"/>
              <a:gd name="connsiteX21" fmla="*/ 10515600 w 10515600"/>
              <a:gd name="connsiteY21" fmla="*/ 4513394 h 5416094"/>
              <a:gd name="connsiteX22" fmla="*/ 9612900 w 10515600"/>
              <a:gd name="connsiteY22" fmla="*/ 5416094 h 5416094"/>
              <a:gd name="connsiteX23" fmla="*/ 9117089 w 10515600"/>
              <a:gd name="connsiteY23" fmla="*/ 5416094 h 5416094"/>
              <a:gd name="connsiteX24" fmla="*/ 8708379 w 10515600"/>
              <a:gd name="connsiteY24" fmla="*/ 5416094 h 5416094"/>
              <a:gd name="connsiteX25" fmla="*/ 8299670 w 10515600"/>
              <a:gd name="connsiteY25" fmla="*/ 5416094 h 5416094"/>
              <a:gd name="connsiteX26" fmla="*/ 7629654 w 10515600"/>
              <a:gd name="connsiteY26" fmla="*/ 5416094 h 5416094"/>
              <a:gd name="connsiteX27" fmla="*/ 7133843 w 10515600"/>
              <a:gd name="connsiteY27" fmla="*/ 5416094 h 5416094"/>
              <a:gd name="connsiteX28" fmla="*/ 6376726 w 10515600"/>
              <a:gd name="connsiteY28" fmla="*/ 5416094 h 5416094"/>
              <a:gd name="connsiteX29" fmla="*/ 5880914 w 10515600"/>
              <a:gd name="connsiteY29" fmla="*/ 5416094 h 5416094"/>
              <a:gd name="connsiteX30" fmla="*/ 5123797 w 10515600"/>
              <a:gd name="connsiteY30" fmla="*/ 5416094 h 5416094"/>
              <a:gd name="connsiteX31" fmla="*/ 4715088 w 10515600"/>
              <a:gd name="connsiteY31" fmla="*/ 5416094 h 5416094"/>
              <a:gd name="connsiteX32" fmla="*/ 3957970 w 10515600"/>
              <a:gd name="connsiteY32" fmla="*/ 5416094 h 5416094"/>
              <a:gd name="connsiteX33" fmla="*/ 3462159 w 10515600"/>
              <a:gd name="connsiteY33" fmla="*/ 5416094 h 5416094"/>
              <a:gd name="connsiteX34" fmla="*/ 3053449 w 10515600"/>
              <a:gd name="connsiteY34" fmla="*/ 5416094 h 5416094"/>
              <a:gd name="connsiteX35" fmla="*/ 2557638 w 10515600"/>
              <a:gd name="connsiteY35" fmla="*/ 5416094 h 5416094"/>
              <a:gd name="connsiteX36" fmla="*/ 1800521 w 10515600"/>
              <a:gd name="connsiteY36" fmla="*/ 5416094 h 5416094"/>
              <a:gd name="connsiteX37" fmla="*/ 902700 w 10515600"/>
              <a:gd name="connsiteY37" fmla="*/ 5416094 h 5416094"/>
              <a:gd name="connsiteX38" fmla="*/ 0 w 10515600"/>
              <a:gd name="connsiteY38" fmla="*/ 4513394 h 5416094"/>
              <a:gd name="connsiteX39" fmla="*/ 0 w 10515600"/>
              <a:gd name="connsiteY39" fmla="*/ 3911612 h 5416094"/>
              <a:gd name="connsiteX40" fmla="*/ 0 w 10515600"/>
              <a:gd name="connsiteY40" fmla="*/ 3309829 h 5416094"/>
              <a:gd name="connsiteX41" fmla="*/ 0 w 10515600"/>
              <a:gd name="connsiteY41" fmla="*/ 2780261 h 5416094"/>
              <a:gd name="connsiteX42" fmla="*/ 0 w 10515600"/>
              <a:gd name="connsiteY42" fmla="*/ 2106265 h 5416094"/>
              <a:gd name="connsiteX43" fmla="*/ 0 w 10515600"/>
              <a:gd name="connsiteY43" fmla="*/ 1504482 h 5416094"/>
              <a:gd name="connsiteX44" fmla="*/ 0 w 10515600"/>
              <a:gd name="connsiteY44" fmla="*/ 90270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15600" h="5416094" extrusionOk="0">
                <a:moveTo>
                  <a:pt x="0" y="902700"/>
                </a:moveTo>
                <a:cubicBezTo>
                  <a:pt x="-57306" y="368805"/>
                  <a:pt x="305054" y="37193"/>
                  <a:pt x="902700" y="0"/>
                </a:cubicBezTo>
                <a:cubicBezTo>
                  <a:pt x="1280419" y="-35006"/>
                  <a:pt x="1407743" y="-35339"/>
                  <a:pt x="1746919" y="0"/>
                </a:cubicBezTo>
                <a:cubicBezTo>
                  <a:pt x="2086095" y="35339"/>
                  <a:pt x="2146539" y="-12333"/>
                  <a:pt x="2329833" y="0"/>
                </a:cubicBezTo>
                <a:cubicBezTo>
                  <a:pt x="2513127" y="12333"/>
                  <a:pt x="2706706" y="12952"/>
                  <a:pt x="2825644" y="0"/>
                </a:cubicBezTo>
                <a:cubicBezTo>
                  <a:pt x="2944582" y="-12952"/>
                  <a:pt x="3420817" y="-27100"/>
                  <a:pt x="3582762" y="0"/>
                </a:cubicBezTo>
                <a:cubicBezTo>
                  <a:pt x="3744707" y="27100"/>
                  <a:pt x="4023584" y="-9167"/>
                  <a:pt x="4165675" y="0"/>
                </a:cubicBezTo>
                <a:cubicBezTo>
                  <a:pt x="4307766" y="9167"/>
                  <a:pt x="4770188" y="27031"/>
                  <a:pt x="5009894" y="0"/>
                </a:cubicBezTo>
                <a:cubicBezTo>
                  <a:pt x="5249600" y="-27031"/>
                  <a:pt x="5349881" y="-194"/>
                  <a:pt x="5505706" y="0"/>
                </a:cubicBezTo>
                <a:cubicBezTo>
                  <a:pt x="5661531" y="194"/>
                  <a:pt x="6129254" y="-29363"/>
                  <a:pt x="6349925" y="0"/>
                </a:cubicBezTo>
                <a:cubicBezTo>
                  <a:pt x="6570596" y="29363"/>
                  <a:pt x="6581199" y="-14617"/>
                  <a:pt x="6758634" y="0"/>
                </a:cubicBezTo>
                <a:cubicBezTo>
                  <a:pt x="6936069" y="14617"/>
                  <a:pt x="7246491" y="25675"/>
                  <a:pt x="7428650" y="0"/>
                </a:cubicBezTo>
                <a:cubicBezTo>
                  <a:pt x="7610809" y="-25675"/>
                  <a:pt x="7825190" y="-17078"/>
                  <a:pt x="8098665" y="0"/>
                </a:cubicBezTo>
                <a:cubicBezTo>
                  <a:pt x="8372141" y="17078"/>
                  <a:pt x="8559625" y="-21568"/>
                  <a:pt x="8681579" y="0"/>
                </a:cubicBezTo>
                <a:cubicBezTo>
                  <a:pt x="8803533" y="21568"/>
                  <a:pt x="9307226" y="-46066"/>
                  <a:pt x="9612900" y="0"/>
                </a:cubicBezTo>
                <a:cubicBezTo>
                  <a:pt x="10119954" y="-10560"/>
                  <a:pt x="10418674" y="366684"/>
                  <a:pt x="10515600" y="902700"/>
                </a:cubicBezTo>
                <a:cubicBezTo>
                  <a:pt x="10494548" y="1140809"/>
                  <a:pt x="10524881" y="1252168"/>
                  <a:pt x="10515600" y="1504482"/>
                </a:cubicBezTo>
                <a:cubicBezTo>
                  <a:pt x="10506319" y="1756796"/>
                  <a:pt x="10494309" y="1995078"/>
                  <a:pt x="10515600" y="2178479"/>
                </a:cubicBezTo>
                <a:cubicBezTo>
                  <a:pt x="10536891" y="2361880"/>
                  <a:pt x="10522845" y="2487483"/>
                  <a:pt x="10515600" y="2780261"/>
                </a:cubicBezTo>
                <a:cubicBezTo>
                  <a:pt x="10508355" y="3073039"/>
                  <a:pt x="10533694" y="3138252"/>
                  <a:pt x="10515600" y="3273722"/>
                </a:cubicBezTo>
                <a:cubicBezTo>
                  <a:pt x="10497506" y="3409192"/>
                  <a:pt x="10514952" y="3569910"/>
                  <a:pt x="10515600" y="3803291"/>
                </a:cubicBezTo>
                <a:cubicBezTo>
                  <a:pt x="10516248" y="4036672"/>
                  <a:pt x="10499126" y="4317688"/>
                  <a:pt x="10515600" y="4513394"/>
                </a:cubicBezTo>
                <a:cubicBezTo>
                  <a:pt x="10585499" y="4997151"/>
                  <a:pt x="10115437" y="5453981"/>
                  <a:pt x="9612900" y="5416094"/>
                </a:cubicBezTo>
                <a:cubicBezTo>
                  <a:pt x="9473271" y="5418358"/>
                  <a:pt x="9316384" y="5423764"/>
                  <a:pt x="9117089" y="5416094"/>
                </a:cubicBezTo>
                <a:cubicBezTo>
                  <a:pt x="8917794" y="5408424"/>
                  <a:pt x="8902141" y="5433256"/>
                  <a:pt x="8708379" y="5416094"/>
                </a:cubicBezTo>
                <a:cubicBezTo>
                  <a:pt x="8514617" y="5398933"/>
                  <a:pt x="8454700" y="5422387"/>
                  <a:pt x="8299670" y="5416094"/>
                </a:cubicBezTo>
                <a:cubicBezTo>
                  <a:pt x="8144640" y="5409801"/>
                  <a:pt x="7907022" y="5398388"/>
                  <a:pt x="7629654" y="5416094"/>
                </a:cubicBezTo>
                <a:cubicBezTo>
                  <a:pt x="7352286" y="5433800"/>
                  <a:pt x="7244777" y="5409877"/>
                  <a:pt x="7133843" y="5416094"/>
                </a:cubicBezTo>
                <a:cubicBezTo>
                  <a:pt x="7022909" y="5422311"/>
                  <a:pt x="6748865" y="5379753"/>
                  <a:pt x="6376726" y="5416094"/>
                </a:cubicBezTo>
                <a:cubicBezTo>
                  <a:pt x="6004587" y="5452435"/>
                  <a:pt x="5991442" y="5438860"/>
                  <a:pt x="5880914" y="5416094"/>
                </a:cubicBezTo>
                <a:cubicBezTo>
                  <a:pt x="5770386" y="5393328"/>
                  <a:pt x="5294303" y="5440618"/>
                  <a:pt x="5123797" y="5416094"/>
                </a:cubicBezTo>
                <a:cubicBezTo>
                  <a:pt x="4953291" y="5391570"/>
                  <a:pt x="4828705" y="5430421"/>
                  <a:pt x="4715088" y="5416094"/>
                </a:cubicBezTo>
                <a:cubicBezTo>
                  <a:pt x="4601471" y="5401767"/>
                  <a:pt x="4227806" y="5381491"/>
                  <a:pt x="3957970" y="5416094"/>
                </a:cubicBezTo>
                <a:cubicBezTo>
                  <a:pt x="3688134" y="5450697"/>
                  <a:pt x="3670638" y="5425309"/>
                  <a:pt x="3462159" y="5416094"/>
                </a:cubicBezTo>
                <a:cubicBezTo>
                  <a:pt x="3253680" y="5406879"/>
                  <a:pt x="3167443" y="5432031"/>
                  <a:pt x="3053449" y="5416094"/>
                </a:cubicBezTo>
                <a:cubicBezTo>
                  <a:pt x="2939455" y="5400158"/>
                  <a:pt x="2701485" y="5433995"/>
                  <a:pt x="2557638" y="5416094"/>
                </a:cubicBezTo>
                <a:cubicBezTo>
                  <a:pt x="2413791" y="5398193"/>
                  <a:pt x="2168647" y="5424510"/>
                  <a:pt x="1800521" y="5416094"/>
                </a:cubicBezTo>
                <a:cubicBezTo>
                  <a:pt x="1432395" y="5407678"/>
                  <a:pt x="1261364" y="5454497"/>
                  <a:pt x="902700" y="5416094"/>
                </a:cubicBezTo>
                <a:cubicBezTo>
                  <a:pt x="519468" y="5419760"/>
                  <a:pt x="63003" y="5077223"/>
                  <a:pt x="0" y="4513394"/>
                </a:cubicBezTo>
                <a:cubicBezTo>
                  <a:pt x="-20265" y="4243495"/>
                  <a:pt x="27650" y="4053844"/>
                  <a:pt x="0" y="3911612"/>
                </a:cubicBezTo>
                <a:cubicBezTo>
                  <a:pt x="-27650" y="3769380"/>
                  <a:pt x="24988" y="3469350"/>
                  <a:pt x="0" y="3309829"/>
                </a:cubicBezTo>
                <a:cubicBezTo>
                  <a:pt x="-24988" y="3150308"/>
                  <a:pt x="-16973" y="2933511"/>
                  <a:pt x="0" y="2780261"/>
                </a:cubicBezTo>
                <a:cubicBezTo>
                  <a:pt x="16973" y="2627011"/>
                  <a:pt x="-11552" y="2315258"/>
                  <a:pt x="0" y="2106265"/>
                </a:cubicBezTo>
                <a:cubicBezTo>
                  <a:pt x="11552" y="1897272"/>
                  <a:pt x="-9167" y="1726905"/>
                  <a:pt x="0" y="1504482"/>
                </a:cubicBezTo>
                <a:cubicBezTo>
                  <a:pt x="9167" y="1282059"/>
                  <a:pt x="10972" y="1160784"/>
                  <a:pt x="0" y="902700"/>
                </a:cubicBezTo>
                <a:close/>
              </a:path>
            </a:pathLst>
          </a:custGeom>
          <a:noFill/>
          <a:ln w="60325" cap="rnd">
            <a:solidFill>
              <a:schemeClr val="tx1"/>
            </a:solidFill>
            <a:round/>
            <a:extLst>
              <a:ext uri="{C807C97D-BFC1-408E-A445-0C87EB9F89A2}">
                <ask:lineSketchStyleProps xmlns:ask="http://schemas.microsoft.com/office/drawing/2018/sketchyshapes" xmln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32471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71B7D3F8-E1AE-A88F-0B2F-7AD30947A8BE}"/>
              </a:ext>
            </a:extLst>
          </p:cNvPr>
          <p:cNvSpPr txBox="1"/>
          <p:nvPr/>
        </p:nvSpPr>
        <p:spPr>
          <a:xfrm>
            <a:off x="1060608" y="1562433"/>
            <a:ext cx="4463892" cy="1015663"/>
          </a:xfrm>
          <a:prstGeom prst="rect">
            <a:avLst/>
          </a:prstGeom>
          <a:noFill/>
        </p:spPr>
        <p:txBody>
          <a:bodyPr wrap="square" rtlCol="0">
            <a:spAutoFit/>
          </a:bodyPr>
          <a:lstStyle/>
          <a:p>
            <a:pPr lvl="0"/>
            <a:r>
              <a:rPr lang="en-US" sz="2000" b="1">
                <a:solidFill>
                  <a:prstClr val="black"/>
                </a:solidFill>
                <a:latin typeface="Open Sans" panose="020B0606030504020204" pitchFamily="34" charset="0"/>
                <a:ea typeface="Open Sans" panose="020B0606030504020204" pitchFamily="34" charset="0"/>
                <a:cs typeface="Open Sans" panose="020B0606030504020204" pitchFamily="34" charset="0"/>
              </a:rPr>
              <a:t>T</a:t>
            </a:r>
            <a:r>
              <a:rPr lang="vi-VN" sz="2000" b="1">
                <a:solidFill>
                  <a:prstClr val="black"/>
                </a:solidFill>
                <a:latin typeface="Open Sans" panose="020B0606030504020204" pitchFamily="34" charset="0"/>
                <a:ea typeface="Open Sans" panose="020B0606030504020204" pitchFamily="34" charset="0"/>
                <a:cs typeface="Open Sans" panose="020B0606030504020204" pitchFamily="34" charset="0"/>
              </a:rPr>
              <a:t>ạo một sơ đồ tư duy cá nhân: </a:t>
            </a:r>
            <a:r>
              <a:rPr lang="vi-VN" sz="2000">
                <a:solidFill>
                  <a:prstClr val="black"/>
                </a:solidFill>
                <a:latin typeface="Open Sans" panose="020B0606030504020204" pitchFamily="34" charset="0"/>
                <a:ea typeface="Open Sans" panose="020B0606030504020204" pitchFamily="34" charset="0"/>
                <a:cs typeface="Open Sans" panose="020B0606030504020204" pitchFamily="34" charset="0"/>
              </a:rPr>
              <a:t>Tóm tắt các mục của môn Tin học mà em đã học trong thời gian qua</a:t>
            </a:r>
            <a:endParaRPr kumimoji="0" lang="vi-VN"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026" name="Picture 2" descr="Brick wall - Free real estate icons">
            <a:extLst>
              <a:ext uri="{FF2B5EF4-FFF2-40B4-BE49-F238E27FC236}">
                <a16:creationId xmlns:a16="http://schemas.microsoft.com/office/drawing/2014/main" id="{7CD526B3-8642-29B8-05D2-AA8135AED9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609" y="75256"/>
            <a:ext cx="3023727" cy="156455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296018C-A02D-71B6-80DE-1F6635909786}"/>
              </a:ext>
            </a:extLst>
          </p:cNvPr>
          <p:cNvSpPr>
            <a:spLocks noGrp="1"/>
          </p:cNvSpPr>
          <p:nvPr>
            <p:ph type="ctrTitle"/>
          </p:nvPr>
        </p:nvSpPr>
        <p:spPr>
          <a:xfrm>
            <a:off x="1290229" y="495679"/>
            <a:ext cx="2794108" cy="646331"/>
          </a:xfrm>
        </p:spPr>
        <p:txBody>
          <a:bodyPr>
            <a:noAutofit/>
          </a:bodyPr>
          <a:lstStyle/>
          <a:p>
            <a:pPr>
              <a:lnSpc>
                <a:spcPct val="100000"/>
              </a:lnSpc>
            </a:pPr>
            <a:r>
              <a:rPr lang="en-US" sz="2800" b="1">
                <a:solidFill>
                  <a:schemeClr val="bg1"/>
                </a:solidFill>
                <a:effectLst>
                  <a:outerShdw blurRad="60007" dist="310007" dir="7680000" sy="30000" kx="1300200" algn="ctr" rotWithShape="0">
                    <a:prstClr val="black">
                      <a:alpha val="32000"/>
                    </a:prstClr>
                  </a:outerShdw>
                </a:effectLst>
                <a:latin typeface="Open Sans" panose="020B0606030504020204" pitchFamily="34" charset="0"/>
                <a:ea typeface="Open Sans" panose="020B0606030504020204" pitchFamily="34" charset="0"/>
                <a:cs typeface="Open Sans" panose="020B0606030504020204" pitchFamily="34" charset="0"/>
              </a:rPr>
              <a:t>SƠ ĐỒ TƯ DUY</a:t>
            </a:r>
          </a:p>
        </p:txBody>
      </p:sp>
      <p:pic>
        <p:nvPicPr>
          <p:cNvPr id="2050" name="Picture 2" descr="Educator Resources | TVO.me Outreach">
            <a:extLst>
              <a:ext uri="{FF2B5EF4-FFF2-40B4-BE49-F238E27FC236}">
                <a16:creationId xmlns:a16="http://schemas.microsoft.com/office/drawing/2014/main" id="{6FAD52B9-CD4A-74CE-E3EF-7B46B35097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9223" y="3429000"/>
            <a:ext cx="4470114" cy="247620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A8D3D8D-FD58-1657-DBBD-0340938E60BC}"/>
              </a:ext>
            </a:extLst>
          </p:cNvPr>
          <p:cNvPicPr>
            <a:picLocks noChangeAspect="1"/>
          </p:cNvPicPr>
          <p:nvPr/>
        </p:nvPicPr>
        <p:blipFill>
          <a:blip r:embed="rId5"/>
          <a:stretch>
            <a:fillRect/>
          </a:stretch>
        </p:blipFill>
        <p:spPr>
          <a:xfrm>
            <a:off x="760659" y="1399147"/>
            <a:ext cx="10670681" cy="5221424"/>
          </a:xfrm>
          <a:prstGeom prst="rect">
            <a:avLst/>
          </a:prstGeom>
        </p:spPr>
      </p:pic>
    </p:spTree>
    <p:extLst>
      <p:ext uri="{BB962C8B-B14F-4D97-AF65-F5344CB8AC3E}">
        <p14:creationId xmlns:p14="http://schemas.microsoft.com/office/powerpoint/2010/main" val="14662113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fade">
                                      <p:cBhvr>
                                        <p:cTn id="19" dur="500"/>
                                        <p:tgtEl>
                                          <p:spTgt spid="205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528"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anim calcmode="lin" valueType="num">
                                      <p:cBhvr>
                                        <p:cTn id="27" dur="500" fill="hold"/>
                                        <p:tgtEl>
                                          <p:spTgt spid="3"/>
                                        </p:tgtEl>
                                        <p:attrNameLst>
                                          <p:attrName>ppt_x</p:attrName>
                                        </p:attrNameLst>
                                      </p:cBhvr>
                                      <p:tavLst>
                                        <p:tav tm="0">
                                          <p:val>
                                            <p:fltVal val="0.5"/>
                                          </p:val>
                                        </p:tav>
                                        <p:tav tm="100000">
                                          <p:val>
                                            <p:strVal val="#ppt_x"/>
                                          </p:val>
                                        </p:tav>
                                      </p:tavLst>
                                    </p:anim>
                                    <p:anim calcmode="lin" valueType="num">
                                      <p:cBhvr>
                                        <p:cTn id="28" dur="50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71B7D3F8-E1AE-A88F-0B2F-7AD30947A8BE}"/>
              </a:ext>
            </a:extLst>
          </p:cNvPr>
          <p:cNvSpPr txBox="1"/>
          <p:nvPr/>
        </p:nvSpPr>
        <p:spPr>
          <a:xfrm>
            <a:off x="1060608" y="1562433"/>
            <a:ext cx="3287457" cy="707886"/>
          </a:xfrm>
          <a:prstGeom prst="rect">
            <a:avLst/>
          </a:prstGeom>
          <a:noFill/>
        </p:spPr>
        <p:txBody>
          <a:bodyPr wrap="square" rtlCol="0">
            <a:spAutoFit/>
          </a:bodyPr>
          <a:lstStyle/>
          <a:p>
            <a:pPr lvl="0"/>
            <a:r>
              <a:rPr lang="en-US" sz="2000" b="1">
                <a:solidFill>
                  <a:prstClr val="black"/>
                </a:solidFill>
                <a:latin typeface="Open Sans" panose="020B0606030504020204" pitchFamily="34" charset="0"/>
                <a:ea typeface="Open Sans" panose="020B0606030504020204" pitchFamily="34" charset="0"/>
                <a:cs typeface="Open Sans" panose="020B0606030504020204" pitchFamily="34" charset="0"/>
              </a:rPr>
              <a:t>HOẠT ĐỘNG NHÓM</a:t>
            </a:r>
            <a:r>
              <a:rPr lang="vi-VN" sz="2000" b="1">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2000">
                <a:solidFill>
                  <a:prstClr val="black"/>
                </a:solidFill>
                <a:latin typeface="Open Sans" panose="020B0606030504020204" pitchFamily="34" charset="0"/>
                <a:ea typeface="Open Sans" panose="020B0606030504020204" pitchFamily="34" charset="0"/>
                <a:cs typeface="Open Sans" panose="020B0606030504020204" pitchFamily="34" charset="0"/>
              </a:rPr>
              <a:t>Hoàn thiện phiếu học tập</a:t>
            </a:r>
            <a:endParaRPr kumimoji="0" lang="vi-VN"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026" name="Picture 2" descr="Brick wall - Free real estate icons">
            <a:extLst>
              <a:ext uri="{FF2B5EF4-FFF2-40B4-BE49-F238E27FC236}">
                <a16:creationId xmlns:a16="http://schemas.microsoft.com/office/drawing/2014/main" id="{7CD526B3-8642-29B8-05D2-AA8135AED9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0609" y="75256"/>
            <a:ext cx="3023727" cy="156455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296018C-A02D-71B6-80DE-1F6635909786}"/>
              </a:ext>
            </a:extLst>
          </p:cNvPr>
          <p:cNvSpPr>
            <a:spLocks noGrp="1"/>
          </p:cNvSpPr>
          <p:nvPr>
            <p:ph type="ctrTitle"/>
          </p:nvPr>
        </p:nvSpPr>
        <p:spPr>
          <a:xfrm>
            <a:off x="951722" y="495679"/>
            <a:ext cx="3132615" cy="646331"/>
          </a:xfrm>
        </p:spPr>
        <p:txBody>
          <a:bodyPr>
            <a:noAutofit/>
          </a:bodyPr>
          <a:lstStyle/>
          <a:p>
            <a:pPr>
              <a:lnSpc>
                <a:spcPct val="100000"/>
              </a:lnSpc>
            </a:pPr>
            <a:r>
              <a:rPr lang="en-US" sz="2400" b="1">
                <a:solidFill>
                  <a:schemeClr val="bg1"/>
                </a:solidFill>
                <a:effectLst>
                  <a:outerShdw blurRad="60007" dist="310007" dir="7680000" sy="30000" kx="1300200" algn="ctr" rotWithShape="0">
                    <a:prstClr val="black">
                      <a:alpha val="32000"/>
                    </a:prstClr>
                  </a:outerShdw>
                </a:effectLst>
                <a:latin typeface="Open Sans" panose="020B0606030504020204" pitchFamily="34" charset="0"/>
                <a:ea typeface="Open Sans" panose="020B0606030504020204" pitchFamily="34" charset="0"/>
                <a:cs typeface="Open Sans" panose="020B0606030504020204" pitchFamily="34" charset="0"/>
              </a:rPr>
              <a:t>ÔN TẬP LÝ THUYẾT</a:t>
            </a:r>
          </a:p>
        </p:txBody>
      </p:sp>
      <p:grpSp>
        <p:nvGrpSpPr>
          <p:cNvPr id="4" name="start timer">
            <a:extLst>
              <a:ext uri="{FF2B5EF4-FFF2-40B4-BE49-F238E27FC236}">
                <a16:creationId xmlns:a16="http://schemas.microsoft.com/office/drawing/2014/main" id="{A9D28276-6CAA-50DA-9D27-BFE40E08DB4B}"/>
              </a:ext>
            </a:extLst>
          </p:cNvPr>
          <p:cNvGrpSpPr/>
          <p:nvPr/>
        </p:nvGrpSpPr>
        <p:grpSpPr>
          <a:xfrm>
            <a:off x="6942417" y="185859"/>
            <a:ext cx="2636838" cy="799962"/>
            <a:chOff x="1332706" y="185859"/>
            <a:chExt cx="2636838" cy="799962"/>
          </a:xfrm>
        </p:grpSpPr>
        <p:sp>
          <p:nvSpPr>
            <p:cNvPr id="5" name="Rounded Rectangle 120">
              <a:extLst>
                <a:ext uri="{FF2B5EF4-FFF2-40B4-BE49-F238E27FC236}">
                  <a16:creationId xmlns:a16="http://schemas.microsoft.com/office/drawing/2014/main" id="{BC80E9B1-67AD-E40D-5040-89BF1CBC6997}"/>
                </a:ext>
              </a:extLst>
            </p:cNvPr>
            <p:cNvSpPr/>
            <p:nvPr/>
          </p:nvSpPr>
          <p:spPr>
            <a:xfrm>
              <a:off x="133270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latin typeface="Arial" panose="020B0604020202020204" pitchFamily="34" charset="0"/>
                <a:cs typeface="Arial" panose="020B0604020202020204" pitchFamily="34" charset="0"/>
              </a:endParaRPr>
            </a:p>
          </p:txBody>
        </p:sp>
        <p:sp>
          <p:nvSpPr>
            <p:cNvPr id="6" name="Rounded Rectangle 121">
              <a:extLst>
                <a:ext uri="{FF2B5EF4-FFF2-40B4-BE49-F238E27FC236}">
                  <a16:creationId xmlns:a16="http://schemas.microsoft.com/office/drawing/2014/main" id="{FCD2A9DB-AC00-A6CE-E0EB-4EA5C8F05975}"/>
                </a:ext>
              </a:extLst>
            </p:cNvPr>
            <p:cNvSpPr/>
            <p:nvPr/>
          </p:nvSpPr>
          <p:spPr>
            <a:xfrm>
              <a:off x="1332706" y="185859"/>
              <a:ext cx="2636838"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latin typeface="Arial" panose="020B0604020202020204" pitchFamily="34" charset="0"/>
                  <a:cs typeface="Arial" panose="020B0604020202020204" pitchFamily="34" charset="0"/>
                </a:rPr>
                <a:t>BẮT ĐẦU</a:t>
              </a:r>
              <a:endParaRPr lang="en-GB" sz="2800" dirty="0">
                <a:latin typeface="Arial" panose="020B0604020202020204" pitchFamily="34" charset="0"/>
                <a:cs typeface="Arial" panose="020B0604020202020204" pitchFamily="34" charset="0"/>
              </a:endParaRPr>
            </a:p>
          </p:txBody>
        </p:sp>
      </p:grpSp>
      <p:grpSp>
        <p:nvGrpSpPr>
          <p:cNvPr id="7" name="times up">
            <a:extLst>
              <a:ext uri="{FF2B5EF4-FFF2-40B4-BE49-F238E27FC236}">
                <a16:creationId xmlns:a16="http://schemas.microsoft.com/office/drawing/2014/main" id="{1F4EABAA-2EFC-3027-A345-A044BB513521}"/>
              </a:ext>
            </a:extLst>
          </p:cNvPr>
          <p:cNvGrpSpPr/>
          <p:nvPr/>
        </p:nvGrpSpPr>
        <p:grpSpPr>
          <a:xfrm>
            <a:off x="6942417" y="185859"/>
            <a:ext cx="2636838" cy="799962"/>
            <a:chOff x="4321176" y="185859"/>
            <a:chExt cx="2636838" cy="799962"/>
          </a:xfrm>
        </p:grpSpPr>
        <p:sp>
          <p:nvSpPr>
            <p:cNvPr id="8" name="Rounded Rectangle 123">
              <a:extLst>
                <a:ext uri="{FF2B5EF4-FFF2-40B4-BE49-F238E27FC236}">
                  <a16:creationId xmlns:a16="http://schemas.microsoft.com/office/drawing/2014/main" id="{3745557A-77DF-3148-972A-1A63E55EA50C}"/>
                </a:ext>
              </a:extLst>
            </p:cNvPr>
            <p:cNvSpPr/>
            <p:nvPr/>
          </p:nvSpPr>
          <p:spPr>
            <a:xfrm>
              <a:off x="432117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latin typeface="Arial" panose="020B0604020202020204" pitchFamily="34" charset="0"/>
                <a:cs typeface="Arial" panose="020B0604020202020204" pitchFamily="34" charset="0"/>
              </a:endParaRPr>
            </a:p>
          </p:txBody>
        </p:sp>
        <p:sp>
          <p:nvSpPr>
            <p:cNvPr id="9" name="Rounded Rectangle 124">
              <a:extLst>
                <a:ext uri="{FF2B5EF4-FFF2-40B4-BE49-F238E27FC236}">
                  <a16:creationId xmlns:a16="http://schemas.microsoft.com/office/drawing/2014/main" id="{E31CA230-5616-D9E3-54BE-8D2B3139CB31}"/>
                </a:ext>
              </a:extLst>
            </p:cNvPr>
            <p:cNvSpPr/>
            <p:nvPr/>
          </p:nvSpPr>
          <p:spPr>
            <a:xfrm>
              <a:off x="4321176" y="185859"/>
              <a:ext cx="2636838"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latin typeface="Arial" panose="020B0604020202020204" pitchFamily="34" charset="0"/>
                  <a:cs typeface="Arial" panose="020B0604020202020204" pitchFamily="34" charset="0"/>
                </a:rPr>
                <a:t>HẾT GIỜ!</a:t>
              </a:r>
              <a:endParaRPr lang="en-GB" sz="2800" dirty="0">
                <a:latin typeface="Arial" panose="020B0604020202020204" pitchFamily="34" charset="0"/>
                <a:cs typeface="Arial" panose="020B0604020202020204" pitchFamily="34" charset="0"/>
              </a:endParaRPr>
            </a:p>
          </p:txBody>
        </p:sp>
      </p:grpSp>
      <p:sp>
        <p:nvSpPr>
          <p:cNvPr id="10" name="AutoShape 3">
            <a:extLst>
              <a:ext uri="{FF2B5EF4-FFF2-40B4-BE49-F238E27FC236}">
                <a16:creationId xmlns:a16="http://schemas.microsoft.com/office/drawing/2014/main" id="{D495F1FA-21C2-6E94-BC37-7883A2387388}"/>
              </a:ext>
            </a:extLst>
          </p:cNvPr>
          <p:cNvSpPr>
            <a:spLocks noChangeAspect="1" noChangeArrowheads="1" noTextEdit="1"/>
          </p:cNvSpPr>
          <p:nvPr/>
        </p:nvSpPr>
        <p:spPr bwMode="auto">
          <a:xfrm>
            <a:off x="5430417" y="1176728"/>
            <a:ext cx="4922838"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Rectangle 5">
            <a:extLst>
              <a:ext uri="{FF2B5EF4-FFF2-40B4-BE49-F238E27FC236}">
                <a16:creationId xmlns:a16="http://schemas.microsoft.com/office/drawing/2014/main" id="{1A758857-69C5-80EB-D6EE-B293AACD4724}"/>
              </a:ext>
            </a:extLst>
          </p:cNvPr>
          <p:cNvSpPr>
            <a:spLocks noChangeArrowheads="1"/>
          </p:cNvSpPr>
          <p:nvPr/>
        </p:nvSpPr>
        <p:spPr bwMode="auto">
          <a:xfrm>
            <a:off x="8086305" y="1741878"/>
            <a:ext cx="136525" cy="371475"/>
          </a:xfrm>
          <a:prstGeom prst="rect">
            <a:avLst/>
          </a:prstGeom>
          <a:solidFill>
            <a:srgbClr val="9E9D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Rectangle 6">
            <a:extLst>
              <a:ext uri="{FF2B5EF4-FFF2-40B4-BE49-F238E27FC236}">
                <a16:creationId xmlns:a16="http://schemas.microsoft.com/office/drawing/2014/main" id="{B238766F-12CD-00A8-45DE-7DDC2B506E9D}"/>
              </a:ext>
            </a:extLst>
          </p:cNvPr>
          <p:cNvSpPr>
            <a:spLocks noChangeArrowheads="1"/>
          </p:cNvSpPr>
          <p:nvPr/>
        </p:nvSpPr>
        <p:spPr bwMode="auto">
          <a:xfrm>
            <a:off x="8086305" y="1741878"/>
            <a:ext cx="136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Rectangle 7">
            <a:extLst>
              <a:ext uri="{FF2B5EF4-FFF2-40B4-BE49-F238E27FC236}">
                <a16:creationId xmlns:a16="http://schemas.microsoft.com/office/drawing/2014/main" id="{4984BF99-51BC-D50A-13A5-B72D0CDAC12B}"/>
              </a:ext>
            </a:extLst>
          </p:cNvPr>
          <p:cNvSpPr>
            <a:spLocks noChangeArrowheads="1"/>
          </p:cNvSpPr>
          <p:nvPr/>
        </p:nvSpPr>
        <p:spPr bwMode="auto">
          <a:xfrm>
            <a:off x="8086305" y="1741878"/>
            <a:ext cx="136525" cy="146050"/>
          </a:xfrm>
          <a:prstGeom prst="rect">
            <a:avLst/>
          </a:prstGeom>
          <a:solidFill>
            <a:srgbClr val="8685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Rectangle 8">
            <a:extLst>
              <a:ext uri="{FF2B5EF4-FFF2-40B4-BE49-F238E27FC236}">
                <a16:creationId xmlns:a16="http://schemas.microsoft.com/office/drawing/2014/main" id="{9710884D-BEE5-5752-34DE-625444C863A3}"/>
              </a:ext>
            </a:extLst>
          </p:cNvPr>
          <p:cNvSpPr>
            <a:spLocks noChangeArrowheads="1"/>
          </p:cNvSpPr>
          <p:nvPr/>
        </p:nvSpPr>
        <p:spPr bwMode="auto">
          <a:xfrm>
            <a:off x="8086305" y="1741878"/>
            <a:ext cx="136525"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9">
            <a:extLst>
              <a:ext uri="{FF2B5EF4-FFF2-40B4-BE49-F238E27FC236}">
                <a16:creationId xmlns:a16="http://schemas.microsoft.com/office/drawing/2014/main" id="{CDFD6520-97EC-E095-B3C3-70EEAA4EB585}"/>
              </a:ext>
            </a:extLst>
          </p:cNvPr>
          <p:cNvSpPr>
            <a:spLocks/>
          </p:cNvSpPr>
          <p:nvPr/>
        </p:nvSpPr>
        <p:spPr bwMode="auto">
          <a:xfrm>
            <a:off x="7929142" y="1633928"/>
            <a:ext cx="460375" cy="195263"/>
          </a:xfrm>
          <a:custGeom>
            <a:avLst/>
            <a:gdLst>
              <a:gd name="T0" fmla="*/ 188 w 188"/>
              <a:gd name="T1" fmla="*/ 64 h 80"/>
              <a:gd name="T2" fmla="*/ 172 w 188"/>
              <a:gd name="T3" fmla="*/ 80 h 80"/>
              <a:gd name="T4" fmla="*/ 16 w 188"/>
              <a:gd name="T5" fmla="*/ 80 h 80"/>
              <a:gd name="T6" fmla="*/ 0 w 188"/>
              <a:gd name="T7" fmla="*/ 64 h 80"/>
              <a:gd name="T8" fmla="*/ 0 w 188"/>
              <a:gd name="T9" fmla="*/ 16 h 80"/>
              <a:gd name="T10" fmla="*/ 16 w 188"/>
              <a:gd name="T11" fmla="*/ 0 h 80"/>
              <a:gd name="T12" fmla="*/ 172 w 188"/>
              <a:gd name="T13" fmla="*/ 0 h 80"/>
              <a:gd name="T14" fmla="*/ 188 w 188"/>
              <a:gd name="T15" fmla="*/ 16 h 80"/>
              <a:gd name="T16" fmla="*/ 188 w 188"/>
              <a:gd name="T17" fmla="*/ 6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80">
                <a:moveTo>
                  <a:pt x="188" y="64"/>
                </a:moveTo>
                <a:cubicBezTo>
                  <a:pt x="188" y="73"/>
                  <a:pt x="181" y="80"/>
                  <a:pt x="172" y="80"/>
                </a:cubicBezTo>
                <a:cubicBezTo>
                  <a:pt x="16" y="80"/>
                  <a:pt x="16" y="80"/>
                  <a:pt x="16" y="80"/>
                </a:cubicBezTo>
                <a:cubicBezTo>
                  <a:pt x="7" y="80"/>
                  <a:pt x="0" y="73"/>
                  <a:pt x="0" y="64"/>
                </a:cubicBezTo>
                <a:cubicBezTo>
                  <a:pt x="0" y="16"/>
                  <a:pt x="0" y="16"/>
                  <a:pt x="0" y="16"/>
                </a:cubicBezTo>
                <a:cubicBezTo>
                  <a:pt x="0" y="7"/>
                  <a:pt x="7" y="0"/>
                  <a:pt x="16" y="0"/>
                </a:cubicBezTo>
                <a:cubicBezTo>
                  <a:pt x="172" y="0"/>
                  <a:pt x="172" y="0"/>
                  <a:pt x="172" y="0"/>
                </a:cubicBezTo>
                <a:cubicBezTo>
                  <a:pt x="181" y="0"/>
                  <a:pt x="188" y="7"/>
                  <a:pt x="188" y="16"/>
                </a:cubicBezTo>
                <a:lnTo>
                  <a:pt x="188" y="64"/>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0">
            <a:extLst>
              <a:ext uri="{FF2B5EF4-FFF2-40B4-BE49-F238E27FC236}">
                <a16:creationId xmlns:a16="http://schemas.microsoft.com/office/drawing/2014/main" id="{8AAF7F04-B6E3-4CE3-4E24-18830938EB51}"/>
              </a:ext>
            </a:extLst>
          </p:cNvPr>
          <p:cNvSpPr>
            <a:spLocks/>
          </p:cNvSpPr>
          <p:nvPr/>
        </p:nvSpPr>
        <p:spPr bwMode="auto">
          <a:xfrm>
            <a:off x="8956255" y="1881578"/>
            <a:ext cx="911225" cy="1109663"/>
          </a:xfrm>
          <a:custGeom>
            <a:avLst/>
            <a:gdLst>
              <a:gd name="T0" fmla="*/ 5 w 372"/>
              <a:gd name="T1" fmla="*/ 378 h 454"/>
              <a:gd name="T2" fmla="*/ 8 w 372"/>
              <a:gd name="T3" fmla="*/ 397 h 454"/>
              <a:gd name="T4" fmla="*/ 80 w 372"/>
              <a:gd name="T5" fmla="*/ 450 h 454"/>
              <a:gd name="T6" fmla="*/ 99 w 372"/>
              <a:gd name="T7" fmla="*/ 447 h 454"/>
              <a:gd name="T8" fmla="*/ 368 w 372"/>
              <a:gd name="T9" fmla="*/ 76 h 454"/>
              <a:gd name="T10" fmla="*/ 364 w 372"/>
              <a:gd name="T11" fmla="*/ 57 h 454"/>
              <a:gd name="T12" fmla="*/ 292 w 372"/>
              <a:gd name="T13" fmla="*/ 5 h 454"/>
              <a:gd name="T14" fmla="*/ 273 w 372"/>
              <a:gd name="T15" fmla="*/ 8 h 454"/>
              <a:gd name="T16" fmla="*/ 5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5" y="378"/>
                </a:moveTo>
                <a:cubicBezTo>
                  <a:pt x="0" y="384"/>
                  <a:pt x="2" y="393"/>
                  <a:pt x="8" y="397"/>
                </a:cubicBezTo>
                <a:cubicBezTo>
                  <a:pt x="80" y="450"/>
                  <a:pt x="80" y="450"/>
                  <a:pt x="80" y="450"/>
                </a:cubicBezTo>
                <a:cubicBezTo>
                  <a:pt x="86" y="454"/>
                  <a:pt x="95" y="453"/>
                  <a:pt x="99" y="447"/>
                </a:cubicBezTo>
                <a:cubicBezTo>
                  <a:pt x="368" y="76"/>
                  <a:pt x="368" y="76"/>
                  <a:pt x="368" y="76"/>
                </a:cubicBezTo>
                <a:cubicBezTo>
                  <a:pt x="372" y="70"/>
                  <a:pt x="371" y="62"/>
                  <a:pt x="364" y="57"/>
                </a:cubicBezTo>
                <a:cubicBezTo>
                  <a:pt x="292" y="5"/>
                  <a:pt x="292" y="5"/>
                  <a:pt x="292" y="5"/>
                </a:cubicBezTo>
                <a:cubicBezTo>
                  <a:pt x="286" y="0"/>
                  <a:pt x="277" y="2"/>
                  <a:pt x="273" y="8"/>
                </a:cubicBezTo>
                <a:cubicBezTo>
                  <a:pt x="5" y="378"/>
                  <a:pt x="5" y="378"/>
                  <a:pt x="5"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1">
            <a:extLst>
              <a:ext uri="{FF2B5EF4-FFF2-40B4-BE49-F238E27FC236}">
                <a16:creationId xmlns:a16="http://schemas.microsoft.com/office/drawing/2014/main" id="{139A7EC4-F58D-D837-4297-C483FE8696F0}"/>
              </a:ext>
            </a:extLst>
          </p:cNvPr>
          <p:cNvSpPr>
            <a:spLocks/>
          </p:cNvSpPr>
          <p:nvPr/>
        </p:nvSpPr>
        <p:spPr bwMode="auto">
          <a:xfrm>
            <a:off x="6457530" y="1860941"/>
            <a:ext cx="909638" cy="1111250"/>
          </a:xfrm>
          <a:custGeom>
            <a:avLst/>
            <a:gdLst>
              <a:gd name="T0" fmla="*/ 368 w 372"/>
              <a:gd name="T1" fmla="*/ 378 h 454"/>
              <a:gd name="T2" fmla="*/ 365 w 372"/>
              <a:gd name="T3" fmla="*/ 397 h 454"/>
              <a:gd name="T4" fmla="*/ 292 w 372"/>
              <a:gd name="T5" fmla="*/ 449 h 454"/>
              <a:gd name="T6" fmla="*/ 273 w 372"/>
              <a:gd name="T7" fmla="*/ 446 h 454"/>
              <a:gd name="T8" fmla="*/ 5 w 372"/>
              <a:gd name="T9" fmla="*/ 76 h 454"/>
              <a:gd name="T10" fmla="*/ 8 w 372"/>
              <a:gd name="T11" fmla="*/ 57 h 454"/>
              <a:gd name="T12" fmla="*/ 80 w 372"/>
              <a:gd name="T13" fmla="*/ 4 h 454"/>
              <a:gd name="T14" fmla="*/ 100 w 372"/>
              <a:gd name="T15" fmla="*/ 7 h 454"/>
              <a:gd name="T16" fmla="*/ 368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368" y="378"/>
                </a:moveTo>
                <a:cubicBezTo>
                  <a:pt x="372" y="384"/>
                  <a:pt x="371" y="392"/>
                  <a:pt x="365" y="397"/>
                </a:cubicBezTo>
                <a:cubicBezTo>
                  <a:pt x="292" y="449"/>
                  <a:pt x="292" y="449"/>
                  <a:pt x="292" y="449"/>
                </a:cubicBezTo>
                <a:cubicBezTo>
                  <a:pt x="286" y="454"/>
                  <a:pt x="277" y="452"/>
                  <a:pt x="273" y="446"/>
                </a:cubicBezTo>
                <a:cubicBezTo>
                  <a:pt x="5" y="76"/>
                  <a:pt x="5" y="76"/>
                  <a:pt x="5" y="76"/>
                </a:cubicBezTo>
                <a:cubicBezTo>
                  <a:pt x="0" y="70"/>
                  <a:pt x="2" y="61"/>
                  <a:pt x="8" y="57"/>
                </a:cubicBezTo>
                <a:cubicBezTo>
                  <a:pt x="80" y="4"/>
                  <a:pt x="80" y="4"/>
                  <a:pt x="80" y="4"/>
                </a:cubicBezTo>
                <a:cubicBezTo>
                  <a:pt x="86" y="0"/>
                  <a:pt x="95" y="1"/>
                  <a:pt x="100" y="7"/>
                </a:cubicBezTo>
                <a:cubicBezTo>
                  <a:pt x="368" y="378"/>
                  <a:pt x="368" y="378"/>
                  <a:pt x="368"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2">
            <a:extLst>
              <a:ext uri="{FF2B5EF4-FFF2-40B4-BE49-F238E27FC236}">
                <a16:creationId xmlns:a16="http://schemas.microsoft.com/office/drawing/2014/main" id="{C1170DCD-03AF-741C-0393-D134112A8DEA}"/>
              </a:ext>
            </a:extLst>
          </p:cNvPr>
          <p:cNvSpPr>
            <a:spLocks noEditPoints="1"/>
          </p:cNvSpPr>
          <p:nvPr/>
        </p:nvSpPr>
        <p:spPr bwMode="auto">
          <a:xfrm>
            <a:off x="6668667" y="2167328"/>
            <a:ext cx="271463"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close/>
                <a:moveTo>
                  <a:pt x="152" y="0"/>
                </a:moveTo>
                <a:lnTo>
                  <a:pt x="152" y="0"/>
                </a:lnTo>
                <a:lnTo>
                  <a:pt x="171" y="26"/>
                </a:lnTo>
                <a:lnTo>
                  <a:pt x="171" y="26"/>
                </a:lnTo>
                <a:lnTo>
                  <a:pt x="152" y="0"/>
                </a:lnTo>
                <a:close/>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3">
            <a:extLst>
              <a:ext uri="{FF2B5EF4-FFF2-40B4-BE49-F238E27FC236}">
                <a16:creationId xmlns:a16="http://schemas.microsoft.com/office/drawing/2014/main" id="{D056A22E-67FA-05CA-5F1D-8397920A8B64}"/>
              </a:ext>
            </a:extLst>
          </p:cNvPr>
          <p:cNvSpPr>
            <a:spLocks noEditPoints="1"/>
          </p:cNvSpPr>
          <p:nvPr/>
        </p:nvSpPr>
        <p:spPr bwMode="auto">
          <a:xfrm>
            <a:off x="6668667" y="2167328"/>
            <a:ext cx="271463"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moveTo>
                  <a:pt x="152" y="0"/>
                </a:moveTo>
                <a:lnTo>
                  <a:pt x="152" y="0"/>
                </a:lnTo>
                <a:lnTo>
                  <a:pt x="171" y="26"/>
                </a:lnTo>
                <a:lnTo>
                  <a:pt x="171" y="26"/>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4">
            <a:extLst>
              <a:ext uri="{FF2B5EF4-FFF2-40B4-BE49-F238E27FC236}">
                <a16:creationId xmlns:a16="http://schemas.microsoft.com/office/drawing/2014/main" id="{EBC7F701-953B-BDB2-D7A9-5CC94418A991}"/>
              </a:ext>
            </a:extLst>
          </p:cNvPr>
          <p:cNvSpPr>
            <a:spLocks/>
          </p:cNvSpPr>
          <p:nvPr/>
        </p:nvSpPr>
        <p:spPr bwMode="auto">
          <a:xfrm>
            <a:off x="6668667" y="2167328"/>
            <a:ext cx="271463" cy="195263"/>
          </a:xfrm>
          <a:custGeom>
            <a:avLst/>
            <a:gdLst>
              <a:gd name="T0" fmla="*/ 99 w 111"/>
              <a:gd name="T1" fmla="*/ 0 h 80"/>
              <a:gd name="T2" fmla="*/ 0 w 111"/>
              <a:gd name="T3" fmla="*/ 63 h 80"/>
              <a:gd name="T4" fmla="*/ 12 w 111"/>
              <a:gd name="T5" fmla="*/ 80 h 80"/>
              <a:gd name="T6" fmla="*/ 33 w 111"/>
              <a:gd name="T7" fmla="*/ 66 h 80"/>
              <a:gd name="T8" fmla="*/ 47 w 111"/>
              <a:gd name="T9" fmla="*/ 59 h 80"/>
              <a:gd name="T10" fmla="*/ 85 w 111"/>
              <a:gd name="T11" fmla="*/ 36 h 80"/>
              <a:gd name="T12" fmla="*/ 107 w 111"/>
              <a:gd name="T13" fmla="*/ 19 h 80"/>
              <a:gd name="T14" fmla="*/ 111 w 111"/>
              <a:gd name="T15" fmla="*/ 17 h 80"/>
              <a:gd name="T16" fmla="*/ 99 w 111"/>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0">
                <a:moveTo>
                  <a:pt x="99" y="0"/>
                </a:moveTo>
                <a:cubicBezTo>
                  <a:pt x="0" y="63"/>
                  <a:pt x="0" y="63"/>
                  <a:pt x="0" y="63"/>
                </a:cubicBezTo>
                <a:cubicBezTo>
                  <a:pt x="12" y="80"/>
                  <a:pt x="12" y="80"/>
                  <a:pt x="12" y="80"/>
                </a:cubicBezTo>
                <a:cubicBezTo>
                  <a:pt x="19" y="75"/>
                  <a:pt x="26" y="70"/>
                  <a:pt x="33" y="66"/>
                </a:cubicBezTo>
                <a:cubicBezTo>
                  <a:pt x="38" y="64"/>
                  <a:pt x="42" y="61"/>
                  <a:pt x="47" y="59"/>
                </a:cubicBezTo>
                <a:cubicBezTo>
                  <a:pt x="58" y="50"/>
                  <a:pt x="71" y="42"/>
                  <a:pt x="85" y="36"/>
                </a:cubicBezTo>
                <a:cubicBezTo>
                  <a:pt x="92" y="30"/>
                  <a:pt x="99" y="25"/>
                  <a:pt x="107" y="19"/>
                </a:cubicBezTo>
                <a:cubicBezTo>
                  <a:pt x="108" y="19"/>
                  <a:pt x="110" y="18"/>
                  <a:pt x="111" y="17"/>
                </a:cubicBezTo>
                <a:cubicBezTo>
                  <a:pt x="99" y="0"/>
                  <a:pt x="99" y="0"/>
                  <a:pt x="99"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5">
            <a:extLst>
              <a:ext uri="{FF2B5EF4-FFF2-40B4-BE49-F238E27FC236}">
                <a16:creationId xmlns:a16="http://schemas.microsoft.com/office/drawing/2014/main" id="{8BBF9DAB-D165-2A45-0840-988AE212C38B}"/>
              </a:ext>
            </a:extLst>
          </p:cNvPr>
          <p:cNvSpPr>
            <a:spLocks/>
          </p:cNvSpPr>
          <p:nvPr/>
        </p:nvSpPr>
        <p:spPr bwMode="auto">
          <a:xfrm>
            <a:off x="9629355" y="2343541"/>
            <a:ext cx="30163" cy="38100"/>
          </a:xfrm>
          <a:custGeom>
            <a:avLst/>
            <a:gdLst>
              <a:gd name="T0" fmla="*/ 11 w 12"/>
              <a:gd name="T1" fmla="*/ 0 h 16"/>
              <a:gd name="T2" fmla="*/ 0 w 12"/>
              <a:gd name="T3" fmla="*/ 15 h 16"/>
              <a:gd name="T4" fmla="*/ 1 w 12"/>
              <a:gd name="T5" fmla="*/ 16 h 16"/>
              <a:gd name="T6" fmla="*/ 12 w 12"/>
              <a:gd name="T7" fmla="*/ 0 h 16"/>
              <a:gd name="T8" fmla="*/ 11 w 12"/>
              <a:gd name="T9" fmla="*/ 0 h 16"/>
            </a:gdLst>
            <a:ahLst/>
            <a:cxnLst>
              <a:cxn ang="0">
                <a:pos x="T0" y="T1"/>
              </a:cxn>
              <a:cxn ang="0">
                <a:pos x="T2" y="T3"/>
              </a:cxn>
              <a:cxn ang="0">
                <a:pos x="T4" y="T5"/>
              </a:cxn>
              <a:cxn ang="0">
                <a:pos x="T6" y="T7"/>
              </a:cxn>
              <a:cxn ang="0">
                <a:pos x="T8" y="T9"/>
              </a:cxn>
            </a:cxnLst>
            <a:rect l="0" t="0" r="r" b="b"/>
            <a:pathLst>
              <a:path w="12" h="16">
                <a:moveTo>
                  <a:pt x="11" y="0"/>
                </a:moveTo>
                <a:cubicBezTo>
                  <a:pt x="0" y="15"/>
                  <a:pt x="0" y="15"/>
                  <a:pt x="0" y="15"/>
                </a:cubicBezTo>
                <a:cubicBezTo>
                  <a:pt x="0" y="15"/>
                  <a:pt x="1" y="15"/>
                  <a:pt x="1" y="16"/>
                </a:cubicBezTo>
                <a:cubicBezTo>
                  <a:pt x="12" y="0"/>
                  <a:pt x="12" y="0"/>
                  <a:pt x="12" y="0"/>
                </a:cubicBezTo>
                <a:cubicBezTo>
                  <a:pt x="11" y="0"/>
                  <a:pt x="11" y="0"/>
                  <a:pt x="11"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16">
            <a:extLst>
              <a:ext uri="{FF2B5EF4-FFF2-40B4-BE49-F238E27FC236}">
                <a16:creationId xmlns:a16="http://schemas.microsoft.com/office/drawing/2014/main" id="{DBFB3971-4452-6C20-C35D-3033D9B2A217}"/>
              </a:ext>
            </a:extLst>
          </p:cNvPr>
          <p:cNvSpPr>
            <a:spLocks/>
          </p:cNvSpPr>
          <p:nvPr/>
        </p:nvSpPr>
        <p:spPr bwMode="auto">
          <a:xfrm>
            <a:off x="9389642" y="2189553"/>
            <a:ext cx="266700" cy="190500"/>
          </a:xfrm>
          <a:custGeom>
            <a:avLst/>
            <a:gdLst>
              <a:gd name="T0" fmla="*/ 11 w 109"/>
              <a:gd name="T1" fmla="*/ 0 h 78"/>
              <a:gd name="T2" fmla="*/ 0 w 109"/>
              <a:gd name="T3" fmla="*/ 16 h 78"/>
              <a:gd name="T4" fmla="*/ 4 w 109"/>
              <a:gd name="T5" fmla="*/ 18 h 78"/>
              <a:gd name="T6" fmla="*/ 26 w 109"/>
              <a:gd name="T7" fmla="*/ 35 h 78"/>
              <a:gd name="T8" fmla="*/ 64 w 109"/>
              <a:gd name="T9" fmla="*/ 58 h 78"/>
              <a:gd name="T10" fmla="*/ 78 w 109"/>
              <a:gd name="T11" fmla="*/ 65 h 78"/>
              <a:gd name="T12" fmla="*/ 98 w 109"/>
              <a:gd name="T13" fmla="*/ 78 h 78"/>
              <a:gd name="T14" fmla="*/ 109 w 109"/>
              <a:gd name="T15" fmla="*/ 63 h 78"/>
              <a:gd name="T16" fmla="*/ 11 w 109"/>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78">
                <a:moveTo>
                  <a:pt x="11" y="0"/>
                </a:moveTo>
                <a:cubicBezTo>
                  <a:pt x="0" y="16"/>
                  <a:pt x="0" y="16"/>
                  <a:pt x="0" y="16"/>
                </a:cubicBezTo>
                <a:cubicBezTo>
                  <a:pt x="1" y="17"/>
                  <a:pt x="3" y="18"/>
                  <a:pt x="4" y="18"/>
                </a:cubicBezTo>
                <a:cubicBezTo>
                  <a:pt x="11" y="24"/>
                  <a:pt x="19" y="29"/>
                  <a:pt x="26" y="35"/>
                </a:cubicBezTo>
                <a:cubicBezTo>
                  <a:pt x="40" y="41"/>
                  <a:pt x="52" y="49"/>
                  <a:pt x="64" y="58"/>
                </a:cubicBezTo>
                <a:cubicBezTo>
                  <a:pt x="68" y="61"/>
                  <a:pt x="73" y="63"/>
                  <a:pt x="78" y="65"/>
                </a:cubicBezTo>
                <a:cubicBezTo>
                  <a:pt x="85" y="69"/>
                  <a:pt x="92" y="73"/>
                  <a:pt x="98" y="78"/>
                </a:cubicBezTo>
                <a:cubicBezTo>
                  <a:pt x="109" y="63"/>
                  <a:pt x="109" y="63"/>
                  <a:pt x="109" y="63"/>
                </a:cubicBezTo>
                <a:cubicBezTo>
                  <a:pt x="11" y="0"/>
                  <a:pt x="11" y="0"/>
                  <a:pt x="11"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7">
            <a:extLst>
              <a:ext uri="{FF2B5EF4-FFF2-40B4-BE49-F238E27FC236}">
                <a16:creationId xmlns:a16="http://schemas.microsoft.com/office/drawing/2014/main" id="{A7CD11C1-B048-A0F0-F955-3D281C6BED9A}"/>
              </a:ext>
            </a:extLst>
          </p:cNvPr>
          <p:cNvSpPr>
            <a:spLocks/>
          </p:cNvSpPr>
          <p:nvPr/>
        </p:nvSpPr>
        <p:spPr bwMode="auto">
          <a:xfrm>
            <a:off x="5887617" y="1349766"/>
            <a:ext cx="1560513" cy="1320800"/>
          </a:xfrm>
          <a:custGeom>
            <a:avLst/>
            <a:gdLst>
              <a:gd name="T0" fmla="*/ 638 w 638"/>
              <a:gd name="T1" fmla="*/ 194 h 540"/>
              <a:gd name="T2" fmla="*/ 638 w 638"/>
              <a:gd name="T3" fmla="*/ 194 h 540"/>
              <a:gd name="T4" fmla="*/ 194 w 638"/>
              <a:gd name="T5" fmla="*/ 96 h 540"/>
              <a:gd name="T6" fmla="*/ 96 w 638"/>
              <a:gd name="T7" fmla="*/ 540 h 540"/>
              <a:gd name="T8" fmla="*/ 96 w 638"/>
              <a:gd name="T9" fmla="*/ 540 h 540"/>
              <a:gd name="T10" fmla="*/ 638 w 638"/>
              <a:gd name="T11" fmla="*/ 194 h 540"/>
            </a:gdLst>
            <a:ahLst/>
            <a:cxnLst>
              <a:cxn ang="0">
                <a:pos x="T0" y="T1"/>
              </a:cxn>
              <a:cxn ang="0">
                <a:pos x="T2" y="T3"/>
              </a:cxn>
              <a:cxn ang="0">
                <a:pos x="T4" y="T5"/>
              </a:cxn>
              <a:cxn ang="0">
                <a:pos x="T6" y="T7"/>
              </a:cxn>
              <a:cxn ang="0">
                <a:pos x="T8" y="T9"/>
              </a:cxn>
              <a:cxn ang="0">
                <a:pos x="T10" y="T11"/>
              </a:cxn>
            </a:cxnLst>
            <a:rect l="0" t="0" r="r" b="b"/>
            <a:pathLst>
              <a:path w="638" h="540">
                <a:moveTo>
                  <a:pt x="638" y="194"/>
                </a:moveTo>
                <a:cubicBezTo>
                  <a:pt x="638" y="194"/>
                  <a:pt x="638" y="194"/>
                  <a:pt x="638" y="194"/>
                </a:cubicBezTo>
                <a:cubicBezTo>
                  <a:pt x="543" y="44"/>
                  <a:pt x="344" y="0"/>
                  <a:pt x="194" y="96"/>
                </a:cubicBezTo>
                <a:cubicBezTo>
                  <a:pt x="44" y="191"/>
                  <a:pt x="0" y="390"/>
                  <a:pt x="96" y="540"/>
                </a:cubicBezTo>
                <a:cubicBezTo>
                  <a:pt x="96" y="540"/>
                  <a:pt x="96" y="540"/>
                  <a:pt x="96" y="540"/>
                </a:cubicBezTo>
                <a:cubicBezTo>
                  <a:pt x="638" y="194"/>
                  <a:pt x="638" y="194"/>
                  <a:pt x="638"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8">
            <a:extLst>
              <a:ext uri="{FF2B5EF4-FFF2-40B4-BE49-F238E27FC236}">
                <a16:creationId xmlns:a16="http://schemas.microsoft.com/office/drawing/2014/main" id="{7AD50BF3-0817-7CF5-61A3-D5D552E0C0F5}"/>
              </a:ext>
            </a:extLst>
          </p:cNvPr>
          <p:cNvSpPr>
            <a:spLocks noEditPoints="1"/>
          </p:cNvSpPr>
          <p:nvPr/>
        </p:nvSpPr>
        <p:spPr bwMode="auto">
          <a:xfrm>
            <a:off x="6103517" y="2553091"/>
            <a:ext cx="203200" cy="117475"/>
          </a:xfrm>
          <a:custGeom>
            <a:avLst/>
            <a:gdLst>
              <a:gd name="T0" fmla="*/ 0 w 83"/>
              <a:gd name="T1" fmla="*/ 36 h 48"/>
              <a:gd name="T2" fmla="*/ 8 w 83"/>
              <a:gd name="T3" fmla="*/ 48 h 48"/>
              <a:gd name="T4" fmla="*/ 0 w 83"/>
              <a:gd name="T5" fmla="*/ 36 h 48"/>
              <a:gd name="T6" fmla="*/ 83 w 83"/>
              <a:gd name="T7" fmla="*/ 0 h 48"/>
              <a:gd name="T8" fmla="*/ 8 w 83"/>
              <a:gd name="T9" fmla="*/ 48 h 48"/>
              <a:gd name="T10" fmla="*/ 83 w 83"/>
              <a:gd name="T11" fmla="*/ 0 h 48"/>
              <a:gd name="T12" fmla="*/ 83 w 83"/>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83" h="48">
                <a:moveTo>
                  <a:pt x="0" y="36"/>
                </a:moveTo>
                <a:cubicBezTo>
                  <a:pt x="3" y="40"/>
                  <a:pt x="5" y="44"/>
                  <a:pt x="8" y="48"/>
                </a:cubicBezTo>
                <a:cubicBezTo>
                  <a:pt x="5" y="44"/>
                  <a:pt x="3" y="40"/>
                  <a:pt x="0" y="36"/>
                </a:cubicBezTo>
                <a:moveTo>
                  <a:pt x="83" y="0"/>
                </a:moveTo>
                <a:cubicBezTo>
                  <a:pt x="8" y="48"/>
                  <a:pt x="8" y="48"/>
                  <a:pt x="8" y="48"/>
                </a:cubicBezTo>
                <a:cubicBezTo>
                  <a:pt x="83" y="0"/>
                  <a:pt x="83" y="0"/>
                  <a:pt x="83" y="0"/>
                </a:cubicBezTo>
                <a:cubicBezTo>
                  <a:pt x="83" y="0"/>
                  <a:pt x="83" y="0"/>
                  <a:pt x="83"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9">
            <a:extLst>
              <a:ext uri="{FF2B5EF4-FFF2-40B4-BE49-F238E27FC236}">
                <a16:creationId xmlns:a16="http://schemas.microsoft.com/office/drawing/2014/main" id="{90B9A0BD-10D8-0490-1427-6229D4171D7D}"/>
              </a:ext>
            </a:extLst>
          </p:cNvPr>
          <p:cNvSpPr>
            <a:spLocks/>
          </p:cNvSpPr>
          <p:nvPr/>
        </p:nvSpPr>
        <p:spPr bwMode="auto">
          <a:xfrm>
            <a:off x="6036842" y="1589478"/>
            <a:ext cx="365125" cy="1081088"/>
          </a:xfrm>
          <a:custGeom>
            <a:avLst/>
            <a:gdLst>
              <a:gd name="T0" fmla="*/ 149 w 149"/>
              <a:gd name="T1" fmla="*/ 0 h 442"/>
              <a:gd name="T2" fmla="*/ 60 w 149"/>
              <a:gd name="T3" fmla="*/ 95 h 442"/>
              <a:gd name="T4" fmla="*/ 5 w 149"/>
              <a:gd name="T5" fmla="*/ 278 h 442"/>
              <a:gd name="T6" fmla="*/ 13 w 149"/>
              <a:gd name="T7" fmla="*/ 391 h 442"/>
              <a:gd name="T8" fmla="*/ 27 w 149"/>
              <a:gd name="T9" fmla="*/ 430 h 442"/>
              <a:gd name="T10" fmla="*/ 35 w 149"/>
              <a:gd name="T11" fmla="*/ 442 h 442"/>
              <a:gd name="T12" fmla="*/ 35 w 149"/>
              <a:gd name="T13" fmla="*/ 442 h 442"/>
              <a:gd name="T14" fmla="*/ 35 w 149"/>
              <a:gd name="T15" fmla="*/ 442 h 442"/>
              <a:gd name="T16" fmla="*/ 110 w 149"/>
              <a:gd name="T17" fmla="*/ 394 h 442"/>
              <a:gd name="T18" fmla="*/ 105 w 149"/>
              <a:gd name="T19" fmla="*/ 139 h 442"/>
              <a:gd name="T20" fmla="*/ 148 w 149"/>
              <a:gd name="T21" fmla="*/ 2 h 442"/>
              <a:gd name="T22" fmla="*/ 149 w 149"/>
              <a:gd name="T23"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2">
                <a:moveTo>
                  <a:pt x="149" y="0"/>
                </a:moveTo>
                <a:cubicBezTo>
                  <a:pt x="117" y="27"/>
                  <a:pt x="80" y="57"/>
                  <a:pt x="60" y="95"/>
                </a:cubicBezTo>
                <a:cubicBezTo>
                  <a:pt x="31" y="152"/>
                  <a:pt x="12" y="215"/>
                  <a:pt x="5" y="278"/>
                </a:cubicBezTo>
                <a:cubicBezTo>
                  <a:pt x="0" y="328"/>
                  <a:pt x="7" y="359"/>
                  <a:pt x="13" y="391"/>
                </a:cubicBezTo>
                <a:cubicBezTo>
                  <a:pt x="16" y="407"/>
                  <a:pt x="21" y="418"/>
                  <a:pt x="27" y="430"/>
                </a:cubicBezTo>
                <a:cubicBezTo>
                  <a:pt x="30" y="434"/>
                  <a:pt x="32" y="438"/>
                  <a:pt x="35" y="442"/>
                </a:cubicBezTo>
                <a:cubicBezTo>
                  <a:pt x="35" y="442"/>
                  <a:pt x="35" y="442"/>
                  <a:pt x="35" y="442"/>
                </a:cubicBezTo>
                <a:cubicBezTo>
                  <a:pt x="35" y="442"/>
                  <a:pt x="35" y="442"/>
                  <a:pt x="35" y="442"/>
                </a:cubicBezTo>
                <a:cubicBezTo>
                  <a:pt x="110" y="394"/>
                  <a:pt x="110" y="394"/>
                  <a:pt x="110" y="394"/>
                </a:cubicBezTo>
                <a:cubicBezTo>
                  <a:pt x="92" y="312"/>
                  <a:pt x="87" y="222"/>
                  <a:pt x="105" y="139"/>
                </a:cubicBezTo>
                <a:cubicBezTo>
                  <a:pt x="115" y="91"/>
                  <a:pt x="130" y="47"/>
                  <a:pt x="148" y="2"/>
                </a:cubicBezTo>
                <a:cubicBezTo>
                  <a:pt x="148" y="2"/>
                  <a:pt x="149" y="1"/>
                  <a:pt x="149"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20">
            <a:extLst>
              <a:ext uri="{FF2B5EF4-FFF2-40B4-BE49-F238E27FC236}">
                <a16:creationId xmlns:a16="http://schemas.microsoft.com/office/drawing/2014/main" id="{B22A169F-D633-D132-5722-F08A9F0737EF}"/>
              </a:ext>
            </a:extLst>
          </p:cNvPr>
          <p:cNvSpPr>
            <a:spLocks/>
          </p:cNvSpPr>
          <p:nvPr/>
        </p:nvSpPr>
        <p:spPr bwMode="auto">
          <a:xfrm>
            <a:off x="6498805" y="5628078"/>
            <a:ext cx="765175" cy="941388"/>
          </a:xfrm>
          <a:custGeom>
            <a:avLst/>
            <a:gdLst>
              <a:gd name="T0" fmla="*/ 140 w 313"/>
              <a:gd name="T1" fmla="*/ 366 h 385"/>
              <a:gd name="T2" fmla="*/ 112 w 313"/>
              <a:gd name="T3" fmla="*/ 381 h 385"/>
              <a:gd name="T4" fmla="*/ 13 w 313"/>
              <a:gd name="T5" fmla="*/ 378 h 385"/>
              <a:gd name="T6" fmla="*/ 6 w 313"/>
              <a:gd name="T7" fmla="*/ 350 h 385"/>
              <a:gd name="T8" fmla="*/ 174 w 313"/>
              <a:gd name="T9" fmla="*/ 13 h 385"/>
              <a:gd name="T10" fmla="*/ 201 w 313"/>
              <a:gd name="T11" fmla="*/ 6 h 385"/>
              <a:gd name="T12" fmla="*/ 301 w 313"/>
              <a:gd name="T13" fmla="*/ 66 h 385"/>
              <a:gd name="T14" fmla="*/ 308 w 313"/>
              <a:gd name="T15" fmla="*/ 93 h 385"/>
              <a:gd name="T16" fmla="*/ 140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40" y="366"/>
                </a:moveTo>
                <a:cubicBezTo>
                  <a:pt x="134" y="376"/>
                  <a:pt x="129" y="381"/>
                  <a:pt x="112" y="381"/>
                </a:cubicBezTo>
                <a:cubicBezTo>
                  <a:pt x="112" y="381"/>
                  <a:pt x="36" y="385"/>
                  <a:pt x="13" y="378"/>
                </a:cubicBezTo>
                <a:cubicBezTo>
                  <a:pt x="2" y="375"/>
                  <a:pt x="0" y="360"/>
                  <a:pt x="6" y="350"/>
                </a:cubicBezTo>
                <a:cubicBezTo>
                  <a:pt x="174" y="13"/>
                  <a:pt x="174" y="13"/>
                  <a:pt x="174" y="13"/>
                </a:cubicBezTo>
                <a:cubicBezTo>
                  <a:pt x="179" y="4"/>
                  <a:pt x="192" y="0"/>
                  <a:pt x="201" y="6"/>
                </a:cubicBezTo>
                <a:cubicBezTo>
                  <a:pt x="301" y="66"/>
                  <a:pt x="301" y="66"/>
                  <a:pt x="301" y="66"/>
                </a:cubicBezTo>
                <a:cubicBezTo>
                  <a:pt x="310" y="71"/>
                  <a:pt x="313" y="84"/>
                  <a:pt x="308" y="93"/>
                </a:cubicBezTo>
                <a:cubicBezTo>
                  <a:pt x="140" y="366"/>
                  <a:pt x="140" y="366"/>
                  <a:pt x="140"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21">
            <a:extLst>
              <a:ext uri="{FF2B5EF4-FFF2-40B4-BE49-F238E27FC236}">
                <a16:creationId xmlns:a16="http://schemas.microsoft.com/office/drawing/2014/main" id="{2DB3C907-E418-E3A1-3394-2F6CC7D1AD32}"/>
              </a:ext>
            </a:extLst>
          </p:cNvPr>
          <p:cNvSpPr>
            <a:spLocks noEditPoints="1"/>
          </p:cNvSpPr>
          <p:nvPr/>
        </p:nvSpPr>
        <p:spPr bwMode="auto">
          <a:xfrm>
            <a:off x="6768680" y="5901128"/>
            <a:ext cx="331788"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close/>
                <a:moveTo>
                  <a:pt x="23" y="0"/>
                </a:moveTo>
                <a:lnTo>
                  <a:pt x="0" y="45"/>
                </a:lnTo>
                <a:lnTo>
                  <a:pt x="0" y="45"/>
                </a:lnTo>
                <a:lnTo>
                  <a:pt x="23" y="0"/>
                </a:lnTo>
                <a:lnTo>
                  <a:pt x="23"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22">
            <a:extLst>
              <a:ext uri="{FF2B5EF4-FFF2-40B4-BE49-F238E27FC236}">
                <a16:creationId xmlns:a16="http://schemas.microsoft.com/office/drawing/2014/main" id="{9A4D74F9-2A88-0368-220A-F664C4A0732E}"/>
              </a:ext>
            </a:extLst>
          </p:cNvPr>
          <p:cNvSpPr>
            <a:spLocks noEditPoints="1"/>
          </p:cNvSpPr>
          <p:nvPr/>
        </p:nvSpPr>
        <p:spPr bwMode="auto">
          <a:xfrm>
            <a:off x="6768680" y="5901128"/>
            <a:ext cx="331788"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moveTo>
                  <a:pt x="23" y="0"/>
                </a:moveTo>
                <a:lnTo>
                  <a:pt x="0" y="45"/>
                </a:lnTo>
                <a:lnTo>
                  <a:pt x="0" y="45"/>
                </a:lnTo>
                <a:lnTo>
                  <a:pt x="23" y="0"/>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23">
            <a:extLst>
              <a:ext uri="{FF2B5EF4-FFF2-40B4-BE49-F238E27FC236}">
                <a16:creationId xmlns:a16="http://schemas.microsoft.com/office/drawing/2014/main" id="{B546C436-4762-EBAD-FFDA-FA262A3F0022}"/>
              </a:ext>
            </a:extLst>
          </p:cNvPr>
          <p:cNvSpPr>
            <a:spLocks/>
          </p:cNvSpPr>
          <p:nvPr/>
        </p:nvSpPr>
        <p:spPr bwMode="auto">
          <a:xfrm>
            <a:off x="6768680" y="5901128"/>
            <a:ext cx="331788" cy="238125"/>
          </a:xfrm>
          <a:custGeom>
            <a:avLst/>
            <a:gdLst>
              <a:gd name="T0" fmla="*/ 15 w 136"/>
              <a:gd name="T1" fmla="*/ 0 h 97"/>
              <a:gd name="T2" fmla="*/ 0 w 136"/>
              <a:gd name="T3" fmla="*/ 29 h 97"/>
              <a:gd name="T4" fmla="*/ 59 w 136"/>
              <a:gd name="T5" fmla="*/ 64 h 97"/>
              <a:gd name="T6" fmla="*/ 127 w 136"/>
              <a:gd name="T7" fmla="*/ 97 h 97"/>
              <a:gd name="T8" fmla="*/ 136 w 136"/>
              <a:gd name="T9" fmla="*/ 81 h 97"/>
              <a:gd name="T10" fmla="*/ 15 w 136"/>
              <a:gd name="T11" fmla="*/ 0 h 97"/>
            </a:gdLst>
            <a:ahLst/>
            <a:cxnLst>
              <a:cxn ang="0">
                <a:pos x="T0" y="T1"/>
              </a:cxn>
              <a:cxn ang="0">
                <a:pos x="T2" y="T3"/>
              </a:cxn>
              <a:cxn ang="0">
                <a:pos x="T4" y="T5"/>
              </a:cxn>
              <a:cxn ang="0">
                <a:pos x="T6" y="T7"/>
              </a:cxn>
              <a:cxn ang="0">
                <a:pos x="T8" y="T9"/>
              </a:cxn>
              <a:cxn ang="0">
                <a:pos x="T10" y="T11"/>
              </a:cxn>
            </a:cxnLst>
            <a:rect l="0" t="0" r="r" b="b"/>
            <a:pathLst>
              <a:path w="136" h="97">
                <a:moveTo>
                  <a:pt x="15" y="0"/>
                </a:moveTo>
                <a:cubicBezTo>
                  <a:pt x="0" y="29"/>
                  <a:pt x="0" y="29"/>
                  <a:pt x="0" y="29"/>
                </a:cubicBezTo>
                <a:cubicBezTo>
                  <a:pt x="20" y="40"/>
                  <a:pt x="40" y="52"/>
                  <a:pt x="59" y="64"/>
                </a:cubicBezTo>
                <a:cubicBezTo>
                  <a:pt x="82" y="74"/>
                  <a:pt x="105" y="85"/>
                  <a:pt x="127" y="97"/>
                </a:cubicBezTo>
                <a:cubicBezTo>
                  <a:pt x="136" y="81"/>
                  <a:pt x="136" y="81"/>
                  <a:pt x="136" y="81"/>
                </a:cubicBezTo>
                <a:cubicBezTo>
                  <a:pt x="94" y="57"/>
                  <a:pt x="53" y="30"/>
                  <a:pt x="15"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4">
            <a:extLst>
              <a:ext uri="{FF2B5EF4-FFF2-40B4-BE49-F238E27FC236}">
                <a16:creationId xmlns:a16="http://schemas.microsoft.com/office/drawing/2014/main" id="{F53E4909-C4C5-7F93-6749-BAA4E0B4F622}"/>
              </a:ext>
            </a:extLst>
          </p:cNvPr>
          <p:cNvSpPr>
            <a:spLocks/>
          </p:cNvSpPr>
          <p:nvPr/>
        </p:nvSpPr>
        <p:spPr bwMode="auto">
          <a:xfrm>
            <a:off x="9064205" y="5628078"/>
            <a:ext cx="765175" cy="941388"/>
          </a:xfrm>
          <a:custGeom>
            <a:avLst/>
            <a:gdLst>
              <a:gd name="T0" fmla="*/ 173 w 313"/>
              <a:gd name="T1" fmla="*/ 366 h 385"/>
              <a:gd name="T2" fmla="*/ 201 w 313"/>
              <a:gd name="T3" fmla="*/ 381 h 385"/>
              <a:gd name="T4" fmla="*/ 300 w 313"/>
              <a:gd name="T5" fmla="*/ 378 h 385"/>
              <a:gd name="T6" fmla="*/ 307 w 313"/>
              <a:gd name="T7" fmla="*/ 350 h 385"/>
              <a:gd name="T8" fmla="*/ 139 w 313"/>
              <a:gd name="T9" fmla="*/ 13 h 385"/>
              <a:gd name="T10" fmla="*/ 112 w 313"/>
              <a:gd name="T11" fmla="*/ 6 h 385"/>
              <a:gd name="T12" fmla="*/ 12 w 313"/>
              <a:gd name="T13" fmla="*/ 66 h 385"/>
              <a:gd name="T14" fmla="*/ 5 w 313"/>
              <a:gd name="T15" fmla="*/ 93 h 385"/>
              <a:gd name="T16" fmla="*/ 173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73" y="366"/>
                </a:moveTo>
                <a:cubicBezTo>
                  <a:pt x="179" y="376"/>
                  <a:pt x="184" y="381"/>
                  <a:pt x="201" y="381"/>
                </a:cubicBezTo>
                <a:cubicBezTo>
                  <a:pt x="201" y="381"/>
                  <a:pt x="277" y="385"/>
                  <a:pt x="300" y="378"/>
                </a:cubicBezTo>
                <a:cubicBezTo>
                  <a:pt x="311" y="375"/>
                  <a:pt x="313" y="360"/>
                  <a:pt x="307" y="350"/>
                </a:cubicBezTo>
                <a:cubicBezTo>
                  <a:pt x="139" y="13"/>
                  <a:pt x="139" y="13"/>
                  <a:pt x="139" y="13"/>
                </a:cubicBezTo>
                <a:cubicBezTo>
                  <a:pt x="134" y="4"/>
                  <a:pt x="121" y="0"/>
                  <a:pt x="112" y="6"/>
                </a:cubicBezTo>
                <a:cubicBezTo>
                  <a:pt x="12" y="66"/>
                  <a:pt x="12" y="66"/>
                  <a:pt x="12" y="66"/>
                </a:cubicBezTo>
                <a:cubicBezTo>
                  <a:pt x="3" y="71"/>
                  <a:pt x="0" y="84"/>
                  <a:pt x="5" y="93"/>
                </a:cubicBezTo>
                <a:cubicBezTo>
                  <a:pt x="173" y="366"/>
                  <a:pt x="173" y="366"/>
                  <a:pt x="173"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48" name="Freeform 25">
            <a:extLst>
              <a:ext uri="{FF2B5EF4-FFF2-40B4-BE49-F238E27FC236}">
                <a16:creationId xmlns:a16="http://schemas.microsoft.com/office/drawing/2014/main" id="{9495297F-0E9D-D42D-BB64-C19B618F9C8B}"/>
              </a:ext>
            </a:extLst>
          </p:cNvPr>
          <p:cNvSpPr>
            <a:spLocks/>
          </p:cNvSpPr>
          <p:nvPr/>
        </p:nvSpPr>
        <p:spPr bwMode="auto">
          <a:xfrm>
            <a:off x="9524580" y="5899541"/>
            <a:ext cx="36513"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49" name="Freeform 26">
            <a:extLst>
              <a:ext uri="{FF2B5EF4-FFF2-40B4-BE49-F238E27FC236}">
                <a16:creationId xmlns:a16="http://schemas.microsoft.com/office/drawing/2014/main" id="{16725A28-58DC-54FA-A128-F85E478FE674}"/>
              </a:ext>
            </a:extLst>
          </p:cNvPr>
          <p:cNvSpPr>
            <a:spLocks/>
          </p:cNvSpPr>
          <p:nvPr/>
        </p:nvSpPr>
        <p:spPr bwMode="auto">
          <a:xfrm>
            <a:off x="9524580" y="5899541"/>
            <a:ext cx="36513"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51" name="Freeform 27">
            <a:extLst>
              <a:ext uri="{FF2B5EF4-FFF2-40B4-BE49-F238E27FC236}">
                <a16:creationId xmlns:a16="http://schemas.microsoft.com/office/drawing/2014/main" id="{73B9F9BC-E7D5-37BA-8C92-D16E65FBA556}"/>
              </a:ext>
            </a:extLst>
          </p:cNvPr>
          <p:cNvSpPr>
            <a:spLocks/>
          </p:cNvSpPr>
          <p:nvPr/>
        </p:nvSpPr>
        <p:spPr bwMode="auto">
          <a:xfrm>
            <a:off x="9226130" y="5899541"/>
            <a:ext cx="334963" cy="239713"/>
          </a:xfrm>
          <a:custGeom>
            <a:avLst/>
            <a:gdLst>
              <a:gd name="T0" fmla="*/ 122 w 137"/>
              <a:gd name="T1" fmla="*/ 0 h 98"/>
              <a:gd name="T2" fmla="*/ 0 w 137"/>
              <a:gd name="T3" fmla="*/ 81 h 98"/>
              <a:gd name="T4" fmla="*/ 10 w 137"/>
              <a:gd name="T5" fmla="*/ 98 h 98"/>
              <a:gd name="T6" fmla="*/ 78 w 137"/>
              <a:gd name="T7" fmla="*/ 65 h 98"/>
              <a:gd name="T8" fmla="*/ 137 w 137"/>
              <a:gd name="T9" fmla="*/ 30 h 98"/>
              <a:gd name="T10" fmla="*/ 122 w 137"/>
              <a:gd name="T11" fmla="*/ 0 h 98"/>
            </a:gdLst>
            <a:ahLst/>
            <a:cxnLst>
              <a:cxn ang="0">
                <a:pos x="T0" y="T1"/>
              </a:cxn>
              <a:cxn ang="0">
                <a:pos x="T2" y="T3"/>
              </a:cxn>
              <a:cxn ang="0">
                <a:pos x="T4" y="T5"/>
              </a:cxn>
              <a:cxn ang="0">
                <a:pos x="T6" y="T7"/>
              </a:cxn>
              <a:cxn ang="0">
                <a:pos x="T8" y="T9"/>
              </a:cxn>
              <a:cxn ang="0">
                <a:pos x="T10" y="T11"/>
              </a:cxn>
            </a:cxnLst>
            <a:rect l="0" t="0" r="r" b="b"/>
            <a:pathLst>
              <a:path w="137" h="98">
                <a:moveTo>
                  <a:pt x="122" y="0"/>
                </a:moveTo>
                <a:cubicBezTo>
                  <a:pt x="83" y="30"/>
                  <a:pt x="43" y="58"/>
                  <a:pt x="0" y="81"/>
                </a:cubicBezTo>
                <a:cubicBezTo>
                  <a:pt x="10" y="98"/>
                  <a:pt x="10" y="98"/>
                  <a:pt x="10" y="98"/>
                </a:cubicBezTo>
                <a:cubicBezTo>
                  <a:pt x="32" y="86"/>
                  <a:pt x="55" y="75"/>
                  <a:pt x="78" y="65"/>
                </a:cubicBezTo>
                <a:cubicBezTo>
                  <a:pt x="97" y="53"/>
                  <a:pt x="117" y="41"/>
                  <a:pt x="137" y="30"/>
                </a:cubicBezTo>
                <a:cubicBezTo>
                  <a:pt x="122" y="0"/>
                  <a:pt x="122" y="0"/>
                  <a:pt x="122"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2052" name="Group 2051">
            <a:extLst>
              <a:ext uri="{FF2B5EF4-FFF2-40B4-BE49-F238E27FC236}">
                <a16:creationId xmlns:a16="http://schemas.microsoft.com/office/drawing/2014/main" id="{6CD0455A-B127-15E3-5C11-21E52362B248}"/>
              </a:ext>
            </a:extLst>
          </p:cNvPr>
          <p:cNvGrpSpPr/>
          <p:nvPr/>
        </p:nvGrpSpPr>
        <p:grpSpPr>
          <a:xfrm rot="1786145">
            <a:off x="6247980" y="2264166"/>
            <a:ext cx="3829050" cy="3830638"/>
            <a:chOff x="817563" y="2264166"/>
            <a:chExt cx="3829050" cy="3830638"/>
          </a:xfrm>
        </p:grpSpPr>
        <p:sp>
          <p:nvSpPr>
            <p:cNvPr id="2053" name="Oval 28">
              <a:extLst>
                <a:ext uri="{FF2B5EF4-FFF2-40B4-BE49-F238E27FC236}">
                  <a16:creationId xmlns:a16="http://schemas.microsoft.com/office/drawing/2014/main" id="{52978F02-1072-37D5-F2C2-E9E16F9FADAC}"/>
                </a:ext>
              </a:extLst>
            </p:cNvPr>
            <p:cNvSpPr>
              <a:spLocks noChangeArrowheads="1"/>
            </p:cNvSpPr>
            <p:nvPr/>
          </p:nvSpPr>
          <p:spPr bwMode="auto">
            <a:xfrm>
              <a:off x="817563" y="2264166"/>
              <a:ext cx="3829050" cy="3830638"/>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54" name="hour hand">
              <a:extLst>
                <a:ext uri="{FF2B5EF4-FFF2-40B4-BE49-F238E27FC236}">
                  <a16:creationId xmlns:a16="http://schemas.microsoft.com/office/drawing/2014/main" id="{F6AC7AB9-2C33-791A-28A5-03CE514EE8F3}"/>
                </a:ext>
              </a:extLst>
            </p:cNvPr>
            <p:cNvSpPr>
              <a:spLocks/>
            </p:cNvSpPr>
            <p:nvPr/>
          </p:nvSpPr>
          <p:spPr bwMode="auto">
            <a:xfrm>
              <a:off x="2159000" y="3253178"/>
              <a:ext cx="601663"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2055" name="Freeform 29">
            <a:extLst>
              <a:ext uri="{FF2B5EF4-FFF2-40B4-BE49-F238E27FC236}">
                <a16:creationId xmlns:a16="http://schemas.microsoft.com/office/drawing/2014/main" id="{B6A319ED-1CBD-E7A5-8E25-08EFFF19BA8C}"/>
              </a:ext>
            </a:extLst>
          </p:cNvPr>
          <p:cNvSpPr>
            <a:spLocks noEditPoints="1"/>
          </p:cNvSpPr>
          <p:nvPr/>
        </p:nvSpPr>
        <p:spPr bwMode="auto">
          <a:xfrm>
            <a:off x="5968580" y="1986353"/>
            <a:ext cx="4387850" cy="4384675"/>
          </a:xfrm>
          <a:custGeom>
            <a:avLst/>
            <a:gdLst>
              <a:gd name="T0" fmla="*/ 897 w 1794"/>
              <a:gd name="T1" fmla="*/ 1793 h 1793"/>
              <a:gd name="T2" fmla="*/ 263 w 1794"/>
              <a:gd name="T3" fmla="*/ 1531 h 1793"/>
              <a:gd name="T4" fmla="*/ 0 w 1794"/>
              <a:gd name="T5" fmla="*/ 897 h 1793"/>
              <a:gd name="T6" fmla="*/ 263 w 1794"/>
              <a:gd name="T7" fmla="*/ 262 h 1793"/>
              <a:gd name="T8" fmla="*/ 897 w 1794"/>
              <a:gd name="T9" fmla="*/ 0 h 1793"/>
              <a:gd name="T10" fmla="*/ 1531 w 1794"/>
              <a:gd name="T11" fmla="*/ 262 h 1793"/>
              <a:gd name="T12" fmla="*/ 1794 w 1794"/>
              <a:gd name="T13" fmla="*/ 897 h 1793"/>
              <a:gd name="T14" fmla="*/ 1531 w 1794"/>
              <a:gd name="T15" fmla="*/ 1531 h 1793"/>
              <a:gd name="T16" fmla="*/ 897 w 1794"/>
              <a:gd name="T17" fmla="*/ 1793 h 1793"/>
              <a:gd name="T18" fmla="*/ 897 w 1794"/>
              <a:gd name="T19" fmla="*/ 79 h 1793"/>
              <a:gd name="T20" fmla="*/ 79 w 1794"/>
              <a:gd name="T21" fmla="*/ 897 h 1793"/>
              <a:gd name="T22" fmla="*/ 897 w 1794"/>
              <a:gd name="T23" fmla="*/ 1714 h 1793"/>
              <a:gd name="T24" fmla="*/ 1715 w 1794"/>
              <a:gd name="T25" fmla="*/ 897 h 1793"/>
              <a:gd name="T26" fmla="*/ 897 w 1794"/>
              <a:gd name="T27" fmla="*/ 79 h 1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94" h="1793">
                <a:moveTo>
                  <a:pt x="897" y="1793"/>
                </a:moveTo>
                <a:cubicBezTo>
                  <a:pt x="658" y="1793"/>
                  <a:pt x="432" y="1700"/>
                  <a:pt x="263" y="1531"/>
                </a:cubicBezTo>
                <a:cubicBezTo>
                  <a:pt x="94" y="1361"/>
                  <a:pt x="0" y="1136"/>
                  <a:pt x="0" y="897"/>
                </a:cubicBezTo>
                <a:cubicBezTo>
                  <a:pt x="0" y="657"/>
                  <a:pt x="94" y="432"/>
                  <a:pt x="263" y="262"/>
                </a:cubicBezTo>
                <a:cubicBezTo>
                  <a:pt x="432" y="93"/>
                  <a:pt x="658" y="0"/>
                  <a:pt x="897" y="0"/>
                </a:cubicBezTo>
                <a:cubicBezTo>
                  <a:pt x="1137" y="0"/>
                  <a:pt x="1362" y="93"/>
                  <a:pt x="1531" y="262"/>
                </a:cubicBezTo>
                <a:cubicBezTo>
                  <a:pt x="1701" y="432"/>
                  <a:pt x="1794" y="657"/>
                  <a:pt x="1794" y="897"/>
                </a:cubicBezTo>
                <a:cubicBezTo>
                  <a:pt x="1794" y="1136"/>
                  <a:pt x="1701" y="1361"/>
                  <a:pt x="1531" y="1531"/>
                </a:cubicBezTo>
                <a:cubicBezTo>
                  <a:pt x="1362" y="1700"/>
                  <a:pt x="1137" y="1793"/>
                  <a:pt x="897" y="1793"/>
                </a:cubicBezTo>
                <a:moveTo>
                  <a:pt x="897" y="79"/>
                </a:moveTo>
                <a:cubicBezTo>
                  <a:pt x="446" y="79"/>
                  <a:pt x="79" y="446"/>
                  <a:pt x="79" y="897"/>
                </a:cubicBezTo>
                <a:cubicBezTo>
                  <a:pt x="79" y="1348"/>
                  <a:pt x="446" y="1714"/>
                  <a:pt x="897" y="1714"/>
                </a:cubicBezTo>
                <a:cubicBezTo>
                  <a:pt x="1348" y="1714"/>
                  <a:pt x="1715" y="1348"/>
                  <a:pt x="1715" y="897"/>
                </a:cubicBezTo>
                <a:cubicBezTo>
                  <a:pt x="1715" y="446"/>
                  <a:pt x="1348" y="79"/>
                  <a:pt x="897" y="79"/>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56" name="Freeform 30">
            <a:extLst>
              <a:ext uri="{FF2B5EF4-FFF2-40B4-BE49-F238E27FC236}">
                <a16:creationId xmlns:a16="http://schemas.microsoft.com/office/drawing/2014/main" id="{5AFF8319-7608-33B8-DACF-670FFE7005E6}"/>
              </a:ext>
            </a:extLst>
          </p:cNvPr>
          <p:cNvSpPr>
            <a:spLocks noEditPoints="1"/>
          </p:cNvSpPr>
          <p:nvPr/>
        </p:nvSpPr>
        <p:spPr bwMode="auto">
          <a:xfrm>
            <a:off x="6141617" y="2157803"/>
            <a:ext cx="4043363" cy="4041775"/>
          </a:xfrm>
          <a:custGeom>
            <a:avLst/>
            <a:gdLst>
              <a:gd name="T0" fmla="*/ 826 w 1653"/>
              <a:gd name="T1" fmla="*/ 1653 h 1653"/>
              <a:gd name="T2" fmla="*/ 0 w 1653"/>
              <a:gd name="T3" fmla="*/ 827 h 1653"/>
              <a:gd name="T4" fmla="*/ 826 w 1653"/>
              <a:gd name="T5" fmla="*/ 0 h 1653"/>
              <a:gd name="T6" fmla="*/ 1653 w 1653"/>
              <a:gd name="T7" fmla="*/ 827 h 1653"/>
              <a:gd name="T8" fmla="*/ 826 w 1653"/>
              <a:gd name="T9" fmla="*/ 1653 h 1653"/>
              <a:gd name="T10" fmla="*/ 826 w 1653"/>
              <a:gd name="T11" fmla="*/ 49 h 1653"/>
              <a:gd name="T12" fmla="*/ 48 w 1653"/>
              <a:gd name="T13" fmla="*/ 827 h 1653"/>
              <a:gd name="T14" fmla="*/ 826 w 1653"/>
              <a:gd name="T15" fmla="*/ 1605 h 1653"/>
              <a:gd name="T16" fmla="*/ 1604 w 1653"/>
              <a:gd name="T17" fmla="*/ 827 h 1653"/>
              <a:gd name="T18" fmla="*/ 826 w 1653"/>
              <a:gd name="T19" fmla="*/ 49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3" h="1653">
                <a:moveTo>
                  <a:pt x="826" y="1653"/>
                </a:moveTo>
                <a:cubicBezTo>
                  <a:pt x="371" y="1653"/>
                  <a:pt x="0" y="1282"/>
                  <a:pt x="0" y="827"/>
                </a:cubicBezTo>
                <a:cubicBezTo>
                  <a:pt x="0" y="371"/>
                  <a:pt x="371" y="0"/>
                  <a:pt x="826" y="0"/>
                </a:cubicBezTo>
                <a:cubicBezTo>
                  <a:pt x="1282" y="0"/>
                  <a:pt x="1653" y="371"/>
                  <a:pt x="1653" y="827"/>
                </a:cubicBezTo>
                <a:cubicBezTo>
                  <a:pt x="1653" y="1282"/>
                  <a:pt x="1282" y="1653"/>
                  <a:pt x="826" y="1653"/>
                </a:cubicBezTo>
                <a:moveTo>
                  <a:pt x="826" y="49"/>
                </a:moveTo>
                <a:cubicBezTo>
                  <a:pt x="397" y="49"/>
                  <a:pt x="48" y="398"/>
                  <a:pt x="48" y="827"/>
                </a:cubicBezTo>
                <a:cubicBezTo>
                  <a:pt x="48" y="1256"/>
                  <a:pt x="397" y="1605"/>
                  <a:pt x="826" y="1605"/>
                </a:cubicBezTo>
                <a:cubicBezTo>
                  <a:pt x="1255" y="1605"/>
                  <a:pt x="1604" y="1256"/>
                  <a:pt x="1604" y="827"/>
                </a:cubicBezTo>
                <a:cubicBezTo>
                  <a:pt x="1604" y="398"/>
                  <a:pt x="1255" y="49"/>
                  <a:pt x="826" y="49"/>
                </a:cubicBezTo>
              </a:path>
            </a:pathLst>
          </a:custGeom>
          <a:solidFill>
            <a:srgbClr val="DFDE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57" name="Freeform 31">
            <a:extLst>
              <a:ext uri="{FF2B5EF4-FFF2-40B4-BE49-F238E27FC236}">
                <a16:creationId xmlns:a16="http://schemas.microsoft.com/office/drawing/2014/main" id="{3FD4A79A-D0FD-2513-855C-B5170546068B}"/>
              </a:ext>
            </a:extLst>
          </p:cNvPr>
          <p:cNvSpPr>
            <a:spLocks noEditPoints="1"/>
          </p:cNvSpPr>
          <p:nvPr/>
        </p:nvSpPr>
        <p:spPr bwMode="auto">
          <a:xfrm>
            <a:off x="6051130" y="2067316"/>
            <a:ext cx="4221163" cy="4222750"/>
          </a:xfrm>
          <a:custGeom>
            <a:avLst/>
            <a:gdLst>
              <a:gd name="T0" fmla="*/ 863 w 1726"/>
              <a:gd name="T1" fmla="*/ 1690 h 1727"/>
              <a:gd name="T2" fmla="*/ 37 w 1726"/>
              <a:gd name="T3" fmla="*/ 864 h 1727"/>
              <a:gd name="T4" fmla="*/ 863 w 1726"/>
              <a:gd name="T5" fmla="*/ 37 h 1727"/>
              <a:gd name="T6" fmla="*/ 1690 w 1726"/>
              <a:gd name="T7" fmla="*/ 864 h 1727"/>
              <a:gd name="T8" fmla="*/ 1690 w 1726"/>
              <a:gd name="T9" fmla="*/ 864 h 1727"/>
              <a:gd name="T10" fmla="*/ 1690 w 1726"/>
              <a:gd name="T11" fmla="*/ 864 h 1727"/>
              <a:gd name="T12" fmla="*/ 863 w 1726"/>
              <a:gd name="T13" fmla="*/ 1690 h 1727"/>
              <a:gd name="T14" fmla="*/ 863 w 1726"/>
              <a:gd name="T15" fmla="*/ 1690 h 1727"/>
              <a:gd name="T16" fmla="*/ 863 w 1726"/>
              <a:gd name="T17" fmla="*/ 0 h 1727"/>
              <a:gd name="T18" fmla="*/ 0 w 1726"/>
              <a:gd name="T19" fmla="*/ 864 h 1727"/>
              <a:gd name="T20" fmla="*/ 863 w 1726"/>
              <a:gd name="T21" fmla="*/ 1727 h 1727"/>
              <a:gd name="T22" fmla="*/ 1726 w 1726"/>
              <a:gd name="T23" fmla="*/ 864 h 1727"/>
              <a:gd name="T24" fmla="*/ 863 w 1726"/>
              <a:gd name="T25"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6" h="1727">
                <a:moveTo>
                  <a:pt x="863" y="1690"/>
                </a:moveTo>
                <a:cubicBezTo>
                  <a:pt x="408" y="1690"/>
                  <a:pt x="37" y="1319"/>
                  <a:pt x="37" y="864"/>
                </a:cubicBezTo>
                <a:cubicBezTo>
                  <a:pt x="37" y="408"/>
                  <a:pt x="408" y="37"/>
                  <a:pt x="863" y="37"/>
                </a:cubicBezTo>
                <a:cubicBezTo>
                  <a:pt x="1319" y="37"/>
                  <a:pt x="1690" y="408"/>
                  <a:pt x="1690" y="864"/>
                </a:cubicBezTo>
                <a:cubicBezTo>
                  <a:pt x="1690" y="864"/>
                  <a:pt x="1690" y="864"/>
                  <a:pt x="1690" y="864"/>
                </a:cubicBezTo>
                <a:cubicBezTo>
                  <a:pt x="1690" y="864"/>
                  <a:pt x="1690" y="864"/>
                  <a:pt x="1690" y="864"/>
                </a:cubicBezTo>
                <a:cubicBezTo>
                  <a:pt x="1690" y="1319"/>
                  <a:pt x="1319" y="1690"/>
                  <a:pt x="863" y="1690"/>
                </a:cubicBezTo>
                <a:cubicBezTo>
                  <a:pt x="863" y="1690"/>
                  <a:pt x="863" y="1690"/>
                  <a:pt x="863" y="1690"/>
                </a:cubicBezTo>
                <a:moveTo>
                  <a:pt x="863" y="0"/>
                </a:moveTo>
                <a:cubicBezTo>
                  <a:pt x="387" y="0"/>
                  <a:pt x="0" y="388"/>
                  <a:pt x="0" y="864"/>
                </a:cubicBezTo>
                <a:cubicBezTo>
                  <a:pt x="0" y="1340"/>
                  <a:pt x="387" y="1727"/>
                  <a:pt x="863" y="1727"/>
                </a:cubicBezTo>
                <a:cubicBezTo>
                  <a:pt x="1339" y="1727"/>
                  <a:pt x="1726" y="1340"/>
                  <a:pt x="1726" y="864"/>
                </a:cubicBezTo>
                <a:cubicBezTo>
                  <a:pt x="1726" y="388"/>
                  <a:pt x="1339" y="0"/>
                  <a:pt x="863" y="0"/>
                </a:cubicBezTo>
              </a:path>
            </a:pathLst>
          </a:custGeom>
          <a:solidFill>
            <a:srgbClr val="CD4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2058" name="Group 2057">
            <a:extLst>
              <a:ext uri="{FF2B5EF4-FFF2-40B4-BE49-F238E27FC236}">
                <a16:creationId xmlns:a16="http://schemas.microsoft.com/office/drawing/2014/main" id="{D6D615BD-0819-5E2B-ECB1-A6B26F9052DD}"/>
              </a:ext>
            </a:extLst>
          </p:cNvPr>
          <p:cNvGrpSpPr/>
          <p:nvPr/>
        </p:nvGrpSpPr>
        <p:grpSpPr>
          <a:xfrm>
            <a:off x="7886280" y="2411803"/>
            <a:ext cx="566738" cy="566738"/>
            <a:chOff x="2455863" y="2411803"/>
            <a:chExt cx="566738" cy="566738"/>
          </a:xfrm>
        </p:grpSpPr>
        <p:sp>
          <p:nvSpPr>
            <p:cNvPr id="2059" name="Oval 32">
              <a:extLst>
                <a:ext uri="{FF2B5EF4-FFF2-40B4-BE49-F238E27FC236}">
                  <a16:creationId xmlns:a16="http://schemas.microsoft.com/office/drawing/2014/main" id="{7275447C-AE1C-686E-41DA-68BC00EFF9B7}"/>
                </a:ext>
              </a:extLst>
            </p:cNvPr>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0" name="Oval 33">
              <a:extLst>
                <a:ext uri="{FF2B5EF4-FFF2-40B4-BE49-F238E27FC236}">
                  <a16:creationId xmlns:a16="http://schemas.microsoft.com/office/drawing/2014/main" id="{75CB1C53-5A12-8574-71B4-3C849C6E08AE}"/>
                </a:ext>
              </a:extLst>
            </p:cNvPr>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1" name="Freeform 34">
              <a:extLst>
                <a:ext uri="{FF2B5EF4-FFF2-40B4-BE49-F238E27FC236}">
                  <a16:creationId xmlns:a16="http://schemas.microsoft.com/office/drawing/2014/main" id="{3DD338FE-C46C-B0EB-ED6B-195320D71DB1}"/>
                </a:ext>
              </a:extLst>
            </p:cNvPr>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2" name="Freeform 35">
              <a:extLst>
                <a:ext uri="{FF2B5EF4-FFF2-40B4-BE49-F238E27FC236}">
                  <a16:creationId xmlns:a16="http://schemas.microsoft.com/office/drawing/2014/main" id="{7FBD94EA-0D48-2C39-DDFF-D9927E29F659}"/>
                </a:ext>
              </a:extLst>
            </p:cNvPr>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3" name="Rectangle 36">
              <a:extLst>
                <a:ext uri="{FF2B5EF4-FFF2-40B4-BE49-F238E27FC236}">
                  <a16:creationId xmlns:a16="http://schemas.microsoft.com/office/drawing/2014/main" id="{413F315C-5BD4-B823-99D1-79DF82F44F35}"/>
                </a:ext>
              </a:extLst>
            </p:cNvPr>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4" name="Rectangle 37">
              <a:extLst>
                <a:ext uri="{FF2B5EF4-FFF2-40B4-BE49-F238E27FC236}">
                  <a16:creationId xmlns:a16="http://schemas.microsoft.com/office/drawing/2014/main" id="{1919A9D5-E1BD-A8A1-9D0B-C56C17F3E53E}"/>
                </a:ext>
              </a:extLst>
            </p:cNvPr>
            <p:cNvSpPr>
              <a:spLocks noChangeArrowheads="1"/>
            </p:cNvSpPr>
            <p:nvPr/>
          </p:nvSpPr>
          <p:spPr bwMode="auto">
            <a:xfrm>
              <a:off x="2662555" y="2499116"/>
              <a:ext cx="14587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100" b="1" dirty="0">
                  <a:solidFill>
                    <a:srgbClr val="FF9936"/>
                  </a:solidFill>
                  <a:latin typeface="Raleway" panose="020B0003030101060003" pitchFamily="34" charset="0"/>
                </a:rPr>
                <a:t>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2065" name="Freeform 40">
            <a:extLst>
              <a:ext uri="{FF2B5EF4-FFF2-40B4-BE49-F238E27FC236}">
                <a16:creationId xmlns:a16="http://schemas.microsoft.com/office/drawing/2014/main" id="{FB0F04D3-F30E-F2BD-7DC0-F89C6F6507AC}"/>
              </a:ext>
            </a:extLst>
          </p:cNvPr>
          <p:cNvSpPr>
            <a:spLocks noEditPoints="1"/>
          </p:cNvSpPr>
          <p:nvPr/>
        </p:nvSpPr>
        <p:spPr bwMode="auto">
          <a:xfrm>
            <a:off x="8675267" y="2851541"/>
            <a:ext cx="20638" cy="122238"/>
          </a:xfrm>
          <a:custGeom>
            <a:avLst/>
            <a:gdLst>
              <a:gd name="T0" fmla="*/ 8 w 8"/>
              <a:gd name="T1" fmla="*/ 50 h 50"/>
              <a:gd name="T2" fmla="*/ 8 w 8"/>
              <a:gd name="T3" fmla="*/ 50 h 50"/>
              <a:gd name="T4" fmla="*/ 8 w 8"/>
              <a:gd name="T5" fmla="*/ 50 h 50"/>
              <a:gd name="T6" fmla="*/ 8 w 8"/>
              <a:gd name="T7" fmla="*/ 50 h 50"/>
              <a:gd name="T8" fmla="*/ 0 w 8"/>
              <a:gd name="T9" fmla="*/ 11 h 50"/>
              <a:gd name="T10" fmla="*/ 0 w 8"/>
              <a:gd name="T11" fmla="*/ 11 h 50"/>
              <a:gd name="T12" fmla="*/ 0 w 8"/>
              <a:gd name="T13" fmla="*/ 11 h 50"/>
              <a:gd name="T14" fmla="*/ 0 w 8"/>
              <a:gd name="T15" fmla="*/ 11 h 50"/>
              <a:gd name="T16" fmla="*/ 0 w 8"/>
              <a:gd name="T17" fmla="*/ 11 h 50"/>
              <a:gd name="T18" fmla="*/ 0 w 8"/>
              <a:gd name="T19" fmla="*/ 11 h 50"/>
              <a:gd name="T20" fmla="*/ 0 w 8"/>
              <a:gd name="T21" fmla="*/ 10 h 50"/>
              <a:gd name="T22" fmla="*/ 0 w 8"/>
              <a:gd name="T23" fmla="*/ 10 h 50"/>
              <a:gd name="T24" fmla="*/ 0 w 8"/>
              <a:gd name="T25" fmla="*/ 10 h 50"/>
              <a:gd name="T26" fmla="*/ 0 w 8"/>
              <a:gd name="T27" fmla="*/ 10 h 50"/>
              <a:gd name="T28" fmla="*/ 0 w 8"/>
              <a:gd name="T29" fmla="*/ 9 h 50"/>
              <a:gd name="T30" fmla="*/ 0 w 8"/>
              <a:gd name="T31" fmla="*/ 9 h 50"/>
              <a:gd name="T32" fmla="*/ 0 w 8"/>
              <a:gd name="T33" fmla="*/ 9 h 50"/>
              <a:gd name="T34" fmla="*/ 0 w 8"/>
              <a:gd name="T35" fmla="*/ 9 h 50"/>
              <a:gd name="T36" fmla="*/ 0 w 8"/>
              <a:gd name="T37" fmla="*/ 9 h 50"/>
              <a:gd name="T38" fmla="*/ 0 w 8"/>
              <a:gd name="T39" fmla="*/ 9 h 50"/>
              <a:gd name="T40" fmla="*/ 0 w 8"/>
              <a:gd name="T41" fmla="*/ 8 h 50"/>
              <a:gd name="T42" fmla="*/ 0 w 8"/>
              <a:gd name="T43" fmla="*/ 8 h 50"/>
              <a:gd name="T44" fmla="*/ 0 w 8"/>
              <a:gd name="T45" fmla="*/ 8 h 50"/>
              <a:gd name="T46" fmla="*/ 0 w 8"/>
              <a:gd name="T47" fmla="*/ 7 h 50"/>
              <a:gd name="T48" fmla="*/ 0 w 8"/>
              <a:gd name="T49" fmla="*/ 7 h 50"/>
              <a:gd name="T50" fmla="*/ 0 w 8"/>
              <a:gd name="T51" fmla="*/ 7 h 50"/>
              <a:gd name="T52" fmla="*/ 0 w 8"/>
              <a:gd name="T53" fmla="*/ 7 h 50"/>
              <a:gd name="T54" fmla="*/ 0 w 8"/>
              <a:gd name="T55" fmla="*/ 7 h 50"/>
              <a:gd name="T56" fmla="*/ 0 w 8"/>
              <a:gd name="T57" fmla="*/ 7 h 50"/>
              <a:gd name="T58" fmla="*/ 0 w 8"/>
              <a:gd name="T59" fmla="*/ 6 h 50"/>
              <a:gd name="T60" fmla="*/ 0 w 8"/>
              <a:gd name="T61" fmla="*/ 6 h 50"/>
              <a:gd name="T62" fmla="*/ 0 w 8"/>
              <a:gd name="T63" fmla="*/ 6 h 50"/>
              <a:gd name="T64" fmla="*/ 0 w 8"/>
              <a:gd name="T65" fmla="*/ 6 h 50"/>
              <a:gd name="T66" fmla="*/ 0 w 8"/>
              <a:gd name="T67" fmla="*/ 6 h 50"/>
              <a:gd name="T68" fmla="*/ 0 w 8"/>
              <a:gd name="T69" fmla="*/ 6 h 50"/>
              <a:gd name="T70" fmla="*/ 0 w 8"/>
              <a:gd name="T71" fmla="*/ 5 h 50"/>
              <a:gd name="T72" fmla="*/ 0 w 8"/>
              <a:gd name="T73" fmla="*/ 5 h 50"/>
              <a:gd name="T74" fmla="*/ 0 w 8"/>
              <a:gd name="T75" fmla="*/ 5 h 50"/>
              <a:gd name="T76" fmla="*/ 0 w 8"/>
              <a:gd name="T77" fmla="*/ 5 h 50"/>
              <a:gd name="T78" fmla="*/ 0 w 8"/>
              <a:gd name="T79" fmla="*/ 5 h 50"/>
              <a:gd name="T80" fmla="*/ 0 w 8"/>
              <a:gd name="T81" fmla="*/ 4 h 50"/>
              <a:gd name="T82" fmla="*/ 0 w 8"/>
              <a:gd name="T83" fmla="*/ 4 h 50"/>
              <a:gd name="T84" fmla="*/ 0 w 8"/>
              <a:gd name="T85" fmla="*/ 4 h 50"/>
              <a:gd name="T86" fmla="*/ 0 w 8"/>
              <a:gd name="T87" fmla="*/ 4 h 50"/>
              <a:gd name="T88" fmla="*/ 0 w 8"/>
              <a:gd name="T89" fmla="*/ 3 h 50"/>
              <a:gd name="T90" fmla="*/ 0 w 8"/>
              <a:gd name="T91" fmla="*/ 3 h 50"/>
              <a:gd name="T92" fmla="*/ 0 w 8"/>
              <a:gd name="T93" fmla="*/ 3 h 50"/>
              <a:gd name="T94" fmla="*/ 0 w 8"/>
              <a:gd name="T95" fmla="*/ 3 h 50"/>
              <a:gd name="T96" fmla="*/ 0 w 8"/>
              <a:gd name="T97" fmla="*/ 3 h 50"/>
              <a:gd name="T98" fmla="*/ 0 w 8"/>
              <a:gd name="T99" fmla="*/ 3 h 50"/>
              <a:gd name="T100" fmla="*/ 0 w 8"/>
              <a:gd name="T101" fmla="*/ 2 h 50"/>
              <a:gd name="T102" fmla="*/ 0 w 8"/>
              <a:gd name="T103" fmla="*/ 2 h 50"/>
              <a:gd name="T104" fmla="*/ 0 w 8"/>
              <a:gd name="T105" fmla="*/ 2 h 50"/>
              <a:gd name="T106" fmla="*/ 0 w 8"/>
              <a:gd name="T107" fmla="*/ 2 h 50"/>
              <a:gd name="T108" fmla="*/ 0 w 8"/>
              <a:gd name="T109" fmla="*/ 2 h 50"/>
              <a:gd name="T110" fmla="*/ 0 w 8"/>
              <a:gd name="T111" fmla="*/ 1 h 50"/>
              <a:gd name="T112" fmla="*/ 0 w 8"/>
              <a:gd name="T113" fmla="*/ 0 h 50"/>
              <a:gd name="T114" fmla="*/ 0 w 8"/>
              <a:gd name="T11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 h="50">
                <a:moveTo>
                  <a:pt x="8" y="50"/>
                </a:moveTo>
                <a:cubicBezTo>
                  <a:pt x="8" y="50"/>
                  <a:pt x="8" y="50"/>
                  <a:pt x="8" y="50"/>
                </a:cubicBezTo>
                <a:cubicBezTo>
                  <a:pt x="8" y="50"/>
                  <a:pt x="8" y="50"/>
                  <a:pt x="8" y="50"/>
                </a:cubicBezTo>
                <a:moveTo>
                  <a:pt x="8" y="50"/>
                </a:moveTo>
                <a:cubicBezTo>
                  <a:pt x="8" y="50"/>
                  <a:pt x="8" y="50"/>
                  <a:pt x="8" y="50"/>
                </a:cubicBezTo>
                <a:cubicBezTo>
                  <a:pt x="8" y="50"/>
                  <a:pt x="8" y="50"/>
                  <a:pt x="8" y="50"/>
                </a:cubicBezTo>
                <a:moveTo>
                  <a:pt x="8" y="49"/>
                </a:moveTo>
                <a:cubicBezTo>
                  <a:pt x="8" y="50"/>
                  <a:pt x="8" y="50"/>
                  <a:pt x="8" y="50"/>
                </a:cubicBezTo>
                <a:cubicBezTo>
                  <a:pt x="8" y="50"/>
                  <a:pt x="8" y="50"/>
                  <a:pt x="8" y="49"/>
                </a:cubicBezTo>
                <a:moveTo>
                  <a:pt x="0" y="11"/>
                </a:moveTo>
                <a:cubicBezTo>
                  <a:pt x="0" y="25"/>
                  <a:pt x="2" y="38"/>
                  <a:pt x="8" y="49"/>
                </a:cubicBezTo>
                <a:cubicBezTo>
                  <a:pt x="2" y="38"/>
                  <a:pt x="0" y="25"/>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8"/>
                  <a:pt x="0" y="8"/>
                  <a:pt x="0" y="8"/>
                </a:cubicBezTo>
                <a:cubicBezTo>
                  <a:pt x="0" y="8"/>
                  <a:pt x="0" y="8"/>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4"/>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3"/>
                  <a:pt x="0" y="3"/>
                  <a:pt x="0" y="3"/>
                </a:cubicBezTo>
                <a:cubicBezTo>
                  <a:pt x="0" y="3"/>
                  <a:pt x="0" y="3"/>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6" name="Freeform 46">
            <a:extLst>
              <a:ext uri="{FF2B5EF4-FFF2-40B4-BE49-F238E27FC236}">
                <a16:creationId xmlns:a16="http://schemas.microsoft.com/office/drawing/2014/main" id="{301E82DD-29AD-38C0-A3C0-848183B0DB31}"/>
              </a:ext>
            </a:extLst>
          </p:cNvPr>
          <p:cNvSpPr>
            <a:spLocks noEditPoints="1"/>
          </p:cNvSpPr>
          <p:nvPr/>
        </p:nvSpPr>
        <p:spPr bwMode="auto">
          <a:xfrm>
            <a:off x="9216605" y="3272228"/>
            <a:ext cx="46038" cy="188913"/>
          </a:xfrm>
          <a:custGeom>
            <a:avLst/>
            <a:gdLst>
              <a:gd name="T0" fmla="*/ 3 w 19"/>
              <a:gd name="T1" fmla="*/ 76 h 77"/>
              <a:gd name="T2" fmla="*/ 3 w 19"/>
              <a:gd name="T3" fmla="*/ 76 h 77"/>
              <a:gd name="T4" fmla="*/ 3 w 19"/>
              <a:gd name="T5" fmla="*/ 76 h 77"/>
              <a:gd name="T6" fmla="*/ 3 w 19"/>
              <a:gd name="T7" fmla="*/ 75 h 77"/>
              <a:gd name="T8" fmla="*/ 3 w 19"/>
              <a:gd name="T9" fmla="*/ 75 h 77"/>
              <a:gd name="T10" fmla="*/ 3 w 19"/>
              <a:gd name="T11" fmla="*/ 75 h 77"/>
              <a:gd name="T12" fmla="*/ 3 w 19"/>
              <a:gd name="T13" fmla="*/ 74 h 77"/>
              <a:gd name="T14" fmla="*/ 3 w 19"/>
              <a:gd name="T15" fmla="*/ 74 h 77"/>
              <a:gd name="T16" fmla="*/ 3 w 19"/>
              <a:gd name="T17" fmla="*/ 74 h 77"/>
              <a:gd name="T18" fmla="*/ 2 w 19"/>
              <a:gd name="T19" fmla="*/ 73 h 77"/>
              <a:gd name="T20" fmla="*/ 2 w 19"/>
              <a:gd name="T21" fmla="*/ 73 h 77"/>
              <a:gd name="T22" fmla="*/ 2 w 19"/>
              <a:gd name="T23" fmla="*/ 72 h 77"/>
              <a:gd name="T24" fmla="*/ 2 w 19"/>
              <a:gd name="T25" fmla="*/ 72 h 77"/>
              <a:gd name="T26" fmla="*/ 2 w 19"/>
              <a:gd name="T27" fmla="*/ 71 h 77"/>
              <a:gd name="T28" fmla="*/ 2 w 19"/>
              <a:gd name="T29" fmla="*/ 71 h 77"/>
              <a:gd name="T30" fmla="*/ 2 w 19"/>
              <a:gd name="T31" fmla="*/ 71 h 77"/>
              <a:gd name="T32" fmla="*/ 2 w 19"/>
              <a:gd name="T33" fmla="*/ 70 h 77"/>
              <a:gd name="T34" fmla="*/ 2 w 19"/>
              <a:gd name="T35" fmla="*/ 70 h 77"/>
              <a:gd name="T36" fmla="*/ 2 w 19"/>
              <a:gd name="T37" fmla="*/ 69 h 77"/>
              <a:gd name="T38" fmla="*/ 2 w 19"/>
              <a:gd name="T39" fmla="*/ 69 h 77"/>
              <a:gd name="T40" fmla="*/ 2 w 19"/>
              <a:gd name="T41" fmla="*/ 69 h 77"/>
              <a:gd name="T42" fmla="*/ 2 w 19"/>
              <a:gd name="T43" fmla="*/ 68 h 77"/>
              <a:gd name="T44" fmla="*/ 2 w 19"/>
              <a:gd name="T45" fmla="*/ 68 h 77"/>
              <a:gd name="T46" fmla="*/ 2 w 19"/>
              <a:gd name="T47" fmla="*/ 68 h 77"/>
              <a:gd name="T48" fmla="*/ 1 w 19"/>
              <a:gd name="T49" fmla="*/ 67 h 77"/>
              <a:gd name="T50" fmla="*/ 1 w 19"/>
              <a:gd name="T51" fmla="*/ 67 h 77"/>
              <a:gd name="T52" fmla="*/ 1 w 19"/>
              <a:gd name="T53" fmla="*/ 67 h 77"/>
              <a:gd name="T54" fmla="*/ 1 w 19"/>
              <a:gd name="T55" fmla="*/ 66 h 77"/>
              <a:gd name="T56" fmla="*/ 1 w 19"/>
              <a:gd name="T57" fmla="*/ 66 h 77"/>
              <a:gd name="T58" fmla="*/ 1 w 19"/>
              <a:gd name="T59" fmla="*/ 65 h 77"/>
              <a:gd name="T60" fmla="*/ 1 w 19"/>
              <a:gd name="T61" fmla="*/ 65 h 77"/>
              <a:gd name="T62" fmla="*/ 1 w 19"/>
              <a:gd name="T63" fmla="*/ 65 h 77"/>
              <a:gd name="T64" fmla="*/ 1 w 19"/>
              <a:gd name="T65" fmla="*/ 64 h 77"/>
              <a:gd name="T66" fmla="*/ 1 w 19"/>
              <a:gd name="T67" fmla="*/ 64 h 77"/>
              <a:gd name="T68" fmla="*/ 1 w 19"/>
              <a:gd name="T69" fmla="*/ 64 h 77"/>
              <a:gd name="T70" fmla="*/ 1 w 19"/>
              <a:gd name="T71" fmla="*/ 63 h 77"/>
              <a:gd name="T72" fmla="*/ 1 w 19"/>
              <a:gd name="T73" fmla="*/ 63 h 77"/>
              <a:gd name="T74" fmla="*/ 1 w 19"/>
              <a:gd name="T75" fmla="*/ 62 h 77"/>
              <a:gd name="T76" fmla="*/ 1 w 19"/>
              <a:gd name="T77" fmla="*/ 62 h 77"/>
              <a:gd name="T78" fmla="*/ 1 w 19"/>
              <a:gd name="T79" fmla="*/ 61 h 77"/>
              <a:gd name="T80" fmla="*/ 1 w 19"/>
              <a:gd name="T81" fmla="*/ 61 h 77"/>
              <a:gd name="T82" fmla="*/ 1 w 19"/>
              <a:gd name="T83" fmla="*/ 61 h 77"/>
              <a:gd name="T84" fmla="*/ 1 w 19"/>
              <a:gd name="T85" fmla="*/ 60 h 77"/>
              <a:gd name="T86" fmla="*/ 1 w 19"/>
              <a:gd name="T87" fmla="*/ 60 h 77"/>
              <a:gd name="T88" fmla="*/ 1 w 19"/>
              <a:gd name="T89" fmla="*/ 60 h 77"/>
              <a:gd name="T90" fmla="*/ 18 w 19"/>
              <a:gd name="T91" fmla="*/ 0 h 77"/>
              <a:gd name="T92" fmla="*/ 18 w 19"/>
              <a:gd name="T93" fmla="*/ 0 h 77"/>
              <a:gd name="T94" fmla="*/ 19 w 19"/>
              <a:gd name="T95" fmla="*/ 0 h 77"/>
              <a:gd name="T96" fmla="*/ 19 w 19"/>
              <a:gd name="T9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 h="77">
                <a:moveTo>
                  <a:pt x="3" y="77"/>
                </a:moveTo>
                <a:cubicBezTo>
                  <a:pt x="3" y="77"/>
                  <a:pt x="3" y="77"/>
                  <a:pt x="3" y="77"/>
                </a:cubicBezTo>
                <a:cubicBezTo>
                  <a:pt x="3" y="77"/>
                  <a:pt x="3" y="77"/>
                  <a:pt x="3" y="77"/>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4"/>
                </a:moveTo>
                <a:cubicBezTo>
                  <a:pt x="3" y="74"/>
                  <a:pt x="3" y="75"/>
                  <a:pt x="3" y="75"/>
                </a:cubicBezTo>
                <a:cubicBezTo>
                  <a:pt x="3" y="75"/>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2" y="73"/>
                </a:moveTo>
                <a:cubicBezTo>
                  <a:pt x="2" y="73"/>
                  <a:pt x="2" y="73"/>
                  <a:pt x="2" y="73"/>
                </a:cubicBezTo>
                <a:cubicBezTo>
                  <a:pt x="2" y="73"/>
                  <a:pt x="2" y="73"/>
                  <a:pt x="2" y="73"/>
                </a:cubicBezTo>
                <a:moveTo>
                  <a:pt x="2" y="73"/>
                </a:moveTo>
                <a:cubicBezTo>
                  <a:pt x="2" y="73"/>
                  <a:pt x="2" y="73"/>
                  <a:pt x="2" y="73"/>
                </a:cubicBezTo>
                <a:cubicBezTo>
                  <a:pt x="2" y="73"/>
                  <a:pt x="2" y="73"/>
                  <a:pt x="2" y="73"/>
                </a:cubicBezTo>
                <a:moveTo>
                  <a:pt x="2" y="72"/>
                </a:moveTo>
                <a:cubicBezTo>
                  <a:pt x="2" y="72"/>
                  <a:pt x="2" y="72"/>
                  <a:pt x="2" y="73"/>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69"/>
                </a:moveTo>
                <a:cubicBezTo>
                  <a:pt x="2" y="69"/>
                  <a:pt x="2" y="70"/>
                  <a:pt x="2" y="70"/>
                </a:cubicBezTo>
                <a:cubicBezTo>
                  <a:pt x="2" y="70"/>
                  <a:pt x="2" y="69"/>
                  <a:pt x="2" y="69"/>
                </a:cubicBezTo>
                <a:moveTo>
                  <a:pt x="2" y="69"/>
                </a:moveTo>
                <a:cubicBezTo>
                  <a:pt x="2" y="69"/>
                  <a:pt x="2" y="69"/>
                  <a:pt x="2" y="69"/>
                </a:cubicBezTo>
                <a:cubicBezTo>
                  <a:pt x="2" y="69"/>
                  <a:pt x="2" y="69"/>
                  <a:pt x="2" y="69"/>
                </a:cubicBezTo>
                <a:moveTo>
                  <a:pt x="2" y="69"/>
                </a:moveTo>
                <a:cubicBezTo>
                  <a:pt x="2" y="69"/>
                  <a:pt x="2" y="69"/>
                  <a:pt x="2" y="69"/>
                </a:cubicBezTo>
                <a:cubicBezTo>
                  <a:pt x="2" y="69"/>
                  <a:pt x="2" y="69"/>
                  <a:pt x="2" y="69"/>
                </a:cubicBezTo>
                <a:moveTo>
                  <a:pt x="2" y="68"/>
                </a:moveTo>
                <a:cubicBezTo>
                  <a:pt x="2" y="69"/>
                  <a:pt x="2" y="69"/>
                  <a:pt x="2" y="69"/>
                </a:cubicBezTo>
                <a:cubicBezTo>
                  <a:pt x="2" y="69"/>
                  <a:pt x="2" y="69"/>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1" y="67"/>
                </a:moveTo>
                <a:cubicBezTo>
                  <a:pt x="1" y="67"/>
                  <a:pt x="1" y="67"/>
                  <a:pt x="1" y="68"/>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5"/>
                </a:moveTo>
                <a:cubicBezTo>
                  <a:pt x="1" y="65"/>
                  <a:pt x="1" y="66"/>
                  <a:pt x="1" y="66"/>
                </a:cubicBezTo>
                <a:cubicBezTo>
                  <a:pt x="1" y="66"/>
                  <a:pt x="1" y="65"/>
                  <a:pt x="1" y="65"/>
                </a:cubicBezTo>
                <a:moveTo>
                  <a:pt x="1" y="65"/>
                </a:moveTo>
                <a:cubicBezTo>
                  <a:pt x="1" y="65"/>
                  <a:pt x="1" y="65"/>
                  <a:pt x="1" y="65"/>
                </a:cubicBezTo>
                <a:cubicBezTo>
                  <a:pt x="1" y="65"/>
                  <a:pt x="1" y="65"/>
                  <a:pt x="1" y="65"/>
                </a:cubicBezTo>
                <a:moveTo>
                  <a:pt x="1" y="65"/>
                </a:moveTo>
                <a:cubicBezTo>
                  <a:pt x="1" y="65"/>
                  <a:pt x="1" y="65"/>
                  <a:pt x="1" y="65"/>
                </a:cubicBezTo>
                <a:cubicBezTo>
                  <a:pt x="1" y="65"/>
                  <a:pt x="1" y="65"/>
                  <a:pt x="1" y="65"/>
                </a:cubicBezTo>
                <a:moveTo>
                  <a:pt x="1" y="64"/>
                </a:moveTo>
                <a:cubicBezTo>
                  <a:pt x="1" y="65"/>
                  <a:pt x="1" y="65"/>
                  <a:pt x="1" y="65"/>
                </a:cubicBezTo>
                <a:cubicBezTo>
                  <a:pt x="1" y="65"/>
                  <a:pt x="1" y="65"/>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3"/>
                </a:moveTo>
                <a:cubicBezTo>
                  <a:pt x="1" y="63"/>
                  <a:pt x="1" y="63"/>
                  <a:pt x="1" y="64"/>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1"/>
                </a:moveTo>
                <a:cubicBezTo>
                  <a:pt x="1" y="61"/>
                  <a:pt x="1" y="62"/>
                  <a:pt x="1" y="62"/>
                </a:cubicBezTo>
                <a:cubicBezTo>
                  <a:pt x="1" y="62"/>
                  <a:pt x="1" y="61"/>
                  <a:pt x="1" y="61"/>
                </a:cubicBezTo>
                <a:moveTo>
                  <a:pt x="1" y="61"/>
                </a:moveTo>
                <a:cubicBezTo>
                  <a:pt x="1" y="61"/>
                  <a:pt x="1" y="61"/>
                  <a:pt x="1" y="61"/>
                </a:cubicBezTo>
                <a:cubicBezTo>
                  <a:pt x="1" y="61"/>
                  <a:pt x="1" y="61"/>
                  <a:pt x="1" y="61"/>
                </a:cubicBezTo>
                <a:moveTo>
                  <a:pt x="1" y="61"/>
                </a:moveTo>
                <a:cubicBezTo>
                  <a:pt x="1" y="61"/>
                  <a:pt x="1" y="61"/>
                  <a:pt x="1" y="61"/>
                </a:cubicBezTo>
                <a:cubicBezTo>
                  <a:pt x="1" y="61"/>
                  <a:pt x="1" y="61"/>
                  <a:pt x="1" y="61"/>
                </a:cubicBezTo>
                <a:moveTo>
                  <a:pt x="1" y="60"/>
                </a:moveTo>
                <a:cubicBezTo>
                  <a:pt x="1" y="61"/>
                  <a:pt x="1" y="61"/>
                  <a:pt x="1" y="61"/>
                </a:cubicBezTo>
                <a:cubicBezTo>
                  <a:pt x="1" y="61"/>
                  <a:pt x="1" y="61"/>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8" y="1"/>
                </a:moveTo>
                <a:cubicBezTo>
                  <a:pt x="6" y="17"/>
                  <a:pt x="0" y="38"/>
                  <a:pt x="1" y="60"/>
                </a:cubicBezTo>
                <a:cubicBezTo>
                  <a:pt x="0" y="38"/>
                  <a:pt x="6" y="17"/>
                  <a:pt x="18" y="1"/>
                </a:cubicBezTo>
                <a:moveTo>
                  <a:pt x="18" y="0"/>
                </a:moveTo>
                <a:cubicBezTo>
                  <a:pt x="18" y="0"/>
                  <a:pt x="18" y="0"/>
                  <a:pt x="18" y="1"/>
                </a:cubicBezTo>
                <a:cubicBezTo>
                  <a:pt x="18" y="0"/>
                  <a:pt x="18" y="0"/>
                  <a:pt x="18" y="0"/>
                </a:cubicBezTo>
                <a:moveTo>
                  <a:pt x="19" y="0"/>
                </a:moveTo>
                <a:cubicBezTo>
                  <a:pt x="18" y="0"/>
                  <a:pt x="18" y="0"/>
                  <a:pt x="18" y="0"/>
                </a:cubicBezTo>
                <a:cubicBezTo>
                  <a:pt x="18" y="0"/>
                  <a:pt x="18"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2067" name="Group 2066">
            <a:extLst>
              <a:ext uri="{FF2B5EF4-FFF2-40B4-BE49-F238E27FC236}">
                <a16:creationId xmlns:a16="http://schemas.microsoft.com/office/drawing/2014/main" id="{6E2F9AA3-7F15-7D7A-42BD-8B01CA622D33}"/>
              </a:ext>
            </a:extLst>
          </p:cNvPr>
          <p:cNvGrpSpPr/>
          <p:nvPr/>
        </p:nvGrpSpPr>
        <p:grpSpPr>
          <a:xfrm>
            <a:off x="9381892" y="3437374"/>
            <a:ext cx="585788" cy="700042"/>
            <a:chOff x="3951475" y="3437374"/>
            <a:chExt cx="585788" cy="700042"/>
          </a:xfrm>
        </p:grpSpPr>
        <p:sp>
          <p:nvSpPr>
            <p:cNvPr id="2068" name="Freeform 44">
              <a:extLst>
                <a:ext uri="{FF2B5EF4-FFF2-40B4-BE49-F238E27FC236}">
                  <a16:creationId xmlns:a16="http://schemas.microsoft.com/office/drawing/2014/main" id="{9C5152C4-733A-F203-8364-207F596F7C28}"/>
                </a:ext>
              </a:extLst>
            </p:cNvPr>
            <p:cNvSpPr>
              <a:spLocks/>
            </p:cNvSpPr>
            <p:nvPr/>
          </p:nvSpPr>
          <p:spPr bwMode="auto">
            <a:xfrm>
              <a:off x="3951475" y="3437374"/>
              <a:ext cx="585788" cy="587375"/>
            </a:xfrm>
            <a:custGeom>
              <a:avLst/>
              <a:gdLst>
                <a:gd name="T0" fmla="*/ 127 w 240"/>
                <a:gd name="T1" fmla="*/ 236 h 240"/>
                <a:gd name="T2" fmla="*/ 236 w 240"/>
                <a:gd name="T3" fmla="*/ 113 h 240"/>
                <a:gd name="T4" fmla="*/ 113 w 240"/>
                <a:gd name="T5" fmla="*/ 4 h 240"/>
                <a:gd name="T6" fmla="*/ 4 w 240"/>
                <a:gd name="T7" fmla="*/ 127 h 240"/>
                <a:gd name="T8" fmla="*/ 127 w 240"/>
                <a:gd name="T9" fmla="*/ 236 h 240"/>
              </a:gdLst>
              <a:ahLst/>
              <a:cxnLst>
                <a:cxn ang="0">
                  <a:pos x="T0" y="T1"/>
                </a:cxn>
                <a:cxn ang="0">
                  <a:pos x="T2" y="T3"/>
                </a:cxn>
                <a:cxn ang="0">
                  <a:pos x="T4" y="T5"/>
                </a:cxn>
                <a:cxn ang="0">
                  <a:pos x="T6" y="T7"/>
                </a:cxn>
                <a:cxn ang="0">
                  <a:pos x="T8" y="T9"/>
                </a:cxn>
              </a:cxnLst>
              <a:rect l="0" t="0" r="r" b="b"/>
              <a:pathLst>
                <a:path w="240" h="240">
                  <a:moveTo>
                    <a:pt x="127" y="236"/>
                  </a:moveTo>
                  <a:cubicBezTo>
                    <a:pt x="191" y="232"/>
                    <a:pt x="240" y="177"/>
                    <a:pt x="236" y="113"/>
                  </a:cubicBezTo>
                  <a:cubicBezTo>
                    <a:pt x="232" y="49"/>
                    <a:pt x="177" y="0"/>
                    <a:pt x="113" y="4"/>
                  </a:cubicBezTo>
                  <a:cubicBezTo>
                    <a:pt x="49" y="8"/>
                    <a:pt x="0" y="63"/>
                    <a:pt x="4" y="127"/>
                  </a:cubicBezTo>
                  <a:cubicBezTo>
                    <a:pt x="8" y="191"/>
                    <a:pt x="63" y="240"/>
                    <a:pt x="127" y="236"/>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9" name="Freeform 45">
              <a:extLst>
                <a:ext uri="{FF2B5EF4-FFF2-40B4-BE49-F238E27FC236}">
                  <a16:creationId xmlns:a16="http://schemas.microsoft.com/office/drawing/2014/main" id="{39D736F1-C0A4-21B2-E8F0-4E00D6989D25}"/>
                </a:ext>
              </a:extLst>
            </p:cNvPr>
            <p:cNvSpPr>
              <a:spLocks/>
            </p:cNvSpPr>
            <p:nvPr/>
          </p:nvSpPr>
          <p:spPr bwMode="auto">
            <a:xfrm>
              <a:off x="4010212" y="3492937"/>
              <a:ext cx="471488" cy="473075"/>
            </a:xfrm>
            <a:custGeom>
              <a:avLst/>
              <a:gdLst>
                <a:gd name="T0" fmla="*/ 102 w 193"/>
                <a:gd name="T1" fmla="*/ 190 h 193"/>
                <a:gd name="T2" fmla="*/ 189 w 193"/>
                <a:gd name="T3" fmla="*/ 91 h 193"/>
                <a:gd name="T4" fmla="*/ 90 w 193"/>
                <a:gd name="T5" fmla="*/ 4 h 193"/>
                <a:gd name="T6" fmla="*/ 3 w 193"/>
                <a:gd name="T7" fmla="*/ 103 h 193"/>
                <a:gd name="T8" fmla="*/ 102 w 193"/>
                <a:gd name="T9" fmla="*/ 190 h 193"/>
              </a:gdLst>
              <a:ahLst/>
              <a:cxnLst>
                <a:cxn ang="0">
                  <a:pos x="T0" y="T1"/>
                </a:cxn>
                <a:cxn ang="0">
                  <a:pos x="T2" y="T3"/>
                </a:cxn>
                <a:cxn ang="0">
                  <a:pos x="T4" y="T5"/>
                </a:cxn>
                <a:cxn ang="0">
                  <a:pos x="T6" y="T7"/>
                </a:cxn>
                <a:cxn ang="0">
                  <a:pos x="T8" y="T9"/>
                </a:cxn>
              </a:cxnLst>
              <a:rect l="0" t="0" r="r" b="b"/>
              <a:pathLst>
                <a:path w="193" h="193">
                  <a:moveTo>
                    <a:pt x="102" y="190"/>
                  </a:moveTo>
                  <a:cubicBezTo>
                    <a:pt x="153" y="187"/>
                    <a:pt x="193" y="143"/>
                    <a:pt x="189" y="91"/>
                  </a:cubicBezTo>
                  <a:cubicBezTo>
                    <a:pt x="186" y="40"/>
                    <a:pt x="142" y="0"/>
                    <a:pt x="90" y="4"/>
                  </a:cubicBezTo>
                  <a:cubicBezTo>
                    <a:pt x="39" y="7"/>
                    <a:pt x="0" y="51"/>
                    <a:pt x="3" y="103"/>
                  </a:cubicBezTo>
                  <a:cubicBezTo>
                    <a:pt x="6" y="154"/>
                    <a:pt x="50" y="193"/>
                    <a:pt x="102" y="19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0" name="Freeform 47">
              <a:extLst>
                <a:ext uri="{FF2B5EF4-FFF2-40B4-BE49-F238E27FC236}">
                  <a16:creationId xmlns:a16="http://schemas.microsoft.com/office/drawing/2014/main" id="{B15680E7-8928-AC47-EB45-358124F73924}"/>
                </a:ext>
              </a:extLst>
            </p:cNvPr>
            <p:cNvSpPr>
              <a:spLocks/>
            </p:cNvSpPr>
            <p:nvPr/>
          </p:nvSpPr>
          <p:spPr bwMode="auto">
            <a:xfrm>
              <a:off x="4014975" y="3537387"/>
              <a:ext cx="207963" cy="420688"/>
            </a:xfrm>
            <a:custGeom>
              <a:avLst/>
              <a:gdLst>
                <a:gd name="T0" fmla="*/ 19 w 85"/>
                <a:gd name="T1" fmla="*/ 24 h 172"/>
                <a:gd name="T2" fmla="*/ 19 w 85"/>
                <a:gd name="T3" fmla="*/ 24 h 172"/>
                <a:gd name="T4" fmla="*/ 18 w 85"/>
                <a:gd name="T5" fmla="*/ 24 h 172"/>
                <a:gd name="T6" fmla="*/ 18 w 85"/>
                <a:gd name="T7" fmla="*/ 25 h 172"/>
                <a:gd name="T8" fmla="*/ 1 w 85"/>
                <a:gd name="T9" fmla="*/ 84 h 172"/>
                <a:gd name="T10" fmla="*/ 1 w 85"/>
                <a:gd name="T11" fmla="*/ 84 h 172"/>
                <a:gd name="T12" fmla="*/ 1 w 85"/>
                <a:gd name="T13" fmla="*/ 85 h 172"/>
                <a:gd name="T14" fmla="*/ 1 w 85"/>
                <a:gd name="T15" fmla="*/ 85 h 172"/>
                <a:gd name="T16" fmla="*/ 1 w 85"/>
                <a:gd name="T17" fmla="*/ 85 h 172"/>
                <a:gd name="T18" fmla="*/ 1 w 85"/>
                <a:gd name="T19" fmla="*/ 86 h 172"/>
                <a:gd name="T20" fmla="*/ 1 w 85"/>
                <a:gd name="T21" fmla="*/ 86 h 172"/>
                <a:gd name="T22" fmla="*/ 1 w 85"/>
                <a:gd name="T23" fmla="*/ 87 h 172"/>
                <a:gd name="T24" fmla="*/ 1 w 85"/>
                <a:gd name="T25" fmla="*/ 87 h 172"/>
                <a:gd name="T26" fmla="*/ 1 w 85"/>
                <a:gd name="T27" fmla="*/ 88 h 172"/>
                <a:gd name="T28" fmla="*/ 1 w 85"/>
                <a:gd name="T29" fmla="*/ 88 h 172"/>
                <a:gd name="T30" fmla="*/ 1 w 85"/>
                <a:gd name="T31" fmla="*/ 88 h 172"/>
                <a:gd name="T32" fmla="*/ 1 w 85"/>
                <a:gd name="T33" fmla="*/ 89 h 172"/>
                <a:gd name="T34" fmla="*/ 1 w 85"/>
                <a:gd name="T35" fmla="*/ 89 h 172"/>
                <a:gd name="T36" fmla="*/ 1 w 85"/>
                <a:gd name="T37" fmla="*/ 90 h 172"/>
                <a:gd name="T38" fmla="*/ 1 w 85"/>
                <a:gd name="T39" fmla="*/ 90 h 172"/>
                <a:gd name="T40" fmla="*/ 1 w 85"/>
                <a:gd name="T41" fmla="*/ 91 h 172"/>
                <a:gd name="T42" fmla="*/ 1 w 85"/>
                <a:gd name="T43" fmla="*/ 91 h 172"/>
                <a:gd name="T44" fmla="*/ 1 w 85"/>
                <a:gd name="T45" fmla="*/ 91 h 172"/>
                <a:gd name="T46" fmla="*/ 2 w 85"/>
                <a:gd name="T47" fmla="*/ 92 h 172"/>
                <a:gd name="T48" fmla="*/ 2 w 85"/>
                <a:gd name="T49" fmla="*/ 92 h 172"/>
                <a:gd name="T50" fmla="*/ 2 w 85"/>
                <a:gd name="T51" fmla="*/ 93 h 172"/>
                <a:gd name="T52" fmla="*/ 2 w 85"/>
                <a:gd name="T53" fmla="*/ 93 h 172"/>
                <a:gd name="T54" fmla="*/ 2 w 85"/>
                <a:gd name="T55" fmla="*/ 94 h 172"/>
                <a:gd name="T56" fmla="*/ 2 w 85"/>
                <a:gd name="T57" fmla="*/ 94 h 172"/>
                <a:gd name="T58" fmla="*/ 2 w 85"/>
                <a:gd name="T59" fmla="*/ 94 h 172"/>
                <a:gd name="T60" fmla="*/ 2 w 85"/>
                <a:gd name="T61" fmla="*/ 95 h 172"/>
                <a:gd name="T62" fmla="*/ 2 w 85"/>
                <a:gd name="T63" fmla="*/ 95 h 172"/>
                <a:gd name="T64" fmla="*/ 2 w 85"/>
                <a:gd name="T65" fmla="*/ 96 h 172"/>
                <a:gd name="T66" fmla="*/ 2 w 85"/>
                <a:gd name="T67" fmla="*/ 96 h 172"/>
                <a:gd name="T68" fmla="*/ 2 w 85"/>
                <a:gd name="T69" fmla="*/ 96 h 172"/>
                <a:gd name="T70" fmla="*/ 2 w 85"/>
                <a:gd name="T71" fmla="*/ 97 h 172"/>
                <a:gd name="T72" fmla="*/ 3 w 85"/>
                <a:gd name="T73" fmla="*/ 98 h 172"/>
                <a:gd name="T74" fmla="*/ 3 w 85"/>
                <a:gd name="T75" fmla="*/ 98 h 172"/>
                <a:gd name="T76" fmla="*/ 3 w 85"/>
                <a:gd name="T77" fmla="*/ 98 h 172"/>
                <a:gd name="T78" fmla="*/ 3 w 85"/>
                <a:gd name="T79" fmla="*/ 99 h 172"/>
                <a:gd name="T80" fmla="*/ 3 w 85"/>
                <a:gd name="T81" fmla="*/ 99 h 172"/>
                <a:gd name="T82" fmla="*/ 3 w 85"/>
                <a:gd name="T83" fmla="*/ 100 h 172"/>
                <a:gd name="T84" fmla="*/ 3 w 85"/>
                <a:gd name="T85" fmla="*/ 100 h 172"/>
                <a:gd name="T86" fmla="*/ 3 w 85"/>
                <a:gd name="T87" fmla="*/ 100 h 172"/>
                <a:gd name="T88" fmla="*/ 85 w 85"/>
                <a:gd name="T89" fmla="*/ 172 h 172"/>
                <a:gd name="T90" fmla="*/ 16 w 85"/>
                <a:gd name="T91" fmla="*/ 80 h 172"/>
                <a:gd name="T92" fmla="*/ 42 w 85"/>
                <a:gd name="T93" fmla="*/ 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 h="172">
                  <a:moveTo>
                    <a:pt x="45" y="0"/>
                  </a:moveTo>
                  <a:cubicBezTo>
                    <a:pt x="35" y="6"/>
                    <a:pt x="26" y="1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8" y="24"/>
                    <a:pt x="18" y="24"/>
                    <a:pt x="18" y="24"/>
                  </a:cubicBezTo>
                  <a:cubicBezTo>
                    <a:pt x="18" y="24"/>
                    <a:pt x="18" y="24"/>
                    <a:pt x="18" y="24"/>
                  </a:cubicBezTo>
                  <a:cubicBezTo>
                    <a:pt x="18" y="24"/>
                    <a:pt x="18" y="24"/>
                    <a:pt x="18" y="25"/>
                  </a:cubicBezTo>
                  <a:cubicBezTo>
                    <a:pt x="18" y="25"/>
                    <a:pt x="18" y="25"/>
                    <a:pt x="18" y="25"/>
                  </a:cubicBezTo>
                  <a:cubicBezTo>
                    <a:pt x="6" y="41"/>
                    <a:pt x="0" y="62"/>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2"/>
                  </a:cubicBezTo>
                  <a:cubicBezTo>
                    <a:pt x="1"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7"/>
                  </a:cubicBezTo>
                  <a:cubicBezTo>
                    <a:pt x="2" y="97"/>
                    <a:pt x="2" y="97"/>
                    <a:pt x="2" y="97"/>
                  </a:cubicBezTo>
                  <a:cubicBezTo>
                    <a:pt x="2" y="97"/>
                    <a:pt x="2" y="97"/>
                    <a:pt x="2" y="97"/>
                  </a:cubicBezTo>
                  <a:cubicBezTo>
                    <a:pt x="2" y="97"/>
                    <a:pt x="2" y="97"/>
                    <a:pt x="2" y="97"/>
                  </a:cubicBezTo>
                  <a:cubicBezTo>
                    <a:pt x="2" y="97"/>
                    <a:pt x="2" y="97"/>
                    <a:pt x="2" y="97"/>
                  </a:cubicBezTo>
                  <a:cubicBezTo>
                    <a:pt x="2" y="97"/>
                    <a:pt x="2" y="97"/>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1"/>
                  </a:cubicBezTo>
                  <a:cubicBezTo>
                    <a:pt x="3" y="101"/>
                    <a:pt x="3" y="101"/>
                    <a:pt x="3" y="101"/>
                  </a:cubicBezTo>
                  <a:cubicBezTo>
                    <a:pt x="12" y="139"/>
                    <a:pt x="45" y="168"/>
                    <a:pt x="85" y="172"/>
                  </a:cubicBezTo>
                  <a:cubicBezTo>
                    <a:pt x="73" y="168"/>
                    <a:pt x="61" y="161"/>
                    <a:pt x="52" y="152"/>
                  </a:cubicBezTo>
                  <a:cubicBezTo>
                    <a:pt x="38" y="140"/>
                    <a:pt x="28" y="125"/>
                    <a:pt x="22" y="107"/>
                  </a:cubicBezTo>
                  <a:cubicBezTo>
                    <a:pt x="20" y="98"/>
                    <a:pt x="18" y="89"/>
                    <a:pt x="16" y="80"/>
                  </a:cubicBezTo>
                  <a:cubicBezTo>
                    <a:pt x="16" y="79"/>
                    <a:pt x="16" y="79"/>
                    <a:pt x="16" y="79"/>
                  </a:cubicBezTo>
                  <a:cubicBezTo>
                    <a:pt x="15" y="60"/>
                    <a:pt x="19" y="42"/>
                    <a:pt x="27" y="24"/>
                  </a:cubicBezTo>
                  <a:cubicBezTo>
                    <a:pt x="32" y="17"/>
                    <a:pt x="37" y="10"/>
                    <a:pt x="42" y="2"/>
                  </a:cubicBezTo>
                  <a:cubicBezTo>
                    <a:pt x="43" y="1"/>
                    <a:pt x="44" y="1"/>
                    <a:pt x="45"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1" name="Rectangle 48">
              <a:extLst>
                <a:ext uri="{FF2B5EF4-FFF2-40B4-BE49-F238E27FC236}">
                  <a16:creationId xmlns:a16="http://schemas.microsoft.com/office/drawing/2014/main" id="{9EADDE2C-F934-2BFE-43A7-F0A69769FD5F}"/>
                </a:ext>
              </a:extLst>
            </p:cNvPr>
            <p:cNvSpPr>
              <a:spLocks noChangeArrowheads="1"/>
            </p:cNvSpPr>
            <p:nvPr/>
          </p:nvSpPr>
          <p:spPr bwMode="auto">
            <a:xfrm>
              <a:off x="4170550" y="3623112"/>
              <a:ext cx="142875" cy="16192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2" name="Rectangle 49">
              <a:extLst>
                <a:ext uri="{FF2B5EF4-FFF2-40B4-BE49-F238E27FC236}">
                  <a16:creationId xmlns:a16="http://schemas.microsoft.com/office/drawing/2014/main" id="{6858EDC8-A19A-63FD-4D38-71EDDCB0C836}"/>
                </a:ext>
              </a:extLst>
            </p:cNvPr>
            <p:cNvSpPr>
              <a:spLocks noChangeArrowheads="1"/>
            </p:cNvSpPr>
            <p:nvPr/>
          </p:nvSpPr>
          <p:spPr bwMode="auto">
            <a:xfrm>
              <a:off x="4193410" y="3540562"/>
              <a:ext cx="11381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dirty="0">
                  <a:ln>
                    <a:noFill/>
                  </a:ln>
                  <a:solidFill>
                    <a:srgbClr val="FF9936"/>
                  </a:solidFill>
                  <a:effectLst/>
                  <a:latin typeface="Raleway" panose="020B0003030101060003" pitchFamily="34" charset="0"/>
                </a:rPr>
                <a:t>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73" name="Freeform 52">
              <a:extLst>
                <a:ext uri="{FF2B5EF4-FFF2-40B4-BE49-F238E27FC236}">
                  <a16:creationId xmlns:a16="http://schemas.microsoft.com/office/drawing/2014/main" id="{C039C339-0EDF-8654-4E22-D122010D0723}"/>
                </a:ext>
              </a:extLst>
            </p:cNvPr>
            <p:cNvSpPr>
              <a:spLocks noEditPoints="1"/>
            </p:cNvSpPr>
            <p:nvPr/>
          </p:nvSpPr>
          <p:spPr bwMode="auto">
            <a:xfrm>
              <a:off x="3994150" y="3978666"/>
              <a:ext cx="60325" cy="158750"/>
            </a:xfrm>
            <a:custGeom>
              <a:avLst/>
              <a:gdLst>
                <a:gd name="T0" fmla="*/ 0 w 25"/>
                <a:gd name="T1" fmla="*/ 65 h 65"/>
                <a:gd name="T2" fmla="*/ 0 w 25"/>
                <a:gd name="T3" fmla="*/ 65 h 65"/>
                <a:gd name="T4" fmla="*/ 0 w 25"/>
                <a:gd name="T5" fmla="*/ 65 h 65"/>
                <a:gd name="T6" fmla="*/ 0 w 25"/>
                <a:gd name="T7" fmla="*/ 65 h 65"/>
                <a:gd name="T8" fmla="*/ 0 w 25"/>
                <a:gd name="T9" fmla="*/ 65 h 65"/>
                <a:gd name="T10" fmla="*/ 0 w 25"/>
                <a:gd name="T11" fmla="*/ 65 h 65"/>
                <a:gd name="T12" fmla="*/ 0 w 25"/>
                <a:gd name="T13" fmla="*/ 64 h 65"/>
                <a:gd name="T14" fmla="*/ 0 w 25"/>
                <a:gd name="T15" fmla="*/ 64 h 65"/>
                <a:gd name="T16" fmla="*/ 0 w 25"/>
                <a:gd name="T17" fmla="*/ 64 h 65"/>
                <a:gd name="T18" fmla="*/ 0 w 25"/>
                <a:gd name="T19" fmla="*/ 64 h 65"/>
                <a:gd name="T20" fmla="*/ 0 w 25"/>
                <a:gd name="T21" fmla="*/ 64 h 65"/>
                <a:gd name="T22" fmla="*/ 0 w 25"/>
                <a:gd name="T23" fmla="*/ 64 h 65"/>
                <a:gd name="T24" fmla="*/ 0 w 25"/>
                <a:gd name="T25" fmla="*/ 64 h 65"/>
                <a:gd name="T26" fmla="*/ 0 w 25"/>
                <a:gd name="T27" fmla="*/ 64 h 65"/>
                <a:gd name="T28" fmla="*/ 0 w 25"/>
                <a:gd name="T29" fmla="*/ 64 h 65"/>
                <a:gd name="T30" fmla="*/ 0 w 25"/>
                <a:gd name="T31" fmla="*/ 63 h 65"/>
                <a:gd name="T32" fmla="*/ 0 w 25"/>
                <a:gd name="T33" fmla="*/ 64 h 65"/>
                <a:gd name="T34" fmla="*/ 0 w 25"/>
                <a:gd name="T35" fmla="*/ 64 h 65"/>
                <a:gd name="T36" fmla="*/ 0 w 25"/>
                <a:gd name="T37" fmla="*/ 63 h 65"/>
                <a:gd name="T38" fmla="*/ 25 w 25"/>
                <a:gd name="T39" fmla="*/ 0 h 65"/>
                <a:gd name="T40" fmla="*/ 0 w 25"/>
                <a:gd name="T41" fmla="*/ 63 h 65"/>
                <a:gd name="T42" fmla="*/ 25 w 25"/>
                <a:gd name="T43" fmla="*/ 0 h 65"/>
                <a:gd name="T44" fmla="*/ 25 w 25"/>
                <a:gd name="T45" fmla="*/ 0 h 65"/>
                <a:gd name="T46" fmla="*/ 25 w 25"/>
                <a:gd name="T47" fmla="*/ 0 h 65"/>
                <a:gd name="T48" fmla="*/ 25 w 25"/>
                <a:gd name="T4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65">
                  <a:moveTo>
                    <a:pt x="0" y="65"/>
                  </a:moveTo>
                  <a:cubicBezTo>
                    <a:pt x="0" y="65"/>
                    <a:pt x="0" y="65"/>
                    <a:pt x="0" y="65"/>
                  </a:cubicBezTo>
                  <a:cubicBezTo>
                    <a:pt x="0" y="65"/>
                    <a:pt x="0" y="65"/>
                    <a:pt x="0" y="65"/>
                  </a:cubicBezTo>
                  <a:moveTo>
                    <a:pt x="0" y="65"/>
                  </a:moveTo>
                  <a:cubicBezTo>
                    <a:pt x="0" y="65"/>
                    <a:pt x="0" y="65"/>
                    <a:pt x="0" y="65"/>
                  </a:cubicBezTo>
                  <a:cubicBezTo>
                    <a:pt x="0" y="65"/>
                    <a:pt x="0" y="65"/>
                    <a:pt x="0" y="65"/>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3"/>
                  </a:moveTo>
                  <a:cubicBezTo>
                    <a:pt x="0" y="63"/>
                    <a:pt x="0" y="64"/>
                    <a:pt x="0" y="64"/>
                  </a:cubicBezTo>
                  <a:cubicBezTo>
                    <a:pt x="0" y="64"/>
                    <a:pt x="0" y="64"/>
                    <a:pt x="0" y="64"/>
                  </a:cubicBezTo>
                  <a:cubicBezTo>
                    <a:pt x="0" y="64"/>
                    <a:pt x="0" y="63"/>
                    <a:pt x="0" y="63"/>
                  </a:cubicBezTo>
                  <a:moveTo>
                    <a:pt x="25" y="0"/>
                  </a:moveTo>
                  <a:cubicBezTo>
                    <a:pt x="10" y="17"/>
                    <a:pt x="0" y="39"/>
                    <a:pt x="0" y="63"/>
                  </a:cubicBezTo>
                  <a:cubicBezTo>
                    <a:pt x="0" y="39"/>
                    <a:pt x="10" y="17"/>
                    <a:pt x="25" y="0"/>
                  </a:cubicBezTo>
                  <a:moveTo>
                    <a:pt x="25" y="0"/>
                  </a:moveTo>
                  <a:cubicBezTo>
                    <a:pt x="25" y="0"/>
                    <a:pt x="25" y="0"/>
                    <a:pt x="25" y="0"/>
                  </a:cubicBezTo>
                  <a:cubicBezTo>
                    <a:pt x="25" y="0"/>
                    <a:pt x="25" y="0"/>
                    <a:pt x="25"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074" name="Freeform 58">
            <a:extLst>
              <a:ext uri="{FF2B5EF4-FFF2-40B4-BE49-F238E27FC236}">
                <a16:creationId xmlns:a16="http://schemas.microsoft.com/office/drawing/2014/main" id="{4C21650D-5493-20C2-0945-C4AE7D5EA476}"/>
              </a:ext>
            </a:extLst>
          </p:cNvPr>
          <p:cNvSpPr>
            <a:spLocks noEditPoints="1"/>
          </p:cNvSpPr>
          <p:nvPr/>
        </p:nvSpPr>
        <p:spPr bwMode="auto">
          <a:xfrm>
            <a:off x="9240417" y="4732728"/>
            <a:ext cx="44450" cy="222250"/>
          </a:xfrm>
          <a:custGeom>
            <a:avLst/>
            <a:gdLst>
              <a:gd name="T0" fmla="*/ 7 w 18"/>
              <a:gd name="T1" fmla="*/ 91 h 91"/>
              <a:gd name="T2" fmla="*/ 7 w 18"/>
              <a:gd name="T3" fmla="*/ 91 h 91"/>
              <a:gd name="T4" fmla="*/ 7 w 18"/>
              <a:gd name="T5" fmla="*/ 91 h 91"/>
              <a:gd name="T6" fmla="*/ 7 w 18"/>
              <a:gd name="T7" fmla="*/ 91 h 91"/>
              <a:gd name="T8" fmla="*/ 7 w 18"/>
              <a:gd name="T9" fmla="*/ 91 h 91"/>
              <a:gd name="T10" fmla="*/ 7 w 18"/>
              <a:gd name="T11" fmla="*/ 91 h 91"/>
              <a:gd name="T12" fmla="*/ 7 w 18"/>
              <a:gd name="T13" fmla="*/ 91 h 91"/>
              <a:gd name="T14" fmla="*/ 7 w 18"/>
              <a:gd name="T15" fmla="*/ 91 h 91"/>
              <a:gd name="T16" fmla="*/ 7 w 18"/>
              <a:gd name="T17" fmla="*/ 91 h 91"/>
              <a:gd name="T18" fmla="*/ 7 w 18"/>
              <a:gd name="T19" fmla="*/ 91 h 91"/>
              <a:gd name="T20" fmla="*/ 7 w 18"/>
              <a:gd name="T21" fmla="*/ 91 h 91"/>
              <a:gd name="T22" fmla="*/ 7 w 18"/>
              <a:gd name="T23" fmla="*/ 91 h 91"/>
              <a:gd name="T24" fmla="*/ 6 w 18"/>
              <a:gd name="T25" fmla="*/ 90 h 91"/>
              <a:gd name="T26" fmla="*/ 7 w 18"/>
              <a:gd name="T27" fmla="*/ 91 h 91"/>
              <a:gd name="T28" fmla="*/ 6 w 18"/>
              <a:gd name="T29" fmla="*/ 90 h 91"/>
              <a:gd name="T30" fmla="*/ 0 w 18"/>
              <a:gd name="T31" fmla="*/ 57 h 91"/>
              <a:gd name="T32" fmla="*/ 6 w 18"/>
              <a:gd name="T33" fmla="*/ 90 h 91"/>
              <a:gd name="T34" fmla="*/ 0 w 18"/>
              <a:gd name="T35" fmla="*/ 57 h 91"/>
              <a:gd name="T36" fmla="*/ 0 w 18"/>
              <a:gd name="T37" fmla="*/ 57 h 91"/>
              <a:gd name="T38" fmla="*/ 0 w 18"/>
              <a:gd name="T39" fmla="*/ 57 h 91"/>
              <a:gd name="T40" fmla="*/ 0 w 18"/>
              <a:gd name="T41" fmla="*/ 57 h 91"/>
              <a:gd name="T42" fmla="*/ 0 w 18"/>
              <a:gd name="T43" fmla="*/ 57 h 91"/>
              <a:gd name="T44" fmla="*/ 0 w 18"/>
              <a:gd name="T45" fmla="*/ 57 h 91"/>
              <a:gd name="T46" fmla="*/ 0 w 18"/>
              <a:gd name="T47" fmla="*/ 57 h 91"/>
              <a:gd name="T48" fmla="*/ 0 w 18"/>
              <a:gd name="T49" fmla="*/ 56 h 91"/>
              <a:gd name="T50" fmla="*/ 0 w 18"/>
              <a:gd name="T51" fmla="*/ 57 h 91"/>
              <a:gd name="T52" fmla="*/ 0 w 18"/>
              <a:gd name="T53" fmla="*/ 56 h 91"/>
              <a:gd name="T54" fmla="*/ 0 w 18"/>
              <a:gd name="T55" fmla="*/ 56 h 91"/>
              <a:gd name="T56" fmla="*/ 0 w 18"/>
              <a:gd name="T57" fmla="*/ 56 h 91"/>
              <a:gd name="T58" fmla="*/ 0 w 18"/>
              <a:gd name="T59" fmla="*/ 56 h 91"/>
              <a:gd name="T60" fmla="*/ 0 w 18"/>
              <a:gd name="T61" fmla="*/ 56 h 91"/>
              <a:gd name="T62" fmla="*/ 0 w 18"/>
              <a:gd name="T63" fmla="*/ 56 h 91"/>
              <a:gd name="T64" fmla="*/ 0 w 18"/>
              <a:gd name="T65" fmla="*/ 56 h 91"/>
              <a:gd name="T66" fmla="*/ 0 w 18"/>
              <a:gd name="T67" fmla="*/ 56 h 91"/>
              <a:gd name="T68" fmla="*/ 0 w 18"/>
              <a:gd name="T69" fmla="*/ 56 h 91"/>
              <a:gd name="T70" fmla="*/ 0 w 18"/>
              <a:gd name="T71" fmla="*/ 56 h 91"/>
              <a:gd name="T72" fmla="*/ 0 w 18"/>
              <a:gd name="T73" fmla="*/ 55 h 91"/>
              <a:gd name="T74" fmla="*/ 0 w 18"/>
              <a:gd name="T75" fmla="*/ 56 h 91"/>
              <a:gd name="T76" fmla="*/ 0 w 18"/>
              <a:gd name="T77" fmla="*/ 56 h 91"/>
              <a:gd name="T78" fmla="*/ 0 w 18"/>
              <a:gd name="T79" fmla="*/ 55 h 91"/>
              <a:gd name="T80" fmla="*/ 18 w 18"/>
              <a:gd name="T81" fmla="*/ 0 h 91"/>
              <a:gd name="T82" fmla="*/ 0 w 18"/>
              <a:gd name="T83" fmla="*/ 55 h 91"/>
              <a:gd name="T84" fmla="*/ 18 w 18"/>
              <a:gd name="T85" fmla="*/ 0 h 91"/>
              <a:gd name="T86" fmla="*/ 18 w 18"/>
              <a:gd name="T87" fmla="*/ 0 h 91"/>
              <a:gd name="T88" fmla="*/ 18 w 18"/>
              <a:gd name="T89" fmla="*/ 0 h 91"/>
              <a:gd name="T90" fmla="*/ 18 w 18"/>
              <a:gd name="T91" fmla="*/ 0 h 91"/>
              <a:gd name="T92" fmla="*/ 18 w 18"/>
              <a:gd name="T93" fmla="*/ 0 h 91"/>
              <a:gd name="T94" fmla="*/ 18 w 18"/>
              <a:gd name="T95" fmla="*/ 0 h 91"/>
              <a:gd name="T96" fmla="*/ 18 w 18"/>
              <a:gd name="T9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 h="91">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6" y="90"/>
                </a:moveTo>
                <a:cubicBezTo>
                  <a:pt x="6" y="90"/>
                  <a:pt x="6" y="90"/>
                  <a:pt x="7" y="91"/>
                </a:cubicBezTo>
                <a:cubicBezTo>
                  <a:pt x="6" y="90"/>
                  <a:pt x="6" y="90"/>
                  <a:pt x="6" y="90"/>
                </a:cubicBezTo>
                <a:moveTo>
                  <a:pt x="0" y="57"/>
                </a:moveTo>
                <a:cubicBezTo>
                  <a:pt x="0" y="69"/>
                  <a:pt x="2" y="80"/>
                  <a:pt x="6" y="90"/>
                </a:cubicBezTo>
                <a:cubicBezTo>
                  <a:pt x="2" y="80"/>
                  <a:pt x="0" y="69"/>
                  <a:pt x="0" y="57"/>
                </a:cubicBezTo>
                <a:moveTo>
                  <a:pt x="0" y="57"/>
                </a:moveTo>
                <a:cubicBezTo>
                  <a:pt x="0" y="57"/>
                  <a:pt x="0" y="57"/>
                  <a:pt x="0" y="57"/>
                </a:cubicBezTo>
                <a:cubicBezTo>
                  <a:pt x="0" y="57"/>
                  <a:pt x="0" y="57"/>
                  <a:pt x="0" y="57"/>
                </a:cubicBezTo>
                <a:moveTo>
                  <a:pt x="0" y="57"/>
                </a:moveTo>
                <a:cubicBezTo>
                  <a:pt x="0" y="57"/>
                  <a:pt x="0" y="57"/>
                  <a:pt x="0" y="57"/>
                </a:cubicBezTo>
                <a:cubicBezTo>
                  <a:pt x="0" y="57"/>
                  <a:pt x="0" y="57"/>
                  <a:pt x="0" y="57"/>
                </a:cubicBezTo>
                <a:moveTo>
                  <a:pt x="0" y="56"/>
                </a:moveTo>
                <a:cubicBezTo>
                  <a:pt x="0" y="57"/>
                  <a:pt x="0" y="57"/>
                  <a:pt x="0" y="57"/>
                </a:cubicBezTo>
                <a:cubicBezTo>
                  <a:pt x="0" y="57"/>
                  <a:pt x="0" y="57"/>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5"/>
                </a:moveTo>
                <a:cubicBezTo>
                  <a:pt x="0" y="55"/>
                  <a:pt x="0" y="55"/>
                  <a:pt x="0" y="56"/>
                </a:cubicBezTo>
                <a:cubicBezTo>
                  <a:pt x="0" y="56"/>
                  <a:pt x="0" y="56"/>
                  <a:pt x="0" y="56"/>
                </a:cubicBezTo>
                <a:cubicBezTo>
                  <a:pt x="0" y="55"/>
                  <a:pt x="0" y="55"/>
                  <a:pt x="0" y="55"/>
                </a:cubicBezTo>
                <a:moveTo>
                  <a:pt x="18" y="0"/>
                </a:moveTo>
                <a:cubicBezTo>
                  <a:pt x="7" y="15"/>
                  <a:pt x="0" y="35"/>
                  <a:pt x="0" y="55"/>
                </a:cubicBezTo>
                <a:cubicBezTo>
                  <a:pt x="0" y="35"/>
                  <a:pt x="7" y="15"/>
                  <a:pt x="18" y="0"/>
                </a:cubicBezTo>
                <a:moveTo>
                  <a:pt x="18" y="0"/>
                </a:moveTo>
                <a:cubicBezTo>
                  <a:pt x="18" y="0"/>
                  <a:pt x="18" y="0"/>
                  <a:pt x="18" y="0"/>
                </a:cubicBezTo>
                <a:cubicBezTo>
                  <a:pt x="18" y="0"/>
                  <a:pt x="18" y="0"/>
                  <a:pt x="18" y="0"/>
                </a:cubicBezTo>
                <a:moveTo>
                  <a:pt x="18" y="0"/>
                </a:moveTo>
                <a:cubicBezTo>
                  <a:pt x="18" y="0"/>
                  <a:pt x="18" y="0"/>
                  <a:pt x="18" y="0"/>
                </a:cubicBezTo>
                <a:cubicBezTo>
                  <a:pt x="18" y="0"/>
                  <a:pt x="18" y="0"/>
                  <a:pt x="18"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2075" name="Group 2074">
            <a:extLst>
              <a:ext uri="{FF2B5EF4-FFF2-40B4-BE49-F238E27FC236}">
                <a16:creationId xmlns:a16="http://schemas.microsoft.com/office/drawing/2014/main" id="{0788C1B4-F663-28E7-537B-095B05661C4D}"/>
              </a:ext>
            </a:extLst>
          </p:cNvPr>
          <p:cNvGrpSpPr/>
          <p:nvPr/>
        </p:nvGrpSpPr>
        <p:grpSpPr>
          <a:xfrm>
            <a:off x="8711780" y="5157861"/>
            <a:ext cx="629286" cy="577850"/>
            <a:chOff x="3281363" y="5157861"/>
            <a:chExt cx="629286" cy="577850"/>
          </a:xfrm>
        </p:grpSpPr>
        <p:sp>
          <p:nvSpPr>
            <p:cNvPr id="2076" name="Freeform 62">
              <a:extLst>
                <a:ext uri="{FF2B5EF4-FFF2-40B4-BE49-F238E27FC236}">
                  <a16:creationId xmlns:a16="http://schemas.microsoft.com/office/drawing/2014/main" id="{9A7D8EA1-F484-6C85-2334-5DCE2E7B05FD}"/>
                </a:ext>
              </a:extLst>
            </p:cNvPr>
            <p:cNvSpPr>
              <a:spLocks/>
            </p:cNvSpPr>
            <p:nvPr/>
          </p:nvSpPr>
          <p:spPr bwMode="auto">
            <a:xfrm>
              <a:off x="3332799" y="5157861"/>
              <a:ext cx="577850" cy="577850"/>
            </a:xfrm>
            <a:custGeom>
              <a:avLst/>
              <a:gdLst>
                <a:gd name="T0" fmla="*/ 122 w 236"/>
                <a:gd name="T1" fmla="*/ 234 h 236"/>
                <a:gd name="T2" fmla="*/ 234 w 236"/>
                <a:gd name="T3" fmla="*/ 114 h 236"/>
                <a:gd name="T4" fmla="*/ 114 w 236"/>
                <a:gd name="T5" fmla="*/ 2 h 236"/>
                <a:gd name="T6" fmla="*/ 2 w 236"/>
                <a:gd name="T7" fmla="*/ 122 h 236"/>
                <a:gd name="T8" fmla="*/ 122 w 236"/>
                <a:gd name="T9" fmla="*/ 234 h 236"/>
              </a:gdLst>
              <a:ahLst/>
              <a:cxnLst>
                <a:cxn ang="0">
                  <a:pos x="T0" y="T1"/>
                </a:cxn>
                <a:cxn ang="0">
                  <a:pos x="T2" y="T3"/>
                </a:cxn>
                <a:cxn ang="0">
                  <a:pos x="T4" y="T5"/>
                </a:cxn>
                <a:cxn ang="0">
                  <a:pos x="T6" y="T7"/>
                </a:cxn>
                <a:cxn ang="0">
                  <a:pos x="T8" y="T9"/>
                </a:cxn>
              </a:cxnLst>
              <a:rect l="0" t="0" r="r" b="b"/>
              <a:pathLst>
                <a:path w="236" h="236">
                  <a:moveTo>
                    <a:pt x="122" y="234"/>
                  </a:moveTo>
                  <a:cubicBezTo>
                    <a:pt x="186" y="231"/>
                    <a:pt x="236" y="178"/>
                    <a:pt x="234" y="114"/>
                  </a:cubicBezTo>
                  <a:cubicBezTo>
                    <a:pt x="232" y="50"/>
                    <a:pt x="178" y="0"/>
                    <a:pt x="114" y="2"/>
                  </a:cubicBezTo>
                  <a:cubicBezTo>
                    <a:pt x="50" y="4"/>
                    <a:pt x="0" y="58"/>
                    <a:pt x="2" y="122"/>
                  </a:cubicBezTo>
                  <a:cubicBezTo>
                    <a:pt x="4" y="186"/>
                    <a:pt x="58" y="236"/>
                    <a:pt x="122" y="234"/>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7" name="Freeform 63">
              <a:extLst>
                <a:ext uri="{FF2B5EF4-FFF2-40B4-BE49-F238E27FC236}">
                  <a16:creationId xmlns:a16="http://schemas.microsoft.com/office/drawing/2014/main" id="{AF567C76-BD3E-01EE-5BAA-04F2815AE205}"/>
                </a:ext>
              </a:extLst>
            </p:cNvPr>
            <p:cNvSpPr>
              <a:spLocks/>
            </p:cNvSpPr>
            <p:nvPr/>
          </p:nvSpPr>
          <p:spPr bwMode="auto">
            <a:xfrm>
              <a:off x="3389949" y="5215011"/>
              <a:ext cx="465138" cy="463550"/>
            </a:xfrm>
            <a:custGeom>
              <a:avLst/>
              <a:gdLst>
                <a:gd name="T0" fmla="*/ 98 w 190"/>
                <a:gd name="T1" fmla="*/ 188 h 190"/>
                <a:gd name="T2" fmla="*/ 188 w 190"/>
                <a:gd name="T3" fmla="*/ 91 h 190"/>
                <a:gd name="T4" fmla="*/ 92 w 190"/>
                <a:gd name="T5" fmla="*/ 1 h 190"/>
                <a:gd name="T6" fmla="*/ 1 w 190"/>
                <a:gd name="T7" fmla="*/ 98 h 190"/>
                <a:gd name="T8" fmla="*/ 98 w 190"/>
                <a:gd name="T9" fmla="*/ 188 h 190"/>
              </a:gdLst>
              <a:ahLst/>
              <a:cxnLst>
                <a:cxn ang="0">
                  <a:pos x="T0" y="T1"/>
                </a:cxn>
                <a:cxn ang="0">
                  <a:pos x="T2" y="T3"/>
                </a:cxn>
                <a:cxn ang="0">
                  <a:pos x="T4" y="T5"/>
                </a:cxn>
                <a:cxn ang="0">
                  <a:pos x="T6" y="T7"/>
                </a:cxn>
                <a:cxn ang="0">
                  <a:pos x="T8" y="T9"/>
                </a:cxn>
              </a:cxnLst>
              <a:rect l="0" t="0" r="r" b="b"/>
              <a:pathLst>
                <a:path w="190" h="190">
                  <a:moveTo>
                    <a:pt x="98" y="188"/>
                  </a:moveTo>
                  <a:cubicBezTo>
                    <a:pt x="150" y="186"/>
                    <a:pt x="190" y="143"/>
                    <a:pt x="188" y="91"/>
                  </a:cubicBezTo>
                  <a:cubicBezTo>
                    <a:pt x="186" y="40"/>
                    <a:pt x="143" y="0"/>
                    <a:pt x="92" y="1"/>
                  </a:cubicBezTo>
                  <a:cubicBezTo>
                    <a:pt x="40" y="3"/>
                    <a:pt x="0" y="47"/>
                    <a:pt x="1" y="98"/>
                  </a:cubicBezTo>
                  <a:cubicBezTo>
                    <a:pt x="3" y="149"/>
                    <a:pt x="47" y="190"/>
                    <a:pt x="98" y="188"/>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8" name="Freeform 64">
              <a:extLst>
                <a:ext uri="{FF2B5EF4-FFF2-40B4-BE49-F238E27FC236}">
                  <a16:creationId xmlns:a16="http://schemas.microsoft.com/office/drawing/2014/main" id="{5711598F-601E-A8BD-3B98-047BFA7E8C43}"/>
                </a:ext>
              </a:extLst>
            </p:cNvPr>
            <p:cNvSpPr>
              <a:spLocks noEditPoints="1"/>
            </p:cNvSpPr>
            <p:nvPr/>
          </p:nvSpPr>
          <p:spPr bwMode="auto">
            <a:xfrm>
              <a:off x="3281363" y="5326453"/>
              <a:ext cx="17463" cy="168275"/>
            </a:xfrm>
            <a:custGeom>
              <a:avLst/>
              <a:gdLst>
                <a:gd name="T0" fmla="*/ 7 w 7"/>
                <a:gd name="T1" fmla="*/ 69 h 69"/>
                <a:gd name="T2" fmla="*/ 7 w 7"/>
                <a:gd name="T3" fmla="*/ 69 h 69"/>
                <a:gd name="T4" fmla="*/ 7 w 7"/>
                <a:gd name="T5" fmla="*/ 69 h 69"/>
                <a:gd name="T6" fmla="*/ 7 w 7"/>
                <a:gd name="T7" fmla="*/ 68 h 69"/>
                <a:gd name="T8" fmla="*/ 6 w 7"/>
                <a:gd name="T9" fmla="*/ 67 h 69"/>
                <a:gd name="T10" fmla="*/ 6 w 7"/>
                <a:gd name="T11" fmla="*/ 66 h 69"/>
                <a:gd name="T12" fmla="*/ 6 w 7"/>
                <a:gd name="T13" fmla="*/ 66 h 69"/>
                <a:gd name="T14" fmla="*/ 6 w 7"/>
                <a:gd name="T15" fmla="*/ 66 h 69"/>
                <a:gd name="T16" fmla="*/ 6 w 7"/>
                <a:gd name="T17" fmla="*/ 66 h 69"/>
                <a:gd name="T18" fmla="*/ 5 w 7"/>
                <a:gd name="T19" fmla="*/ 65 h 69"/>
                <a:gd name="T20" fmla="*/ 5 w 7"/>
                <a:gd name="T21" fmla="*/ 65 h 69"/>
                <a:gd name="T22" fmla="*/ 5 w 7"/>
                <a:gd name="T23" fmla="*/ 65 h 69"/>
                <a:gd name="T24" fmla="*/ 5 w 7"/>
                <a:gd name="T25" fmla="*/ 64 h 69"/>
                <a:gd name="T26" fmla="*/ 5 w 7"/>
                <a:gd name="T27" fmla="*/ 64 h 69"/>
                <a:gd name="T28" fmla="*/ 5 w 7"/>
                <a:gd name="T29" fmla="*/ 63 h 69"/>
                <a:gd name="T30" fmla="*/ 5 w 7"/>
                <a:gd name="T31" fmla="*/ 63 h 69"/>
                <a:gd name="T32" fmla="*/ 5 w 7"/>
                <a:gd name="T33" fmla="*/ 63 h 69"/>
                <a:gd name="T34" fmla="*/ 5 w 7"/>
                <a:gd name="T35" fmla="*/ 62 h 69"/>
                <a:gd name="T36" fmla="*/ 4 w 7"/>
                <a:gd name="T37" fmla="*/ 62 h 69"/>
                <a:gd name="T38" fmla="*/ 4 w 7"/>
                <a:gd name="T39" fmla="*/ 62 h 69"/>
                <a:gd name="T40" fmla="*/ 4 w 7"/>
                <a:gd name="T41" fmla="*/ 61 h 69"/>
                <a:gd name="T42" fmla="*/ 4 w 7"/>
                <a:gd name="T43" fmla="*/ 60 h 69"/>
                <a:gd name="T44" fmla="*/ 4 w 7"/>
                <a:gd name="T45" fmla="*/ 60 h 69"/>
                <a:gd name="T46" fmla="*/ 4 w 7"/>
                <a:gd name="T47" fmla="*/ 60 h 69"/>
                <a:gd name="T48" fmla="*/ 4 w 7"/>
                <a:gd name="T49" fmla="*/ 60 h 69"/>
                <a:gd name="T50" fmla="*/ 4 w 7"/>
                <a:gd name="T51" fmla="*/ 59 h 69"/>
                <a:gd name="T52" fmla="*/ 4 w 7"/>
                <a:gd name="T53" fmla="*/ 59 h 69"/>
                <a:gd name="T54" fmla="*/ 3 w 7"/>
                <a:gd name="T55" fmla="*/ 59 h 69"/>
                <a:gd name="T56" fmla="*/ 3 w 7"/>
                <a:gd name="T57" fmla="*/ 57 h 69"/>
                <a:gd name="T58" fmla="*/ 3 w 7"/>
                <a:gd name="T59" fmla="*/ 57 h 69"/>
                <a:gd name="T60" fmla="*/ 3 w 7"/>
                <a:gd name="T61" fmla="*/ 56 h 69"/>
                <a:gd name="T62" fmla="*/ 3 w 7"/>
                <a:gd name="T63" fmla="*/ 56 h 69"/>
                <a:gd name="T64" fmla="*/ 3 w 7"/>
                <a:gd name="T65" fmla="*/ 56 h 69"/>
                <a:gd name="T66" fmla="*/ 0 w 7"/>
                <a:gd name="T67" fmla="*/ 40 h 69"/>
                <a:gd name="T68" fmla="*/ 0 w 7"/>
                <a:gd name="T69" fmla="*/ 40 h 69"/>
                <a:gd name="T70" fmla="*/ 0 w 7"/>
                <a:gd name="T71" fmla="*/ 40 h 69"/>
                <a:gd name="T72" fmla="*/ 0 w 7"/>
                <a:gd name="T73" fmla="*/ 40 h 69"/>
                <a:gd name="T74" fmla="*/ 0 w 7"/>
                <a:gd name="T75" fmla="*/ 39 h 69"/>
                <a:gd name="T76" fmla="*/ 0 w 7"/>
                <a:gd name="T77" fmla="*/ 39 h 69"/>
                <a:gd name="T78" fmla="*/ 0 w 7"/>
                <a:gd name="T79" fmla="*/ 39 h 69"/>
                <a:gd name="T80" fmla="*/ 0 w 7"/>
                <a:gd name="T81" fmla="*/ 38 h 69"/>
                <a:gd name="T82" fmla="*/ 0 w 7"/>
                <a:gd name="T83" fmla="*/ 38 h 69"/>
                <a:gd name="T84" fmla="*/ 0 w 7"/>
                <a:gd name="T85" fmla="*/ 38 h 69"/>
                <a:gd name="T86" fmla="*/ 7 w 7"/>
                <a:gd name="T87" fmla="*/ 0 h 69"/>
                <a:gd name="T88" fmla="*/ 7 w 7"/>
                <a:gd name="T89" fmla="*/ 0 h 69"/>
                <a:gd name="T90" fmla="*/ 7 w 7"/>
                <a:gd name="T91" fmla="*/ 0 h 69"/>
                <a:gd name="T92" fmla="*/ 7 w 7"/>
                <a:gd name="T9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 h="69">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8"/>
                  </a:moveTo>
                  <a:cubicBezTo>
                    <a:pt x="7" y="68"/>
                    <a:pt x="7" y="68"/>
                    <a:pt x="7" y="68"/>
                  </a:cubicBezTo>
                  <a:cubicBezTo>
                    <a:pt x="7" y="68"/>
                    <a:pt x="7" y="68"/>
                    <a:pt x="7" y="68"/>
                  </a:cubicBezTo>
                  <a:moveTo>
                    <a:pt x="6" y="67"/>
                  </a:moveTo>
                  <a:cubicBezTo>
                    <a:pt x="6" y="67"/>
                    <a:pt x="6" y="67"/>
                    <a:pt x="6" y="67"/>
                  </a:cubicBezTo>
                  <a:cubicBezTo>
                    <a:pt x="6" y="67"/>
                    <a:pt x="6" y="67"/>
                    <a:pt x="6" y="67"/>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5" y="65"/>
                  </a:moveTo>
                  <a:cubicBezTo>
                    <a:pt x="5" y="65"/>
                    <a:pt x="6" y="65"/>
                    <a:pt x="6" y="66"/>
                  </a:cubicBezTo>
                  <a:cubicBezTo>
                    <a:pt x="6" y="65"/>
                    <a:pt x="5" y="65"/>
                    <a:pt x="5" y="65"/>
                  </a:cubicBezTo>
                  <a:moveTo>
                    <a:pt x="5" y="65"/>
                  </a:moveTo>
                  <a:cubicBezTo>
                    <a:pt x="5" y="65"/>
                    <a:pt x="5" y="65"/>
                    <a:pt x="5" y="65"/>
                  </a:cubicBezTo>
                  <a:cubicBezTo>
                    <a:pt x="5" y="65"/>
                    <a:pt x="5" y="65"/>
                    <a:pt x="5" y="65"/>
                  </a:cubicBezTo>
                  <a:moveTo>
                    <a:pt x="5" y="65"/>
                  </a:moveTo>
                  <a:cubicBezTo>
                    <a:pt x="5" y="65"/>
                    <a:pt x="5" y="65"/>
                    <a:pt x="5" y="65"/>
                  </a:cubicBezTo>
                  <a:cubicBezTo>
                    <a:pt x="5" y="65"/>
                    <a:pt x="5" y="65"/>
                    <a:pt x="5" y="65"/>
                  </a:cubicBezTo>
                  <a:moveTo>
                    <a:pt x="5" y="64"/>
                  </a:moveTo>
                  <a:cubicBezTo>
                    <a:pt x="5" y="64"/>
                    <a:pt x="5" y="64"/>
                    <a:pt x="5" y="64"/>
                  </a:cubicBezTo>
                  <a:cubicBezTo>
                    <a:pt x="5" y="64"/>
                    <a:pt x="5" y="64"/>
                    <a:pt x="5" y="64"/>
                  </a:cubicBezTo>
                  <a:moveTo>
                    <a:pt x="5" y="64"/>
                  </a:moveTo>
                  <a:cubicBezTo>
                    <a:pt x="5" y="64"/>
                    <a:pt x="5" y="64"/>
                    <a:pt x="5" y="64"/>
                  </a:cubicBezTo>
                  <a:cubicBezTo>
                    <a:pt x="5" y="64"/>
                    <a:pt x="5" y="64"/>
                    <a:pt x="5" y="64"/>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2"/>
                  </a:moveTo>
                  <a:cubicBezTo>
                    <a:pt x="5" y="63"/>
                    <a:pt x="5" y="63"/>
                    <a:pt x="5" y="63"/>
                  </a:cubicBezTo>
                  <a:cubicBezTo>
                    <a:pt x="5" y="63"/>
                    <a:pt x="5" y="63"/>
                    <a:pt x="5" y="62"/>
                  </a:cubicBezTo>
                  <a:moveTo>
                    <a:pt x="4" y="62"/>
                  </a:moveTo>
                  <a:cubicBezTo>
                    <a:pt x="4" y="62"/>
                    <a:pt x="4" y="62"/>
                    <a:pt x="4" y="62"/>
                  </a:cubicBezTo>
                  <a:cubicBezTo>
                    <a:pt x="4" y="62"/>
                    <a:pt x="4" y="62"/>
                    <a:pt x="4" y="62"/>
                  </a:cubicBezTo>
                  <a:moveTo>
                    <a:pt x="4" y="62"/>
                  </a:moveTo>
                  <a:cubicBezTo>
                    <a:pt x="4" y="62"/>
                    <a:pt x="4" y="62"/>
                    <a:pt x="4" y="62"/>
                  </a:cubicBezTo>
                  <a:cubicBezTo>
                    <a:pt x="4" y="62"/>
                    <a:pt x="4" y="62"/>
                    <a:pt x="4" y="62"/>
                  </a:cubicBezTo>
                  <a:moveTo>
                    <a:pt x="4" y="61"/>
                  </a:moveTo>
                  <a:cubicBezTo>
                    <a:pt x="4" y="61"/>
                    <a:pt x="4" y="61"/>
                    <a:pt x="4" y="61"/>
                  </a:cubicBezTo>
                  <a:cubicBezTo>
                    <a:pt x="4" y="61"/>
                    <a:pt x="4" y="61"/>
                    <a:pt x="4" y="61"/>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59"/>
                  </a:moveTo>
                  <a:cubicBezTo>
                    <a:pt x="4" y="59"/>
                    <a:pt x="4" y="59"/>
                    <a:pt x="4" y="59"/>
                  </a:cubicBezTo>
                  <a:cubicBezTo>
                    <a:pt x="4" y="59"/>
                    <a:pt x="4" y="59"/>
                    <a:pt x="4" y="59"/>
                  </a:cubicBezTo>
                  <a:moveTo>
                    <a:pt x="4" y="59"/>
                  </a:moveTo>
                  <a:cubicBezTo>
                    <a:pt x="4" y="59"/>
                    <a:pt x="4" y="59"/>
                    <a:pt x="4" y="59"/>
                  </a:cubicBezTo>
                  <a:cubicBezTo>
                    <a:pt x="4" y="59"/>
                    <a:pt x="4" y="59"/>
                    <a:pt x="4" y="59"/>
                  </a:cubicBezTo>
                  <a:moveTo>
                    <a:pt x="3" y="59"/>
                  </a:moveTo>
                  <a:cubicBezTo>
                    <a:pt x="3" y="59"/>
                    <a:pt x="3" y="59"/>
                    <a:pt x="3" y="59"/>
                  </a:cubicBezTo>
                  <a:cubicBezTo>
                    <a:pt x="3" y="59"/>
                    <a:pt x="3" y="59"/>
                    <a:pt x="3" y="59"/>
                  </a:cubicBezTo>
                  <a:moveTo>
                    <a:pt x="3" y="57"/>
                  </a:moveTo>
                  <a:cubicBezTo>
                    <a:pt x="3" y="57"/>
                    <a:pt x="3" y="57"/>
                    <a:pt x="3" y="57"/>
                  </a:cubicBezTo>
                  <a:cubicBezTo>
                    <a:pt x="3" y="57"/>
                    <a:pt x="3" y="57"/>
                    <a:pt x="3" y="57"/>
                  </a:cubicBezTo>
                  <a:moveTo>
                    <a:pt x="3" y="57"/>
                  </a:moveTo>
                  <a:cubicBezTo>
                    <a:pt x="3" y="57"/>
                    <a:pt x="3" y="57"/>
                    <a:pt x="3" y="57"/>
                  </a:cubicBezTo>
                  <a:cubicBezTo>
                    <a:pt x="3" y="57"/>
                    <a:pt x="3" y="57"/>
                    <a:pt x="3" y="57"/>
                  </a:cubicBezTo>
                  <a:moveTo>
                    <a:pt x="3" y="56"/>
                  </a:moveTo>
                  <a:cubicBezTo>
                    <a:pt x="3" y="56"/>
                    <a:pt x="3" y="57"/>
                    <a:pt x="3" y="57"/>
                  </a:cubicBezTo>
                  <a:cubicBezTo>
                    <a:pt x="3" y="57"/>
                    <a:pt x="3" y="56"/>
                    <a:pt x="3" y="56"/>
                  </a:cubicBezTo>
                  <a:moveTo>
                    <a:pt x="3" y="56"/>
                  </a:moveTo>
                  <a:cubicBezTo>
                    <a:pt x="3" y="56"/>
                    <a:pt x="3" y="56"/>
                    <a:pt x="3" y="56"/>
                  </a:cubicBezTo>
                  <a:cubicBezTo>
                    <a:pt x="3" y="56"/>
                    <a:pt x="3" y="56"/>
                    <a:pt x="3" y="56"/>
                  </a:cubicBezTo>
                  <a:moveTo>
                    <a:pt x="3" y="56"/>
                  </a:moveTo>
                  <a:cubicBezTo>
                    <a:pt x="3" y="56"/>
                    <a:pt x="3" y="56"/>
                    <a:pt x="3" y="56"/>
                  </a:cubicBezTo>
                  <a:cubicBezTo>
                    <a:pt x="3" y="56"/>
                    <a:pt x="3" y="56"/>
                    <a:pt x="3" y="56"/>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8"/>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7" y="0"/>
                  </a:moveTo>
                  <a:cubicBezTo>
                    <a:pt x="2" y="12"/>
                    <a:pt x="0" y="24"/>
                    <a:pt x="0" y="38"/>
                  </a:cubicBezTo>
                  <a:cubicBezTo>
                    <a:pt x="0" y="24"/>
                    <a:pt x="2" y="12"/>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9" name="Freeform 65">
              <a:extLst>
                <a:ext uri="{FF2B5EF4-FFF2-40B4-BE49-F238E27FC236}">
                  <a16:creationId xmlns:a16="http://schemas.microsoft.com/office/drawing/2014/main" id="{6D8D87B5-8447-1708-0FA9-DF1CD5FA022D}"/>
                </a:ext>
              </a:extLst>
            </p:cNvPr>
            <p:cNvSpPr>
              <a:spLocks/>
            </p:cNvSpPr>
            <p:nvPr/>
          </p:nvSpPr>
          <p:spPr bwMode="auto">
            <a:xfrm>
              <a:off x="3391537" y="5248349"/>
              <a:ext cx="201613" cy="425450"/>
            </a:xfrm>
            <a:custGeom>
              <a:avLst/>
              <a:gdLst>
                <a:gd name="T0" fmla="*/ 7 w 82"/>
                <a:gd name="T1" fmla="*/ 46 h 174"/>
                <a:gd name="T2" fmla="*/ 7 w 82"/>
                <a:gd name="T3" fmla="*/ 46 h 174"/>
                <a:gd name="T4" fmla="*/ 7 w 82"/>
                <a:gd name="T5" fmla="*/ 46 h 174"/>
                <a:gd name="T6" fmla="*/ 7 w 82"/>
                <a:gd name="T7" fmla="*/ 46 h 174"/>
                <a:gd name="T8" fmla="*/ 0 w 82"/>
                <a:gd name="T9" fmla="*/ 84 h 174"/>
                <a:gd name="T10" fmla="*/ 0 w 82"/>
                <a:gd name="T11" fmla="*/ 84 h 174"/>
                <a:gd name="T12" fmla="*/ 0 w 82"/>
                <a:gd name="T13" fmla="*/ 84 h 174"/>
                <a:gd name="T14" fmla="*/ 0 w 82"/>
                <a:gd name="T15" fmla="*/ 85 h 174"/>
                <a:gd name="T16" fmla="*/ 0 w 82"/>
                <a:gd name="T17" fmla="*/ 85 h 174"/>
                <a:gd name="T18" fmla="*/ 0 w 82"/>
                <a:gd name="T19" fmla="*/ 85 h 174"/>
                <a:gd name="T20" fmla="*/ 0 w 82"/>
                <a:gd name="T21" fmla="*/ 85 h 174"/>
                <a:gd name="T22" fmla="*/ 0 w 82"/>
                <a:gd name="T23" fmla="*/ 86 h 174"/>
                <a:gd name="T24" fmla="*/ 0 w 82"/>
                <a:gd name="T25" fmla="*/ 86 h 174"/>
                <a:gd name="T26" fmla="*/ 0 w 82"/>
                <a:gd name="T27" fmla="*/ 86 h 174"/>
                <a:gd name="T28" fmla="*/ 0 w 82"/>
                <a:gd name="T29" fmla="*/ 86 h 174"/>
                <a:gd name="T30" fmla="*/ 3 w 82"/>
                <a:gd name="T31" fmla="*/ 102 h 174"/>
                <a:gd name="T32" fmla="*/ 3 w 82"/>
                <a:gd name="T33" fmla="*/ 102 h 174"/>
                <a:gd name="T34" fmla="*/ 3 w 82"/>
                <a:gd name="T35" fmla="*/ 103 h 174"/>
                <a:gd name="T36" fmla="*/ 3 w 82"/>
                <a:gd name="T37" fmla="*/ 103 h 174"/>
                <a:gd name="T38" fmla="*/ 3 w 82"/>
                <a:gd name="T39" fmla="*/ 103 h 174"/>
                <a:gd name="T40" fmla="*/ 3 w 82"/>
                <a:gd name="T41" fmla="*/ 105 h 174"/>
                <a:gd name="T42" fmla="*/ 4 w 82"/>
                <a:gd name="T43" fmla="*/ 105 h 174"/>
                <a:gd name="T44" fmla="*/ 4 w 82"/>
                <a:gd name="T45" fmla="*/ 105 h 174"/>
                <a:gd name="T46" fmla="*/ 4 w 82"/>
                <a:gd name="T47" fmla="*/ 106 h 174"/>
                <a:gd name="T48" fmla="*/ 4 w 82"/>
                <a:gd name="T49" fmla="*/ 106 h 174"/>
                <a:gd name="T50" fmla="*/ 4 w 82"/>
                <a:gd name="T51" fmla="*/ 106 h 174"/>
                <a:gd name="T52" fmla="*/ 4 w 82"/>
                <a:gd name="T53" fmla="*/ 106 h 174"/>
                <a:gd name="T54" fmla="*/ 4 w 82"/>
                <a:gd name="T55" fmla="*/ 107 h 174"/>
                <a:gd name="T56" fmla="*/ 4 w 82"/>
                <a:gd name="T57" fmla="*/ 108 h 174"/>
                <a:gd name="T58" fmla="*/ 4 w 82"/>
                <a:gd name="T59" fmla="*/ 108 h 174"/>
                <a:gd name="T60" fmla="*/ 5 w 82"/>
                <a:gd name="T61" fmla="*/ 109 h 174"/>
                <a:gd name="T62" fmla="*/ 5 w 82"/>
                <a:gd name="T63" fmla="*/ 109 h 174"/>
                <a:gd name="T64" fmla="*/ 5 w 82"/>
                <a:gd name="T65" fmla="*/ 109 h 174"/>
                <a:gd name="T66" fmla="*/ 5 w 82"/>
                <a:gd name="T67" fmla="*/ 109 h 174"/>
                <a:gd name="T68" fmla="*/ 5 w 82"/>
                <a:gd name="T69" fmla="*/ 110 h 174"/>
                <a:gd name="T70" fmla="*/ 5 w 82"/>
                <a:gd name="T71" fmla="*/ 110 h 174"/>
                <a:gd name="T72" fmla="*/ 5 w 82"/>
                <a:gd name="T73" fmla="*/ 111 h 174"/>
                <a:gd name="T74" fmla="*/ 5 w 82"/>
                <a:gd name="T75" fmla="*/ 111 h 174"/>
                <a:gd name="T76" fmla="*/ 6 w 82"/>
                <a:gd name="T77" fmla="*/ 112 h 174"/>
                <a:gd name="T78" fmla="*/ 6 w 82"/>
                <a:gd name="T79" fmla="*/ 112 h 174"/>
                <a:gd name="T80" fmla="*/ 6 w 82"/>
                <a:gd name="T81" fmla="*/ 112 h 174"/>
                <a:gd name="T82" fmla="*/ 6 w 82"/>
                <a:gd name="T83" fmla="*/ 112 h 174"/>
                <a:gd name="T84" fmla="*/ 6 w 82"/>
                <a:gd name="T85" fmla="*/ 112 h 174"/>
                <a:gd name="T86" fmla="*/ 6 w 82"/>
                <a:gd name="T87" fmla="*/ 113 h 174"/>
                <a:gd name="T88" fmla="*/ 7 w 82"/>
                <a:gd name="T89" fmla="*/ 114 h 174"/>
                <a:gd name="T90" fmla="*/ 7 w 82"/>
                <a:gd name="T91" fmla="*/ 115 h 174"/>
                <a:gd name="T92" fmla="*/ 7 w 82"/>
                <a:gd name="T93" fmla="*/ 115 h 174"/>
                <a:gd name="T94" fmla="*/ 7 w 82"/>
                <a:gd name="T95" fmla="*/ 115 h 174"/>
                <a:gd name="T96" fmla="*/ 49 w 82"/>
                <a:gd name="T97" fmla="*/ 153 h 174"/>
                <a:gd name="T98" fmla="*/ 16 w 82"/>
                <a:gd name="T99" fmla="*/ 79 h 174"/>
                <a:gd name="T100" fmla="*/ 28 w 82"/>
                <a:gd name="T101" fmla="*/ 25 h 174"/>
                <a:gd name="T102" fmla="*/ 46 w 82"/>
                <a:gd name="T103"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 h="174">
                  <a:moveTo>
                    <a:pt x="46" y="0"/>
                  </a:moveTo>
                  <a:cubicBezTo>
                    <a:pt x="29" y="11"/>
                    <a:pt x="15" y="27"/>
                    <a:pt x="7" y="46"/>
                  </a:cubicBezTo>
                  <a:cubicBezTo>
                    <a:pt x="7" y="46"/>
                    <a:pt x="7" y="46"/>
                    <a:pt x="7" y="46"/>
                  </a:cubicBezTo>
                  <a:cubicBezTo>
                    <a:pt x="7" y="46"/>
                    <a:pt x="7" y="46"/>
                    <a:pt x="7" y="46"/>
                  </a:cubicBezTo>
                  <a:cubicBezTo>
                    <a:pt x="7" y="46"/>
                    <a:pt x="7" y="46"/>
                    <a:pt x="7" y="46"/>
                  </a:cubicBezTo>
                  <a:cubicBezTo>
                    <a:pt x="7" y="46"/>
                    <a:pt x="7" y="46"/>
                    <a:pt x="7" y="46"/>
                  </a:cubicBezTo>
                  <a:cubicBezTo>
                    <a:pt x="7" y="46"/>
                    <a:pt x="7" y="46"/>
                    <a:pt x="7" y="46"/>
                  </a:cubicBezTo>
                  <a:cubicBezTo>
                    <a:pt x="7" y="46"/>
                    <a:pt x="7" y="46"/>
                    <a:pt x="7" y="46"/>
                  </a:cubicBezTo>
                  <a:cubicBezTo>
                    <a:pt x="2" y="58"/>
                    <a:pt x="0" y="70"/>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1" y="92"/>
                    <a:pt x="2" y="97"/>
                    <a:pt x="3" y="102"/>
                  </a:cubicBezTo>
                  <a:cubicBezTo>
                    <a:pt x="3" y="102"/>
                    <a:pt x="3" y="102"/>
                    <a:pt x="3" y="102"/>
                  </a:cubicBezTo>
                  <a:cubicBezTo>
                    <a:pt x="3" y="102"/>
                    <a:pt x="3" y="102"/>
                    <a:pt x="3" y="102"/>
                  </a:cubicBezTo>
                  <a:cubicBezTo>
                    <a:pt x="3" y="102"/>
                    <a:pt x="3" y="102"/>
                    <a:pt x="3" y="102"/>
                  </a:cubicBezTo>
                  <a:cubicBezTo>
                    <a:pt x="3" y="102"/>
                    <a:pt x="3" y="102"/>
                    <a:pt x="3" y="102"/>
                  </a:cubicBezTo>
                  <a:cubicBezTo>
                    <a:pt x="3" y="102"/>
                    <a:pt x="3" y="103"/>
                    <a:pt x="3" y="103"/>
                  </a:cubicBezTo>
                  <a:cubicBezTo>
                    <a:pt x="3" y="103"/>
                    <a:pt x="3" y="103"/>
                    <a:pt x="3" y="103"/>
                  </a:cubicBezTo>
                  <a:cubicBezTo>
                    <a:pt x="3" y="103"/>
                    <a:pt x="3" y="103"/>
                    <a:pt x="3" y="103"/>
                  </a:cubicBezTo>
                  <a:cubicBezTo>
                    <a:pt x="3" y="103"/>
                    <a:pt x="3" y="103"/>
                    <a:pt x="3" y="103"/>
                  </a:cubicBezTo>
                  <a:cubicBezTo>
                    <a:pt x="3" y="103"/>
                    <a:pt x="3" y="103"/>
                    <a:pt x="3" y="103"/>
                  </a:cubicBezTo>
                  <a:cubicBezTo>
                    <a:pt x="3" y="104"/>
                    <a:pt x="3" y="104"/>
                    <a:pt x="3" y="105"/>
                  </a:cubicBezTo>
                  <a:cubicBezTo>
                    <a:pt x="3" y="105"/>
                    <a:pt x="3" y="105"/>
                    <a:pt x="3" y="105"/>
                  </a:cubicBezTo>
                  <a:cubicBezTo>
                    <a:pt x="3" y="105"/>
                    <a:pt x="3" y="105"/>
                    <a:pt x="4" y="105"/>
                  </a:cubicBezTo>
                  <a:cubicBezTo>
                    <a:pt x="4" y="105"/>
                    <a:pt x="4" y="105"/>
                    <a:pt x="4" y="105"/>
                  </a:cubicBezTo>
                  <a:cubicBezTo>
                    <a:pt x="4" y="105"/>
                    <a:pt x="4" y="105"/>
                    <a:pt x="4" y="105"/>
                  </a:cubicBezTo>
                  <a:cubicBezTo>
                    <a:pt x="4" y="105"/>
                    <a:pt x="4" y="105"/>
                    <a:pt x="4" y="105"/>
                  </a:cubicBezTo>
                  <a:cubicBezTo>
                    <a:pt x="4" y="105"/>
                    <a:pt x="4" y="105"/>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7"/>
                  </a:cubicBezTo>
                  <a:cubicBezTo>
                    <a:pt x="4" y="107"/>
                    <a:pt x="4" y="107"/>
                    <a:pt x="4" y="107"/>
                  </a:cubicBezTo>
                  <a:cubicBezTo>
                    <a:pt x="4" y="107"/>
                    <a:pt x="4" y="108"/>
                    <a:pt x="4" y="108"/>
                  </a:cubicBezTo>
                  <a:cubicBezTo>
                    <a:pt x="4" y="108"/>
                    <a:pt x="4" y="108"/>
                    <a:pt x="4" y="108"/>
                  </a:cubicBezTo>
                  <a:cubicBezTo>
                    <a:pt x="4" y="108"/>
                    <a:pt x="4" y="108"/>
                    <a:pt x="4" y="108"/>
                  </a:cubicBezTo>
                  <a:cubicBezTo>
                    <a:pt x="4" y="108"/>
                    <a:pt x="4" y="108"/>
                    <a:pt x="4" y="108"/>
                  </a:cubicBezTo>
                  <a:cubicBezTo>
                    <a:pt x="4" y="108"/>
                    <a:pt x="4" y="108"/>
                    <a:pt x="5" y="108"/>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10"/>
                  </a:cubicBezTo>
                  <a:cubicBezTo>
                    <a:pt x="5" y="110"/>
                    <a:pt x="5" y="110"/>
                    <a:pt x="5" y="110"/>
                  </a:cubicBezTo>
                  <a:cubicBezTo>
                    <a:pt x="5" y="110"/>
                    <a:pt x="5" y="110"/>
                    <a:pt x="5" y="110"/>
                  </a:cubicBezTo>
                  <a:cubicBezTo>
                    <a:pt x="5" y="110"/>
                    <a:pt x="5" y="110"/>
                    <a:pt x="5" y="110"/>
                  </a:cubicBezTo>
                  <a:cubicBezTo>
                    <a:pt x="5" y="110"/>
                    <a:pt x="5" y="111"/>
                    <a:pt x="5" y="111"/>
                  </a:cubicBezTo>
                  <a:cubicBezTo>
                    <a:pt x="5" y="111"/>
                    <a:pt x="5" y="111"/>
                    <a:pt x="5" y="111"/>
                  </a:cubicBezTo>
                  <a:cubicBezTo>
                    <a:pt x="5" y="111"/>
                    <a:pt x="5" y="111"/>
                    <a:pt x="5" y="111"/>
                  </a:cubicBezTo>
                  <a:cubicBezTo>
                    <a:pt x="5" y="111"/>
                    <a:pt x="5" y="111"/>
                    <a:pt x="5" y="111"/>
                  </a:cubicBezTo>
                  <a:cubicBezTo>
                    <a:pt x="5" y="111"/>
                    <a:pt x="5" y="111"/>
                    <a:pt x="5" y="111"/>
                  </a:cubicBezTo>
                  <a:cubicBezTo>
                    <a:pt x="5" y="111"/>
                    <a:pt x="6" y="111"/>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3"/>
                    <a:pt x="6" y="113"/>
                    <a:pt x="6" y="113"/>
                  </a:cubicBezTo>
                  <a:cubicBezTo>
                    <a:pt x="6" y="113"/>
                    <a:pt x="6" y="113"/>
                    <a:pt x="6" y="113"/>
                  </a:cubicBezTo>
                  <a:cubicBezTo>
                    <a:pt x="6" y="113"/>
                    <a:pt x="6" y="114"/>
                    <a:pt x="7" y="114"/>
                  </a:cubicBezTo>
                  <a:cubicBezTo>
                    <a:pt x="7" y="114"/>
                    <a:pt x="7" y="114"/>
                    <a:pt x="7" y="114"/>
                  </a:cubicBezTo>
                  <a:cubicBezTo>
                    <a:pt x="7" y="114"/>
                    <a:pt x="7" y="115"/>
                    <a:pt x="7" y="115"/>
                  </a:cubicBezTo>
                  <a:cubicBezTo>
                    <a:pt x="7" y="115"/>
                    <a:pt x="7" y="115"/>
                    <a:pt x="7" y="115"/>
                  </a:cubicBezTo>
                  <a:cubicBezTo>
                    <a:pt x="7" y="115"/>
                    <a:pt x="7" y="115"/>
                    <a:pt x="7" y="115"/>
                  </a:cubicBezTo>
                  <a:cubicBezTo>
                    <a:pt x="7" y="115"/>
                    <a:pt x="7" y="115"/>
                    <a:pt x="7" y="115"/>
                  </a:cubicBezTo>
                  <a:cubicBezTo>
                    <a:pt x="7" y="115"/>
                    <a:pt x="7" y="115"/>
                    <a:pt x="7" y="115"/>
                  </a:cubicBezTo>
                  <a:cubicBezTo>
                    <a:pt x="7" y="115"/>
                    <a:pt x="7" y="115"/>
                    <a:pt x="7" y="115"/>
                  </a:cubicBezTo>
                  <a:cubicBezTo>
                    <a:pt x="19" y="146"/>
                    <a:pt x="48" y="169"/>
                    <a:pt x="82" y="174"/>
                  </a:cubicBezTo>
                  <a:cubicBezTo>
                    <a:pt x="70" y="169"/>
                    <a:pt x="59" y="162"/>
                    <a:pt x="49" y="153"/>
                  </a:cubicBezTo>
                  <a:cubicBezTo>
                    <a:pt x="36" y="140"/>
                    <a:pt x="26" y="125"/>
                    <a:pt x="21" y="107"/>
                  </a:cubicBezTo>
                  <a:cubicBezTo>
                    <a:pt x="19" y="98"/>
                    <a:pt x="17" y="89"/>
                    <a:pt x="16" y="79"/>
                  </a:cubicBezTo>
                  <a:cubicBezTo>
                    <a:pt x="16" y="78"/>
                    <a:pt x="16" y="78"/>
                    <a:pt x="16" y="78"/>
                  </a:cubicBezTo>
                  <a:cubicBezTo>
                    <a:pt x="15" y="59"/>
                    <a:pt x="19" y="41"/>
                    <a:pt x="28" y="25"/>
                  </a:cubicBezTo>
                  <a:cubicBezTo>
                    <a:pt x="34" y="17"/>
                    <a:pt x="39" y="10"/>
                    <a:pt x="44" y="3"/>
                  </a:cubicBezTo>
                  <a:cubicBezTo>
                    <a:pt x="45" y="2"/>
                    <a:pt x="46" y="1"/>
                    <a:pt x="46"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4" name="Rectangle 66">
              <a:extLst>
                <a:ext uri="{FF2B5EF4-FFF2-40B4-BE49-F238E27FC236}">
                  <a16:creationId xmlns:a16="http://schemas.microsoft.com/office/drawing/2014/main" id="{770E8B9E-0A3F-E55A-0DC1-EBA51FC24068}"/>
                </a:ext>
              </a:extLst>
            </p:cNvPr>
            <p:cNvSpPr>
              <a:spLocks noChangeArrowheads="1"/>
            </p:cNvSpPr>
            <p:nvPr/>
          </p:nvSpPr>
          <p:spPr bwMode="auto">
            <a:xfrm>
              <a:off x="3551874" y="5343599"/>
              <a:ext cx="138113" cy="196850"/>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5" name="Rectangle 67">
              <a:extLst>
                <a:ext uri="{FF2B5EF4-FFF2-40B4-BE49-F238E27FC236}">
                  <a16:creationId xmlns:a16="http://schemas.microsoft.com/office/drawing/2014/main" id="{FD392B76-542B-400F-732B-32D1F722DE2A}"/>
                </a:ext>
              </a:extLst>
            </p:cNvPr>
            <p:cNvSpPr>
              <a:spLocks noChangeArrowheads="1"/>
            </p:cNvSpPr>
            <p:nvPr/>
          </p:nvSpPr>
          <p:spPr bwMode="auto">
            <a:xfrm>
              <a:off x="3557907" y="5254699"/>
              <a:ext cx="14106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100" b="1" dirty="0">
                  <a:solidFill>
                    <a:srgbClr val="FF9936"/>
                  </a:solidFill>
                  <a:latin typeface="Raleway" panose="020B0003030101060003" pitchFamily="34" charset="0"/>
                </a:rPr>
                <a:t>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1027" name="Freeform 70">
            <a:extLst>
              <a:ext uri="{FF2B5EF4-FFF2-40B4-BE49-F238E27FC236}">
                <a16:creationId xmlns:a16="http://schemas.microsoft.com/office/drawing/2014/main" id="{DE1C7FD0-08C6-F384-13C0-3B70A7FAB140}"/>
              </a:ext>
            </a:extLst>
          </p:cNvPr>
          <p:cNvSpPr>
            <a:spLocks noEditPoints="1"/>
          </p:cNvSpPr>
          <p:nvPr/>
        </p:nvSpPr>
        <p:spPr bwMode="auto">
          <a:xfrm>
            <a:off x="7194130" y="2859478"/>
            <a:ext cx="1588" cy="55563"/>
          </a:xfrm>
          <a:custGeom>
            <a:avLst/>
            <a:gdLst>
              <a:gd name="T0" fmla="*/ 1 w 1"/>
              <a:gd name="T1" fmla="*/ 23 h 23"/>
              <a:gd name="T2" fmla="*/ 1 w 1"/>
              <a:gd name="T3" fmla="*/ 22 h 23"/>
              <a:gd name="T4" fmla="*/ 1 w 1"/>
              <a:gd name="T5" fmla="*/ 22 h 23"/>
              <a:gd name="T6" fmla="*/ 1 w 1"/>
              <a:gd name="T7" fmla="*/ 21 h 23"/>
              <a:gd name="T8" fmla="*/ 1 w 1"/>
              <a:gd name="T9" fmla="*/ 20 h 23"/>
              <a:gd name="T10" fmla="*/ 1 w 1"/>
              <a:gd name="T11" fmla="*/ 20 h 23"/>
              <a:gd name="T12" fmla="*/ 0 w 1"/>
              <a:gd name="T13" fmla="*/ 20 h 23"/>
              <a:gd name="T14" fmla="*/ 0 w 1"/>
              <a:gd name="T15" fmla="*/ 19 h 23"/>
              <a:gd name="T16" fmla="*/ 0 w 1"/>
              <a:gd name="T17" fmla="*/ 19 h 23"/>
              <a:gd name="T18" fmla="*/ 0 w 1"/>
              <a:gd name="T19" fmla="*/ 18 h 23"/>
              <a:gd name="T20" fmla="*/ 0 w 1"/>
              <a:gd name="T21" fmla="*/ 18 h 23"/>
              <a:gd name="T22" fmla="*/ 0 w 1"/>
              <a:gd name="T23" fmla="*/ 18 h 23"/>
              <a:gd name="T24" fmla="*/ 0 w 1"/>
              <a:gd name="T25" fmla="*/ 17 h 23"/>
              <a:gd name="T26" fmla="*/ 0 w 1"/>
              <a:gd name="T27" fmla="*/ 17 h 23"/>
              <a:gd name="T28" fmla="*/ 0 w 1"/>
              <a:gd name="T29" fmla="*/ 17 h 23"/>
              <a:gd name="T30" fmla="*/ 0 w 1"/>
              <a:gd name="T31" fmla="*/ 16 h 23"/>
              <a:gd name="T32" fmla="*/ 0 w 1"/>
              <a:gd name="T33" fmla="*/ 16 h 23"/>
              <a:gd name="T34" fmla="*/ 0 w 1"/>
              <a:gd name="T35" fmla="*/ 15 h 23"/>
              <a:gd name="T36" fmla="*/ 0 w 1"/>
              <a:gd name="T37" fmla="*/ 15 h 23"/>
              <a:gd name="T38" fmla="*/ 0 w 1"/>
              <a:gd name="T39" fmla="*/ 15 h 23"/>
              <a:gd name="T40" fmla="*/ 0 w 1"/>
              <a:gd name="T41" fmla="*/ 14 h 23"/>
              <a:gd name="T42" fmla="*/ 0 w 1"/>
              <a:gd name="T43" fmla="*/ 14 h 23"/>
              <a:gd name="T44" fmla="*/ 0 w 1"/>
              <a:gd name="T45" fmla="*/ 13 h 23"/>
              <a:gd name="T46" fmla="*/ 0 w 1"/>
              <a:gd name="T47" fmla="*/ 13 h 23"/>
              <a:gd name="T48" fmla="*/ 0 w 1"/>
              <a:gd name="T49" fmla="*/ 12 h 23"/>
              <a:gd name="T50" fmla="*/ 0 w 1"/>
              <a:gd name="T51" fmla="*/ 12 h 23"/>
              <a:gd name="T52" fmla="*/ 0 w 1"/>
              <a:gd name="T53" fmla="*/ 12 h 23"/>
              <a:gd name="T54" fmla="*/ 0 w 1"/>
              <a:gd name="T55" fmla="*/ 11 h 23"/>
              <a:gd name="T56" fmla="*/ 0 w 1"/>
              <a:gd name="T57" fmla="*/ 11 h 23"/>
              <a:gd name="T58" fmla="*/ 0 w 1"/>
              <a:gd name="T59" fmla="*/ 11 h 23"/>
              <a:gd name="T60" fmla="*/ 0 w 1"/>
              <a:gd name="T61" fmla="*/ 10 h 23"/>
              <a:gd name="T62" fmla="*/ 0 w 1"/>
              <a:gd name="T63" fmla="*/ 10 h 23"/>
              <a:gd name="T64" fmla="*/ 0 w 1"/>
              <a:gd name="T65" fmla="*/ 9 h 23"/>
              <a:gd name="T66" fmla="*/ 0 w 1"/>
              <a:gd name="T67" fmla="*/ 9 h 23"/>
              <a:gd name="T68" fmla="*/ 0 w 1"/>
              <a:gd name="T69" fmla="*/ 9 h 23"/>
              <a:gd name="T70" fmla="*/ 0 w 1"/>
              <a:gd name="T71" fmla="*/ 8 h 23"/>
              <a:gd name="T72" fmla="*/ 0 w 1"/>
              <a:gd name="T73" fmla="*/ 8 h 23"/>
              <a:gd name="T74" fmla="*/ 0 w 1"/>
              <a:gd name="T75" fmla="*/ 8 h 23"/>
              <a:gd name="T76" fmla="*/ 0 w 1"/>
              <a:gd name="T77" fmla="*/ 7 h 23"/>
              <a:gd name="T78" fmla="*/ 0 w 1"/>
              <a:gd name="T79" fmla="*/ 6 h 23"/>
              <a:gd name="T80" fmla="*/ 0 w 1"/>
              <a:gd name="T81" fmla="*/ 6 h 23"/>
              <a:gd name="T82" fmla="*/ 0 w 1"/>
              <a:gd name="T83" fmla="*/ 6 h 23"/>
              <a:gd name="T84" fmla="*/ 0 w 1"/>
              <a:gd name="T85" fmla="*/ 5 h 23"/>
              <a:gd name="T86" fmla="*/ 0 w 1"/>
              <a:gd name="T87" fmla="*/ 5 h 23"/>
              <a:gd name="T88" fmla="*/ 0 w 1"/>
              <a:gd name="T89" fmla="*/ 5 h 23"/>
              <a:gd name="T90" fmla="*/ 0 w 1"/>
              <a:gd name="T91" fmla="*/ 4 h 23"/>
              <a:gd name="T92" fmla="*/ 0 w 1"/>
              <a:gd name="T93" fmla="*/ 4 h 23"/>
              <a:gd name="T94" fmla="*/ 0 w 1"/>
              <a:gd name="T95" fmla="*/ 3 h 23"/>
              <a:gd name="T96" fmla="*/ 0 w 1"/>
              <a:gd name="T97" fmla="*/ 3 h 23"/>
              <a:gd name="T98" fmla="*/ 0 w 1"/>
              <a:gd name="T99" fmla="*/ 3 h 23"/>
              <a:gd name="T100" fmla="*/ 0 w 1"/>
              <a:gd name="T101" fmla="*/ 2 h 23"/>
              <a:gd name="T102" fmla="*/ 0 w 1"/>
              <a:gd name="T103" fmla="*/ 1 h 23"/>
              <a:gd name="T104" fmla="*/ 0 w 1"/>
              <a:gd name="T105" fmla="*/ 1 h 23"/>
              <a:gd name="T106" fmla="*/ 0 w 1"/>
              <a:gd name="T107" fmla="*/ 1 h 23"/>
              <a:gd name="T108" fmla="*/ 0 w 1"/>
              <a:gd name="T109" fmla="*/ 0 h 23"/>
              <a:gd name="T110" fmla="*/ 0 w 1"/>
              <a:gd name="T11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 h="23">
                <a:moveTo>
                  <a:pt x="1" y="23"/>
                </a:moveTo>
                <a:cubicBezTo>
                  <a:pt x="1" y="23"/>
                  <a:pt x="1" y="23"/>
                  <a:pt x="1" y="23"/>
                </a:cubicBezTo>
                <a:cubicBezTo>
                  <a:pt x="1" y="23"/>
                  <a:pt x="1" y="23"/>
                  <a:pt x="1" y="23"/>
                </a:cubicBezTo>
                <a:moveTo>
                  <a:pt x="1" y="23"/>
                </a:moveTo>
                <a:cubicBezTo>
                  <a:pt x="1" y="23"/>
                  <a:pt x="1" y="23"/>
                  <a:pt x="1" y="23"/>
                </a:cubicBezTo>
                <a:cubicBezTo>
                  <a:pt x="1" y="23"/>
                  <a:pt x="1" y="23"/>
                  <a:pt x="1" y="23"/>
                </a:cubicBezTo>
                <a:moveTo>
                  <a:pt x="1" y="22"/>
                </a:moveTo>
                <a:cubicBezTo>
                  <a:pt x="1" y="22"/>
                  <a:pt x="1" y="22"/>
                  <a:pt x="1" y="22"/>
                </a:cubicBezTo>
                <a:cubicBezTo>
                  <a:pt x="1" y="22"/>
                  <a:pt x="1" y="22"/>
                  <a:pt x="1" y="22"/>
                </a:cubicBezTo>
                <a:moveTo>
                  <a:pt x="1" y="22"/>
                </a:moveTo>
                <a:cubicBezTo>
                  <a:pt x="1" y="22"/>
                  <a:pt x="1" y="22"/>
                  <a:pt x="1" y="22"/>
                </a:cubicBezTo>
                <a:cubicBezTo>
                  <a:pt x="1" y="22"/>
                  <a:pt x="1" y="22"/>
                  <a:pt x="1" y="22"/>
                </a:cubicBezTo>
                <a:moveTo>
                  <a:pt x="1" y="21"/>
                </a:moveTo>
                <a:cubicBezTo>
                  <a:pt x="1" y="21"/>
                  <a:pt x="1" y="21"/>
                  <a:pt x="1" y="21"/>
                </a:cubicBezTo>
                <a:cubicBezTo>
                  <a:pt x="1" y="21"/>
                  <a:pt x="1" y="21"/>
                  <a:pt x="1" y="21"/>
                </a:cubicBezTo>
                <a:moveTo>
                  <a:pt x="1" y="21"/>
                </a:moveTo>
                <a:cubicBezTo>
                  <a:pt x="1" y="21"/>
                  <a:pt x="1" y="21"/>
                  <a:pt x="1" y="21"/>
                </a:cubicBezTo>
                <a:cubicBezTo>
                  <a:pt x="1" y="21"/>
                  <a:pt x="1" y="21"/>
                  <a:pt x="1" y="21"/>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0" y="20"/>
                </a:moveTo>
                <a:cubicBezTo>
                  <a:pt x="0" y="20"/>
                  <a:pt x="0" y="20"/>
                  <a:pt x="0" y="20"/>
                </a:cubicBezTo>
                <a:cubicBezTo>
                  <a:pt x="0" y="20"/>
                  <a:pt x="0" y="20"/>
                  <a:pt x="0" y="20"/>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8"/>
                  <a:pt x="0" y="18"/>
                </a:cubicBezTo>
                <a:cubicBezTo>
                  <a:pt x="0" y="18"/>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6"/>
                </a:cubicBezTo>
                <a:cubicBezTo>
                  <a:pt x="0" y="15"/>
                  <a:pt x="0" y="15"/>
                  <a:pt x="0" y="15"/>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5"/>
                  <a:pt x="0" y="15"/>
                  <a:pt x="0" y="15"/>
                </a:cubicBezTo>
                <a:cubicBezTo>
                  <a:pt x="0" y="15"/>
                  <a:pt x="0" y="15"/>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3"/>
                  <a:pt x="0" y="13"/>
                </a:cubicBezTo>
                <a:cubicBezTo>
                  <a:pt x="0" y="13"/>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2"/>
                  <a:pt x="0" y="12"/>
                  <a:pt x="0" y="12"/>
                </a:cubicBezTo>
                <a:cubicBezTo>
                  <a:pt x="0" y="12"/>
                  <a:pt x="0" y="12"/>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1"/>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10"/>
                  <a:pt x="0" y="10"/>
                </a:cubicBezTo>
                <a:cubicBezTo>
                  <a:pt x="0" y="10"/>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8"/>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7"/>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4"/>
                  <a:pt x="0" y="4"/>
                </a:cubicBezTo>
                <a:cubicBezTo>
                  <a:pt x="0" y="4"/>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8" name="Freeform 78">
            <a:extLst>
              <a:ext uri="{FF2B5EF4-FFF2-40B4-BE49-F238E27FC236}">
                <a16:creationId xmlns:a16="http://schemas.microsoft.com/office/drawing/2014/main" id="{88868CBA-9684-6055-2455-A8B668318858}"/>
              </a:ext>
            </a:extLst>
          </p:cNvPr>
          <p:cNvSpPr>
            <a:spLocks noEditPoints="1"/>
          </p:cNvSpPr>
          <p:nvPr/>
        </p:nvSpPr>
        <p:spPr bwMode="auto">
          <a:xfrm>
            <a:off x="6443242" y="4132653"/>
            <a:ext cx="44450" cy="134938"/>
          </a:xfrm>
          <a:custGeom>
            <a:avLst/>
            <a:gdLst>
              <a:gd name="T0" fmla="*/ 18 w 18"/>
              <a:gd name="T1" fmla="*/ 55 h 55"/>
              <a:gd name="T2" fmla="*/ 18 w 18"/>
              <a:gd name="T3" fmla="*/ 55 h 55"/>
              <a:gd name="T4" fmla="*/ 18 w 18"/>
              <a:gd name="T5" fmla="*/ 55 h 55"/>
              <a:gd name="T6" fmla="*/ 18 w 18"/>
              <a:gd name="T7" fmla="*/ 55 h 55"/>
              <a:gd name="T8" fmla="*/ 18 w 18"/>
              <a:gd name="T9" fmla="*/ 55 h 55"/>
              <a:gd name="T10" fmla="*/ 18 w 18"/>
              <a:gd name="T11" fmla="*/ 55 h 55"/>
              <a:gd name="T12" fmla="*/ 17 w 18"/>
              <a:gd name="T13" fmla="*/ 55 h 55"/>
              <a:gd name="T14" fmla="*/ 18 w 18"/>
              <a:gd name="T15" fmla="*/ 55 h 55"/>
              <a:gd name="T16" fmla="*/ 17 w 18"/>
              <a:gd name="T17" fmla="*/ 55 h 55"/>
              <a:gd name="T18" fmla="*/ 0 w 18"/>
              <a:gd name="T19" fmla="*/ 1 h 55"/>
              <a:gd name="T20" fmla="*/ 17 w 18"/>
              <a:gd name="T21" fmla="*/ 55 h 55"/>
              <a:gd name="T22" fmla="*/ 0 w 18"/>
              <a:gd name="T23" fmla="*/ 1 h 55"/>
              <a:gd name="T24" fmla="*/ 0 w 18"/>
              <a:gd name="T25" fmla="*/ 1 h 55"/>
              <a:gd name="T26" fmla="*/ 0 w 18"/>
              <a:gd name="T27" fmla="*/ 1 h 55"/>
              <a:gd name="T28" fmla="*/ 0 w 18"/>
              <a:gd name="T29" fmla="*/ 1 h 55"/>
              <a:gd name="T30" fmla="*/ 0 w 18"/>
              <a:gd name="T31" fmla="*/ 1 h 55"/>
              <a:gd name="T32" fmla="*/ 0 w 18"/>
              <a:gd name="T33" fmla="*/ 1 h 55"/>
              <a:gd name="T34" fmla="*/ 0 w 18"/>
              <a:gd name="T35" fmla="*/ 1 h 55"/>
              <a:gd name="T36" fmla="*/ 0 w 18"/>
              <a:gd name="T37" fmla="*/ 0 h 55"/>
              <a:gd name="T38" fmla="*/ 0 w 18"/>
              <a:gd name="T39" fmla="*/ 1 h 55"/>
              <a:gd name="T40" fmla="*/ 0 w 18"/>
              <a:gd name="T41" fmla="*/ 1 h 55"/>
              <a:gd name="T42" fmla="*/ 0 w 18"/>
              <a:gd name="T43" fmla="*/ 0 h 55"/>
              <a:gd name="T44" fmla="*/ 0 w 18"/>
              <a:gd name="T45" fmla="*/ 0 h 55"/>
              <a:gd name="T46" fmla="*/ 0 w 18"/>
              <a:gd name="T47" fmla="*/ 0 h 55"/>
              <a:gd name="T48" fmla="*/ 0 w 18"/>
              <a:gd name="T4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55">
                <a:moveTo>
                  <a:pt x="18" y="55"/>
                </a:moveTo>
                <a:cubicBezTo>
                  <a:pt x="18" y="55"/>
                  <a:pt x="18" y="55"/>
                  <a:pt x="18" y="55"/>
                </a:cubicBezTo>
                <a:cubicBezTo>
                  <a:pt x="18" y="55"/>
                  <a:pt x="18" y="55"/>
                  <a:pt x="18" y="55"/>
                </a:cubicBezTo>
                <a:moveTo>
                  <a:pt x="18" y="55"/>
                </a:moveTo>
                <a:cubicBezTo>
                  <a:pt x="18" y="55"/>
                  <a:pt x="18" y="55"/>
                  <a:pt x="18" y="55"/>
                </a:cubicBezTo>
                <a:cubicBezTo>
                  <a:pt x="18" y="55"/>
                  <a:pt x="18" y="55"/>
                  <a:pt x="18" y="55"/>
                </a:cubicBezTo>
                <a:moveTo>
                  <a:pt x="17" y="55"/>
                </a:moveTo>
                <a:cubicBezTo>
                  <a:pt x="17" y="55"/>
                  <a:pt x="18" y="55"/>
                  <a:pt x="18" y="55"/>
                </a:cubicBezTo>
                <a:cubicBezTo>
                  <a:pt x="18" y="55"/>
                  <a:pt x="17" y="55"/>
                  <a:pt x="17" y="55"/>
                </a:cubicBezTo>
                <a:moveTo>
                  <a:pt x="0" y="1"/>
                </a:moveTo>
                <a:cubicBezTo>
                  <a:pt x="0" y="21"/>
                  <a:pt x="7" y="40"/>
                  <a:pt x="17" y="55"/>
                </a:cubicBezTo>
                <a:cubicBezTo>
                  <a:pt x="7" y="40"/>
                  <a:pt x="0" y="2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1"/>
                </a:cubicBezTo>
                <a:cubicBezTo>
                  <a:pt x="0" y="1"/>
                  <a:pt x="0" y="1"/>
                  <a:pt x="0" y="1"/>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9" name="Freeform 82">
            <a:extLst>
              <a:ext uri="{FF2B5EF4-FFF2-40B4-BE49-F238E27FC236}">
                <a16:creationId xmlns:a16="http://schemas.microsoft.com/office/drawing/2014/main" id="{A95D55A1-A211-A950-8902-238DD74B8491}"/>
              </a:ext>
            </a:extLst>
          </p:cNvPr>
          <p:cNvSpPr>
            <a:spLocks noEditPoints="1"/>
          </p:cNvSpPr>
          <p:nvPr/>
        </p:nvSpPr>
        <p:spPr bwMode="auto">
          <a:xfrm>
            <a:off x="6648030" y="4827978"/>
            <a:ext cx="17463" cy="123825"/>
          </a:xfrm>
          <a:custGeom>
            <a:avLst/>
            <a:gdLst>
              <a:gd name="T0" fmla="*/ 7 w 7"/>
              <a:gd name="T1" fmla="*/ 51 h 51"/>
              <a:gd name="T2" fmla="*/ 7 w 7"/>
              <a:gd name="T3" fmla="*/ 50 h 51"/>
              <a:gd name="T4" fmla="*/ 7 w 7"/>
              <a:gd name="T5" fmla="*/ 50 h 51"/>
              <a:gd name="T6" fmla="*/ 7 w 7"/>
              <a:gd name="T7" fmla="*/ 50 h 51"/>
              <a:gd name="T8" fmla="*/ 7 w 7"/>
              <a:gd name="T9" fmla="*/ 49 h 51"/>
              <a:gd name="T10" fmla="*/ 0 w 7"/>
              <a:gd name="T11" fmla="*/ 16 h 51"/>
              <a:gd name="T12" fmla="*/ 0 w 7"/>
              <a:gd name="T13" fmla="*/ 16 h 51"/>
              <a:gd name="T14" fmla="*/ 0 w 7"/>
              <a:gd name="T15" fmla="*/ 16 h 51"/>
              <a:gd name="T16" fmla="*/ 0 w 7"/>
              <a:gd name="T17" fmla="*/ 16 h 51"/>
              <a:gd name="T18" fmla="*/ 0 w 7"/>
              <a:gd name="T19" fmla="*/ 15 h 51"/>
              <a:gd name="T20" fmla="*/ 0 w 7"/>
              <a:gd name="T21" fmla="*/ 15 h 51"/>
              <a:gd name="T22" fmla="*/ 0 w 7"/>
              <a:gd name="T23" fmla="*/ 15 h 51"/>
              <a:gd name="T24" fmla="*/ 0 w 7"/>
              <a:gd name="T25" fmla="*/ 14 h 51"/>
              <a:gd name="T26" fmla="*/ 0 w 7"/>
              <a:gd name="T27" fmla="*/ 14 h 51"/>
              <a:gd name="T28" fmla="*/ 0 w 7"/>
              <a:gd name="T29" fmla="*/ 14 h 51"/>
              <a:gd name="T30" fmla="*/ 0 w 7"/>
              <a:gd name="T31" fmla="*/ 14 h 51"/>
              <a:gd name="T32" fmla="*/ 0 w 7"/>
              <a:gd name="T33" fmla="*/ 13 h 51"/>
              <a:gd name="T34" fmla="*/ 0 w 7"/>
              <a:gd name="T35" fmla="*/ 13 h 51"/>
              <a:gd name="T36" fmla="*/ 0 w 7"/>
              <a:gd name="T37" fmla="*/ 13 h 51"/>
              <a:gd name="T38" fmla="*/ 0 w 7"/>
              <a:gd name="T39" fmla="*/ 12 h 51"/>
              <a:gd name="T40" fmla="*/ 0 w 7"/>
              <a:gd name="T41" fmla="*/ 12 h 51"/>
              <a:gd name="T42" fmla="*/ 0 w 7"/>
              <a:gd name="T43" fmla="*/ 12 h 51"/>
              <a:gd name="T44" fmla="*/ 0 w 7"/>
              <a:gd name="T45" fmla="*/ 12 h 51"/>
              <a:gd name="T46" fmla="*/ 0 w 7"/>
              <a:gd name="T47" fmla="*/ 11 h 51"/>
              <a:gd name="T48" fmla="*/ 0 w 7"/>
              <a:gd name="T49" fmla="*/ 11 h 51"/>
              <a:gd name="T50" fmla="*/ 0 w 7"/>
              <a:gd name="T51" fmla="*/ 11 h 51"/>
              <a:gd name="T52" fmla="*/ 0 w 7"/>
              <a:gd name="T53" fmla="*/ 10 h 51"/>
              <a:gd name="T54" fmla="*/ 0 w 7"/>
              <a:gd name="T55" fmla="*/ 10 h 51"/>
              <a:gd name="T56" fmla="*/ 0 w 7"/>
              <a:gd name="T57" fmla="*/ 10 h 51"/>
              <a:gd name="T58" fmla="*/ 0 w 7"/>
              <a:gd name="T59" fmla="*/ 9 h 51"/>
              <a:gd name="T60" fmla="*/ 0 w 7"/>
              <a:gd name="T61" fmla="*/ 9 h 51"/>
              <a:gd name="T62" fmla="*/ 0 w 7"/>
              <a:gd name="T63" fmla="*/ 9 h 51"/>
              <a:gd name="T64" fmla="*/ 0 w 7"/>
              <a:gd name="T65" fmla="*/ 9 h 51"/>
              <a:gd name="T66" fmla="*/ 0 w 7"/>
              <a:gd name="T67" fmla="*/ 8 h 51"/>
              <a:gd name="T68" fmla="*/ 0 w 7"/>
              <a:gd name="T69" fmla="*/ 8 h 51"/>
              <a:gd name="T70" fmla="*/ 0 w 7"/>
              <a:gd name="T71" fmla="*/ 8 h 51"/>
              <a:gd name="T72" fmla="*/ 0 w 7"/>
              <a:gd name="T73" fmla="*/ 7 h 51"/>
              <a:gd name="T74" fmla="*/ 0 w 7"/>
              <a:gd name="T75" fmla="*/ 7 h 51"/>
              <a:gd name="T76" fmla="*/ 0 w 7"/>
              <a:gd name="T77" fmla="*/ 7 h 51"/>
              <a:gd name="T78" fmla="*/ 0 w 7"/>
              <a:gd name="T79" fmla="*/ 6 h 51"/>
              <a:gd name="T80" fmla="*/ 0 w 7"/>
              <a:gd name="T81" fmla="*/ 6 h 51"/>
              <a:gd name="T82" fmla="*/ 0 w 7"/>
              <a:gd name="T83" fmla="*/ 6 h 51"/>
              <a:gd name="T84" fmla="*/ 0 w 7"/>
              <a:gd name="T85" fmla="*/ 6 h 51"/>
              <a:gd name="T86" fmla="*/ 0 w 7"/>
              <a:gd name="T87" fmla="*/ 5 h 51"/>
              <a:gd name="T88" fmla="*/ 1 w 7"/>
              <a:gd name="T89" fmla="*/ 5 h 51"/>
              <a:gd name="T90" fmla="*/ 1 w 7"/>
              <a:gd name="T91" fmla="*/ 5 h 51"/>
              <a:gd name="T92" fmla="*/ 1 w 7"/>
              <a:gd name="T93" fmla="*/ 4 h 51"/>
              <a:gd name="T94" fmla="*/ 1 w 7"/>
              <a:gd name="T95" fmla="*/ 4 h 51"/>
              <a:gd name="T96" fmla="*/ 1 w 7"/>
              <a:gd name="T97" fmla="*/ 3 h 51"/>
              <a:gd name="T98" fmla="*/ 1 w 7"/>
              <a:gd name="T99" fmla="*/ 3 h 51"/>
              <a:gd name="T100" fmla="*/ 1 w 7"/>
              <a:gd name="T101" fmla="*/ 3 h 51"/>
              <a:gd name="T102" fmla="*/ 1 w 7"/>
              <a:gd name="T103" fmla="*/ 3 h 51"/>
              <a:gd name="T104" fmla="*/ 1 w 7"/>
              <a:gd name="T105" fmla="*/ 2 h 51"/>
              <a:gd name="T106" fmla="*/ 1 w 7"/>
              <a:gd name="T107" fmla="*/ 1 h 51"/>
              <a:gd name="T108" fmla="*/ 1 w 7"/>
              <a:gd name="T109" fmla="*/ 1 h 51"/>
              <a:gd name="T110" fmla="*/ 1 w 7"/>
              <a:gd name="T111" fmla="*/ 1 h 51"/>
              <a:gd name="T112" fmla="*/ 1 w 7"/>
              <a:gd name="T113" fmla="*/ 0 h 51"/>
              <a:gd name="T114" fmla="*/ 1 w 7"/>
              <a:gd name="T115" fmla="*/ 0 h 51"/>
              <a:gd name="T116" fmla="*/ 1 w 7"/>
              <a:gd name="T1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 h="51">
                <a:moveTo>
                  <a:pt x="7" y="51"/>
                </a:moveTo>
                <a:cubicBezTo>
                  <a:pt x="7" y="51"/>
                  <a:pt x="7" y="51"/>
                  <a:pt x="7" y="51"/>
                </a:cubicBezTo>
                <a:cubicBezTo>
                  <a:pt x="7" y="51"/>
                  <a:pt x="7" y="51"/>
                  <a:pt x="7" y="51"/>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49"/>
                </a:moveTo>
                <a:cubicBezTo>
                  <a:pt x="7" y="49"/>
                  <a:pt x="7" y="50"/>
                  <a:pt x="7" y="50"/>
                </a:cubicBezTo>
                <a:cubicBezTo>
                  <a:pt x="7" y="50"/>
                  <a:pt x="7" y="49"/>
                  <a:pt x="7" y="49"/>
                </a:cubicBezTo>
                <a:moveTo>
                  <a:pt x="0" y="16"/>
                </a:moveTo>
                <a:cubicBezTo>
                  <a:pt x="0" y="28"/>
                  <a:pt x="2" y="39"/>
                  <a:pt x="6" y="49"/>
                </a:cubicBezTo>
                <a:cubicBezTo>
                  <a:pt x="2" y="39"/>
                  <a:pt x="0" y="28"/>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4"/>
                  <a:pt x="0" y="14"/>
                  <a:pt x="0" y="14"/>
                </a:cubicBezTo>
                <a:cubicBezTo>
                  <a:pt x="0" y="14"/>
                  <a:pt x="0" y="14"/>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1"/>
                  <a:pt x="0" y="11"/>
                  <a:pt x="0" y="12"/>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0" name="Freeform 90">
            <a:extLst>
              <a:ext uri="{FF2B5EF4-FFF2-40B4-BE49-F238E27FC236}">
                <a16:creationId xmlns:a16="http://schemas.microsoft.com/office/drawing/2014/main" id="{70B3A5D1-5A84-4CA2-F3C6-6FE86B536BF7}"/>
              </a:ext>
            </a:extLst>
          </p:cNvPr>
          <p:cNvSpPr>
            <a:spLocks noEditPoints="1"/>
          </p:cNvSpPr>
          <p:nvPr/>
        </p:nvSpPr>
        <p:spPr bwMode="auto">
          <a:xfrm>
            <a:off x="7986292" y="5548703"/>
            <a:ext cx="9525" cy="127000"/>
          </a:xfrm>
          <a:custGeom>
            <a:avLst/>
            <a:gdLst>
              <a:gd name="T0" fmla="*/ 3 w 4"/>
              <a:gd name="T1" fmla="*/ 52 h 52"/>
              <a:gd name="T2" fmla="*/ 3 w 4"/>
              <a:gd name="T3" fmla="*/ 52 h 52"/>
              <a:gd name="T4" fmla="*/ 3 w 4"/>
              <a:gd name="T5" fmla="*/ 52 h 52"/>
              <a:gd name="T6" fmla="*/ 3 w 4"/>
              <a:gd name="T7" fmla="*/ 51 h 52"/>
              <a:gd name="T8" fmla="*/ 2 w 4"/>
              <a:gd name="T9" fmla="*/ 51 h 52"/>
              <a:gd name="T10" fmla="*/ 2 w 4"/>
              <a:gd name="T11" fmla="*/ 51 h 52"/>
              <a:gd name="T12" fmla="*/ 2 w 4"/>
              <a:gd name="T13" fmla="*/ 51 h 52"/>
              <a:gd name="T14" fmla="*/ 2 w 4"/>
              <a:gd name="T15" fmla="*/ 50 h 52"/>
              <a:gd name="T16" fmla="*/ 2 w 4"/>
              <a:gd name="T17" fmla="*/ 50 h 52"/>
              <a:gd name="T18" fmla="*/ 2 w 4"/>
              <a:gd name="T19" fmla="*/ 50 h 52"/>
              <a:gd name="T20" fmla="*/ 2 w 4"/>
              <a:gd name="T21" fmla="*/ 49 h 52"/>
              <a:gd name="T22" fmla="*/ 2 w 4"/>
              <a:gd name="T23" fmla="*/ 49 h 52"/>
              <a:gd name="T24" fmla="*/ 2 w 4"/>
              <a:gd name="T25" fmla="*/ 49 h 52"/>
              <a:gd name="T26" fmla="*/ 2 w 4"/>
              <a:gd name="T27" fmla="*/ 49 h 52"/>
              <a:gd name="T28" fmla="*/ 2 w 4"/>
              <a:gd name="T29" fmla="*/ 49 h 52"/>
              <a:gd name="T30" fmla="*/ 2 w 4"/>
              <a:gd name="T31" fmla="*/ 49 h 52"/>
              <a:gd name="T32" fmla="*/ 2 w 4"/>
              <a:gd name="T33" fmla="*/ 48 h 52"/>
              <a:gd name="T34" fmla="*/ 2 w 4"/>
              <a:gd name="T35" fmla="*/ 48 h 52"/>
              <a:gd name="T36" fmla="*/ 2 w 4"/>
              <a:gd name="T37" fmla="*/ 48 h 52"/>
              <a:gd name="T38" fmla="*/ 0 w 4"/>
              <a:gd name="T39" fmla="*/ 35 h 52"/>
              <a:gd name="T40" fmla="*/ 0 w 4"/>
              <a:gd name="T41" fmla="*/ 35 h 52"/>
              <a:gd name="T42" fmla="*/ 0 w 4"/>
              <a:gd name="T43" fmla="*/ 35 h 52"/>
              <a:gd name="T44" fmla="*/ 0 w 4"/>
              <a:gd name="T45" fmla="*/ 33 h 52"/>
              <a:gd name="T46" fmla="*/ 0 w 4"/>
              <a:gd name="T47" fmla="*/ 33 h 52"/>
              <a:gd name="T48" fmla="*/ 0 w 4"/>
              <a:gd name="T49" fmla="*/ 33 h 52"/>
              <a:gd name="T50" fmla="*/ 0 w 4"/>
              <a:gd name="T51" fmla="*/ 32 h 52"/>
              <a:gd name="T52" fmla="*/ 0 w 4"/>
              <a:gd name="T53" fmla="*/ 32 h 52"/>
              <a:gd name="T54" fmla="*/ 0 w 4"/>
              <a:gd name="T55" fmla="*/ 32 h 52"/>
              <a:gd name="T56" fmla="*/ 0 w 4"/>
              <a:gd name="T57" fmla="*/ 32 h 52"/>
              <a:gd name="T58" fmla="*/ 0 w 4"/>
              <a:gd name="T59" fmla="*/ 32 h 52"/>
              <a:gd name="T60" fmla="*/ 0 w 4"/>
              <a:gd name="T61" fmla="*/ 32 h 52"/>
              <a:gd name="T62" fmla="*/ 0 w 4"/>
              <a:gd name="T63" fmla="*/ 31 h 52"/>
              <a:gd name="T64" fmla="*/ 0 w 4"/>
              <a:gd name="T65" fmla="*/ 31 h 52"/>
              <a:gd name="T66" fmla="*/ 0 w 4"/>
              <a:gd name="T67" fmla="*/ 30 h 52"/>
              <a:gd name="T68" fmla="*/ 0 w 4"/>
              <a:gd name="T69" fmla="*/ 30 h 52"/>
              <a:gd name="T70" fmla="*/ 0 w 4"/>
              <a:gd name="T71" fmla="*/ 30 h 52"/>
              <a:gd name="T72" fmla="*/ 0 w 4"/>
              <a:gd name="T73" fmla="*/ 30 h 52"/>
              <a:gd name="T74" fmla="*/ 0 w 4"/>
              <a:gd name="T75" fmla="*/ 29 h 52"/>
              <a:gd name="T76" fmla="*/ 0 w 4"/>
              <a:gd name="T77" fmla="*/ 29 h 52"/>
              <a:gd name="T78" fmla="*/ 0 w 4"/>
              <a:gd name="T79" fmla="*/ 29 h 52"/>
              <a:gd name="T80" fmla="*/ 0 w 4"/>
              <a:gd name="T81" fmla="*/ 29 h 52"/>
              <a:gd name="T82" fmla="*/ 0 w 4"/>
              <a:gd name="T83" fmla="*/ 29 h 52"/>
              <a:gd name="T84" fmla="*/ 0 w 4"/>
              <a:gd name="T85" fmla="*/ 29 h 52"/>
              <a:gd name="T86" fmla="*/ 0 w 4"/>
              <a:gd name="T87" fmla="*/ 28 h 52"/>
              <a:gd name="T88" fmla="*/ 0 w 4"/>
              <a:gd name="T89" fmla="*/ 28 h 52"/>
              <a:gd name="T90" fmla="*/ 4 w 4"/>
              <a:gd name="T91" fmla="*/ 1 h 52"/>
              <a:gd name="T92" fmla="*/ 4 w 4"/>
              <a:gd name="T93" fmla="*/ 1 h 52"/>
              <a:gd name="T94" fmla="*/ 4 w 4"/>
              <a:gd name="T95" fmla="*/ 1 h 52"/>
              <a:gd name="T96" fmla="*/ 4 w 4"/>
              <a:gd name="T97" fmla="*/ 1 h 52"/>
              <a:gd name="T98" fmla="*/ 4 w 4"/>
              <a:gd name="T99" fmla="*/ 1 h 52"/>
              <a:gd name="T100" fmla="*/ 4 w 4"/>
              <a:gd name="T101" fmla="*/ 1 h 52"/>
              <a:gd name="T102" fmla="*/ 4 w 4"/>
              <a:gd name="T103" fmla="*/ 0 h 52"/>
              <a:gd name="T104" fmla="*/ 4 w 4"/>
              <a:gd name="T105" fmla="*/ 0 h 52"/>
              <a:gd name="T106" fmla="*/ 4 w 4"/>
              <a:gd name="T107" fmla="*/ 0 h 52"/>
              <a:gd name="T108" fmla="*/ 4 w 4"/>
              <a:gd name="T109" fmla="*/ 0 h 52"/>
              <a:gd name="T110" fmla="*/ 4 w 4"/>
              <a:gd name="T11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2">
                <a:moveTo>
                  <a:pt x="3" y="52"/>
                </a:moveTo>
                <a:cubicBezTo>
                  <a:pt x="3" y="52"/>
                  <a:pt x="3" y="52"/>
                  <a:pt x="3" y="52"/>
                </a:cubicBezTo>
                <a:cubicBezTo>
                  <a:pt x="3" y="52"/>
                  <a:pt x="3" y="52"/>
                  <a:pt x="3" y="52"/>
                </a:cubicBezTo>
                <a:moveTo>
                  <a:pt x="3" y="52"/>
                </a:moveTo>
                <a:cubicBezTo>
                  <a:pt x="3" y="52"/>
                  <a:pt x="3" y="52"/>
                  <a:pt x="3" y="52"/>
                </a:cubicBezTo>
                <a:cubicBezTo>
                  <a:pt x="3" y="52"/>
                  <a:pt x="3" y="52"/>
                  <a:pt x="3" y="52"/>
                </a:cubicBezTo>
                <a:moveTo>
                  <a:pt x="3" y="51"/>
                </a:moveTo>
                <a:cubicBezTo>
                  <a:pt x="3" y="51"/>
                  <a:pt x="3" y="51"/>
                  <a:pt x="3" y="51"/>
                </a:cubicBezTo>
                <a:cubicBezTo>
                  <a:pt x="3" y="51"/>
                  <a:pt x="3" y="51"/>
                  <a:pt x="3" y="51"/>
                </a:cubicBezTo>
                <a:moveTo>
                  <a:pt x="2" y="51"/>
                </a:moveTo>
                <a:cubicBezTo>
                  <a:pt x="2" y="51"/>
                  <a:pt x="2" y="51"/>
                  <a:pt x="2" y="51"/>
                </a:cubicBezTo>
                <a:cubicBezTo>
                  <a:pt x="2" y="51"/>
                  <a:pt x="2" y="51"/>
                  <a:pt x="2" y="51"/>
                </a:cubicBezTo>
                <a:moveTo>
                  <a:pt x="2" y="51"/>
                </a:moveTo>
                <a:cubicBezTo>
                  <a:pt x="2" y="51"/>
                  <a:pt x="2" y="51"/>
                  <a:pt x="2" y="51"/>
                </a:cubicBezTo>
                <a:cubicBezTo>
                  <a:pt x="2" y="51"/>
                  <a:pt x="2" y="51"/>
                  <a:pt x="2" y="51"/>
                </a:cubicBezTo>
                <a:moveTo>
                  <a:pt x="2" y="50"/>
                </a:moveTo>
                <a:cubicBezTo>
                  <a:pt x="2" y="50"/>
                  <a:pt x="2" y="51"/>
                  <a:pt x="2" y="51"/>
                </a:cubicBezTo>
                <a:cubicBezTo>
                  <a:pt x="2" y="51"/>
                  <a:pt x="2" y="50"/>
                  <a:pt x="2" y="50"/>
                </a:cubicBezTo>
                <a:moveTo>
                  <a:pt x="2" y="50"/>
                </a:moveTo>
                <a:cubicBezTo>
                  <a:pt x="2" y="50"/>
                  <a:pt x="2" y="50"/>
                  <a:pt x="2" y="50"/>
                </a:cubicBezTo>
                <a:cubicBezTo>
                  <a:pt x="2" y="50"/>
                  <a:pt x="2" y="50"/>
                  <a:pt x="2" y="50"/>
                </a:cubicBezTo>
                <a:moveTo>
                  <a:pt x="2" y="49"/>
                </a:moveTo>
                <a:cubicBezTo>
                  <a:pt x="2" y="50"/>
                  <a:pt x="2" y="50"/>
                  <a:pt x="2" y="50"/>
                </a:cubicBezTo>
                <a:cubicBezTo>
                  <a:pt x="2" y="50"/>
                  <a:pt x="2" y="50"/>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8"/>
                </a:moveTo>
                <a:cubicBezTo>
                  <a:pt x="2" y="48"/>
                  <a:pt x="2" y="49"/>
                  <a:pt x="2" y="49"/>
                </a:cubicBezTo>
                <a:cubicBezTo>
                  <a:pt x="2" y="49"/>
                  <a:pt x="2" y="48"/>
                  <a:pt x="2" y="48"/>
                </a:cubicBezTo>
                <a:moveTo>
                  <a:pt x="2" y="48"/>
                </a:moveTo>
                <a:cubicBezTo>
                  <a:pt x="2" y="48"/>
                  <a:pt x="2" y="48"/>
                  <a:pt x="2" y="48"/>
                </a:cubicBezTo>
                <a:cubicBezTo>
                  <a:pt x="2" y="48"/>
                  <a:pt x="2" y="48"/>
                  <a:pt x="2" y="48"/>
                </a:cubicBezTo>
                <a:moveTo>
                  <a:pt x="0" y="35"/>
                </a:moveTo>
                <a:cubicBezTo>
                  <a:pt x="0" y="40"/>
                  <a:pt x="1" y="44"/>
                  <a:pt x="2" y="48"/>
                </a:cubicBezTo>
                <a:cubicBezTo>
                  <a:pt x="1" y="44"/>
                  <a:pt x="0" y="40"/>
                  <a:pt x="0" y="35"/>
                </a:cubicBezTo>
                <a:moveTo>
                  <a:pt x="0" y="33"/>
                </a:moveTo>
                <a:cubicBezTo>
                  <a:pt x="0" y="34"/>
                  <a:pt x="0" y="35"/>
                  <a:pt x="0" y="35"/>
                </a:cubicBezTo>
                <a:cubicBezTo>
                  <a:pt x="0" y="35"/>
                  <a:pt x="0" y="34"/>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2"/>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cubicBezTo>
                  <a:pt x="0" y="28"/>
                  <a:pt x="0" y="28"/>
                  <a:pt x="0" y="28"/>
                </a:cubicBezTo>
                <a:moveTo>
                  <a:pt x="4" y="1"/>
                </a:moveTo>
                <a:cubicBezTo>
                  <a:pt x="1" y="10"/>
                  <a:pt x="0" y="19"/>
                  <a:pt x="0" y="28"/>
                </a:cubicBezTo>
                <a:cubicBezTo>
                  <a:pt x="0" y="19"/>
                  <a:pt x="1" y="10"/>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1"/>
                  <a:pt x="4" y="1"/>
                </a:cubicBezTo>
                <a:cubicBezTo>
                  <a:pt x="4" y="1"/>
                  <a:pt x="4" y="0"/>
                  <a:pt x="4" y="0"/>
                </a:cubicBezTo>
                <a:moveTo>
                  <a:pt x="4" y="0"/>
                </a:moveTo>
                <a:cubicBezTo>
                  <a:pt x="4" y="0"/>
                  <a:pt x="4" y="0"/>
                  <a:pt x="4" y="0"/>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1031" name="Group 1030">
            <a:extLst>
              <a:ext uri="{FF2B5EF4-FFF2-40B4-BE49-F238E27FC236}">
                <a16:creationId xmlns:a16="http://schemas.microsoft.com/office/drawing/2014/main" id="{F781786F-1B58-C99C-58A6-507960E21356}"/>
              </a:ext>
            </a:extLst>
          </p:cNvPr>
          <p:cNvGrpSpPr/>
          <p:nvPr/>
        </p:nvGrpSpPr>
        <p:grpSpPr>
          <a:xfrm>
            <a:off x="6362171" y="3389703"/>
            <a:ext cx="571500" cy="622533"/>
            <a:chOff x="931754" y="3389703"/>
            <a:chExt cx="571500" cy="622533"/>
          </a:xfrm>
        </p:grpSpPr>
        <p:sp>
          <p:nvSpPr>
            <p:cNvPr id="1032" name="Freeform 68">
              <a:extLst>
                <a:ext uri="{FF2B5EF4-FFF2-40B4-BE49-F238E27FC236}">
                  <a16:creationId xmlns:a16="http://schemas.microsoft.com/office/drawing/2014/main" id="{C58D0F4B-B049-30AA-65E2-AC07FC036885}"/>
                </a:ext>
              </a:extLst>
            </p:cNvPr>
            <p:cNvSpPr>
              <a:spLocks/>
            </p:cNvSpPr>
            <p:nvPr/>
          </p:nvSpPr>
          <p:spPr bwMode="auto">
            <a:xfrm>
              <a:off x="931754" y="3439148"/>
              <a:ext cx="571500" cy="573088"/>
            </a:xfrm>
            <a:custGeom>
              <a:avLst/>
              <a:gdLst>
                <a:gd name="T0" fmla="*/ 116 w 234"/>
                <a:gd name="T1" fmla="*/ 1 h 234"/>
                <a:gd name="T2" fmla="*/ 233 w 234"/>
                <a:gd name="T3" fmla="*/ 115 h 234"/>
                <a:gd name="T4" fmla="*/ 119 w 234"/>
                <a:gd name="T5" fmla="*/ 233 h 234"/>
                <a:gd name="T6" fmla="*/ 1 w 234"/>
                <a:gd name="T7" fmla="*/ 118 h 234"/>
                <a:gd name="T8" fmla="*/ 116 w 234"/>
                <a:gd name="T9" fmla="*/ 1 h 234"/>
              </a:gdLst>
              <a:ahLst/>
              <a:cxnLst>
                <a:cxn ang="0">
                  <a:pos x="T0" y="T1"/>
                </a:cxn>
                <a:cxn ang="0">
                  <a:pos x="T2" y="T3"/>
                </a:cxn>
                <a:cxn ang="0">
                  <a:pos x="T4" y="T5"/>
                </a:cxn>
                <a:cxn ang="0">
                  <a:pos x="T6" y="T7"/>
                </a:cxn>
                <a:cxn ang="0">
                  <a:pos x="T8" y="T9"/>
                </a:cxn>
              </a:cxnLst>
              <a:rect l="0" t="0" r="r" b="b"/>
              <a:pathLst>
                <a:path w="234" h="234">
                  <a:moveTo>
                    <a:pt x="116" y="1"/>
                  </a:moveTo>
                  <a:cubicBezTo>
                    <a:pt x="179" y="0"/>
                    <a:pt x="232" y="51"/>
                    <a:pt x="233" y="115"/>
                  </a:cubicBezTo>
                  <a:cubicBezTo>
                    <a:pt x="234" y="179"/>
                    <a:pt x="183" y="232"/>
                    <a:pt x="119" y="233"/>
                  </a:cubicBezTo>
                  <a:cubicBezTo>
                    <a:pt x="55" y="234"/>
                    <a:pt x="2" y="182"/>
                    <a:pt x="1" y="118"/>
                  </a:cubicBezTo>
                  <a:cubicBezTo>
                    <a:pt x="0" y="54"/>
                    <a:pt x="52" y="1"/>
                    <a:pt x="116" y="1"/>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3" name="Freeform 69">
              <a:extLst>
                <a:ext uri="{FF2B5EF4-FFF2-40B4-BE49-F238E27FC236}">
                  <a16:creationId xmlns:a16="http://schemas.microsoft.com/office/drawing/2014/main" id="{B64ADFEE-71D7-2FD8-286E-44C30FA74E70}"/>
                </a:ext>
              </a:extLst>
            </p:cNvPr>
            <p:cNvSpPr>
              <a:spLocks/>
            </p:cNvSpPr>
            <p:nvPr/>
          </p:nvSpPr>
          <p:spPr bwMode="auto">
            <a:xfrm>
              <a:off x="987317" y="3493123"/>
              <a:ext cx="461963" cy="461963"/>
            </a:xfrm>
            <a:custGeom>
              <a:avLst/>
              <a:gdLst>
                <a:gd name="T0" fmla="*/ 93 w 189"/>
                <a:gd name="T1" fmla="*/ 1 h 189"/>
                <a:gd name="T2" fmla="*/ 188 w 189"/>
                <a:gd name="T3" fmla="*/ 93 h 189"/>
                <a:gd name="T4" fmla="*/ 96 w 189"/>
                <a:gd name="T5" fmla="*/ 188 h 189"/>
                <a:gd name="T6" fmla="*/ 1 w 189"/>
                <a:gd name="T7" fmla="*/ 96 h 189"/>
                <a:gd name="T8" fmla="*/ 93 w 189"/>
                <a:gd name="T9" fmla="*/ 1 h 189"/>
              </a:gdLst>
              <a:ahLst/>
              <a:cxnLst>
                <a:cxn ang="0">
                  <a:pos x="T0" y="T1"/>
                </a:cxn>
                <a:cxn ang="0">
                  <a:pos x="T2" y="T3"/>
                </a:cxn>
                <a:cxn ang="0">
                  <a:pos x="T4" y="T5"/>
                </a:cxn>
                <a:cxn ang="0">
                  <a:pos x="T6" y="T7"/>
                </a:cxn>
                <a:cxn ang="0">
                  <a:pos x="T8" y="T9"/>
                </a:cxn>
              </a:cxnLst>
              <a:rect l="0" t="0" r="r" b="b"/>
              <a:pathLst>
                <a:path w="189" h="189">
                  <a:moveTo>
                    <a:pt x="93" y="1"/>
                  </a:moveTo>
                  <a:cubicBezTo>
                    <a:pt x="144" y="0"/>
                    <a:pt x="187" y="42"/>
                    <a:pt x="188" y="93"/>
                  </a:cubicBezTo>
                  <a:cubicBezTo>
                    <a:pt x="189" y="145"/>
                    <a:pt x="147" y="187"/>
                    <a:pt x="96" y="188"/>
                  </a:cubicBezTo>
                  <a:cubicBezTo>
                    <a:pt x="44" y="189"/>
                    <a:pt x="2" y="147"/>
                    <a:pt x="1" y="96"/>
                  </a:cubicBezTo>
                  <a:cubicBezTo>
                    <a:pt x="0" y="44"/>
                    <a:pt x="41" y="2"/>
                    <a:pt x="93" y="1"/>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4" name="Freeform 71">
              <a:extLst>
                <a:ext uri="{FF2B5EF4-FFF2-40B4-BE49-F238E27FC236}">
                  <a16:creationId xmlns:a16="http://schemas.microsoft.com/office/drawing/2014/main" id="{B34148AF-0D65-B79C-7EE6-F986737490EB}"/>
                </a:ext>
              </a:extLst>
            </p:cNvPr>
            <p:cNvSpPr>
              <a:spLocks/>
            </p:cNvSpPr>
            <p:nvPr/>
          </p:nvSpPr>
          <p:spPr bwMode="auto">
            <a:xfrm>
              <a:off x="990492" y="3497885"/>
              <a:ext cx="187325" cy="428625"/>
            </a:xfrm>
            <a:custGeom>
              <a:avLst/>
              <a:gdLst>
                <a:gd name="T0" fmla="*/ 0 w 77"/>
                <a:gd name="T1" fmla="*/ 84 h 175"/>
                <a:gd name="T2" fmla="*/ 0 w 77"/>
                <a:gd name="T3" fmla="*/ 85 h 175"/>
                <a:gd name="T4" fmla="*/ 0 w 77"/>
                <a:gd name="T5" fmla="*/ 85 h 175"/>
                <a:gd name="T6" fmla="*/ 0 w 77"/>
                <a:gd name="T7" fmla="*/ 85 h 175"/>
                <a:gd name="T8" fmla="*/ 0 w 77"/>
                <a:gd name="T9" fmla="*/ 86 h 175"/>
                <a:gd name="T10" fmla="*/ 0 w 77"/>
                <a:gd name="T11" fmla="*/ 87 h 175"/>
                <a:gd name="T12" fmla="*/ 0 w 77"/>
                <a:gd name="T13" fmla="*/ 87 h 175"/>
                <a:gd name="T14" fmla="*/ 0 w 77"/>
                <a:gd name="T15" fmla="*/ 87 h 175"/>
                <a:gd name="T16" fmla="*/ 0 w 77"/>
                <a:gd name="T17" fmla="*/ 88 h 175"/>
                <a:gd name="T18" fmla="*/ 0 w 77"/>
                <a:gd name="T19" fmla="*/ 88 h 175"/>
                <a:gd name="T20" fmla="*/ 0 w 77"/>
                <a:gd name="T21" fmla="*/ 89 h 175"/>
                <a:gd name="T22" fmla="*/ 0 w 77"/>
                <a:gd name="T23" fmla="*/ 89 h 175"/>
                <a:gd name="T24" fmla="*/ 0 w 77"/>
                <a:gd name="T25" fmla="*/ 90 h 175"/>
                <a:gd name="T26" fmla="*/ 0 w 77"/>
                <a:gd name="T27" fmla="*/ 90 h 175"/>
                <a:gd name="T28" fmla="*/ 0 w 77"/>
                <a:gd name="T29" fmla="*/ 91 h 175"/>
                <a:gd name="T30" fmla="*/ 0 w 77"/>
                <a:gd name="T31" fmla="*/ 91 h 175"/>
                <a:gd name="T32" fmla="*/ 0 w 77"/>
                <a:gd name="T33" fmla="*/ 92 h 175"/>
                <a:gd name="T34" fmla="*/ 0 w 77"/>
                <a:gd name="T35" fmla="*/ 92 h 175"/>
                <a:gd name="T36" fmla="*/ 0 w 77"/>
                <a:gd name="T37" fmla="*/ 92 h 175"/>
                <a:gd name="T38" fmla="*/ 0 w 77"/>
                <a:gd name="T39" fmla="*/ 93 h 175"/>
                <a:gd name="T40" fmla="*/ 0 w 77"/>
                <a:gd name="T41" fmla="*/ 93 h 175"/>
                <a:gd name="T42" fmla="*/ 0 w 77"/>
                <a:gd name="T43" fmla="*/ 94 h 175"/>
                <a:gd name="T44" fmla="*/ 0 w 77"/>
                <a:gd name="T45" fmla="*/ 94 h 175"/>
                <a:gd name="T46" fmla="*/ 0 w 77"/>
                <a:gd name="T47" fmla="*/ 95 h 175"/>
                <a:gd name="T48" fmla="*/ 0 w 77"/>
                <a:gd name="T49" fmla="*/ 95 h 175"/>
                <a:gd name="T50" fmla="*/ 0 w 77"/>
                <a:gd name="T51" fmla="*/ 95 h 175"/>
                <a:gd name="T52" fmla="*/ 0 w 77"/>
                <a:gd name="T53" fmla="*/ 96 h 175"/>
                <a:gd name="T54" fmla="*/ 0 w 77"/>
                <a:gd name="T55" fmla="*/ 96 h 175"/>
                <a:gd name="T56" fmla="*/ 0 w 77"/>
                <a:gd name="T57" fmla="*/ 97 h 175"/>
                <a:gd name="T58" fmla="*/ 0 w 77"/>
                <a:gd name="T59" fmla="*/ 97 h 175"/>
                <a:gd name="T60" fmla="*/ 0 w 77"/>
                <a:gd name="T61" fmla="*/ 98 h 175"/>
                <a:gd name="T62" fmla="*/ 0 w 77"/>
                <a:gd name="T63" fmla="*/ 98 h 175"/>
                <a:gd name="T64" fmla="*/ 0 w 77"/>
                <a:gd name="T65" fmla="*/ 98 h 175"/>
                <a:gd name="T66" fmla="*/ 0 w 77"/>
                <a:gd name="T67" fmla="*/ 99 h 175"/>
                <a:gd name="T68" fmla="*/ 0 w 77"/>
                <a:gd name="T69" fmla="*/ 99 h 175"/>
                <a:gd name="T70" fmla="*/ 0 w 77"/>
                <a:gd name="T71" fmla="*/ 100 h 175"/>
                <a:gd name="T72" fmla="*/ 0 w 77"/>
                <a:gd name="T73" fmla="*/ 100 h 175"/>
                <a:gd name="T74" fmla="*/ 0 w 77"/>
                <a:gd name="T75" fmla="*/ 101 h 175"/>
                <a:gd name="T76" fmla="*/ 0 w 77"/>
                <a:gd name="T77" fmla="*/ 101 h 175"/>
                <a:gd name="T78" fmla="*/ 0 w 77"/>
                <a:gd name="T79" fmla="*/ 102 h 175"/>
                <a:gd name="T80" fmla="*/ 0 w 77"/>
                <a:gd name="T81" fmla="*/ 102 h 175"/>
                <a:gd name="T82" fmla="*/ 0 w 77"/>
                <a:gd name="T83" fmla="*/ 102 h 175"/>
                <a:gd name="T84" fmla="*/ 0 w 77"/>
                <a:gd name="T85" fmla="*/ 103 h 175"/>
                <a:gd name="T86" fmla="*/ 0 w 77"/>
                <a:gd name="T87" fmla="*/ 103 h 175"/>
                <a:gd name="T88" fmla="*/ 1 w 77"/>
                <a:gd name="T89" fmla="*/ 104 h 175"/>
                <a:gd name="T90" fmla="*/ 1 w 77"/>
                <a:gd name="T91" fmla="*/ 104 h 175"/>
                <a:gd name="T92" fmla="*/ 1 w 77"/>
                <a:gd name="T93" fmla="*/ 105 h 175"/>
                <a:gd name="T94" fmla="*/ 1 w 77"/>
                <a:gd name="T95" fmla="*/ 105 h 175"/>
                <a:gd name="T96" fmla="*/ 1 w 77"/>
                <a:gd name="T97" fmla="*/ 106 h 175"/>
                <a:gd name="T98" fmla="*/ 1 w 77"/>
                <a:gd name="T99" fmla="*/ 107 h 175"/>
                <a:gd name="T100" fmla="*/ 50 w 77"/>
                <a:gd name="T101" fmla="*/ 175 h 175"/>
                <a:gd name="T102" fmla="*/ 16 w 77"/>
                <a:gd name="T103" fmla="*/ 99 h 175"/>
                <a:gd name="T104" fmla="*/ 45 w 77"/>
                <a:gd name="T105" fmla="*/ 2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7" h="175">
                  <a:moveTo>
                    <a:pt x="77" y="0"/>
                  </a:moveTo>
                  <a:cubicBezTo>
                    <a:pt x="36" y="8"/>
                    <a:pt x="4" y="42"/>
                    <a:pt x="0" y="84"/>
                  </a:cubicBezTo>
                  <a:cubicBezTo>
                    <a:pt x="0" y="84"/>
                    <a:pt x="0" y="84"/>
                    <a:pt x="0" y="84"/>
                  </a:cubicBezTo>
                  <a:cubicBezTo>
                    <a:pt x="0" y="84"/>
                    <a:pt x="0" y="84"/>
                    <a:pt x="0" y="84"/>
                  </a:cubicBezTo>
                  <a:cubicBezTo>
                    <a:pt x="0" y="84"/>
                    <a:pt x="0" y="84"/>
                    <a:pt x="0" y="84"/>
                  </a:cubicBezTo>
                  <a:cubicBezTo>
                    <a:pt x="0" y="84"/>
                    <a:pt x="0" y="84"/>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6"/>
                    <a:pt x="0" y="86"/>
                    <a:pt x="0" y="86"/>
                  </a:cubicBezTo>
                  <a:cubicBezTo>
                    <a:pt x="0" y="86"/>
                    <a:pt x="0" y="86"/>
                    <a:pt x="0" y="86"/>
                  </a:cubicBezTo>
                  <a:cubicBezTo>
                    <a:pt x="0" y="86"/>
                    <a:pt x="0" y="86"/>
                    <a:pt x="0" y="86"/>
                  </a:cubicBezTo>
                  <a:cubicBezTo>
                    <a:pt x="0" y="86"/>
                    <a:pt x="0" y="86"/>
                    <a:pt x="0" y="86"/>
                  </a:cubicBezTo>
                  <a:cubicBezTo>
                    <a:pt x="0" y="86"/>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3"/>
                    <a:pt x="0" y="103"/>
                  </a:cubicBezTo>
                  <a:cubicBezTo>
                    <a:pt x="0" y="103"/>
                    <a:pt x="0" y="103"/>
                    <a:pt x="0" y="103"/>
                  </a:cubicBezTo>
                  <a:cubicBezTo>
                    <a:pt x="0" y="103"/>
                    <a:pt x="0" y="103"/>
                    <a:pt x="0" y="103"/>
                  </a:cubicBezTo>
                  <a:cubicBezTo>
                    <a:pt x="0" y="103"/>
                    <a:pt x="0" y="103"/>
                    <a:pt x="0" y="103"/>
                  </a:cubicBezTo>
                  <a:cubicBezTo>
                    <a:pt x="0" y="103"/>
                    <a:pt x="0" y="103"/>
                    <a:pt x="0" y="103"/>
                  </a:cubicBezTo>
                  <a:cubicBezTo>
                    <a:pt x="0" y="103"/>
                    <a:pt x="0" y="103"/>
                    <a:pt x="0" y="103"/>
                  </a:cubicBezTo>
                  <a:cubicBezTo>
                    <a:pt x="0" y="103"/>
                    <a:pt x="0" y="103"/>
                    <a:pt x="0" y="104"/>
                  </a:cubicBezTo>
                  <a:cubicBezTo>
                    <a:pt x="0" y="104"/>
                    <a:pt x="0" y="104"/>
                    <a:pt x="0" y="104"/>
                  </a:cubicBezTo>
                  <a:cubicBezTo>
                    <a:pt x="0" y="104"/>
                    <a:pt x="1" y="104"/>
                    <a:pt x="1" y="104"/>
                  </a:cubicBezTo>
                  <a:cubicBezTo>
                    <a:pt x="1" y="104"/>
                    <a:pt x="1" y="104"/>
                    <a:pt x="1" y="104"/>
                  </a:cubicBezTo>
                  <a:cubicBezTo>
                    <a:pt x="1" y="104"/>
                    <a:pt x="1" y="104"/>
                    <a:pt x="1" y="104"/>
                  </a:cubicBezTo>
                  <a:cubicBezTo>
                    <a:pt x="1" y="104"/>
                    <a:pt x="1" y="104"/>
                    <a:pt x="1" y="104"/>
                  </a:cubicBezTo>
                  <a:cubicBezTo>
                    <a:pt x="1" y="104"/>
                    <a:pt x="1" y="104"/>
                    <a:pt x="1" y="104"/>
                  </a:cubicBezTo>
                  <a:cubicBezTo>
                    <a:pt x="1" y="104"/>
                    <a:pt x="1" y="104"/>
                    <a:pt x="1" y="104"/>
                  </a:cubicBezTo>
                  <a:cubicBezTo>
                    <a:pt x="1" y="105"/>
                    <a:pt x="1" y="105"/>
                    <a:pt x="1" y="105"/>
                  </a:cubicBezTo>
                  <a:cubicBezTo>
                    <a:pt x="1" y="105"/>
                    <a:pt x="1" y="105"/>
                    <a:pt x="1" y="105"/>
                  </a:cubicBezTo>
                  <a:cubicBezTo>
                    <a:pt x="1" y="105"/>
                    <a:pt x="1" y="105"/>
                    <a:pt x="1" y="105"/>
                  </a:cubicBezTo>
                  <a:cubicBezTo>
                    <a:pt x="1" y="105"/>
                    <a:pt x="1" y="105"/>
                    <a:pt x="1" y="105"/>
                  </a:cubicBezTo>
                  <a:cubicBezTo>
                    <a:pt x="1" y="105"/>
                    <a:pt x="1" y="105"/>
                    <a:pt x="1" y="106"/>
                  </a:cubicBezTo>
                  <a:cubicBezTo>
                    <a:pt x="1" y="106"/>
                    <a:pt x="1" y="106"/>
                    <a:pt x="1" y="106"/>
                  </a:cubicBezTo>
                  <a:cubicBezTo>
                    <a:pt x="1" y="106"/>
                    <a:pt x="1" y="106"/>
                    <a:pt x="1" y="106"/>
                  </a:cubicBezTo>
                  <a:cubicBezTo>
                    <a:pt x="1" y="106"/>
                    <a:pt x="1" y="106"/>
                    <a:pt x="1" y="106"/>
                  </a:cubicBezTo>
                  <a:cubicBezTo>
                    <a:pt x="1" y="106"/>
                    <a:pt x="1" y="107"/>
                    <a:pt x="1" y="107"/>
                  </a:cubicBezTo>
                  <a:cubicBezTo>
                    <a:pt x="1" y="107"/>
                    <a:pt x="1" y="107"/>
                    <a:pt x="1" y="107"/>
                  </a:cubicBezTo>
                  <a:cubicBezTo>
                    <a:pt x="1" y="107"/>
                    <a:pt x="1" y="107"/>
                    <a:pt x="1" y="107"/>
                  </a:cubicBezTo>
                  <a:cubicBezTo>
                    <a:pt x="1" y="107"/>
                    <a:pt x="1" y="107"/>
                    <a:pt x="1" y="107"/>
                  </a:cubicBezTo>
                  <a:cubicBezTo>
                    <a:pt x="6" y="137"/>
                    <a:pt x="24" y="162"/>
                    <a:pt x="50" y="175"/>
                  </a:cubicBezTo>
                  <a:cubicBezTo>
                    <a:pt x="49" y="175"/>
                    <a:pt x="48" y="174"/>
                    <a:pt x="48" y="173"/>
                  </a:cubicBezTo>
                  <a:cubicBezTo>
                    <a:pt x="42" y="166"/>
                    <a:pt x="36" y="159"/>
                    <a:pt x="31" y="152"/>
                  </a:cubicBezTo>
                  <a:cubicBezTo>
                    <a:pt x="21" y="136"/>
                    <a:pt x="16" y="118"/>
                    <a:pt x="16" y="99"/>
                  </a:cubicBezTo>
                  <a:cubicBezTo>
                    <a:pt x="16" y="99"/>
                    <a:pt x="16" y="98"/>
                    <a:pt x="16" y="98"/>
                  </a:cubicBezTo>
                  <a:cubicBezTo>
                    <a:pt x="17" y="88"/>
                    <a:pt x="18" y="79"/>
                    <a:pt x="19" y="70"/>
                  </a:cubicBezTo>
                  <a:cubicBezTo>
                    <a:pt x="24" y="52"/>
                    <a:pt x="32" y="36"/>
                    <a:pt x="45" y="23"/>
                  </a:cubicBezTo>
                  <a:cubicBezTo>
                    <a:pt x="54" y="13"/>
                    <a:pt x="65" y="6"/>
                    <a:pt x="77"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5" name="Freeform 74">
              <a:extLst>
                <a:ext uri="{FF2B5EF4-FFF2-40B4-BE49-F238E27FC236}">
                  <a16:creationId xmlns:a16="http://schemas.microsoft.com/office/drawing/2014/main" id="{C671F305-CB0B-6404-19C0-9B936506B606}"/>
                </a:ext>
              </a:extLst>
            </p:cNvPr>
            <p:cNvSpPr>
              <a:spLocks noEditPoints="1"/>
            </p:cNvSpPr>
            <p:nvPr/>
          </p:nvSpPr>
          <p:spPr bwMode="auto">
            <a:xfrm>
              <a:off x="1217613" y="3389703"/>
              <a:ext cx="25400" cy="117475"/>
            </a:xfrm>
            <a:custGeom>
              <a:avLst/>
              <a:gdLst>
                <a:gd name="T0" fmla="*/ 10 w 10"/>
                <a:gd name="T1" fmla="*/ 48 h 48"/>
                <a:gd name="T2" fmla="*/ 10 w 10"/>
                <a:gd name="T3" fmla="*/ 48 h 48"/>
                <a:gd name="T4" fmla="*/ 10 w 10"/>
                <a:gd name="T5" fmla="*/ 48 h 48"/>
                <a:gd name="T6" fmla="*/ 10 w 10"/>
                <a:gd name="T7" fmla="*/ 48 h 48"/>
                <a:gd name="T8" fmla="*/ 10 w 10"/>
                <a:gd name="T9" fmla="*/ 47 h 48"/>
                <a:gd name="T10" fmla="*/ 10 w 10"/>
                <a:gd name="T11" fmla="*/ 47 h 48"/>
                <a:gd name="T12" fmla="*/ 10 w 10"/>
                <a:gd name="T13" fmla="*/ 47 h 48"/>
                <a:gd name="T14" fmla="*/ 10 w 10"/>
                <a:gd name="T15" fmla="*/ 47 h 48"/>
                <a:gd name="T16" fmla="*/ 10 w 10"/>
                <a:gd name="T17" fmla="*/ 47 h 48"/>
                <a:gd name="T18" fmla="*/ 10 w 10"/>
                <a:gd name="T19" fmla="*/ 47 h 48"/>
                <a:gd name="T20" fmla="*/ 9 w 10"/>
                <a:gd name="T21" fmla="*/ 46 h 48"/>
                <a:gd name="T22" fmla="*/ 9 w 10"/>
                <a:gd name="T23" fmla="*/ 46 h 48"/>
                <a:gd name="T24" fmla="*/ 9 w 10"/>
                <a:gd name="T25" fmla="*/ 46 h 48"/>
                <a:gd name="T26" fmla="*/ 1 w 10"/>
                <a:gd name="T27" fmla="*/ 4 h 48"/>
                <a:gd name="T28" fmla="*/ 1 w 10"/>
                <a:gd name="T29" fmla="*/ 4 h 48"/>
                <a:gd name="T30" fmla="*/ 1 w 10"/>
                <a:gd name="T31" fmla="*/ 4 h 48"/>
                <a:gd name="T32" fmla="*/ 1 w 10"/>
                <a:gd name="T33" fmla="*/ 3 h 48"/>
                <a:gd name="T34" fmla="*/ 1 w 10"/>
                <a:gd name="T35" fmla="*/ 3 h 48"/>
                <a:gd name="T36" fmla="*/ 1 w 10"/>
                <a:gd name="T37" fmla="*/ 3 h 48"/>
                <a:gd name="T38" fmla="*/ 1 w 10"/>
                <a:gd name="T39" fmla="*/ 2 h 48"/>
                <a:gd name="T40" fmla="*/ 1 w 10"/>
                <a:gd name="T41" fmla="*/ 2 h 48"/>
                <a:gd name="T42" fmla="*/ 1 w 10"/>
                <a:gd name="T43" fmla="*/ 2 h 48"/>
                <a:gd name="T44" fmla="*/ 1 w 10"/>
                <a:gd name="T45" fmla="*/ 2 h 48"/>
                <a:gd name="T46" fmla="*/ 1 w 10"/>
                <a:gd name="T47" fmla="*/ 2 h 48"/>
                <a:gd name="T48" fmla="*/ 1 w 10"/>
                <a:gd name="T49" fmla="*/ 2 h 48"/>
                <a:gd name="T50" fmla="*/ 1 w 10"/>
                <a:gd name="T51" fmla="*/ 1 h 48"/>
                <a:gd name="T52" fmla="*/ 1 w 10"/>
                <a:gd name="T53" fmla="*/ 1 h 48"/>
                <a:gd name="T54" fmla="*/ 1 w 10"/>
                <a:gd name="T55" fmla="*/ 1 h 48"/>
                <a:gd name="T56" fmla="*/ 1 w 10"/>
                <a:gd name="T57" fmla="*/ 1 h 48"/>
                <a:gd name="T58" fmla="*/ 1 w 10"/>
                <a:gd name="T59" fmla="*/ 0 h 48"/>
                <a:gd name="T60" fmla="*/ 1 w 10"/>
                <a:gd name="T61" fmla="*/ 0 h 48"/>
                <a:gd name="T62" fmla="*/ 1 w 10"/>
                <a:gd name="T63" fmla="*/ 0 h 48"/>
                <a:gd name="T64" fmla="*/ 1 w 10"/>
                <a:gd name="T65" fmla="*/ 0 h 48"/>
                <a:gd name="T66" fmla="*/ 1 w 10"/>
                <a:gd name="T67" fmla="*/ 0 h 48"/>
                <a:gd name="T68" fmla="*/ 1 w 10"/>
                <a:gd name="T6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 h="48">
                  <a:moveTo>
                    <a:pt x="10" y="48"/>
                  </a:moveTo>
                  <a:cubicBezTo>
                    <a:pt x="10" y="48"/>
                    <a:pt x="10" y="48"/>
                    <a:pt x="10" y="48"/>
                  </a:cubicBezTo>
                  <a:cubicBezTo>
                    <a:pt x="10" y="48"/>
                    <a:pt x="10" y="48"/>
                    <a:pt x="10" y="48"/>
                  </a:cubicBezTo>
                  <a:moveTo>
                    <a:pt x="10" y="48"/>
                  </a:moveTo>
                  <a:cubicBezTo>
                    <a:pt x="10" y="48"/>
                    <a:pt x="10" y="48"/>
                    <a:pt x="10" y="48"/>
                  </a:cubicBezTo>
                  <a:cubicBezTo>
                    <a:pt x="10" y="48"/>
                    <a:pt x="10" y="48"/>
                    <a:pt x="10" y="48"/>
                  </a:cubicBezTo>
                  <a:moveTo>
                    <a:pt x="10" y="47"/>
                  </a:moveTo>
                  <a:cubicBezTo>
                    <a:pt x="10" y="47"/>
                    <a:pt x="10" y="48"/>
                    <a:pt x="10" y="48"/>
                  </a:cubicBezTo>
                  <a:cubicBezTo>
                    <a:pt x="10" y="48"/>
                    <a:pt x="10" y="47"/>
                    <a:pt x="10" y="47"/>
                  </a:cubicBezTo>
                  <a:moveTo>
                    <a:pt x="10" y="47"/>
                  </a:moveTo>
                  <a:cubicBezTo>
                    <a:pt x="10" y="47"/>
                    <a:pt x="10" y="47"/>
                    <a:pt x="10" y="47"/>
                  </a:cubicBezTo>
                  <a:cubicBezTo>
                    <a:pt x="10" y="47"/>
                    <a:pt x="10" y="47"/>
                    <a:pt x="10" y="47"/>
                  </a:cubicBezTo>
                  <a:moveTo>
                    <a:pt x="10" y="47"/>
                  </a:moveTo>
                  <a:cubicBezTo>
                    <a:pt x="10" y="47"/>
                    <a:pt x="10" y="47"/>
                    <a:pt x="10" y="47"/>
                  </a:cubicBezTo>
                  <a:cubicBezTo>
                    <a:pt x="10" y="47"/>
                    <a:pt x="10" y="47"/>
                    <a:pt x="10" y="47"/>
                  </a:cubicBezTo>
                  <a:moveTo>
                    <a:pt x="10" y="47"/>
                  </a:moveTo>
                  <a:cubicBezTo>
                    <a:pt x="10" y="47"/>
                    <a:pt x="10" y="47"/>
                    <a:pt x="10" y="47"/>
                  </a:cubicBezTo>
                  <a:cubicBezTo>
                    <a:pt x="10" y="47"/>
                    <a:pt x="10" y="47"/>
                    <a:pt x="10" y="47"/>
                  </a:cubicBezTo>
                  <a:moveTo>
                    <a:pt x="9" y="46"/>
                  </a:moveTo>
                  <a:cubicBezTo>
                    <a:pt x="10" y="46"/>
                    <a:pt x="10" y="46"/>
                    <a:pt x="10" y="47"/>
                  </a:cubicBezTo>
                  <a:cubicBezTo>
                    <a:pt x="10" y="46"/>
                    <a:pt x="10" y="46"/>
                    <a:pt x="9" y="46"/>
                  </a:cubicBezTo>
                  <a:moveTo>
                    <a:pt x="9" y="46"/>
                  </a:moveTo>
                  <a:cubicBezTo>
                    <a:pt x="9" y="46"/>
                    <a:pt x="9" y="46"/>
                    <a:pt x="9" y="46"/>
                  </a:cubicBezTo>
                  <a:cubicBezTo>
                    <a:pt x="9" y="46"/>
                    <a:pt x="9" y="46"/>
                    <a:pt x="9" y="46"/>
                  </a:cubicBezTo>
                  <a:moveTo>
                    <a:pt x="9" y="46"/>
                  </a:moveTo>
                  <a:cubicBezTo>
                    <a:pt x="9" y="46"/>
                    <a:pt x="9" y="46"/>
                    <a:pt x="9" y="46"/>
                  </a:cubicBezTo>
                  <a:cubicBezTo>
                    <a:pt x="9" y="46"/>
                    <a:pt x="9" y="46"/>
                    <a:pt x="9" y="46"/>
                  </a:cubicBezTo>
                  <a:moveTo>
                    <a:pt x="1" y="4"/>
                  </a:moveTo>
                  <a:cubicBezTo>
                    <a:pt x="0" y="19"/>
                    <a:pt x="3" y="33"/>
                    <a:pt x="9" y="46"/>
                  </a:cubicBezTo>
                  <a:cubicBezTo>
                    <a:pt x="3" y="33"/>
                    <a:pt x="0" y="19"/>
                    <a:pt x="1" y="4"/>
                  </a:cubicBezTo>
                  <a:moveTo>
                    <a:pt x="1" y="4"/>
                  </a:moveTo>
                  <a:cubicBezTo>
                    <a:pt x="1" y="4"/>
                    <a:pt x="1" y="4"/>
                    <a:pt x="1" y="4"/>
                  </a:cubicBezTo>
                  <a:cubicBezTo>
                    <a:pt x="1" y="4"/>
                    <a:pt x="1" y="4"/>
                    <a:pt x="1" y="4"/>
                  </a:cubicBezTo>
                  <a:moveTo>
                    <a:pt x="1" y="3"/>
                  </a:moveTo>
                  <a:cubicBezTo>
                    <a:pt x="1" y="3"/>
                    <a:pt x="1" y="3"/>
                    <a:pt x="1" y="4"/>
                  </a:cubicBezTo>
                  <a:cubicBezTo>
                    <a:pt x="1" y="3"/>
                    <a:pt x="1" y="3"/>
                    <a:pt x="1" y="3"/>
                  </a:cubicBezTo>
                  <a:moveTo>
                    <a:pt x="1" y="3"/>
                  </a:moveTo>
                  <a:cubicBezTo>
                    <a:pt x="1" y="3"/>
                    <a:pt x="1" y="3"/>
                    <a:pt x="1" y="3"/>
                  </a:cubicBezTo>
                  <a:cubicBezTo>
                    <a:pt x="1" y="3"/>
                    <a:pt x="1" y="3"/>
                    <a:pt x="1" y="3"/>
                  </a:cubicBezTo>
                  <a:moveTo>
                    <a:pt x="1" y="2"/>
                  </a:moveTo>
                  <a:cubicBezTo>
                    <a:pt x="1" y="3"/>
                    <a:pt x="1" y="3"/>
                    <a:pt x="1" y="3"/>
                  </a:cubicBezTo>
                  <a:cubicBezTo>
                    <a:pt x="1" y="3"/>
                    <a:pt x="1" y="3"/>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6" name="Rectangle 94">
              <a:extLst>
                <a:ext uri="{FF2B5EF4-FFF2-40B4-BE49-F238E27FC236}">
                  <a16:creationId xmlns:a16="http://schemas.microsoft.com/office/drawing/2014/main" id="{FB3F359B-684B-43B8-8D6B-D0823EB47214}"/>
                </a:ext>
              </a:extLst>
            </p:cNvPr>
            <p:cNvSpPr>
              <a:spLocks noChangeArrowheads="1"/>
            </p:cNvSpPr>
            <p:nvPr/>
          </p:nvSpPr>
          <p:spPr bwMode="auto">
            <a:xfrm>
              <a:off x="1093679" y="3655048"/>
              <a:ext cx="255588" cy="150813"/>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7" name="Rectangle 95">
              <a:extLst>
                <a:ext uri="{FF2B5EF4-FFF2-40B4-BE49-F238E27FC236}">
                  <a16:creationId xmlns:a16="http://schemas.microsoft.com/office/drawing/2014/main" id="{4C5E6911-456C-5E89-1951-803996851A29}"/>
                </a:ext>
              </a:extLst>
            </p:cNvPr>
            <p:cNvSpPr>
              <a:spLocks noChangeArrowheads="1"/>
            </p:cNvSpPr>
            <p:nvPr/>
          </p:nvSpPr>
          <p:spPr bwMode="auto">
            <a:xfrm>
              <a:off x="1122893" y="3520744"/>
              <a:ext cx="14427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dirty="0">
                  <a:ln>
                    <a:noFill/>
                  </a:ln>
                  <a:solidFill>
                    <a:srgbClr val="FF9936"/>
                  </a:solidFill>
                  <a:effectLst/>
                  <a:latin typeface="Raleway" panose="020B0003030101060003" pitchFamily="34" charset="0"/>
                </a:rPr>
                <a:t>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1038" name="Group 1037">
            <a:extLst>
              <a:ext uri="{FF2B5EF4-FFF2-40B4-BE49-F238E27FC236}">
                <a16:creationId xmlns:a16="http://schemas.microsoft.com/office/drawing/2014/main" id="{20B2054B-CF1D-5ED2-0D32-45E25CEE0EBA}"/>
              </a:ext>
            </a:extLst>
          </p:cNvPr>
          <p:cNvGrpSpPr/>
          <p:nvPr/>
        </p:nvGrpSpPr>
        <p:grpSpPr>
          <a:xfrm>
            <a:off x="6927362" y="5157861"/>
            <a:ext cx="569913" cy="568325"/>
            <a:chOff x="1496945" y="5157861"/>
            <a:chExt cx="569913" cy="568325"/>
          </a:xfrm>
        </p:grpSpPr>
        <p:sp>
          <p:nvSpPr>
            <p:cNvPr id="1039" name="Freeform 80">
              <a:extLst>
                <a:ext uri="{FF2B5EF4-FFF2-40B4-BE49-F238E27FC236}">
                  <a16:creationId xmlns:a16="http://schemas.microsoft.com/office/drawing/2014/main" id="{22D92BF8-0244-3D22-DA80-28B16F45FF75}"/>
                </a:ext>
              </a:extLst>
            </p:cNvPr>
            <p:cNvSpPr>
              <a:spLocks/>
            </p:cNvSpPr>
            <p:nvPr/>
          </p:nvSpPr>
          <p:spPr bwMode="auto">
            <a:xfrm>
              <a:off x="1496945" y="5157861"/>
              <a:ext cx="569913" cy="568325"/>
            </a:xfrm>
            <a:custGeom>
              <a:avLst/>
              <a:gdLst>
                <a:gd name="T0" fmla="*/ 116 w 233"/>
                <a:gd name="T1" fmla="*/ 0 h 232"/>
                <a:gd name="T2" fmla="*/ 232 w 233"/>
                <a:gd name="T3" fmla="*/ 116 h 232"/>
                <a:gd name="T4" fmla="*/ 117 w 233"/>
                <a:gd name="T5" fmla="*/ 232 h 232"/>
                <a:gd name="T6" fmla="*/ 0 w 233"/>
                <a:gd name="T7" fmla="*/ 116 h 232"/>
                <a:gd name="T8" fmla="*/ 116 w 233"/>
                <a:gd name="T9" fmla="*/ 0 h 232"/>
              </a:gdLst>
              <a:ahLst/>
              <a:cxnLst>
                <a:cxn ang="0">
                  <a:pos x="T0" y="T1"/>
                </a:cxn>
                <a:cxn ang="0">
                  <a:pos x="T2" y="T3"/>
                </a:cxn>
                <a:cxn ang="0">
                  <a:pos x="T4" y="T5"/>
                </a:cxn>
                <a:cxn ang="0">
                  <a:pos x="T6" y="T7"/>
                </a:cxn>
                <a:cxn ang="0">
                  <a:pos x="T8" y="T9"/>
                </a:cxn>
              </a:cxnLst>
              <a:rect l="0" t="0" r="r" b="b"/>
              <a:pathLst>
                <a:path w="233" h="232">
                  <a:moveTo>
                    <a:pt x="116" y="0"/>
                  </a:moveTo>
                  <a:cubicBezTo>
                    <a:pt x="180" y="0"/>
                    <a:pt x="232" y="52"/>
                    <a:pt x="232" y="116"/>
                  </a:cubicBezTo>
                  <a:cubicBezTo>
                    <a:pt x="233" y="180"/>
                    <a:pt x="180" y="232"/>
                    <a:pt x="117" y="232"/>
                  </a:cubicBezTo>
                  <a:cubicBezTo>
                    <a:pt x="53" y="232"/>
                    <a:pt x="1" y="180"/>
                    <a:pt x="0" y="116"/>
                  </a:cubicBezTo>
                  <a:cubicBezTo>
                    <a:pt x="0" y="52"/>
                    <a:pt x="52" y="0"/>
                    <a:pt x="116" y="0"/>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0" name="Freeform 81">
              <a:extLst>
                <a:ext uri="{FF2B5EF4-FFF2-40B4-BE49-F238E27FC236}">
                  <a16:creationId xmlns:a16="http://schemas.microsoft.com/office/drawing/2014/main" id="{644A668E-2193-2A2E-DCEE-A68DE61AFA7C}"/>
                </a:ext>
              </a:extLst>
            </p:cNvPr>
            <p:cNvSpPr>
              <a:spLocks/>
            </p:cNvSpPr>
            <p:nvPr/>
          </p:nvSpPr>
          <p:spPr bwMode="auto">
            <a:xfrm>
              <a:off x="1552508" y="5215011"/>
              <a:ext cx="457200" cy="457200"/>
            </a:xfrm>
            <a:custGeom>
              <a:avLst/>
              <a:gdLst>
                <a:gd name="T0" fmla="*/ 93 w 187"/>
                <a:gd name="T1" fmla="*/ 0 h 187"/>
                <a:gd name="T2" fmla="*/ 187 w 187"/>
                <a:gd name="T3" fmla="*/ 93 h 187"/>
                <a:gd name="T4" fmla="*/ 94 w 187"/>
                <a:gd name="T5" fmla="*/ 187 h 187"/>
                <a:gd name="T6" fmla="*/ 0 w 187"/>
                <a:gd name="T7" fmla="*/ 93 h 187"/>
                <a:gd name="T8" fmla="*/ 93 w 187"/>
                <a:gd name="T9" fmla="*/ 0 h 187"/>
              </a:gdLst>
              <a:ahLst/>
              <a:cxnLst>
                <a:cxn ang="0">
                  <a:pos x="T0" y="T1"/>
                </a:cxn>
                <a:cxn ang="0">
                  <a:pos x="T2" y="T3"/>
                </a:cxn>
                <a:cxn ang="0">
                  <a:pos x="T4" y="T5"/>
                </a:cxn>
                <a:cxn ang="0">
                  <a:pos x="T6" y="T7"/>
                </a:cxn>
                <a:cxn ang="0">
                  <a:pos x="T8" y="T9"/>
                </a:cxn>
              </a:cxnLst>
              <a:rect l="0" t="0" r="r" b="b"/>
              <a:pathLst>
                <a:path w="187" h="187">
                  <a:moveTo>
                    <a:pt x="93" y="0"/>
                  </a:moveTo>
                  <a:cubicBezTo>
                    <a:pt x="145" y="0"/>
                    <a:pt x="187" y="41"/>
                    <a:pt x="187" y="93"/>
                  </a:cubicBezTo>
                  <a:cubicBezTo>
                    <a:pt x="187" y="144"/>
                    <a:pt x="145" y="187"/>
                    <a:pt x="94" y="187"/>
                  </a:cubicBezTo>
                  <a:cubicBezTo>
                    <a:pt x="42" y="187"/>
                    <a:pt x="0" y="145"/>
                    <a:pt x="0" y="93"/>
                  </a:cubicBezTo>
                  <a:cubicBezTo>
                    <a:pt x="0" y="42"/>
                    <a:pt x="42" y="0"/>
                    <a:pt x="93" y="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1" name="Freeform 83">
              <a:extLst>
                <a:ext uri="{FF2B5EF4-FFF2-40B4-BE49-F238E27FC236}">
                  <a16:creationId xmlns:a16="http://schemas.microsoft.com/office/drawing/2014/main" id="{54812B90-DD09-8ED0-95E3-A3269C199DB9}"/>
                </a:ext>
              </a:extLst>
            </p:cNvPr>
            <p:cNvSpPr>
              <a:spLocks/>
            </p:cNvSpPr>
            <p:nvPr/>
          </p:nvSpPr>
          <p:spPr bwMode="auto">
            <a:xfrm>
              <a:off x="1552508" y="5216599"/>
              <a:ext cx="190500" cy="425450"/>
            </a:xfrm>
            <a:custGeom>
              <a:avLst/>
              <a:gdLst>
                <a:gd name="T0" fmla="*/ 1 w 78"/>
                <a:gd name="T1" fmla="*/ 77 h 174"/>
                <a:gd name="T2" fmla="*/ 1 w 78"/>
                <a:gd name="T3" fmla="*/ 77 h 174"/>
                <a:gd name="T4" fmla="*/ 1 w 78"/>
                <a:gd name="T5" fmla="*/ 77 h 174"/>
                <a:gd name="T6" fmla="*/ 1 w 78"/>
                <a:gd name="T7" fmla="*/ 78 h 174"/>
                <a:gd name="T8" fmla="*/ 1 w 78"/>
                <a:gd name="T9" fmla="*/ 78 h 174"/>
                <a:gd name="T10" fmla="*/ 1 w 78"/>
                <a:gd name="T11" fmla="*/ 78 h 174"/>
                <a:gd name="T12" fmla="*/ 1 w 78"/>
                <a:gd name="T13" fmla="*/ 79 h 174"/>
                <a:gd name="T14" fmla="*/ 1 w 78"/>
                <a:gd name="T15" fmla="*/ 80 h 174"/>
                <a:gd name="T16" fmla="*/ 1 w 78"/>
                <a:gd name="T17" fmla="*/ 80 h 174"/>
                <a:gd name="T18" fmla="*/ 1 w 78"/>
                <a:gd name="T19" fmla="*/ 80 h 174"/>
                <a:gd name="T20" fmla="*/ 1 w 78"/>
                <a:gd name="T21" fmla="*/ 80 h 174"/>
                <a:gd name="T22" fmla="*/ 1 w 78"/>
                <a:gd name="T23" fmla="*/ 81 h 174"/>
                <a:gd name="T24" fmla="*/ 1 w 78"/>
                <a:gd name="T25" fmla="*/ 81 h 174"/>
                <a:gd name="T26" fmla="*/ 1 w 78"/>
                <a:gd name="T27" fmla="*/ 82 h 174"/>
                <a:gd name="T28" fmla="*/ 1 w 78"/>
                <a:gd name="T29" fmla="*/ 82 h 174"/>
                <a:gd name="T30" fmla="*/ 0 w 78"/>
                <a:gd name="T31" fmla="*/ 82 h 174"/>
                <a:gd name="T32" fmla="*/ 0 w 78"/>
                <a:gd name="T33" fmla="*/ 82 h 174"/>
                <a:gd name="T34" fmla="*/ 0 w 78"/>
                <a:gd name="T35" fmla="*/ 83 h 174"/>
                <a:gd name="T36" fmla="*/ 0 w 78"/>
                <a:gd name="T37" fmla="*/ 83 h 174"/>
                <a:gd name="T38" fmla="*/ 0 w 78"/>
                <a:gd name="T39" fmla="*/ 83 h 174"/>
                <a:gd name="T40" fmla="*/ 0 w 78"/>
                <a:gd name="T41" fmla="*/ 84 h 174"/>
                <a:gd name="T42" fmla="*/ 0 w 78"/>
                <a:gd name="T43" fmla="*/ 84 h 174"/>
                <a:gd name="T44" fmla="*/ 0 w 78"/>
                <a:gd name="T45" fmla="*/ 84 h 174"/>
                <a:gd name="T46" fmla="*/ 0 w 78"/>
                <a:gd name="T47" fmla="*/ 85 h 174"/>
                <a:gd name="T48" fmla="*/ 0 w 78"/>
                <a:gd name="T49" fmla="*/ 85 h 174"/>
                <a:gd name="T50" fmla="*/ 0 w 78"/>
                <a:gd name="T51" fmla="*/ 85 h 174"/>
                <a:gd name="T52" fmla="*/ 0 w 78"/>
                <a:gd name="T53" fmla="*/ 85 h 174"/>
                <a:gd name="T54" fmla="*/ 0 w 78"/>
                <a:gd name="T55" fmla="*/ 86 h 174"/>
                <a:gd name="T56" fmla="*/ 0 w 78"/>
                <a:gd name="T57" fmla="*/ 86 h 174"/>
                <a:gd name="T58" fmla="*/ 0 w 78"/>
                <a:gd name="T59" fmla="*/ 86 h 174"/>
                <a:gd name="T60" fmla="*/ 0 w 78"/>
                <a:gd name="T61" fmla="*/ 87 h 174"/>
                <a:gd name="T62" fmla="*/ 0 w 78"/>
                <a:gd name="T63" fmla="*/ 87 h 174"/>
                <a:gd name="T64" fmla="*/ 0 w 78"/>
                <a:gd name="T65" fmla="*/ 87 h 174"/>
                <a:gd name="T66" fmla="*/ 0 w 78"/>
                <a:gd name="T67" fmla="*/ 87 h 174"/>
                <a:gd name="T68" fmla="*/ 0 w 78"/>
                <a:gd name="T69" fmla="*/ 88 h 174"/>
                <a:gd name="T70" fmla="*/ 0 w 78"/>
                <a:gd name="T71" fmla="*/ 88 h 174"/>
                <a:gd name="T72" fmla="*/ 0 w 78"/>
                <a:gd name="T73" fmla="*/ 88 h 174"/>
                <a:gd name="T74" fmla="*/ 0 w 78"/>
                <a:gd name="T75" fmla="*/ 89 h 174"/>
                <a:gd name="T76" fmla="*/ 0 w 78"/>
                <a:gd name="T77" fmla="*/ 89 h 174"/>
                <a:gd name="T78" fmla="*/ 0 w 78"/>
                <a:gd name="T79" fmla="*/ 89 h 174"/>
                <a:gd name="T80" fmla="*/ 0 w 78"/>
                <a:gd name="T81" fmla="*/ 90 h 174"/>
                <a:gd name="T82" fmla="*/ 0 w 78"/>
                <a:gd name="T83" fmla="*/ 90 h 174"/>
                <a:gd name="T84" fmla="*/ 0 w 78"/>
                <a:gd name="T85" fmla="*/ 90 h 174"/>
                <a:gd name="T86" fmla="*/ 0 w 78"/>
                <a:gd name="T87" fmla="*/ 90 h 174"/>
                <a:gd name="T88" fmla="*/ 0 w 78"/>
                <a:gd name="T89" fmla="*/ 91 h 174"/>
                <a:gd name="T90" fmla="*/ 0 w 78"/>
                <a:gd name="T91" fmla="*/ 91 h 174"/>
                <a:gd name="T92" fmla="*/ 0 w 78"/>
                <a:gd name="T93" fmla="*/ 91 h 174"/>
                <a:gd name="T94" fmla="*/ 0 w 78"/>
                <a:gd name="T95" fmla="*/ 92 h 174"/>
                <a:gd name="T96" fmla="*/ 0 w 78"/>
                <a:gd name="T97" fmla="*/ 92 h 174"/>
                <a:gd name="T98" fmla="*/ 0 w 78"/>
                <a:gd name="T99" fmla="*/ 92 h 174"/>
                <a:gd name="T100" fmla="*/ 0 w 78"/>
                <a:gd name="T101" fmla="*/ 93 h 174"/>
                <a:gd name="T102" fmla="*/ 0 w 78"/>
                <a:gd name="T103" fmla="*/ 93 h 174"/>
                <a:gd name="T104" fmla="*/ 0 w 78"/>
                <a:gd name="T105" fmla="*/ 93 h 174"/>
                <a:gd name="T106" fmla="*/ 0 w 78"/>
                <a:gd name="T107" fmla="*/ 93 h 174"/>
                <a:gd name="T108" fmla="*/ 7 w 78"/>
                <a:gd name="T109" fmla="*/ 126 h 174"/>
                <a:gd name="T110" fmla="*/ 7 w 78"/>
                <a:gd name="T111" fmla="*/ 127 h 174"/>
                <a:gd name="T112" fmla="*/ 7 w 78"/>
                <a:gd name="T113" fmla="*/ 127 h 174"/>
                <a:gd name="T114" fmla="*/ 7 w 78"/>
                <a:gd name="T115" fmla="*/ 127 h 174"/>
                <a:gd name="T116" fmla="*/ 7 w 78"/>
                <a:gd name="T117" fmla="*/ 128 h 174"/>
                <a:gd name="T118" fmla="*/ 49 w 78"/>
                <a:gd name="T119" fmla="*/ 174 h 174"/>
                <a:gd name="T120" fmla="*/ 30 w 78"/>
                <a:gd name="T121" fmla="*/ 151 h 174"/>
                <a:gd name="T122" fmla="*/ 16 w 78"/>
                <a:gd name="T123" fmla="*/ 96 h 174"/>
                <a:gd name="T124" fmla="*/ 46 w 78"/>
                <a:gd name="T125" fmla="*/ 2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 h="174">
                  <a:moveTo>
                    <a:pt x="78" y="0"/>
                  </a:moveTo>
                  <a:cubicBezTo>
                    <a:pt x="39" y="6"/>
                    <a:pt x="8" y="3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9"/>
                    <a:pt x="1" y="79"/>
                  </a:cubicBezTo>
                  <a:cubicBezTo>
                    <a:pt x="1" y="79"/>
                    <a:pt x="1" y="79"/>
                    <a:pt x="1" y="79"/>
                  </a:cubicBezTo>
                  <a:cubicBezTo>
                    <a:pt x="1" y="79"/>
                    <a:pt x="1" y="79"/>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1"/>
                    <a:pt x="1" y="81"/>
                    <a:pt x="1" y="81"/>
                  </a:cubicBezTo>
                  <a:cubicBezTo>
                    <a:pt x="1" y="81"/>
                    <a:pt x="1" y="81"/>
                    <a:pt x="1" y="81"/>
                  </a:cubicBezTo>
                  <a:cubicBezTo>
                    <a:pt x="1" y="81"/>
                    <a:pt x="1" y="81"/>
                    <a:pt x="1" y="81"/>
                  </a:cubicBezTo>
                  <a:cubicBezTo>
                    <a:pt x="1" y="81"/>
                    <a:pt x="1" y="81"/>
                    <a:pt x="1" y="81"/>
                  </a:cubicBezTo>
                  <a:cubicBezTo>
                    <a:pt x="1" y="81"/>
                    <a:pt x="1" y="81"/>
                    <a:pt x="1" y="82"/>
                  </a:cubicBezTo>
                  <a:cubicBezTo>
                    <a:pt x="1" y="82"/>
                    <a:pt x="1" y="82"/>
                    <a:pt x="1" y="82"/>
                  </a:cubicBezTo>
                  <a:cubicBezTo>
                    <a:pt x="1" y="82"/>
                    <a:pt x="1" y="82"/>
                    <a:pt x="1" y="82"/>
                  </a:cubicBezTo>
                  <a:cubicBezTo>
                    <a:pt x="1" y="82"/>
                    <a:pt x="1" y="82"/>
                    <a:pt x="1" y="82"/>
                  </a:cubicBezTo>
                  <a:cubicBezTo>
                    <a:pt x="1" y="82"/>
                    <a:pt x="1" y="82"/>
                    <a:pt x="0" y="82"/>
                  </a:cubicBezTo>
                  <a:cubicBezTo>
                    <a:pt x="0" y="82"/>
                    <a:pt x="0" y="82"/>
                    <a:pt x="0" y="82"/>
                  </a:cubicBezTo>
                  <a:cubicBezTo>
                    <a:pt x="0" y="82"/>
                    <a:pt x="0" y="82"/>
                    <a:pt x="0" y="82"/>
                  </a:cubicBezTo>
                  <a:cubicBezTo>
                    <a:pt x="0" y="82"/>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105"/>
                    <a:pt x="2" y="116"/>
                    <a:pt x="6" y="126"/>
                  </a:cubicBezTo>
                  <a:cubicBezTo>
                    <a:pt x="7" y="126"/>
                    <a:pt x="7" y="126"/>
                    <a:pt x="7" y="126"/>
                  </a:cubicBezTo>
                  <a:cubicBezTo>
                    <a:pt x="7" y="126"/>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8"/>
                  </a:cubicBezTo>
                  <a:cubicBezTo>
                    <a:pt x="7" y="128"/>
                    <a:pt x="7" y="128"/>
                    <a:pt x="7" y="128"/>
                  </a:cubicBezTo>
                  <a:cubicBezTo>
                    <a:pt x="15" y="148"/>
                    <a:pt x="30" y="164"/>
                    <a:pt x="49" y="174"/>
                  </a:cubicBezTo>
                  <a:cubicBezTo>
                    <a:pt x="48" y="174"/>
                    <a:pt x="47" y="173"/>
                    <a:pt x="47" y="172"/>
                  </a:cubicBezTo>
                  <a:cubicBezTo>
                    <a:pt x="41" y="165"/>
                    <a:pt x="36" y="158"/>
                    <a:pt x="30" y="151"/>
                  </a:cubicBezTo>
                  <a:cubicBezTo>
                    <a:pt x="20" y="134"/>
                    <a:pt x="16" y="116"/>
                    <a:pt x="16" y="97"/>
                  </a:cubicBezTo>
                  <a:cubicBezTo>
                    <a:pt x="16" y="97"/>
                    <a:pt x="16" y="97"/>
                    <a:pt x="16" y="96"/>
                  </a:cubicBezTo>
                  <a:cubicBezTo>
                    <a:pt x="17" y="87"/>
                    <a:pt x="18" y="78"/>
                    <a:pt x="19" y="68"/>
                  </a:cubicBezTo>
                  <a:cubicBezTo>
                    <a:pt x="24" y="50"/>
                    <a:pt x="33" y="35"/>
                    <a:pt x="46" y="22"/>
                  </a:cubicBezTo>
                  <a:cubicBezTo>
                    <a:pt x="56" y="12"/>
                    <a:pt x="67" y="5"/>
                    <a:pt x="7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2" name="Freeform 86">
              <a:extLst>
                <a:ext uri="{FF2B5EF4-FFF2-40B4-BE49-F238E27FC236}">
                  <a16:creationId xmlns:a16="http://schemas.microsoft.com/office/drawing/2014/main" id="{A88058CE-BC2B-DD85-3D63-BE164FBC80A3}"/>
                </a:ext>
              </a:extLst>
            </p:cNvPr>
            <p:cNvSpPr>
              <a:spLocks noEditPoints="1"/>
            </p:cNvSpPr>
            <p:nvPr/>
          </p:nvSpPr>
          <p:spPr bwMode="auto">
            <a:xfrm>
              <a:off x="1724025" y="5348678"/>
              <a:ext cx="9525" cy="117475"/>
            </a:xfrm>
            <a:custGeom>
              <a:avLst/>
              <a:gdLst>
                <a:gd name="T0" fmla="*/ 3 w 4"/>
                <a:gd name="T1" fmla="*/ 47 h 48"/>
                <a:gd name="T2" fmla="*/ 3 w 4"/>
                <a:gd name="T3" fmla="*/ 47 h 48"/>
                <a:gd name="T4" fmla="*/ 2 w 4"/>
                <a:gd name="T5" fmla="*/ 47 h 48"/>
                <a:gd name="T6" fmla="*/ 2 w 4"/>
                <a:gd name="T7" fmla="*/ 46 h 48"/>
                <a:gd name="T8" fmla="*/ 2 w 4"/>
                <a:gd name="T9" fmla="*/ 46 h 48"/>
                <a:gd name="T10" fmla="*/ 0 w 4"/>
                <a:gd name="T11" fmla="*/ 23 h 48"/>
                <a:gd name="T12" fmla="*/ 0 w 4"/>
                <a:gd name="T13" fmla="*/ 22 h 48"/>
                <a:gd name="T14" fmla="*/ 0 w 4"/>
                <a:gd name="T15" fmla="*/ 22 h 48"/>
                <a:gd name="T16" fmla="*/ 0 w 4"/>
                <a:gd name="T17" fmla="*/ 22 h 48"/>
                <a:gd name="T18" fmla="*/ 0 w 4"/>
                <a:gd name="T19" fmla="*/ 22 h 48"/>
                <a:gd name="T20" fmla="*/ 0 w 4"/>
                <a:gd name="T21" fmla="*/ 21 h 48"/>
                <a:gd name="T22" fmla="*/ 0 w 4"/>
                <a:gd name="T23" fmla="*/ 20 h 48"/>
                <a:gd name="T24" fmla="*/ 0 w 4"/>
                <a:gd name="T25" fmla="*/ 20 h 48"/>
                <a:gd name="T26" fmla="*/ 0 w 4"/>
                <a:gd name="T27" fmla="*/ 20 h 48"/>
                <a:gd name="T28" fmla="*/ 0 w 4"/>
                <a:gd name="T29" fmla="*/ 19 h 48"/>
                <a:gd name="T30" fmla="*/ 0 w 4"/>
                <a:gd name="T31" fmla="*/ 19 h 48"/>
                <a:gd name="T32" fmla="*/ 0 w 4"/>
                <a:gd name="T33" fmla="*/ 19 h 48"/>
                <a:gd name="T34" fmla="*/ 0 w 4"/>
                <a:gd name="T35" fmla="*/ 18 h 48"/>
                <a:gd name="T36" fmla="*/ 0 w 4"/>
                <a:gd name="T37" fmla="*/ 18 h 48"/>
                <a:gd name="T38" fmla="*/ 0 w 4"/>
                <a:gd name="T39" fmla="*/ 18 h 48"/>
                <a:gd name="T40" fmla="*/ 1 w 4"/>
                <a:gd name="T41" fmla="*/ 17 h 48"/>
                <a:gd name="T42" fmla="*/ 1 w 4"/>
                <a:gd name="T43" fmla="*/ 17 h 48"/>
                <a:gd name="T44" fmla="*/ 1 w 4"/>
                <a:gd name="T45" fmla="*/ 16 h 48"/>
                <a:gd name="T46" fmla="*/ 1 w 4"/>
                <a:gd name="T47" fmla="*/ 15 h 48"/>
                <a:gd name="T48" fmla="*/ 1 w 4"/>
                <a:gd name="T49" fmla="*/ 15 h 48"/>
                <a:gd name="T50" fmla="*/ 1 w 4"/>
                <a:gd name="T51" fmla="*/ 15 h 48"/>
                <a:gd name="T52" fmla="*/ 1 w 4"/>
                <a:gd name="T53" fmla="*/ 14 h 48"/>
                <a:gd name="T54" fmla="*/ 1 w 4"/>
                <a:gd name="T55" fmla="*/ 14 h 48"/>
                <a:gd name="T56" fmla="*/ 1 w 4"/>
                <a:gd name="T57" fmla="*/ 14 h 48"/>
                <a:gd name="T58" fmla="*/ 1 w 4"/>
                <a:gd name="T59" fmla="*/ 13 h 48"/>
                <a:gd name="T60" fmla="*/ 1 w 4"/>
                <a:gd name="T61" fmla="*/ 13 h 48"/>
                <a:gd name="T62" fmla="*/ 1 w 4"/>
                <a:gd name="T63" fmla="*/ 11 h 48"/>
                <a:gd name="T64" fmla="*/ 1 w 4"/>
                <a:gd name="T65" fmla="*/ 11 h 48"/>
                <a:gd name="T66" fmla="*/ 1 w 4"/>
                <a:gd name="T67" fmla="*/ 11 h 48"/>
                <a:gd name="T68" fmla="*/ 1 w 4"/>
                <a:gd name="T69" fmla="*/ 10 h 48"/>
                <a:gd name="T70" fmla="*/ 1 w 4"/>
                <a:gd name="T71" fmla="*/ 10 h 48"/>
                <a:gd name="T72" fmla="*/ 1 w 4"/>
                <a:gd name="T73" fmla="*/ 10 h 48"/>
                <a:gd name="T74" fmla="*/ 2 w 4"/>
                <a:gd name="T75" fmla="*/ 9 h 48"/>
                <a:gd name="T76" fmla="*/ 2 w 4"/>
                <a:gd name="T77" fmla="*/ 8 h 48"/>
                <a:gd name="T78" fmla="*/ 2 w 4"/>
                <a:gd name="T79" fmla="*/ 8 h 48"/>
                <a:gd name="T80" fmla="*/ 2 w 4"/>
                <a:gd name="T81" fmla="*/ 8 h 48"/>
                <a:gd name="T82" fmla="*/ 2 w 4"/>
                <a:gd name="T83" fmla="*/ 7 h 48"/>
                <a:gd name="T84" fmla="*/ 2 w 4"/>
                <a:gd name="T85" fmla="*/ 7 h 48"/>
                <a:gd name="T86" fmla="*/ 2 w 4"/>
                <a:gd name="T87" fmla="*/ 6 h 48"/>
                <a:gd name="T88" fmla="*/ 2 w 4"/>
                <a:gd name="T89" fmla="*/ 5 h 48"/>
                <a:gd name="T90" fmla="*/ 2 w 4"/>
                <a:gd name="T91" fmla="*/ 5 h 48"/>
                <a:gd name="T92" fmla="*/ 2 w 4"/>
                <a:gd name="T93" fmla="*/ 5 h 48"/>
                <a:gd name="T94" fmla="*/ 3 w 4"/>
                <a:gd name="T95" fmla="*/ 4 h 48"/>
                <a:gd name="T96" fmla="*/ 3 w 4"/>
                <a:gd name="T97" fmla="*/ 4 h 48"/>
                <a:gd name="T98" fmla="*/ 3 w 4"/>
                <a:gd name="T99" fmla="*/ 4 h 48"/>
                <a:gd name="T100" fmla="*/ 3 w 4"/>
                <a:gd name="T101" fmla="*/ 3 h 48"/>
                <a:gd name="T102" fmla="*/ 3 w 4"/>
                <a:gd name="T103" fmla="*/ 3 h 48"/>
                <a:gd name="T104" fmla="*/ 3 w 4"/>
                <a:gd name="T105" fmla="*/ 3 h 48"/>
                <a:gd name="T106" fmla="*/ 3 w 4"/>
                <a:gd name="T107" fmla="*/ 2 h 48"/>
                <a:gd name="T108" fmla="*/ 3 w 4"/>
                <a:gd name="T109" fmla="*/ 2 h 48"/>
                <a:gd name="T110" fmla="*/ 3 w 4"/>
                <a:gd name="T111" fmla="*/ 1 h 48"/>
                <a:gd name="T112" fmla="*/ 3 w 4"/>
                <a:gd name="T113" fmla="*/ 1 h 48"/>
                <a:gd name="T114" fmla="*/ 4 w 4"/>
                <a:gd name="T115" fmla="*/ 1 h 48"/>
                <a:gd name="T116" fmla="*/ 4 w 4"/>
                <a:gd name="T1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 h="48">
                  <a:moveTo>
                    <a:pt x="3" y="48"/>
                  </a:moveTo>
                  <a:cubicBezTo>
                    <a:pt x="3" y="48"/>
                    <a:pt x="3" y="48"/>
                    <a:pt x="3" y="48"/>
                  </a:cubicBezTo>
                  <a:cubicBezTo>
                    <a:pt x="3" y="48"/>
                    <a:pt x="3" y="48"/>
                    <a:pt x="3" y="48"/>
                  </a:cubicBezTo>
                  <a:moveTo>
                    <a:pt x="3" y="47"/>
                  </a:moveTo>
                  <a:cubicBezTo>
                    <a:pt x="3" y="47"/>
                    <a:pt x="3" y="47"/>
                    <a:pt x="3" y="47"/>
                  </a:cubicBezTo>
                  <a:cubicBezTo>
                    <a:pt x="3" y="47"/>
                    <a:pt x="3" y="47"/>
                    <a:pt x="3" y="47"/>
                  </a:cubicBezTo>
                  <a:moveTo>
                    <a:pt x="2" y="47"/>
                  </a:moveTo>
                  <a:cubicBezTo>
                    <a:pt x="3" y="47"/>
                    <a:pt x="3" y="47"/>
                    <a:pt x="3" y="47"/>
                  </a:cubicBezTo>
                  <a:cubicBezTo>
                    <a:pt x="3" y="47"/>
                    <a:pt x="3" y="47"/>
                    <a:pt x="2" y="47"/>
                  </a:cubicBezTo>
                  <a:moveTo>
                    <a:pt x="2" y="47"/>
                  </a:moveTo>
                  <a:cubicBezTo>
                    <a:pt x="2" y="47"/>
                    <a:pt x="2" y="47"/>
                    <a:pt x="2" y="47"/>
                  </a:cubicBezTo>
                  <a:cubicBezTo>
                    <a:pt x="2" y="47"/>
                    <a:pt x="2" y="47"/>
                    <a:pt x="2" y="47"/>
                  </a:cubicBezTo>
                  <a:moveTo>
                    <a:pt x="2" y="46"/>
                  </a:moveTo>
                  <a:cubicBezTo>
                    <a:pt x="2" y="46"/>
                    <a:pt x="2" y="46"/>
                    <a:pt x="2" y="46"/>
                  </a:cubicBezTo>
                  <a:cubicBezTo>
                    <a:pt x="2" y="46"/>
                    <a:pt x="2" y="46"/>
                    <a:pt x="2" y="46"/>
                  </a:cubicBezTo>
                  <a:moveTo>
                    <a:pt x="2" y="46"/>
                  </a:moveTo>
                  <a:cubicBezTo>
                    <a:pt x="2" y="46"/>
                    <a:pt x="2" y="46"/>
                    <a:pt x="2" y="46"/>
                  </a:cubicBezTo>
                  <a:cubicBezTo>
                    <a:pt x="2" y="46"/>
                    <a:pt x="2" y="46"/>
                    <a:pt x="2" y="46"/>
                  </a:cubicBezTo>
                  <a:moveTo>
                    <a:pt x="2" y="45"/>
                  </a:moveTo>
                  <a:cubicBezTo>
                    <a:pt x="2" y="46"/>
                    <a:pt x="2" y="46"/>
                    <a:pt x="2" y="46"/>
                  </a:cubicBezTo>
                  <a:cubicBezTo>
                    <a:pt x="2" y="46"/>
                    <a:pt x="2" y="46"/>
                    <a:pt x="2" y="45"/>
                  </a:cubicBezTo>
                  <a:moveTo>
                    <a:pt x="0" y="23"/>
                  </a:moveTo>
                  <a:cubicBezTo>
                    <a:pt x="0" y="31"/>
                    <a:pt x="1" y="38"/>
                    <a:pt x="2" y="45"/>
                  </a:cubicBezTo>
                  <a:cubicBezTo>
                    <a:pt x="1" y="38"/>
                    <a:pt x="0" y="31"/>
                    <a:pt x="0" y="23"/>
                  </a:cubicBezTo>
                  <a:moveTo>
                    <a:pt x="0" y="23"/>
                  </a:moveTo>
                  <a:cubicBezTo>
                    <a:pt x="0" y="23"/>
                    <a:pt x="0" y="23"/>
                    <a:pt x="0" y="23"/>
                  </a:cubicBezTo>
                  <a:cubicBezTo>
                    <a:pt x="0" y="23"/>
                    <a:pt x="0" y="23"/>
                    <a:pt x="0" y="23"/>
                  </a:cubicBezTo>
                  <a:moveTo>
                    <a:pt x="0" y="22"/>
                  </a:moveTo>
                  <a:cubicBezTo>
                    <a:pt x="0" y="22"/>
                    <a:pt x="0" y="22"/>
                    <a:pt x="0" y="22"/>
                  </a:cubicBezTo>
                  <a:cubicBezTo>
                    <a:pt x="0" y="23"/>
                    <a:pt x="0" y="23"/>
                    <a:pt x="0" y="23"/>
                  </a:cubicBezTo>
                  <a:cubicBezTo>
                    <a:pt x="0" y="23"/>
                    <a:pt x="0" y="23"/>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1"/>
                    <a:pt x="0" y="22"/>
                  </a:cubicBezTo>
                  <a:cubicBezTo>
                    <a:pt x="0" y="21"/>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19"/>
                  </a:moveTo>
                  <a:cubicBezTo>
                    <a:pt x="0" y="19"/>
                    <a:pt x="0" y="19"/>
                    <a:pt x="0" y="20"/>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7"/>
                  </a:cubicBezTo>
                  <a:cubicBezTo>
                    <a:pt x="0" y="17"/>
                    <a:pt x="0" y="17"/>
                    <a:pt x="0" y="17"/>
                  </a:cubicBezTo>
                  <a:moveTo>
                    <a:pt x="1" y="17"/>
                  </a:moveTo>
                  <a:cubicBezTo>
                    <a:pt x="1" y="17"/>
                    <a:pt x="0" y="17"/>
                    <a:pt x="0" y="17"/>
                  </a:cubicBezTo>
                  <a:cubicBezTo>
                    <a:pt x="0" y="17"/>
                    <a:pt x="1" y="17"/>
                    <a:pt x="1" y="17"/>
                  </a:cubicBezTo>
                  <a:moveTo>
                    <a:pt x="1" y="17"/>
                  </a:moveTo>
                  <a:cubicBezTo>
                    <a:pt x="1" y="17"/>
                    <a:pt x="1" y="17"/>
                    <a:pt x="1" y="17"/>
                  </a:cubicBezTo>
                  <a:cubicBezTo>
                    <a:pt x="1" y="17"/>
                    <a:pt x="1" y="17"/>
                    <a:pt x="1" y="17"/>
                  </a:cubicBezTo>
                  <a:moveTo>
                    <a:pt x="1" y="16"/>
                  </a:moveTo>
                  <a:cubicBezTo>
                    <a:pt x="1" y="16"/>
                    <a:pt x="1" y="17"/>
                    <a:pt x="1" y="17"/>
                  </a:cubicBezTo>
                  <a:cubicBezTo>
                    <a:pt x="1" y="17"/>
                    <a:pt x="1" y="16"/>
                    <a:pt x="1" y="16"/>
                  </a:cubicBezTo>
                  <a:moveTo>
                    <a:pt x="1" y="16"/>
                  </a:moveTo>
                  <a:cubicBezTo>
                    <a:pt x="1" y="16"/>
                    <a:pt x="1" y="16"/>
                    <a:pt x="1" y="16"/>
                  </a:cubicBezTo>
                  <a:cubicBezTo>
                    <a:pt x="1" y="16"/>
                    <a:pt x="1" y="16"/>
                    <a:pt x="1" y="16"/>
                  </a:cubicBezTo>
                  <a:moveTo>
                    <a:pt x="1" y="15"/>
                  </a:moveTo>
                  <a:cubicBezTo>
                    <a:pt x="1" y="15"/>
                    <a:pt x="1" y="16"/>
                    <a:pt x="1" y="16"/>
                  </a:cubicBezTo>
                  <a:cubicBezTo>
                    <a:pt x="1" y="16"/>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5"/>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3"/>
                    <a:pt x="1" y="13"/>
                  </a:cubicBezTo>
                  <a:cubicBezTo>
                    <a:pt x="1" y="13"/>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2" y="9"/>
                  </a:moveTo>
                  <a:cubicBezTo>
                    <a:pt x="2" y="10"/>
                    <a:pt x="1" y="10"/>
                    <a:pt x="1" y="10"/>
                  </a:cubicBezTo>
                  <a:cubicBezTo>
                    <a:pt x="1" y="10"/>
                    <a:pt x="2" y="10"/>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6"/>
                  </a:moveTo>
                  <a:cubicBezTo>
                    <a:pt x="2" y="7"/>
                    <a:pt x="2" y="7"/>
                    <a:pt x="2" y="7"/>
                  </a:cubicBezTo>
                  <a:cubicBezTo>
                    <a:pt x="2" y="7"/>
                    <a:pt x="2" y="7"/>
                    <a:pt x="2" y="6"/>
                  </a:cubicBezTo>
                  <a:moveTo>
                    <a:pt x="2" y="6"/>
                  </a:moveTo>
                  <a:cubicBezTo>
                    <a:pt x="2" y="6"/>
                    <a:pt x="2" y="6"/>
                    <a:pt x="2" y="6"/>
                  </a:cubicBezTo>
                  <a:cubicBezTo>
                    <a:pt x="2" y="6"/>
                    <a:pt x="2" y="6"/>
                    <a:pt x="2" y="6"/>
                  </a:cubicBezTo>
                  <a:moveTo>
                    <a:pt x="2" y="5"/>
                  </a:moveTo>
                  <a:cubicBezTo>
                    <a:pt x="2" y="6"/>
                    <a:pt x="2" y="6"/>
                    <a:pt x="2" y="6"/>
                  </a:cubicBezTo>
                  <a:cubicBezTo>
                    <a:pt x="2" y="6"/>
                    <a:pt x="2" y="6"/>
                    <a:pt x="2" y="5"/>
                  </a:cubicBezTo>
                  <a:moveTo>
                    <a:pt x="2" y="5"/>
                  </a:moveTo>
                  <a:cubicBezTo>
                    <a:pt x="2" y="5"/>
                    <a:pt x="2" y="5"/>
                    <a:pt x="2" y="5"/>
                  </a:cubicBezTo>
                  <a:cubicBezTo>
                    <a:pt x="2" y="5"/>
                    <a:pt x="2" y="5"/>
                    <a:pt x="2" y="5"/>
                  </a:cubicBezTo>
                  <a:moveTo>
                    <a:pt x="2" y="5"/>
                  </a:moveTo>
                  <a:cubicBezTo>
                    <a:pt x="2" y="5"/>
                    <a:pt x="2" y="5"/>
                    <a:pt x="2" y="5"/>
                  </a:cubicBezTo>
                  <a:cubicBezTo>
                    <a:pt x="2" y="5"/>
                    <a:pt x="2" y="5"/>
                    <a:pt x="2"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4"/>
                    <a:pt x="3" y="4"/>
                  </a:cubicBezTo>
                  <a:cubicBezTo>
                    <a:pt x="3" y="4"/>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1"/>
                  </a:moveTo>
                  <a:cubicBezTo>
                    <a:pt x="3" y="1"/>
                    <a:pt x="3" y="2"/>
                    <a:pt x="3" y="2"/>
                  </a:cubicBezTo>
                  <a:cubicBezTo>
                    <a:pt x="3" y="2"/>
                    <a:pt x="3" y="1"/>
                    <a:pt x="3" y="1"/>
                  </a:cubicBezTo>
                  <a:moveTo>
                    <a:pt x="3" y="1"/>
                  </a:moveTo>
                  <a:cubicBezTo>
                    <a:pt x="3" y="1"/>
                    <a:pt x="3" y="1"/>
                    <a:pt x="3" y="1"/>
                  </a:cubicBezTo>
                  <a:cubicBezTo>
                    <a:pt x="3" y="1"/>
                    <a:pt x="3" y="1"/>
                    <a:pt x="3" y="1"/>
                  </a:cubicBezTo>
                  <a:moveTo>
                    <a:pt x="3" y="1"/>
                  </a:moveTo>
                  <a:cubicBezTo>
                    <a:pt x="3" y="1"/>
                    <a:pt x="3" y="1"/>
                    <a:pt x="3" y="1"/>
                  </a:cubicBezTo>
                  <a:cubicBezTo>
                    <a:pt x="3" y="1"/>
                    <a:pt x="3" y="1"/>
                    <a:pt x="3" y="1"/>
                  </a:cubicBezTo>
                  <a:moveTo>
                    <a:pt x="4" y="1"/>
                  </a:moveTo>
                  <a:cubicBezTo>
                    <a:pt x="4" y="1"/>
                    <a:pt x="4" y="1"/>
                    <a:pt x="4" y="1"/>
                  </a:cubicBezTo>
                  <a:cubicBezTo>
                    <a:pt x="4" y="1"/>
                    <a:pt x="4" y="1"/>
                    <a:pt x="4" y="1"/>
                  </a:cubicBezTo>
                  <a:moveTo>
                    <a:pt x="4" y="0"/>
                  </a:moveTo>
                  <a:cubicBezTo>
                    <a:pt x="4" y="0"/>
                    <a:pt x="4" y="0"/>
                    <a:pt x="4" y="1"/>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3" name="Rectangle 100">
              <a:extLst>
                <a:ext uri="{FF2B5EF4-FFF2-40B4-BE49-F238E27FC236}">
                  <a16:creationId xmlns:a16="http://schemas.microsoft.com/office/drawing/2014/main" id="{1F1E4283-2B17-329A-731E-67F8D900D52B}"/>
                </a:ext>
              </a:extLst>
            </p:cNvPr>
            <p:cNvSpPr>
              <a:spLocks noChangeArrowheads="1"/>
            </p:cNvSpPr>
            <p:nvPr/>
          </p:nvSpPr>
          <p:spPr bwMode="auto">
            <a:xfrm>
              <a:off x="1711258" y="5337249"/>
              <a:ext cx="139700" cy="190500"/>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4" name="Rectangle 101">
              <a:extLst>
                <a:ext uri="{FF2B5EF4-FFF2-40B4-BE49-F238E27FC236}">
                  <a16:creationId xmlns:a16="http://schemas.microsoft.com/office/drawing/2014/main" id="{4003A4DA-4F37-2C6C-FCB7-4BB50F751DC6}"/>
                </a:ext>
              </a:extLst>
            </p:cNvPr>
            <p:cNvSpPr>
              <a:spLocks noChangeArrowheads="1"/>
            </p:cNvSpPr>
            <p:nvPr/>
          </p:nvSpPr>
          <p:spPr bwMode="auto">
            <a:xfrm>
              <a:off x="1685858" y="5238824"/>
              <a:ext cx="14266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100" b="1" dirty="0">
                  <a:solidFill>
                    <a:srgbClr val="FF9936"/>
                  </a:solidFill>
                  <a:latin typeface="Raleway" panose="020B0003030101060003" pitchFamily="34" charset="0"/>
                </a:rPr>
                <a:t>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1045" name="Oval 107">
            <a:extLst>
              <a:ext uri="{FF2B5EF4-FFF2-40B4-BE49-F238E27FC236}">
                <a16:creationId xmlns:a16="http://schemas.microsoft.com/office/drawing/2014/main" id="{4CED92B9-CB1C-FCCE-6A0E-511890BFE02E}"/>
              </a:ext>
            </a:extLst>
          </p:cNvPr>
          <p:cNvSpPr>
            <a:spLocks noChangeArrowheads="1"/>
          </p:cNvSpPr>
          <p:nvPr/>
        </p:nvSpPr>
        <p:spPr bwMode="auto">
          <a:xfrm>
            <a:off x="8030742" y="4042166"/>
            <a:ext cx="273050" cy="276225"/>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6" name="Oval 108">
            <a:extLst>
              <a:ext uri="{FF2B5EF4-FFF2-40B4-BE49-F238E27FC236}">
                <a16:creationId xmlns:a16="http://schemas.microsoft.com/office/drawing/2014/main" id="{05CE8C04-26A4-F3F1-B570-FCE3E1DCB702}"/>
              </a:ext>
            </a:extLst>
          </p:cNvPr>
          <p:cNvSpPr>
            <a:spLocks noChangeArrowheads="1"/>
          </p:cNvSpPr>
          <p:nvPr/>
        </p:nvSpPr>
        <p:spPr bwMode="auto">
          <a:xfrm>
            <a:off x="8089480" y="4104078"/>
            <a:ext cx="155575" cy="153988"/>
          </a:xfrm>
          <a:prstGeom prst="ellipse">
            <a:avLst/>
          </a:pr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7" name="Freeform 109">
            <a:extLst>
              <a:ext uri="{FF2B5EF4-FFF2-40B4-BE49-F238E27FC236}">
                <a16:creationId xmlns:a16="http://schemas.microsoft.com/office/drawing/2014/main" id="{BE34A704-1840-FF84-026E-CF40981C3107}"/>
              </a:ext>
            </a:extLst>
          </p:cNvPr>
          <p:cNvSpPr>
            <a:spLocks/>
          </p:cNvSpPr>
          <p:nvPr/>
        </p:nvSpPr>
        <p:spPr bwMode="auto">
          <a:xfrm>
            <a:off x="7238580" y="1302141"/>
            <a:ext cx="377825" cy="323850"/>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8" name="Freeform 110">
            <a:extLst>
              <a:ext uri="{FF2B5EF4-FFF2-40B4-BE49-F238E27FC236}">
                <a16:creationId xmlns:a16="http://schemas.microsoft.com/office/drawing/2014/main" id="{E94F85FD-8065-C5DD-00CD-FDBF6DFEA5D1}"/>
              </a:ext>
            </a:extLst>
          </p:cNvPr>
          <p:cNvSpPr>
            <a:spLocks/>
          </p:cNvSpPr>
          <p:nvPr/>
        </p:nvSpPr>
        <p:spPr bwMode="auto">
          <a:xfrm>
            <a:off x="7394155" y="1218003"/>
            <a:ext cx="379413" cy="325438"/>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9" name="Freeform 111">
            <a:extLst>
              <a:ext uri="{FF2B5EF4-FFF2-40B4-BE49-F238E27FC236}">
                <a16:creationId xmlns:a16="http://schemas.microsoft.com/office/drawing/2014/main" id="{5E29190B-C86F-FEF3-0D33-47730081B744}"/>
              </a:ext>
            </a:extLst>
          </p:cNvPr>
          <p:cNvSpPr>
            <a:spLocks/>
          </p:cNvSpPr>
          <p:nvPr/>
        </p:nvSpPr>
        <p:spPr bwMode="auto">
          <a:xfrm>
            <a:off x="5460580" y="2205428"/>
            <a:ext cx="344488" cy="357188"/>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0" name="Freeform 112">
            <a:extLst>
              <a:ext uri="{FF2B5EF4-FFF2-40B4-BE49-F238E27FC236}">
                <a16:creationId xmlns:a16="http://schemas.microsoft.com/office/drawing/2014/main" id="{CEDCB2F7-B5BF-910F-9AA5-C07FCC9F7D74}"/>
              </a:ext>
            </a:extLst>
          </p:cNvPr>
          <p:cNvSpPr>
            <a:spLocks/>
          </p:cNvSpPr>
          <p:nvPr/>
        </p:nvSpPr>
        <p:spPr bwMode="auto">
          <a:xfrm>
            <a:off x="5325642" y="2321316"/>
            <a:ext cx="344488" cy="357188"/>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1" name="Freeform 113">
            <a:extLst>
              <a:ext uri="{FF2B5EF4-FFF2-40B4-BE49-F238E27FC236}">
                <a16:creationId xmlns:a16="http://schemas.microsoft.com/office/drawing/2014/main" id="{7DEB83B3-3528-A54E-380B-C46496EF6D0A}"/>
              </a:ext>
            </a:extLst>
          </p:cNvPr>
          <p:cNvSpPr>
            <a:spLocks/>
          </p:cNvSpPr>
          <p:nvPr/>
        </p:nvSpPr>
        <p:spPr bwMode="auto">
          <a:xfrm>
            <a:off x="8770517" y="1259278"/>
            <a:ext cx="379413" cy="325438"/>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2" name="Freeform 114">
            <a:extLst>
              <a:ext uri="{FF2B5EF4-FFF2-40B4-BE49-F238E27FC236}">
                <a16:creationId xmlns:a16="http://schemas.microsoft.com/office/drawing/2014/main" id="{03E206F5-1DC9-89FE-F51A-583AD3817F20}"/>
              </a:ext>
            </a:extLst>
          </p:cNvPr>
          <p:cNvSpPr>
            <a:spLocks/>
          </p:cNvSpPr>
          <p:nvPr/>
        </p:nvSpPr>
        <p:spPr bwMode="auto">
          <a:xfrm>
            <a:off x="8614942" y="1176728"/>
            <a:ext cx="379413" cy="325438"/>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3" name="Freeform 115">
            <a:extLst>
              <a:ext uri="{FF2B5EF4-FFF2-40B4-BE49-F238E27FC236}">
                <a16:creationId xmlns:a16="http://schemas.microsoft.com/office/drawing/2014/main" id="{A14CBA06-B48C-C9E6-1D67-923F07856935}"/>
              </a:ext>
            </a:extLst>
          </p:cNvPr>
          <p:cNvSpPr>
            <a:spLocks/>
          </p:cNvSpPr>
          <p:nvPr/>
        </p:nvSpPr>
        <p:spPr bwMode="auto">
          <a:xfrm>
            <a:off x="8876880" y="1371991"/>
            <a:ext cx="1558925" cy="1319213"/>
          </a:xfrm>
          <a:custGeom>
            <a:avLst/>
            <a:gdLst>
              <a:gd name="T0" fmla="*/ 0 w 638"/>
              <a:gd name="T1" fmla="*/ 194 h 539"/>
              <a:gd name="T2" fmla="*/ 0 w 638"/>
              <a:gd name="T3" fmla="*/ 193 h 539"/>
              <a:gd name="T4" fmla="*/ 444 w 638"/>
              <a:gd name="T5" fmla="*/ 95 h 539"/>
              <a:gd name="T6" fmla="*/ 543 w 638"/>
              <a:gd name="T7" fmla="*/ 539 h 539"/>
              <a:gd name="T8" fmla="*/ 543 w 638"/>
              <a:gd name="T9" fmla="*/ 539 h 539"/>
              <a:gd name="T10" fmla="*/ 0 w 638"/>
              <a:gd name="T11" fmla="*/ 194 h 539"/>
            </a:gdLst>
            <a:ahLst/>
            <a:cxnLst>
              <a:cxn ang="0">
                <a:pos x="T0" y="T1"/>
              </a:cxn>
              <a:cxn ang="0">
                <a:pos x="T2" y="T3"/>
              </a:cxn>
              <a:cxn ang="0">
                <a:pos x="T4" y="T5"/>
              </a:cxn>
              <a:cxn ang="0">
                <a:pos x="T6" y="T7"/>
              </a:cxn>
              <a:cxn ang="0">
                <a:pos x="T8" y="T9"/>
              </a:cxn>
              <a:cxn ang="0">
                <a:pos x="T10" y="T11"/>
              </a:cxn>
            </a:cxnLst>
            <a:rect l="0" t="0" r="r" b="b"/>
            <a:pathLst>
              <a:path w="638" h="539">
                <a:moveTo>
                  <a:pt x="0" y="194"/>
                </a:moveTo>
                <a:cubicBezTo>
                  <a:pt x="0" y="193"/>
                  <a:pt x="0" y="193"/>
                  <a:pt x="0" y="193"/>
                </a:cubicBezTo>
                <a:cubicBezTo>
                  <a:pt x="96" y="44"/>
                  <a:pt x="295" y="0"/>
                  <a:pt x="444" y="95"/>
                </a:cubicBezTo>
                <a:cubicBezTo>
                  <a:pt x="594" y="191"/>
                  <a:pt x="638" y="390"/>
                  <a:pt x="543" y="539"/>
                </a:cubicBezTo>
                <a:cubicBezTo>
                  <a:pt x="543" y="539"/>
                  <a:pt x="543" y="539"/>
                  <a:pt x="543" y="539"/>
                </a:cubicBezTo>
                <a:cubicBezTo>
                  <a:pt x="0" y="194"/>
                  <a:pt x="0" y="194"/>
                  <a:pt x="0"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4" name="Freeform 116">
            <a:extLst>
              <a:ext uri="{FF2B5EF4-FFF2-40B4-BE49-F238E27FC236}">
                <a16:creationId xmlns:a16="http://schemas.microsoft.com/office/drawing/2014/main" id="{BB6DE250-8098-8CAD-0463-105F8D0DD2C8}"/>
              </a:ext>
            </a:extLst>
          </p:cNvPr>
          <p:cNvSpPr>
            <a:spLocks/>
          </p:cNvSpPr>
          <p:nvPr/>
        </p:nvSpPr>
        <p:spPr bwMode="auto">
          <a:xfrm>
            <a:off x="10204030" y="2661041"/>
            <a:ext cx="17463" cy="30163"/>
          </a:xfrm>
          <a:custGeom>
            <a:avLst/>
            <a:gdLst>
              <a:gd name="T0" fmla="*/ 7 w 7"/>
              <a:gd name="T1" fmla="*/ 0 h 12"/>
              <a:gd name="T2" fmla="*/ 0 w 7"/>
              <a:gd name="T3" fmla="*/ 12 h 12"/>
              <a:gd name="T4" fmla="*/ 7 w 7"/>
              <a:gd name="T5" fmla="*/ 0 h 12"/>
            </a:gdLst>
            <a:ahLst/>
            <a:cxnLst>
              <a:cxn ang="0">
                <a:pos x="T0" y="T1"/>
              </a:cxn>
              <a:cxn ang="0">
                <a:pos x="T2" y="T3"/>
              </a:cxn>
              <a:cxn ang="0">
                <a:pos x="T4" y="T5"/>
              </a:cxn>
            </a:cxnLst>
            <a:rect l="0" t="0" r="r" b="b"/>
            <a:pathLst>
              <a:path w="7" h="12">
                <a:moveTo>
                  <a:pt x="7" y="0"/>
                </a:moveTo>
                <a:cubicBezTo>
                  <a:pt x="5" y="4"/>
                  <a:pt x="2" y="8"/>
                  <a:pt x="0" y="12"/>
                </a:cubicBezTo>
                <a:cubicBezTo>
                  <a:pt x="2" y="8"/>
                  <a:pt x="5" y="4"/>
                  <a:pt x="7"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5" name="Freeform 117">
            <a:extLst>
              <a:ext uri="{FF2B5EF4-FFF2-40B4-BE49-F238E27FC236}">
                <a16:creationId xmlns:a16="http://schemas.microsoft.com/office/drawing/2014/main" id="{4B1A5DCE-77EF-69B4-2533-0C663801DCCB}"/>
              </a:ext>
            </a:extLst>
          </p:cNvPr>
          <p:cNvSpPr>
            <a:spLocks/>
          </p:cNvSpPr>
          <p:nvPr/>
        </p:nvSpPr>
        <p:spPr bwMode="auto">
          <a:xfrm>
            <a:off x="9926217" y="1611703"/>
            <a:ext cx="363538" cy="1079500"/>
          </a:xfrm>
          <a:custGeom>
            <a:avLst/>
            <a:gdLst>
              <a:gd name="T0" fmla="*/ 0 w 149"/>
              <a:gd name="T1" fmla="*/ 0 h 441"/>
              <a:gd name="T2" fmla="*/ 0 w 149"/>
              <a:gd name="T3" fmla="*/ 2 h 441"/>
              <a:gd name="T4" fmla="*/ 44 w 149"/>
              <a:gd name="T5" fmla="*/ 139 h 441"/>
              <a:gd name="T6" fmla="*/ 39 w 149"/>
              <a:gd name="T7" fmla="*/ 394 h 441"/>
              <a:gd name="T8" fmla="*/ 114 w 149"/>
              <a:gd name="T9" fmla="*/ 441 h 441"/>
              <a:gd name="T10" fmla="*/ 114 w 149"/>
              <a:gd name="T11" fmla="*/ 441 h 441"/>
              <a:gd name="T12" fmla="*/ 114 w 149"/>
              <a:gd name="T13" fmla="*/ 441 h 441"/>
              <a:gd name="T14" fmla="*/ 121 w 149"/>
              <a:gd name="T15" fmla="*/ 429 h 441"/>
              <a:gd name="T16" fmla="*/ 135 w 149"/>
              <a:gd name="T17" fmla="*/ 391 h 441"/>
              <a:gd name="T18" fmla="*/ 143 w 149"/>
              <a:gd name="T19" fmla="*/ 278 h 441"/>
              <a:gd name="T20" fmla="*/ 88 w 149"/>
              <a:gd name="T21" fmla="*/ 95 h 441"/>
              <a:gd name="T22" fmla="*/ 0 w 149"/>
              <a:gd name="T23"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1">
                <a:moveTo>
                  <a:pt x="0" y="0"/>
                </a:moveTo>
                <a:cubicBezTo>
                  <a:pt x="0" y="1"/>
                  <a:pt x="0" y="1"/>
                  <a:pt x="0" y="2"/>
                </a:cubicBezTo>
                <a:cubicBezTo>
                  <a:pt x="18" y="47"/>
                  <a:pt x="33" y="91"/>
                  <a:pt x="44" y="139"/>
                </a:cubicBezTo>
                <a:cubicBezTo>
                  <a:pt x="61" y="221"/>
                  <a:pt x="56" y="312"/>
                  <a:pt x="39" y="394"/>
                </a:cubicBezTo>
                <a:cubicBezTo>
                  <a:pt x="114" y="441"/>
                  <a:pt x="114" y="441"/>
                  <a:pt x="114" y="441"/>
                </a:cubicBezTo>
                <a:cubicBezTo>
                  <a:pt x="114" y="441"/>
                  <a:pt x="114" y="441"/>
                  <a:pt x="114" y="441"/>
                </a:cubicBezTo>
                <a:cubicBezTo>
                  <a:pt x="114" y="441"/>
                  <a:pt x="114" y="441"/>
                  <a:pt x="114" y="441"/>
                </a:cubicBezTo>
                <a:cubicBezTo>
                  <a:pt x="116" y="437"/>
                  <a:pt x="119" y="433"/>
                  <a:pt x="121" y="429"/>
                </a:cubicBezTo>
                <a:cubicBezTo>
                  <a:pt x="128" y="418"/>
                  <a:pt x="133" y="406"/>
                  <a:pt x="135" y="391"/>
                </a:cubicBezTo>
                <a:cubicBezTo>
                  <a:pt x="141" y="359"/>
                  <a:pt x="149" y="327"/>
                  <a:pt x="143" y="278"/>
                </a:cubicBezTo>
                <a:cubicBezTo>
                  <a:pt x="137" y="214"/>
                  <a:pt x="118" y="152"/>
                  <a:pt x="88" y="95"/>
                </a:cubicBezTo>
                <a:cubicBezTo>
                  <a:pt x="68" y="57"/>
                  <a:pt x="32" y="27"/>
                  <a:pt x="0"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1452763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8" presetClass="emph" presetSubtype="0" fill="hold" nodeType="clickEffect">
                                  <p:stCondLst>
                                    <p:cond delay="0"/>
                                  </p:stCondLst>
                                  <p:childTnLst>
                                    <p:animRot by="21600000">
                                      <p:cBhvr>
                                        <p:cTn id="20" dur="120000" fill="hold"/>
                                        <p:tgtEl>
                                          <p:spTgt spid="2052"/>
                                        </p:tgtEl>
                                        <p:attrNameLst>
                                          <p:attrName>r</p:attrName>
                                        </p:attrNameLst>
                                      </p:cBhvr>
                                    </p:animRot>
                                  </p:childTnLst>
                                </p:cTn>
                              </p:par>
                            </p:childTnLst>
                          </p:cTn>
                        </p:par>
                        <p:par>
                          <p:cTn id="21" fill="hold">
                            <p:stCondLst>
                              <p:cond delay="120000"/>
                            </p:stCondLst>
                            <p:childTnLst>
                              <p:par>
                                <p:cTn id="22" presetID="53" presetClass="entr" presetSubtype="16"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subTnLst>
                                    <p:audio>
                                      <p:cMediaNode>
                                        <p:cTn display="0" masterRel="sameClick">
                                          <p:stCondLst>
                                            <p:cond evt="begin" delay="0">
                                              <p:tn val="22"/>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4"/>
                  </p:tgtEl>
                </p:cond>
              </p:nextCondLst>
            </p:seq>
          </p:childTnLst>
        </p:cTn>
      </p:par>
    </p:tnLst>
    <p:bldLst>
      <p:bldP spid="18"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6000"/>
            <a:lum/>
          </a:blip>
          <a:srcRect/>
          <a:stretch>
            <a:fillRect t="-16000" b="-16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71B7D3F8-E1AE-A88F-0B2F-7AD30947A8BE}"/>
              </a:ext>
            </a:extLst>
          </p:cNvPr>
          <p:cNvSpPr txBox="1"/>
          <p:nvPr/>
        </p:nvSpPr>
        <p:spPr>
          <a:xfrm>
            <a:off x="1060608" y="1562433"/>
            <a:ext cx="4090558" cy="1938992"/>
          </a:xfrm>
          <a:prstGeom prst="rect">
            <a:avLst/>
          </a:prstGeom>
          <a:noFill/>
        </p:spPr>
        <p:txBody>
          <a:bodyPr wrap="square" rtlCol="0">
            <a:spAutoFit/>
          </a:bodyPr>
          <a:lstStyle/>
          <a:p>
            <a:pPr lvl="0" algn="just"/>
            <a:r>
              <a:rPr lang="en-US" sz="2000" b="1">
                <a:solidFill>
                  <a:prstClr val="black"/>
                </a:solidFill>
                <a:latin typeface="Open Sans" panose="020B0606030504020204" pitchFamily="34" charset="0"/>
                <a:ea typeface="Open Sans" panose="020B0606030504020204" pitchFamily="34" charset="0"/>
                <a:cs typeface="Open Sans" panose="020B0606030504020204" pitchFamily="34" charset="0"/>
              </a:rPr>
              <a:t>THỰC HÀNH</a:t>
            </a:r>
            <a:r>
              <a:rPr lang="vi-VN" sz="2000" b="1">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2000">
                <a:solidFill>
                  <a:prstClr val="black"/>
                </a:solidFill>
                <a:latin typeface="Open Sans" panose="020B0606030504020204" pitchFamily="34" charset="0"/>
                <a:ea typeface="Open Sans" panose="020B0606030504020204" pitchFamily="34" charset="0"/>
                <a:cs typeface="Open Sans" panose="020B0606030504020204" pitchFamily="34" charset="0"/>
              </a:rPr>
              <a:t>S</a:t>
            </a:r>
            <a:r>
              <a:rPr lang="vi-VN" sz="2000">
                <a:solidFill>
                  <a:prstClr val="black"/>
                </a:solidFill>
                <a:latin typeface="Open Sans" panose="020B0606030504020204" pitchFamily="34" charset="0"/>
                <a:ea typeface="Open Sans" panose="020B0606030504020204" pitchFamily="34" charset="0"/>
                <a:cs typeface="Open Sans" panose="020B0606030504020204" pitchFamily="34" charset="0"/>
              </a:rPr>
              <a:t>ử dụng Internet tìm kiếm, đánh giá và tải các thông tin về các khu du lịch của địa phương (xã hoặc huyện). Từ đó tạo một bài trình chiếu đơn giản về chủ đề trên.</a:t>
            </a:r>
            <a:endParaRPr kumimoji="0" lang="vi-VN"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026" name="Picture 2" descr="Brick wall - Free real estate icons">
            <a:extLst>
              <a:ext uri="{FF2B5EF4-FFF2-40B4-BE49-F238E27FC236}">
                <a16:creationId xmlns:a16="http://schemas.microsoft.com/office/drawing/2014/main" id="{7CD526B3-8642-29B8-05D2-AA8135AED9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0609" y="75256"/>
            <a:ext cx="3023727" cy="156455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296018C-A02D-71B6-80DE-1F6635909786}"/>
              </a:ext>
            </a:extLst>
          </p:cNvPr>
          <p:cNvSpPr>
            <a:spLocks noGrp="1"/>
          </p:cNvSpPr>
          <p:nvPr>
            <p:ph type="ctrTitle"/>
          </p:nvPr>
        </p:nvSpPr>
        <p:spPr>
          <a:xfrm>
            <a:off x="951722" y="495679"/>
            <a:ext cx="3132615" cy="646331"/>
          </a:xfrm>
        </p:spPr>
        <p:txBody>
          <a:bodyPr>
            <a:noAutofit/>
          </a:bodyPr>
          <a:lstStyle/>
          <a:p>
            <a:pPr>
              <a:lnSpc>
                <a:spcPct val="100000"/>
              </a:lnSpc>
            </a:pPr>
            <a:r>
              <a:rPr lang="en-US" sz="2000" b="1">
                <a:solidFill>
                  <a:schemeClr val="bg1"/>
                </a:solidFill>
                <a:effectLst>
                  <a:outerShdw blurRad="60007" dist="310007" dir="7680000" sy="30000" kx="1300200" algn="ctr" rotWithShape="0">
                    <a:prstClr val="black">
                      <a:alpha val="32000"/>
                    </a:prstClr>
                  </a:outerShdw>
                </a:effectLst>
                <a:latin typeface="Open Sans" panose="020B0606030504020204" pitchFamily="34" charset="0"/>
                <a:ea typeface="Open Sans" panose="020B0606030504020204" pitchFamily="34" charset="0"/>
                <a:cs typeface="Open Sans" panose="020B0606030504020204" pitchFamily="34" charset="0"/>
              </a:rPr>
              <a:t>ÔN TẬP THỰC HÀNH</a:t>
            </a:r>
          </a:p>
        </p:txBody>
      </p:sp>
      <p:grpSp>
        <p:nvGrpSpPr>
          <p:cNvPr id="2195" name="start timer">
            <a:extLst>
              <a:ext uri="{FF2B5EF4-FFF2-40B4-BE49-F238E27FC236}">
                <a16:creationId xmlns:a16="http://schemas.microsoft.com/office/drawing/2014/main" id="{2B8F527D-443E-2EDA-52DC-ECD6A255A817}"/>
              </a:ext>
            </a:extLst>
          </p:cNvPr>
          <p:cNvGrpSpPr/>
          <p:nvPr/>
        </p:nvGrpSpPr>
        <p:grpSpPr>
          <a:xfrm>
            <a:off x="7298464" y="185859"/>
            <a:ext cx="2636838" cy="799962"/>
            <a:chOff x="1332706" y="185859"/>
            <a:chExt cx="2636838" cy="799962"/>
          </a:xfrm>
        </p:grpSpPr>
        <p:sp>
          <p:nvSpPr>
            <p:cNvPr id="2196" name="Rounded Rectangle 120">
              <a:extLst>
                <a:ext uri="{FF2B5EF4-FFF2-40B4-BE49-F238E27FC236}">
                  <a16:creationId xmlns:a16="http://schemas.microsoft.com/office/drawing/2014/main" id="{85D78BCC-6DB6-49AD-D163-1882C785981C}"/>
                </a:ext>
              </a:extLst>
            </p:cNvPr>
            <p:cNvSpPr/>
            <p:nvPr/>
          </p:nvSpPr>
          <p:spPr>
            <a:xfrm>
              <a:off x="133270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latin typeface="Arial" panose="020B0604020202020204" pitchFamily="34" charset="0"/>
                <a:cs typeface="Arial" panose="020B0604020202020204" pitchFamily="34" charset="0"/>
              </a:endParaRPr>
            </a:p>
          </p:txBody>
        </p:sp>
        <p:sp>
          <p:nvSpPr>
            <p:cNvPr id="2197" name="Rounded Rectangle 121">
              <a:extLst>
                <a:ext uri="{FF2B5EF4-FFF2-40B4-BE49-F238E27FC236}">
                  <a16:creationId xmlns:a16="http://schemas.microsoft.com/office/drawing/2014/main" id="{D8050E21-01DE-FC6C-3AD5-5FFFA9EF6410}"/>
                </a:ext>
              </a:extLst>
            </p:cNvPr>
            <p:cNvSpPr/>
            <p:nvPr/>
          </p:nvSpPr>
          <p:spPr>
            <a:xfrm>
              <a:off x="1332706" y="185859"/>
              <a:ext cx="2636838"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latin typeface="Arial" panose="020B0604020202020204" pitchFamily="34" charset="0"/>
                  <a:cs typeface="Arial" panose="020B0604020202020204" pitchFamily="34" charset="0"/>
                </a:rPr>
                <a:t>BẮT ĐẦU</a:t>
              </a:r>
              <a:endParaRPr lang="en-GB" sz="2800" dirty="0">
                <a:latin typeface="Arial" panose="020B0604020202020204" pitchFamily="34" charset="0"/>
                <a:cs typeface="Arial" panose="020B0604020202020204" pitchFamily="34" charset="0"/>
              </a:endParaRPr>
            </a:p>
          </p:txBody>
        </p:sp>
      </p:grpSp>
      <p:grpSp>
        <p:nvGrpSpPr>
          <p:cNvPr id="2198" name="times up">
            <a:extLst>
              <a:ext uri="{FF2B5EF4-FFF2-40B4-BE49-F238E27FC236}">
                <a16:creationId xmlns:a16="http://schemas.microsoft.com/office/drawing/2014/main" id="{DB4A3723-424F-489D-329E-AE0DDEFB8BFF}"/>
              </a:ext>
            </a:extLst>
          </p:cNvPr>
          <p:cNvGrpSpPr/>
          <p:nvPr/>
        </p:nvGrpSpPr>
        <p:grpSpPr>
          <a:xfrm>
            <a:off x="7298464" y="185859"/>
            <a:ext cx="2636838" cy="799962"/>
            <a:chOff x="4321176" y="185859"/>
            <a:chExt cx="2636838" cy="799962"/>
          </a:xfrm>
        </p:grpSpPr>
        <p:sp>
          <p:nvSpPr>
            <p:cNvPr id="2199" name="Rounded Rectangle 123">
              <a:extLst>
                <a:ext uri="{FF2B5EF4-FFF2-40B4-BE49-F238E27FC236}">
                  <a16:creationId xmlns:a16="http://schemas.microsoft.com/office/drawing/2014/main" id="{A2AF4215-46C5-E424-0E4F-D4A9694E32C9}"/>
                </a:ext>
              </a:extLst>
            </p:cNvPr>
            <p:cNvSpPr/>
            <p:nvPr/>
          </p:nvSpPr>
          <p:spPr>
            <a:xfrm>
              <a:off x="432117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latin typeface="Arial" panose="020B0604020202020204" pitchFamily="34" charset="0"/>
                <a:cs typeface="Arial" panose="020B0604020202020204" pitchFamily="34" charset="0"/>
              </a:endParaRPr>
            </a:p>
          </p:txBody>
        </p:sp>
        <p:sp>
          <p:nvSpPr>
            <p:cNvPr id="2200" name="Rounded Rectangle 124">
              <a:extLst>
                <a:ext uri="{FF2B5EF4-FFF2-40B4-BE49-F238E27FC236}">
                  <a16:creationId xmlns:a16="http://schemas.microsoft.com/office/drawing/2014/main" id="{BE4B4D81-EFAD-3711-A9B1-2A314E0571E1}"/>
                </a:ext>
              </a:extLst>
            </p:cNvPr>
            <p:cNvSpPr/>
            <p:nvPr/>
          </p:nvSpPr>
          <p:spPr>
            <a:xfrm>
              <a:off x="4321176" y="185859"/>
              <a:ext cx="2636838"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latin typeface="Arial" panose="020B0604020202020204" pitchFamily="34" charset="0"/>
                  <a:cs typeface="Arial" panose="020B0604020202020204" pitchFamily="34" charset="0"/>
                </a:rPr>
                <a:t>HẾT GIỜ</a:t>
              </a:r>
              <a:endParaRPr lang="en-GB" sz="2800" dirty="0">
                <a:latin typeface="Arial" panose="020B0604020202020204" pitchFamily="34" charset="0"/>
                <a:cs typeface="Arial" panose="020B0604020202020204" pitchFamily="34" charset="0"/>
              </a:endParaRPr>
            </a:p>
          </p:txBody>
        </p:sp>
      </p:grpSp>
      <p:sp>
        <p:nvSpPr>
          <p:cNvPr id="2201" name="AutoShape 3">
            <a:extLst>
              <a:ext uri="{FF2B5EF4-FFF2-40B4-BE49-F238E27FC236}">
                <a16:creationId xmlns:a16="http://schemas.microsoft.com/office/drawing/2014/main" id="{1A402F3A-E8A0-D716-EB50-12A4A8004B3D}"/>
              </a:ext>
            </a:extLst>
          </p:cNvPr>
          <p:cNvSpPr>
            <a:spLocks noChangeAspect="1" noChangeArrowheads="1" noTextEdit="1"/>
          </p:cNvSpPr>
          <p:nvPr/>
        </p:nvSpPr>
        <p:spPr bwMode="auto">
          <a:xfrm>
            <a:off x="5786464" y="1176728"/>
            <a:ext cx="4922838"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02" name="Rectangle 5">
            <a:extLst>
              <a:ext uri="{FF2B5EF4-FFF2-40B4-BE49-F238E27FC236}">
                <a16:creationId xmlns:a16="http://schemas.microsoft.com/office/drawing/2014/main" id="{A4B3796E-DAF4-D0BA-BB52-5ED4280AD396}"/>
              </a:ext>
            </a:extLst>
          </p:cNvPr>
          <p:cNvSpPr>
            <a:spLocks noChangeArrowheads="1"/>
          </p:cNvSpPr>
          <p:nvPr/>
        </p:nvSpPr>
        <p:spPr bwMode="auto">
          <a:xfrm>
            <a:off x="8442352" y="1741878"/>
            <a:ext cx="136525" cy="371475"/>
          </a:xfrm>
          <a:prstGeom prst="rect">
            <a:avLst/>
          </a:prstGeom>
          <a:solidFill>
            <a:srgbClr val="9E9D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03" name="Rectangle 6">
            <a:extLst>
              <a:ext uri="{FF2B5EF4-FFF2-40B4-BE49-F238E27FC236}">
                <a16:creationId xmlns:a16="http://schemas.microsoft.com/office/drawing/2014/main" id="{03C3E12C-2719-E77D-2C64-47FE855ABF09}"/>
              </a:ext>
            </a:extLst>
          </p:cNvPr>
          <p:cNvSpPr>
            <a:spLocks noChangeArrowheads="1"/>
          </p:cNvSpPr>
          <p:nvPr/>
        </p:nvSpPr>
        <p:spPr bwMode="auto">
          <a:xfrm>
            <a:off x="8442352" y="1741878"/>
            <a:ext cx="136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04" name="Rectangle 7">
            <a:extLst>
              <a:ext uri="{FF2B5EF4-FFF2-40B4-BE49-F238E27FC236}">
                <a16:creationId xmlns:a16="http://schemas.microsoft.com/office/drawing/2014/main" id="{2671FB4F-6E41-F153-CFA4-6E9A356F424B}"/>
              </a:ext>
            </a:extLst>
          </p:cNvPr>
          <p:cNvSpPr>
            <a:spLocks noChangeArrowheads="1"/>
          </p:cNvSpPr>
          <p:nvPr/>
        </p:nvSpPr>
        <p:spPr bwMode="auto">
          <a:xfrm>
            <a:off x="8442352" y="1741878"/>
            <a:ext cx="136525" cy="146050"/>
          </a:xfrm>
          <a:prstGeom prst="rect">
            <a:avLst/>
          </a:prstGeom>
          <a:solidFill>
            <a:srgbClr val="8685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05" name="Rectangle 8">
            <a:extLst>
              <a:ext uri="{FF2B5EF4-FFF2-40B4-BE49-F238E27FC236}">
                <a16:creationId xmlns:a16="http://schemas.microsoft.com/office/drawing/2014/main" id="{644B23E9-289E-0C45-5B14-8983B5B1FCF4}"/>
              </a:ext>
            </a:extLst>
          </p:cNvPr>
          <p:cNvSpPr>
            <a:spLocks noChangeArrowheads="1"/>
          </p:cNvSpPr>
          <p:nvPr/>
        </p:nvSpPr>
        <p:spPr bwMode="auto">
          <a:xfrm>
            <a:off x="8442352" y="1741878"/>
            <a:ext cx="136525"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06" name="Freeform 9">
            <a:extLst>
              <a:ext uri="{FF2B5EF4-FFF2-40B4-BE49-F238E27FC236}">
                <a16:creationId xmlns:a16="http://schemas.microsoft.com/office/drawing/2014/main" id="{4FA56B06-CE93-CC45-3EF8-161553A0C083}"/>
              </a:ext>
            </a:extLst>
          </p:cNvPr>
          <p:cNvSpPr>
            <a:spLocks/>
          </p:cNvSpPr>
          <p:nvPr/>
        </p:nvSpPr>
        <p:spPr bwMode="auto">
          <a:xfrm>
            <a:off x="8285189" y="1633928"/>
            <a:ext cx="460375" cy="195263"/>
          </a:xfrm>
          <a:custGeom>
            <a:avLst/>
            <a:gdLst>
              <a:gd name="T0" fmla="*/ 188 w 188"/>
              <a:gd name="T1" fmla="*/ 64 h 80"/>
              <a:gd name="T2" fmla="*/ 172 w 188"/>
              <a:gd name="T3" fmla="*/ 80 h 80"/>
              <a:gd name="T4" fmla="*/ 16 w 188"/>
              <a:gd name="T5" fmla="*/ 80 h 80"/>
              <a:gd name="T6" fmla="*/ 0 w 188"/>
              <a:gd name="T7" fmla="*/ 64 h 80"/>
              <a:gd name="T8" fmla="*/ 0 w 188"/>
              <a:gd name="T9" fmla="*/ 16 h 80"/>
              <a:gd name="T10" fmla="*/ 16 w 188"/>
              <a:gd name="T11" fmla="*/ 0 h 80"/>
              <a:gd name="T12" fmla="*/ 172 w 188"/>
              <a:gd name="T13" fmla="*/ 0 h 80"/>
              <a:gd name="T14" fmla="*/ 188 w 188"/>
              <a:gd name="T15" fmla="*/ 16 h 80"/>
              <a:gd name="T16" fmla="*/ 188 w 188"/>
              <a:gd name="T17" fmla="*/ 6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80">
                <a:moveTo>
                  <a:pt x="188" y="64"/>
                </a:moveTo>
                <a:cubicBezTo>
                  <a:pt x="188" y="73"/>
                  <a:pt x="181" y="80"/>
                  <a:pt x="172" y="80"/>
                </a:cubicBezTo>
                <a:cubicBezTo>
                  <a:pt x="16" y="80"/>
                  <a:pt x="16" y="80"/>
                  <a:pt x="16" y="80"/>
                </a:cubicBezTo>
                <a:cubicBezTo>
                  <a:pt x="7" y="80"/>
                  <a:pt x="0" y="73"/>
                  <a:pt x="0" y="64"/>
                </a:cubicBezTo>
                <a:cubicBezTo>
                  <a:pt x="0" y="16"/>
                  <a:pt x="0" y="16"/>
                  <a:pt x="0" y="16"/>
                </a:cubicBezTo>
                <a:cubicBezTo>
                  <a:pt x="0" y="7"/>
                  <a:pt x="7" y="0"/>
                  <a:pt x="16" y="0"/>
                </a:cubicBezTo>
                <a:cubicBezTo>
                  <a:pt x="172" y="0"/>
                  <a:pt x="172" y="0"/>
                  <a:pt x="172" y="0"/>
                </a:cubicBezTo>
                <a:cubicBezTo>
                  <a:pt x="181" y="0"/>
                  <a:pt x="188" y="7"/>
                  <a:pt x="188" y="16"/>
                </a:cubicBezTo>
                <a:lnTo>
                  <a:pt x="188" y="64"/>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07" name="Freeform 10">
            <a:extLst>
              <a:ext uri="{FF2B5EF4-FFF2-40B4-BE49-F238E27FC236}">
                <a16:creationId xmlns:a16="http://schemas.microsoft.com/office/drawing/2014/main" id="{4C4F7827-736B-8E44-CDC8-97CF7312C1D3}"/>
              </a:ext>
            </a:extLst>
          </p:cNvPr>
          <p:cNvSpPr>
            <a:spLocks/>
          </p:cNvSpPr>
          <p:nvPr/>
        </p:nvSpPr>
        <p:spPr bwMode="auto">
          <a:xfrm>
            <a:off x="9312302" y="1881578"/>
            <a:ext cx="911225" cy="1109663"/>
          </a:xfrm>
          <a:custGeom>
            <a:avLst/>
            <a:gdLst>
              <a:gd name="T0" fmla="*/ 5 w 372"/>
              <a:gd name="T1" fmla="*/ 378 h 454"/>
              <a:gd name="T2" fmla="*/ 8 w 372"/>
              <a:gd name="T3" fmla="*/ 397 h 454"/>
              <a:gd name="T4" fmla="*/ 80 w 372"/>
              <a:gd name="T5" fmla="*/ 450 h 454"/>
              <a:gd name="T6" fmla="*/ 99 w 372"/>
              <a:gd name="T7" fmla="*/ 447 h 454"/>
              <a:gd name="T8" fmla="*/ 368 w 372"/>
              <a:gd name="T9" fmla="*/ 76 h 454"/>
              <a:gd name="T10" fmla="*/ 364 w 372"/>
              <a:gd name="T11" fmla="*/ 57 h 454"/>
              <a:gd name="T12" fmla="*/ 292 w 372"/>
              <a:gd name="T13" fmla="*/ 5 h 454"/>
              <a:gd name="T14" fmla="*/ 273 w 372"/>
              <a:gd name="T15" fmla="*/ 8 h 454"/>
              <a:gd name="T16" fmla="*/ 5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5" y="378"/>
                </a:moveTo>
                <a:cubicBezTo>
                  <a:pt x="0" y="384"/>
                  <a:pt x="2" y="393"/>
                  <a:pt x="8" y="397"/>
                </a:cubicBezTo>
                <a:cubicBezTo>
                  <a:pt x="80" y="450"/>
                  <a:pt x="80" y="450"/>
                  <a:pt x="80" y="450"/>
                </a:cubicBezTo>
                <a:cubicBezTo>
                  <a:pt x="86" y="454"/>
                  <a:pt x="95" y="453"/>
                  <a:pt x="99" y="447"/>
                </a:cubicBezTo>
                <a:cubicBezTo>
                  <a:pt x="368" y="76"/>
                  <a:pt x="368" y="76"/>
                  <a:pt x="368" y="76"/>
                </a:cubicBezTo>
                <a:cubicBezTo>
                  <a:pt x="372" y="70"/>
                  <a:pt x="371" y="62"/>
                  <a:pt x="364" y="57"/>
                </a:cubicBezTo>
                <a:cubicBezTo>
                  <a:pt x="292" y="5"/>
                  <a:pt x="292" y="5"/>
                  <a:pt x="292" y="5"/>
                </a:cubicBezTo>
                <a:cubicBezTo>
                  <a:pt x="286" y="0"/>
                  <a:pt x="277" y="2"/>
                  <a:pt x="273" y="8"/>
                </a:cubicBezTo>
                <a:cubicBezTo>
                  <a:pt x="5" y="378"/>
                  <a:pt x="5" y="378"/>
                  <a:pt x="5"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08" name="Freeform 11">
            <a:extLst>
              <a:ext uri="{FF2B5EF4-FFF2-40B4-BE49-F238E27FC236}">
                <a16:creationId xmlns:a16="http://schemas.microsoft.com/office/drawing/2014/main" id="{7081B3F7-2C20-3164-4868-59F8E4CFEDCE}"/>
              </a:ext>
            </a:extLst>
          </p:cNvPr>
          <p:cNvSpPr>
            <a:spLocks/>
          </p:cNvSpPr>
          <p:nvPr/>
        </p:nvSpPr>
        <p:spPr bwMode="auto">
          <a:xfrm>
            <a:off x="6813577" y="1860941"/>
            <a:ext cx="909638" cy="1111250"/>
          </a:xfrm>
          <a:custGeom>
            <a:avLst/>
            <a:gdLst>
              <a:gd name="T0" fmla="*/ 368 w 372"/>
              <a:gd name="T1" fmla="*/ 378 h 454"/>
              <a:gd name="T2" fmla="*/ 365 w 372"/>
              <a:gd name="T3" fmla="*/ 397 h 454"/>
              <a:gd name="T4" fmla="*/ 292 w 372"/>
              <a:gd name="T5" fmla="*/ 449 h 454"/>
              <a:gd name="T6" fmla="*/ 273 w 372"/>
              <a:gd name="T7" fmla="*/ 446 h 454"/>
              <a:gd name="T8" fmla="*/ 5 w 372"/>
              <a:gd name="T9" fmla="*/ 76 h 454"/>
              <a:gd name="T10" fmla="*/ 8 w 372"/>
              <a:gd name="T11" fmla="*/ 57 h 454"/>
              <a:gd name="T12" fmla="*/ 80 w 372"/>
              <a:gd name="T13" fmla="*/ 4 h 454"/>
              <a:gd name="T14" fmla="*/ 100 w 372"/>
              <a:gd name="T15" fmla="*/ 7 h 454"/>
              <a:gd name="T16" fmla="*/ 368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368" y="378"/>
                </a:moveTo>
                <a:cubicBezTo>
                  <a:pt x="372" y="384"/>
                  <a:pt x="371" y="392"/>
                  <a:pt x="365" y="397"/>
                </a:cubicBezTo>
                <a:cubicBezTo>
                  <a:pt x="292" y="449"/>
                  <a:pt x="292" y="449"/>
                  <a:pt x="292" y="449"/>
                </a:cubicBezTo>
                <a:cubicBezTo>
                  <a:pt x="286" y="454"/>
                  <a:pt x="277" y="452"/>
                  <a:pt x="273" y="446"/>
                </a:cubicBezTo>
                <a:cubicBezTo>
                  <a:pt x="5" y="76"/>
                  <a:pt x="5" y="76"/>
                  <a:pt x="5" y="76"/>
                </a:cubicBezTo>
                <a:cubicBezTo>
                  <a:pt x="0" y="70"/>
                  <a:pt x="2" y="61"/>
                  <a:pt x="8" y="57"/>
                </a:cubicBezTo>
                <a:cubicBezTo>
                  <a:pt x="80" y="4"/>
                  <a:pt x="80" y="4"/>
                  <a:pt x="80" y="4"/>
                </a:cubicBezTo>
                <a:cubicBezTo>
                  <a:pt x="86" y="0"/>
                  <a:pt x="95" y="1"/>
                  <a:pt x="100" y="7"/>
                </a:cubicBezTo>
                <a:cubicBezTo>
                  <a:pt x="368" y="378"/>
                  <a:pt x="368" y="378"/>
                  <a:pt x="368"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09" name="Freeform 12">
            <a:extLst>
              <a:ext uri="{FF2B5EF4-FFF2-40B4-BE49-F238E27FC236}">
                <a16:creationId xmlns:a16="http://schemas.microsoft.com/office/drawing/2014/main" id="{2195B980-8B93-1B3B-528B-8A43B8A771EF}"/>
              </a:ext>
            </a:extLst>
          </p:cNvPr>
          <p:cNvSpPr>
            <a:spLocks noEditPoints="1"/>
          </p:cNvSpPr>
          <p:nvPr/>
        </p:nvSpPr>
        <p:spPr bwMode="auto">
          <a:xfrm>
            <a:off x="7024714" y="2167328"/>
            <a:ext cx="271463"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close/>
                <a:moveTo>
                  <a:pt x="152" y="0"/>
                </a:moveTo>
                <a:lnTo>
                  <a:pt x="152" y="0"/>
                </a:lnTo>
                <a:lnTo>
                  <a:pt x="171" y="26"/>
                </a:lnTo>
                <a:lnTo>
                  <a:pt x="171" y="26"/>
                </a:lnTo>
                <a:lnTo>
                  <a:pt x="152" y="0"/>
                </a:lnTo>
                <a:close/>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10" name="Freeform 13">
            <a:extLst>
              <a:ext uri="{FF2B5EF4-FFF2-40B4-BE49-F238E27FC236}">
                <a16:creationId xmlns:a16="http://schemas.microsoft.com/office/drawing/2014/main" id="{EE855CF6-0770-730F-E7F1-420D8E13E4A3}"/>
              </a:ext>
            </a:extLst>
          </p:cNvPr>
          <p:cNvSpPr>
            <a:spLocks noEditPoints="1"/>
          </p:cNvSpPr>
          <p:nvPr/>
        </p:nvSpPr>
        <p:spPr bwMode="auto">
          <a:xfrm>
            <a:off x="7024714" y="2167328"/>
            <a:ext cx="271463"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moveTo>
                  <a:pt x="152" y="0"/>
                </a:moveTo>
                <a:lnTo>
                  <a:pt x="152" y="0"/>
                </a:lnTo>
                <a:lnTo>
                  <a:pt x="171" y="26"/>
                </a:lnTo>
                <a:lnTo>
                  <a:pt x="171" y="26"/>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11" name="Freeform 14">
            <a:extLst>
              <a:ext uri="{FF2B5EF4-FFF2-40B4-BE49-F238E27FC236}">
                <a16:creationId xmlns:a16="http://schemas.microsoft.com/office/drawing/2014/main" id="{AA915620-768D-FB40-FC6F-702C30EDC823}"/>
              </a:ext>
            </a:extLst>
          </p:cNvPr>
          <p:cNvSpPr>
            <a:spLocks/>
          </p:cNvSpPr>
          <p:nvPr/>
        </p:nvSpPr>
        <p:spPr bwMode="auto">
          <a:xfrm>
            <a:off x="7024714" y="2167328"/>
            <a:ext cx="271463" cy="195263"/>
          </a:xfrm>
          <a:custGeom>
            <a:avLst/>
            <a:gdLst>
              <a:gd name="T0" fmla="*/ 99 w 111"/>
              <a:gd name="T1" fmla="*/ 0 h 80"/>
              <a:gd name="T2" fmla="*/ 0 w 111"/>
              <a:gd name="T3" fmla="*/ 63 h 80"/>
              <a:gd name="T4" fmla="*/ 12 w 111"/>
              <a:gd name="T5" fmla="*/ 80 h 80"/>
              <a:gd name="T6" fmla="*/ 33 w 111"/>
              <a:gd name="T7" fmla="*/ 66 h 80"/>
              <a:gd name="T8" fmla="*/ 47 w 111"/>
              <a:gd name="T9" fmla="*/ 59 h 80"/>
              <a:gd name="T10" fmla="*/ 85 w 111"/>
              <a:gd name="T11" fmla="*/ 36 h 80"/>
              <a:gd name="T12" fmla="*/ 107 w 111"/>
              <a:gd name="T13" fmla="*/ 19 h 80"/>
              <a:gd name="T14" fmla="*/ 111 w 111"/>
              <a:gd name="T15" fmla="*/ 17 h 80"/>
              <a:gd name="T16" fmla="*/ 99 w 111"/>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0">
                <a:moveTo>
                  <a:pt x="99" y="0"/>
                </a:moveTo>
                <a:cubicBezTo>
                  <a:pt x="0" y="63"/>
                  <a:pt x="0" y="63"/>
                  <a:pt x="0" y="63"/>
                </a:cubicBezTo>
                <a:cubicBezTo>
                  <a:pt x="12" y="80"/>
                  <a:pt x="12" y="80"/>
                  <a:pt x="12" y="80"/>
                </a:cubicBezTo>
                <a:cubicBezTo>
                  <a:pt x="19" y="75"/>
                  <a:pt x="26" y="70"/>
                  <a:pt x="33" y="66"/>
                </a:cubicBezTo>
                <a:cubicBezTo>
                  <a:pt x="38" y="64"/>
                  <a:pt x="42" y="61"/>
                  <a:pt x="47" y="59"/>
                </a:cubicBezTo>
                <a:cubicBezTo>
                  <a:pt x="58" y="50"/>
                  <a:pt x="71" y="42"/>
                  <a:pt x="85" y="36"/>
                </a:cubicBezTo>
                <a:cubicBezTo>
                  <a:pt x="92" y="30"/>
                  <a:pt x="99" y="25"/>
                  <a:pt x="107" y="19"/>
                </a:cubicBezTo>
                <a:cubicBezTo>
                  <a:pt x="108" y="19"/>
                  <a:pt x="110" y="18"/>
                  <a:pt x="111" y="17"/>
                </a:cubicBezTo>
                <a:cubicBezTo>
                  <a:pt x="99" y="0"/>
                  <a:pt x="99" y="0"/>
                  <a:pt x="99"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12" name="Freeform 15">
            <a:extLst>
              <a:ext uri="{FF2B5EF4-FFF2-40B4-BE49-F238E27FC236}">
                <a16:creationId xmlns:a16="http://schemas.microsoft.com/office/drawing/2014/main" id="{EA810E97-8103-79C3-9510-536186F072C3}"/>
              </a:ext>
            </a:extLst>
          </p:cNvPr>
          <p:cNvSpPr>
            <a:spLocks/>
          </p:cNvSpPr>
          <p:nvPr/>
        </p:nvSpPr>
        <p:spPr bwMode="auto">
          <a:xfrm>
            <a:off x="9985402" y="2343541"/>
            <a:ext cx="30163" cy="38100"/>
          </a:xfrm>
          <a:custGeom>
            <a:avLst/>
            <a:gdLst>
              <a:gd name="T0" fmla="*/ 11 w 12"/>
              <a:gd name="T1" fmla="*/ 0 h 16"/>
              <a:gd name="T2" fmla="*/ 0 w 12"/>
              <a:gd name="T3" fmla="*/ 15 h 16"/>
              <a:gd name="T4" fmla="*/ 1 w 12"/>
              <a:gd name="T5" fmla="*/ 16 h 16"/>
              <a:gd name="T6" fmla="*/ 12 w 12"/>
              <a:gd name="T7" fmla="*/ 0 h 16"/>
              <a:gd name="T8" fmla="*/ 11 w 12"/>
              <a:gd name="T9" fmla="*/ 0 h 16"/>
            </a:gdLst>
            <a:ahLst/>
            <a:cxnLst>
              <a:cxn ang="0">
                <a:pos x="T0" y="T1"/>
              </a:cxn>
              <a:cxn ang="0">
                <a:pos x="T2" y="T3"/>
              </a:cxn>
              <a:cxn ang="0">
                <a:pos x="T4" y="T5"/>
              </a:cxn>
              <a:cxn ang="0">
                <a:pos x="T6" y="T7"/>
              </a:cxn>
              <a:cxn ang="0">
                <a:pos x="T8" y="T9"/>
              </a:cxn>
            </a:cxnLst>
            <a:rect l="0" t="0" r="r" b="b"/>
            <a:pathLst>
              <a:path w="12" h="16">
                <a:moveTo>
                  <a:pt x="11" y="0"/>
                </a:moveTo>
                <a:cubicBezTo>
                  <a:pt x="0" y="15"/>
                  <a:pt x="0" y="15"/>
                  <a:pt x="0" y="15"/>
                </a:cubicBezTo>
                <a:cubicBezTo>
                  <a:pt x="0" y="15"/>
                  <a:pt x="1" y="15"/>
                  <a:pt x="1" y="16"/>
                </a:cubicBezTo>
                <a:cubicBezTo>
                  <a:pt x="12" y="0"/>
                  <a:pt x="12" y="0"/>
                  <a:pt x="12" y="0"/>
                </a:cubicBezTo>
                <a:cubicBezTo>
                  <a:pt x="11" y="0"/>
                  <a:pt x="11" y="0"/>
                  <a:pt x="11"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13" name="Freeform 16">
            <a:extLst>
              <a:ext uri="{FF2B5EF4-FFF2-40B4-BE49-F238E27FC236}">
                <a16:creationId xmlns:a16="http://schemas.microsoft.com/office/drawing/2014/main" id="{D47ED631-B449-FE78-4E8C-DD9B6F551764}"/>
              </a:ext>
            </a:extLst>
          </p:cNvPr>
          <p:cNvSpPr>
            <a:spLocks/>
          </p:cNvSpPr>
          <p:nvPr/>
        </p:nvSpPr>
        <p:spPr bwMode="auto">
          <a:xfrm>
            <a:off x="9745689" y="2189553"/>
            <a:ext cx="266700" cy="190500"/>
          </a:xfrm>
          <a:custGeom>
            <a:avLst/>
            <a:gdLst>
              <a:gd name="T0" fmla="*/ 11 w 109"/>
              <a:gd name="T1" fmla="*/ 0 h 78"/>
              <a:gd name="T2" fmla="*/ 0 w 109"/>
              <a:gd name="T3" fmla="*/ 16 h 78"/>
              <a:gd name="T4" fmla="*/ 4 w 109"/>
              <a:gd name="T5" fmla="*/ 18 h 78"/>
              <a:gd name="T6" fmla="*/ 26 w 109"/>
              <a:gd name="T7" fmla="*/ 35 h 78"/>
              <a:gd name="T8" fmla="*/ 64 w 109"/>
              <a:gd name="T9" fmla="*/ 58 h 78"/>
              <a:gd name="T10" fmla="*/ 78 w 109"/>
              <a:gd name="T11" fmla="*/ 65 h 78"/>
              <a:gd name="T12" fmla="*/ 98 w 109"/>
              <a:gd name="T13" fmla="*/ 78 h 78"/>
              <a:gd name="T14" fmla="*/ 109 w 109"/>
              <a:gd name="T15" fmla="*/ 63 h 78"/>
              <a:gd name="T16" fmla="*/ 11 w 109"/>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78">
                <a:moveTo>
                  <a:pt x="11" y="0"/>
                </a:moveTo>
                <a:cubicBezTo>
                  <a:pt x="0" y="16"/>
                  <a:pt x="0" y="16"/>
                  <a:pt x="0" y="16"/>
                </a:cubicBezTo>
                <a:cubicBezTo>
                  <a:pt x="1" y="17"/>
                  <a:pt x="3" y="18"/>
                  <a:pt x="4" y="18"/>
                </a:cubicBezTo>
                <a:cubicBezTo>
                  <a:pt x="11" y="24"/>
                  <a:pt x="19" y="29"/>
                  <a:pt x="26" y="35"/>
                </a:cubicBezTo>
                <a:cubicBezTo>
                  <a:pt x="40" y="41"/>
                  <a:pt x="52" y="49"/>
                  <a:pt x="64" y="58"/>
                </a:cubicBezTo>
                <a:cubicBezTo>
                  <a:pt x="68" y="61"/>
                  <a:pt x="73" y="63"/>
                  <a:pt x="78" y="65"/>
                </a:cubicBezTo>
                <a:cubicBezTo>
                  <a:pt x="85" y="69"/>
                  <a:pt x="92" y="73"/>
                  <a:pt x="98" y="78"/>
                </a:cubicBezTo>
                <a:cubicBezTo>
                  <a:pt x="109" y="63"/>
                  <a:pt x="109" y="63"/>
                  <a:pt x="109" y="63"/>
                </a:cubicBezTo>
                <a:cubicBezTo>
                  <a:pt x="11" y="0"/>
                  <a:pt x="11" y="0"/>
                  <a:pt x="11"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14" name="Freeform 17">
            <a:extLst>
              <a:ext uri="{FF2B5EF4-FFF2-40B4-BE49-F238E27FC236}">
                <a16:creationId xmlns:a16="http://schemas.microsoft.com/office/drawing/2014/main" id="{18455028-C71B-3AEB-9109-D183433CA265}"/>
              </a:ext>
            </a:extLst>
          </p:cNvPr>
          <p:cNvSpPr>
            <a:spLocks/>
          </p:cNvSpPr>
          <p:nvPr/>
        </p:nvSpPr>
        <p:spPr bwMode="auto">
          <a:xfrm>
            <a:off x="6243664" y="1349766"/>
            <a:ext cx="1560513" cy="1320800"/>
          </a:xfrm>
          <a:custGeom>
            <a:avLst/>
            <a:gdLst>
              <a:gd name="T0" fmla="*/ 638 w 638"/>
              <a:gd name="T1" fmla="*/ 194 h 540"/>
              <a:gd name="T2" fmla="*/ 638 w 638"/>
              <a:gd name="T3" fmla="*/ 194 h 540"/>
              <a:gd name="T4" fmla="*/ 194 w 638"/>
              <a:gd name="T5" fmla="*/ 96 h 540"/>
              <a:gd name="T6" fmla="*/ 96 w 638"/>
              <a:gd name="T7" fmla="*/ 540 h 540"/>
              <a:gd name="T8" fmla="*/ 96 w 638"/>
              <a:gd name="T9" fmla="*/ 540 h 540"/>
              <a:gd name="T10" fmla="*/ 638 w 638"/>
              <a:gd name="T11" fmla="*/ 194 h 540"/>
            </a:gdLst>
            <a:ahLst/>
            <a:cxnLst>
              <a:cxn ang="0">
                <a:pos x="T0" y="T1"/>
              </a:cxn>
              <a:cxn ang="0">
                <a:pos x="T2" y="T3"/>
              </a:cxn>
              <a:cxn ang="0">
                <a:pos x="T4" y="T5"/>
              </a:cxn>
              <a:cxn ang="0">
                <a:pos x="T6" y="T7"/>
              </a:cxn>
              <a:cxn ang="0">
                <a:pos x="T8" y="T9"/>
              </a:cxn>
              <a:cxn ang="0">
                <a:pos x="T10" y="T11"/>
              </a:cxn>
            </a:cxnLst>
            <a:rect l="0" t="0" r="r" b="b"/>
            <a:pathLst>
              <a:path w="638" h="540">
                <a:moveTo>
                  <a:pt x="638" y="194"/>
                </a:moveTo>
                <a:cubicBezTo>
                  <a:pt x="638" y="194"/>
                  <a:pt x="638" y="194"/>
                  <a:pt x="638" y="194"/>
                </a:cubicBezTo>
                <a:cubicBezTo>
                  <a:pt x="543" y="44"/>
                  <a:pt x="344" y="0"/>
                  <a:pt x="194" y="96"/>
                </a:cubicBezTo>
                <a:cubicBezTo>
                  <a:pt x="44" y="191"/>
                  <a:pt x="0" y="390"/>
                  <a:pt x="96" y="540"/>
                </a:cubicBezTo>
                <a:cubicBezTo>
                  <a:pt x="96" y="540"/>
                  <a:pt x="96" y="540"/>
                  <a:pt x="96" y="540"/>
                </a:cubicBezTo>
                <a:cubicBezTo>
                  <a:pt x="638" y="194"/>
                  <a:pt x="638" y="194"/>
                  <a:pt x="638"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15" name="Freeform 18">
            <a:extLst>
              <a:ext uri="{FF2B5EF4-FFF2-40B4-BE49-F238E27FC236}">
                <a16:creationId xmlns:a16="http://schemas.microsoft.com/office/drawing/2014/main" id="{D86144D8-DA32-57A2-7039-FBFAE636BF4F}"/>
              </a:ext>
            </a:extLst>
          </p:cNvPr>
          <p:cNvSpPr>
            <a:spLocks noEditPoints="1"/>
          </p:cNvSpPr>
          <p:nvPr/>
        </p:nvSpPr>
        <p:spPr bwMode="auto">
          <a:xfrm>
            <a:off x="6459564" y="2553091"/>
            <a:ext cx="203200" cy="117475"/>
          </a:xfrm>
          <a:custGeom>
            <a:avLst/>
            <a:gdLst>
              <a:gd name="T0" fmla="*/ 0 w 83"/>
              <a:gd name="T1" fmla="*/ 36 h 48"/>
              <a:gd name="T2" fmla="*/ 8 w 83"/>
              <a:gd name="T3" fmla="*/ 48 h 48"/>
              <a:gd name="T4" fmla="*/ 0 w 83"/>
              <a:gd name="T5" fmla="*/ 36 h 48"/>
              <a:gd name="T6" fmla="*/ 83 w 83"/>
              <a:gd name="T7" fmla="*/ 0 h 48"/>
              <a:gd name="T8" fmla="*/ 8 w 83"/>
              <a:gd name="T9" fmla="*/ 48 h 48"/>
              <a:gd name="T10" fmla="*/ 83 w 83"/>
              <a:gd name="T11" fmla="*/ 0 h 48"/>
              <a:gd name="T12" fmla="*/ 83 w 83"/>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83" h="48">
                <a:moveTo>
                  <a:pt x="0" y="36"/>
                </a:moveTo>
                <a:cubicBezTo>
                  <a:pt x="3" y="40"/>
                  <a:pt x="5" y="44"/>
                  <a:pt x="8" y="48"/>
                </a:cubicBezTo>
                <a:cubicBezTo>
                  <a:pt x="5" y="44"/>
                  <a:pt x="3" y="40"/>
                  <a:pt x="0" y="36"/>
                </a:cubicBezTo>
                <a:moveTo>
                  <a:pt x="83" y="0"/>
                </a:moveTo>
                <a:cubicBezTo>
                  <a:pt x="8" y="48"/>
                  <a:pt x="8" y="48"/>
                  <a:pt x="8" y="48"/>
                </a:cubicBezTo>
                <a:cubicBezTo>
                  <a:pt x="83" y="0"/>
                  <a:pt x="83" y="0"/>
                  <a:pt x="83" y="0"/>
                </a:cubicBezTo>
                <a:cubicBezTo>
                  <a:pt x="83" y="0"/>
                  <a:pt x="83" y="0"/>
                  <a:pt x="83"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16" name="Freeform 19">
            <a:extLst>
              <a:ext uri="{FF2B5EF4-FFF2-40B4-BE49-F238E27FC236}">
                <a16:creationId xmlns:a16="http://schemas.microsoft.com/office/drawing/2014/main" id="{D82725F8-ACBF-25B8-A94C-88613D62B410}"/>
              </a:ext>
            </a:extLst>
          </p:cNvPr>
          <p:cNvSpPr>
            <a:spLocks/>
          </p:cNvSpPr>
          <p:nvPr/>
        </p:nvSpPr>
        <p:spPr bwMode="auto">
          <a:xfrm>
            <a:off x="6392889" y="1589478"/>
            <a:ext cx="365125" cy="1081088"/>
          </a:xfrm>
          <a:custGeom>
            <a:avLst/>
            <a:gdLst>
              <a:gd name="T0" fmla="*/ 149 w 149"/>
              <a:gd name="T1" fmla="*/ 0 h 442"/>
              <a:gd name="T2" fmla="*/ 60 w 149"/>
              <a:gd name="T3" fmla="*/ 95 h 442"/>
              <a:gd name="T4" fmla="*/ 5 w 149"/>
              <a:gd name="T5" fmla="*/ 278 h 442"/>
              <a:gd name="T6" fmla="*/ 13 w 149"/>
              <a:gd name="T7" fmla="*/ 391 h 442"/>
              <a:gd name="T8" fmla="*/ 27 w 149"/>
              <a:gd name="T9" fmla="*/ 430 h 442"/>
              <a:gd name="T10" fmla="*/ 35 w 149"/>
              <a:gd name="T11" fmla="*/ 442 h 442"/>
              <a:gd name="T12" fmla="*/ 35 w 149"/>
              <a:gd name="T13" fmla="*/ 442 h 442"/>
              <a:gd name="T14" fmla="*/ 35 w 149"/>
              <a:gd name="T15" fmla="*/ 442 h 442"/>
              <a:gd name="T16" fmla="*/ 110 w 149"/>
              <a:gd name="T17" fmla="*/ 394 h 442"/>
              <a:gd name="T18" fmla="*/ 105 w 149"/>
              <a:gd name="T19" fmla="*/ 139 h 442"/>
              <a:gd name="T20" fmla="*/ 148 w 149"/>
              <a:gd name="T21" fmla="*/ 2 h 442"/>
              <a:gd name="T22" fmla="*/ 149 w 149"/>
              <a:gd name="T23"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2">
                <a:moveTo>
                  <a:pt x="149" y="0"/>
                </a:moveTo>
                <a:cubicBezTo>
                  <a:pt x="117" y="27"/>
                  <a:pt x="80" y="57"/>
                  <a:pt x="60" y="95"/>
                </a:cubicBezTo>
                <a:cubicBezTo>
                  <a:pt x="31" y="152"/>
                  <a:pt x="12" y="215"/>
                  <a:pt x="5" y="278"/>
                </a:cubicBezTo>
                <a:cubicBezTo>
                  <a:pt x="0" y="328"/>
                  <a:pt x="7" y="359"/>
                  <a:pt x="13" y="391"/>
                </a:cubicBezTo>
                <a:cubicBezTo>
                  <a:pt x="16" y="407"/>
                  <a:pt x="21" y="418"/>
                  <a:pt x="27" y="430"/>
                </a:cubicBezTo>
                <a:cubicBezTo>
                  <a:pt x="30" y="434"/>
                  <a:pt x="32" y="438"/>
                  <a:pt x="35" y="442"/>
                </a:cubicBezTo>
                <a:cubicBezTo>
                  <a:pt x="35" y="442"/>
                  <a:pt x="35" y="442"/>
                  <a:pt x="35" y="442"/>
                </a:cubicBezTo>
                <a:cubicBezTo>
                  <a:pt x="35" y="442"/>
                  <a:pt x="35" y="442"/>
                  <a:pt x="35" y="442"/>
                </a:cubicBezTo>
                <a:cubicBezTo>
                  <a:pt x="110" y="394"/>
                  <a:pt x="110" y="394"/>
                  <a:pt x="110" y="394"/>
                </a:cubicBezTo>
                <a:cubicBezTo>
                  <a:pt x="92" y="312"/>
                  <a:pt x="87" y="222"/>
                  <a:pt x="105" y="139"/>
                </a:cubicBezTo>
                <a:cubicBezTo>
                  <a:pt x="115" y="91"/>
                  <a:pt x="130" y="47"/>
                  <a:pt x="148" y="2"/>
                </a:cubicBezTo>
                <a:cubicBezTo>
                  <a:pt x="148" y="2"/>
                  <a:pt x="149" y="1"/>
                  <a:pt x="149"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17" name="Freeform 20">
            <a:extLst>
              <a:ext uri="{FF2B5EF4-FFF2-40B4-BE49-F238E27FC236}">
                <a16:creationId xmlns:a16="http://schemas.microsoft.com/office/drawing/2014/main" id="{01FE5DFA-7EF9-26E6-F3AA-403760966AD0}"/>
              </a:ext>
            </a:extLst>
          </p:cNvPr>
          <p:cNvSpPr>
            <a:spLocks/>
          </p:cNvSpPr>
          <p:nvPr/>
        </p:nvSpPr>
        <p:spPr bwMode="auto">
          <a:xfrm>
            <a:off x="6854852" y="5628078"/>
            <a:ext cx="765175" cy="941388"/>
          </a:xfrm>
          <a:custGeom>
            <a:avLst/>
            <a:gdLst>
              <a:gd name="T0" fmla="*/ 140 w 313"/>
              <a:gd name="T1" fmla="*/ 366 h 385"/>
              <a:gd name="T2" fmla="*/ 112 w 313"/>
              <a:gd name="T3" fmla="*/ 381 h 385"/>
              <a:gd name="T4" fmla="*/ 13 w 313"/>
              <a:gd name="T5" fmla="*/ 378 h 385"/>
              <a:gd name="T6" fmla="*/ 6 w 313"/>
              <a:gd name="T7" fmla="*/ 350 h 385"/>
              <a:gd name="T8" fmla="*/ 174 w 313"/>
              <a:gd name="T9" fmla="*/ 13 h 385"/>
              <a:gd name="T10" fmla="*/ 201 w 313"/>
              <a:gd name="T11" fmla="*/ 6 h 385"/>
              <a:gd name="T12" fmla="*/ 301 w 313"/>
              <a:gd name="T13" fmla="*/ 66 h 385"/>
              <a:gd name="T14" fmla="*/ 308 w 313"/>
              <a:gd name="T15" fmla="*/ 93 h 385"/>
              <a:gd name="T16" fmla="*/ 140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40" y="366"/>
                </a:moveTo>
                <a:cubicBezTo>
                  <a:pt x="134" y="376"/>
                  <a:pt x="129" y="381"/>
                  <a:pt x="112" y="381"/>
                </a:cubicBezTo>
                <a:cubicBezTo>
                  <a:pt x="112" y="381"/>
                  <a:pt x="36" y="385"/>
                  <a:pt x="13" y="378"/>
                </a:cubicBezTo>
                <a:cubicBezTo>
                  <a:pt x="2" y="375"/>
                  <a:pt x="0" y="360"/>
                  <a:pt x="6" y="350"/>
                </a:cubicBezTo>
                <a:cubicBezTo>
                  <a:pt x="174" y="13"/>
                  <a:pt x="174" y="13"/>
                  <a:pt x="174" y="13"/>
                </a:cubicBezTo>
                <a:cubicBezTo>
                  <a:pt x="179" y="4"/>
                  <a:pt x="192" y="0"/>
                  <a:pt x="201" y="6"/>
                </a:cubicBezTo>
                <a:cubicBezTo>
                  <a:pt x="301" y="66"/>
                  <a:pt x="301" y="66"/>
                  <a:pt x="301" y="66"/>
                </a:cubicBezTo>
                <a:cubicBezTo>
                  <a:pt x="310" y="71"/>
                  <a:pt x="313" y="84"/>
                  <a:pt x="308" y="93"/>
                </a:cubicBezTo>
                <a:cubicBezTo>
                  <a:pt x="140" y="366"/>
                  <a:pt x="140" y="366"/>
                  <a:pt x="140"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18" name="Freeform 21">
            <a:extLst>
              <a:ext uri="{FF2B5EF4-FFF2-40B4-BE49-F238E27FC236}">
                <a16:creationId xmlns:a16="http://schemas.microsoft.com/office/drawing/2014/main" id="{26574066-A949-B53F-DB0B-A7ECB2B2C37E}"/>
              </a:ext>
            </a:extLst>
          </p:cNvPr>
          <p:cNvSpPr>
            <a:spLocks noEditPoints="1"/>
          </p:cNvSpPr>
          <p:nvPr/>
        </p:nvSpPr>
        <p:spPr bwMode="auto">
          <a:xfrm>
            <a:off x="7124727" y="5901128"/>
            <a:ext cx="331788"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close/>
                <a:moveTo>
                  <a:pt x="23" y="0"/>
                </a:moveTo>
                <a:lnTo>
                  <a:pt x="0" y="45"/>
                </a:lnTo>
                <a:lnTo>
                  <a:pt x="0" y="45"/>
                </a:lnTo>
                <a:lnTo>
                  <a:pt x="23" y="0"/>
                </a:lnTo>
                <a:lnTo>
                  <a:pt x="23"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19" name="Freeform 22">
            <a:extLst>
              <a:ext uri="{FF2B5EF4-FFF2-40B4-BE49-F238E27FC236}">
                <a16:creationId xmlns:a16="http://schemas.microsoft.com/office/drawing/2014/main" id="{F53B05CC-1A47-0248-EB3B-4C3A6C55770F}"/>
              </a:ext>
            </a:extLst>
          </p:cNvPr>
          <p:cNvSpPr>
            <a:spLocks noEditPoints="1"/>
          </p:cNvSpPr>
          <p:nvPr/>
        </p:nvSpPr>
        <p:spPr bwMode="auto">
          <a:xfrm>
            <a:off x="7124727" y="5901128"/>
            <a:ext cx="331788"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moveTo>
                  <a:pt x="23" y="0"/>
                </a:moveTo>
                <a:lnTo>
                  <a:pt x="0" y="45"/>
                </a:lnTo>
                <a:lnTo>
                  <a:pt x="0" y="45"/>
                </a:lnTo>
                <a:lnTo>
                  <a:pt x="23" y="0"/>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20" name="Freeform 23">
            <a:extLst>
              <a:ext uri="{FF2B5EF4-FFF2-40B4-BE49-F238E27FC236}">
                <a16:creationId xmlns:a16="http://schemas.microsoft.com/office/drawing/2014/main" id="{EF12B18B-D304-1C27-2707-5C286ECA278E}"/>
              </a:ext>
            </a:extLst>
          </p:cNvPr>
          <p:cNvSpPr>
            <a:spLocks/>
          </p:cNvSpPr>
          <p:nvPr/>
        </p:nvSpPr>
        <p:spPr bwMode="auto">
          <a:xfrm>
            <a:off x="7124727" y="5901128"/>
            <a:ext cx="331788" cy="238125"/>
          </a:xfrm>
          <a:custGeom>
            <a:avLst/>
            <a:gdLst>
              <a:gd name="T0" fmla="*/ 15 w 136"/>
              <a:gd name="T1" fmla="*/ 0 h 97"/>
              <a:gd name="T2" fmla="*/ 0 w 136"/>
              <a:gd name="T3" fmla="*/ 29 h 97"/>
              <a:gd name="T4" fmla="*/ 59 w 136"/>
              <a:gd name="T5" fmla="*/ 64 h 97"/>
              <a:gd name="T6" fmla="*/ 127 w 136"/>
              <a:gd name="T7" fmla="*/ 97 h 97"/>
              <a:gd name="T8" fmla="*/ 136 w 136"/>
              <a:gd name="T9" fmla="*/ 81 h 97"/>
              <a:gd name="T10" fmla="*/ 15 w 136"/>
              <a:gd name="T11" fmla="*/ 0 h 97"/>
            </a:gdLst>
            <a:ahLst/>
            <a:cxnLst>
              <a:cxn ang="0">
                <a:pos x="T0" y="T1"/>
              </a:cxn>
              <a:cxn ang="0">
                <a:pos x="T2" y="T3"/>
              </a:cxn>
              <a:cxn ang="0">
                <a:pos x="T4" y="T5"/>
              </a:cxn>
              <a:cxn ang="0">
                <a:pos x="T6" y="T7"/>
              </a:cxn>
              <a:cxn ang="0">
                <a:pos x="T8" y="T9"/>
              </a:cxn>
              <a:cxn ang="0">
                <a:pos x="T10" y="T11"/>
              </a:cxn>
            </a:cxnLst>
            <a:rect l="0" t="0" r="r" b="b"/>
            <a:pathLst>
              <a:path w="136" h="97">
                <a:moveTo>
                  <a:pt x="15" y="0"/>
                </a:moveTo>
                <a:cubicBezTo>
                  <a:pt x="0" y="29"/>
                  <a:pt x="0" y="29"/>
                  <a:pt x="0" y="29"/>
                </a:cubicBezTo>
                <a:cubicBezTo>
                  <a:pt x="20" y="40"/>
                  <a:pt x="40" y="52"/>
                  <a:pt x="59" y="64"/>
                </a:cubicBezTo>
                <a:cubicBezTo>
                  <a:pt x="82" y="74"/>
                  <a:pt x="105" y="85"/>
                  <a:pt x="127" y="97"/>
                </a:cubicBezTo>
                <a:cubicBezTo>
                  <a:pt x="136" y="81"/>
                  <a:pt x="136" y="81"/>
                  <a:pt x="136" y="81"/>
                </a:cubicBezTo>
                <a:cubicBezTo>
                  <a:pt x="94" y="57"/>
                  <a:pt x="53" y="30"/>
                  <a:pt x="15"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21" name="Freeform 24">
            <a:extLst>
              <a:ext uri="{FF2B5EF4-FFF2-40B4-BE49-F238E27FC236}">
                <a16:creationId xmlns:a16="http://schemas.microsoft.com/office/drawing/2014/main" id="{0DE39CF4-0BED-F3D0-FECA-448A050D03C0}"/>
              </a:ext>
            </a:extLst>
          </p:cNvPr>
          <p:cNvSpPr>
            <a:spLocks/>
          </p:cNvSpPr>
          <p:nvPr/>
        </p:nvSpPr>
        <p:spPr bwMode="auto">
          <a:xfrm>
            <a:off x="9420252" y="5628078"/>
            <a:ext cx="765175" cy="941388"/>
          </a:xfrm>
          <a:custGeom>
            <a:avLst/>
            <a:gdLst>
              <a:gd name="T0" fmla="*/ 173 w 313"/>
              <a:gd name="T1" fmla="*/ 366 h 385"/>
              <a:gd name="T2" fmla="*/ 201 w 313"/>
              <a:gd name="T3" fmla="*/ 381 h 385"/>
              <a:gd name="T4" fmla="*/ 300 w 313"/>
              <a:gd name="T5" fmla="*/ 378 h 385"/>
              <a:gd name="T6" fmla="*/ 307 w 313"/>
              <a:gd name="T7" fmla="*/ 350 h 385"/>
              <a:gd name="T8" fmla="*/ 139 w 313"/>
              <a:gd name="T9" fmla="*/ 13 h 385"/>
              <a:gd name="T10" fmla="*/ 112 w 313"/>
              <a:gd name="T11" fmla="*/ 6 h 385"/>
              <a:gd name="T12" fmla="*/ 12 w 313"/>
              <a:gd name="T13" fmla="*/ 66 h 385"/>
              <a:gd name="T14" fmla="*/ 5 w 313"/>
              <a:gd name="T15" fmla="*/ 93 h 385"/>
              <a:gd name="T16" fmla="*/ 173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73" y="366"/>
                </a:moveTo>
                <a:cubicBezTo>
                  <a:pt x="179" y="376"/>
                  <a:pt x="184" y="381"/>
                  <a:pt x="201" y="381"/>
                </a:cubicBezTo>
                <a:cubicBezTo>
                  <a:pt x="201" y="381"/>
                  <a:pt x="277" y="385"/>
                  <a:pt x="300" y="378"/>
                </a:cubicBezTo>
                <a:cubicBezTo>
                  <a:pt x="311" y="375"/>
                  <a:pt x="313" y="360"/>
                  <a:pt x="307" y="350"/>
                </a:cubicBezTo>
                <a:cubicBezTo>
                  <a:pt x="139" y="13"/>
                  <a:pt x="139" y="13"/>
                  <a:pt x="139" y="13"/>
                </a:cubicBezTo>
                <a:cubicBezTo>
                  <a:pt x="134" y="4"/>
                  <a:pt x="121" y="0"/>
                  <a:pt x="112" y="6"/>
                </a:cubicBezTo>
                <a:cubicBezTo>
                  <a:pt x="12" y="66"/>
                  <a:pt x="12" y="66"/>
                  <a:pt x="12" y="66"/>
                </a:cubicBezTo>
                <a:cubicBezTo>
                  <a:pt x="3" y="71"/>
                  <a:pt x="0" y="84"/>
                  <a:pt x="5" y="93"/>
                </a:cubicBezTo>
                <a:cubicBezTo>
                  <a:pt x="173" y="366"/>
                  <a:pt x="173" y="366"/>
                  <a:pt x="173"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22" name="Freeform 25">
            <a:extLst>
              <a:ext uri="{FF2B5EF4-FFF2-40B4-BE49-F238E27FC236}">
                <a16:creationId xmlns:a16="http://schemas.microsoft.com/office/drawing/2014/main" id="{C0905457-166E-7A57-C1B0-D3FD0662AD9E}"/>
              </a:ext>
            </a:extLst>
          </p:cNvPr>
          <p:cNvSpPr>
            <a:spLocks/>
          </p:cNvSpPr>
          <p:nvPr/>
        </p:nvSpPr>
        <p:spPr bwMode="auto">
          <a:xfrm>
            <a:off x="9880627" y="5899541"/>
            <a:ext cx="36513"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23" name="Freeform 26">
            <a:extLst>
              <a:ext uri="{FF2B5EF4-FFF2-40B4-BE49-F238E27FC236}">
                <a16:creationId xmlns:a16="http://schemas.microsoft.com/office/drawing/2014/main" id="{2B4CF3A2-BEC6-F7AA-8E54-CBEF4C204AB7}"/>
              </a:ext>
            </a:extLst>
          </p:cNvPr>
          <p:cNvSpPr>
            <a:spLocks/>
          </p:cNvSpPr>
          <p:nvPr/>
        </p:nvSpPr>
        <p:spPr bwMode="auto">
          <a:xfrm>
            <a:off x="9880627" y="5899541"/>
            <a:ext cx="36513"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24" name="Freeform 27">
            <a:extLst>
              <a:ext uri="{FF2B5EF4-FFF2-40B4-BE49-F238E27FC236}">
                <a16:creationId xmlns:a16="http://schemas.microsoft.com/office/drawing/2014/main" id="{BC7F34A8-453F-F2EA-6480-85E62A0A627A}"/>
              </a:ext>
            </a:extLst>
          </p:cNvPr>
          <p:cNvSpPr>
            <a:spLocks/>
          </p:cNvSpPr>
          <p:nvPr/>
        </p:nvSpPr>
        <p:spPr bwMode="auto">
          <a:xfrm>
            <a:off x="9582177" y="5899541"/>
            <a:ext cx="334963" cy="239713"/>
          </a:xfrm>
          <a:custGeom>
            <a:avLst/>
            <a:gdLst>
              <a:gd name="T0" fmla="*/ 122 w 137"/>
              <a:gd name="T1" fmla="*/ 0 h 98"/>
              <a:gd name="T2" fmla="*/ 0 w 137"/>
              <a:gd name="T3" fmla="*/ 81 h 98"/>
              <a:gd name="T4" fmla="*/ 10 w 137"/>
              <a:gd name="T5" fmla="*/ 98 h 98"/>
              <a:gd name="T6" fmla="*/ 78 w 137"/>
              <a:gd name="T7" fmla="*/ 65 h 98"/>
              <a:gd name="T8" fmla="*/ 137 w 137"/>
              <a:gd name="T9" fmla="*/ 30 h 98"/>
              <a:gd name="T10" fmla="*/ 122 w 137"/>
              <a:gd name="T11" fmla="*/ 0 h 98"/>
            </a:gdLst>
            <a:ahLst/>
            <a:cxnLst>
              <a:cxn ang="0">
                <a:pos x="T0" y="T1"/>
              </a:cxn>
              <a:cxn ang="0">
                <a:pos x="T2" y="T3"/>
              </a:cxn>
              <a:cxn ang="0">
                <a:pos x="T4" y="T5"/>
              </a:cxn>
              <a:cxn ang="0">
                <a:pos x="T6" y="T7"/>
              </a:cxn>
              <a:cxn ang="0">
                <a:pos x="T8" y="T9"/>
              </a:cxn>
              <a:cxn ang="0">
                <a:pos x="T10" y="T11"/>
              </a:cxn>
            </a:cxnLst>
            <a:rect l="0" t="0" r="r" b="b"/>
            <a:pathLst>
              <a:path w="137" h="98">
                <a:moveTo>
                  <a:pt x="122" y="0"/>
                </a:moveTo>
                <a:cubicBezTo>
                  <a:pt x="83" y="30"/>
                  <a:pt x="43" y="58"/>
                  <a:pt x="0" y="81"/>
                </a:cubicBezTo>
                <a:cubicBezTo>
                  <a:pt x="10" y="98"/>
                  <a:pt x="10" y="98"/>
                  <a:pt x="10" y="98"/>
                </a:cubicBezTo>
                <a:cubicBezTo>
                  <a:pt x="32" y="86"/>
                  <a:pt x="55" y="75"/>
                  <a:pt x="78" y="65"/>
                </a:cubicBezTo>
                <a:cubicBezTo>
                  <a:pt x="97" y="53"/>
                  <a:pt x="117" y="41"/>
                  <a:pt x="137" y="30"/>
                </a:cubicBezTo>
                <a:cubicBezTo>
                  <a:pt x="122" y="0"/>
                  <a:pt x="122" y="0"/>
                  <a:pt x="122"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2225" name="Group 2224">
            <a:extLst>
              <a:ext uri="{FF2B5EF4-FFF2-40B4-BE49-F238E27FC236}">
                <a16:creationId xmlns:a16="http://schemas.microsoft.com/office/drawing/2014/main" id="{7E820785-E36E-7E6C-D0C8-3A4F9989F169}"/>
              </a:ext>
            </a:extLst>
          </p:cNvPr>
          <p:cNvGrpSpPr/>
          <p:nvPr/>
        </p:nvGrpSpPr>
        <p:grpSpPr>
          <a:xfrm rot="1786145">
            <a:off x="6604027" y="2264166"/>
            <a:ext cx="3829050" cy="3830638"/>
            <a:chOff x="817563" y="2264166"/>
            <a:chExt cx="3829050" cy="3830638"/>
          </a:xfrm>
        </p:grpSpPr>
        <p:sp>
          <p:nvSpPr>
            <p:cNvPr id="2226" name="Oval 28">
              <a:extLst>
                <a:ext uri="{FF2B5EF4-FFF2-40B4-BE49-F238E27FC236}">
                  <a16:creationId xmlns:a16="http://schemas.microsoft.com/office/drawing/2014/main" id="{5C912F1C-A29D-2F49-193B-FEC3AF1EE2D5}"/>
                </a:ext>
              </a:extLst>
            </p:cNvPr>
            <p:cNvSpPr>
              <a:spLocks noChangeArrowheads="1"/>
            </p:cNvSpPr>
            <p:nvPr/>
          </p:nvSpPr>
          <p:spPr bwMode="auto">
            <a:xfrm>
              <a:off x="817563" y="2264166"/>
              <a:ext cx="3829050" cy="3830638"/>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27" name="hour hand">
              <a:extLst>
                <a:ext uri="{FF2B5EF4-FFF2-40B4-BE49-F238E27FC236}">
                  <a16:creationId xmlns:a16="http://schemas.microsoft.com/office/drawing/2014/main" id="{2D94FA96-4AAA-F641-4AC9-DA87411804BB}"/>
                </a:ext>
              </a:extLst>
            </p:cNvPr>
            <p:cNvSpPr>
              <a:spLocks/>
            </p:cNvSpPr>
            <p:nvPr/>
          </p:nvSpPr>
          <p:spPr bwMode="auto">
            <a:xfrm>
              <a:off x="2159000" y="3253178"/>
              <a:ext cx="601663"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2228" name="Freeform 29">
            <a:extLst>
              <a:ext uri="{FF2B5EF4-FFF2-40B4-BE49-F238E27FC236}">
                <a16:creationId xmlns:a16="http://schemas.microsoft.com/office/drawing/2014/main" id="{2A73C0CE-D770-AACB-BF3D-5A73C3AA1CE1}"/>
              </a:ext>
            </a:extLst>
          </p:cNvPr>
          <p:cNvSpPr>
            <a:spLocks noEditPoints="1"/>
          </p:cNvSpPr>
          <p:nvPr/>
        </p:nvSpPr>
        <p:spPr bwMode="auto">
          <a:xfrm>
            <a:off x="6324627" y="1986353"/>
            <a:ext cx="4387850" cy="4384675"/>
          </a:xfrm>
          <a:custGeom>
            <a:avLst/>
            <a:gdLst>
              <a:gd name="T0" fmla="*/ 897 w 1794"/>
              <a:gd name="T1" fmla="*/ 1793 h 1793"/>
              <a:gd name="T2" fmla="*/ 263 w 1794"/>
              <a:gd name="T3" fmla="*/ 1531 h 1793"/>
              <a:gd name="T4" fmla="*/ 0 w 1794"/>
              <a:gd name="T5" fmla="*/ 897 h 1793"/>
              <a:gd name="T6" fmla="*/ 263 w 1794"/>
              <a:gd name="T7" fmla="*/ 262 h 1793"/>
              <a:gd name="T8" fmla="*/ 897 w 1794"/>
              <a:gd name="T9" fmla="*/ 0 h 1793"/>
              <a:gd name="T10" fmla="*/ 1531 w 1794"/>
              <a:gd name="T11" fmla="*/ 262 h 1793"/>
              <a:gd name="T12" fmla="*/ 1794 w 1794"/>
              <a:gd name="T13" fmla="*/ 897 h 1793"/>
              <a:gd name="T14" fmla="*/ 1531 w 1794"/>
              <a:gd name="T15" fmla="*/ 1531 h 1793"/>
              <a:gd name="T16" fmla="*/ 897 w 1794"/>
              <a:gd name="T17" fmla="*/ 1793 h 1793"/>
              <a:gd name="T18" fmla="*/ 897 w 1794"/>
              <a:gd name="T19" fmla="*/ 79 h 1793"/>
              <a:gd name="T20" fmla="*/ 79 w 1794"/>
              <a:gd name="T21" fmla="*/ 897 h 1793"/>
              <a:gd name="T22" fmla="*/ 897 w 1794"/>
              <a:gd name="T23" fmla="*/ 1714 h 1793"/>
              <a:gd name="T24" fmla="*/ 1715 w 1794"/>
              <a:gd name="T25" fmla="*/ 897 h 1793"/>
              <a:gd name="T26" fmla="*/ 897 w 1794"/>
              <a:gd name="T27" fmla="*/ 79 h 1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94" h="1793">
                <a:moveTo>
                  <a:pt x="897" y="1793"/>
                </a:moveTo>
                <a:cubicBezTo>
                  <a:pt x="658" y="1793"/>
                  <a:pt x="432" y="1700"/>
                  <a:pt x="263" y="1531"/>
                </a:cubicBezTo>
                <a:cubicBezTo>
                  <a:pt x="94" y="1361"/>
                  <a:pt x="0" y="1136"/>
                  <a:pt x="0" y="897"/>
                </a:cubicBezTo>
                <a:cubicBezTo>
                  <a:pt x="0" y="657"/>
                  <a:pt x="94" y="432"/>
                  <a:pt x="263" y="262"/>
                </a:cubicBezTo>
                <a:cubicBezTo>
                  <a:pt x="432" y="93"/>
                  <a:pt x="658" y="0"/>
                  <a:pt x="897" y="0"/>
                </a:cubicBezTo>
                <a:cubicBezTo>
                  <a:pt x="1137" y="0"/>
                  <a:pt x="1362" y="93"/>
                  <a:pt x="1531" y="262"/>
                </a:cubicBezTo>
                <a:cubicBezTo>
                  <a:pt x="1701" y="432"/>
                  <a:pt x="1794" y="657"/>
                  <a:pt x="1794" y="897"/>
                </a:cubicBezTo>
                <a:cubicBezTo>
                  <a:pt x="1794" y="1136"/>
                  <a:pt x="1701" y="1361"/>
                  <a:pt x="1531" y="1531"/>
                </a:cubicBezTo>
                <a:cubicBezTo>
                  <a:pt x="1362" y="1700"/>
                  <a:pt x="1137" y="1793"/>
                  <a:pt x="897" y="1793"/>
                </a:cubicBezTo>
                <a:moveTo>
                  <a:pt x="897" y="79"/>
                </a:moveTo>
                <a:cubicBezTo>
                  <a:pt x="446" y="79"/>
                  <a:pt x="79" y="446"/>
                  <a:pt x="79" y="897"/>
                </a:cubicBezTo>
                <a:cubicBezTo>
                  <a:pt x="79" y="1348"/>
                  <a:pt x="446" y="1714"/>
                  <a:pt x="897" y="1714"/>
                </a:cubicBezTo>
                <a:cubicBezTo>
                  <a:pt x="1348" y="1714"/>
                  <a:pt x="1715" y="1348"/>
                  <a:pt x="1715" y="897"/>
                </a:cubicBezTo>
                <a:cubicBezTo>
                  <a:pt x="1715" y="446"/>
                  <a:pt x="1348" y="79"/>
                  <a:pt x="897" y="79"/>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29" name="Freeform 30">
            <a:extLst>
              <a:ext uri="{FF2B5EF4-FFF2-40B4-BE49-F238E27FC236}">
                <a16:creationId xmlns:a16="http://schemas.microsoft.com/office/drawing/2014/main" id="{1020F881-309A-EF0D-734D-B26A0BBCD824}"/>
              </a:ext>
            </a:extLst>
          </p:cNvPr>
          <p:cNvSpPr>
            <a:spLocks noEditPoints="1"/>
          </p:cNvSpPr>
          <p:nvPr/>
        </p:nvSpPr>
        <p:spPr bwMode="auto">
          <a:xfrm>
            <a:off x="6497664" y="2157803"/>
            <a:ext cx="4043363" cy="4041775"/>
          </a:xfrm>
          <a:custGeom>
            <a:avLst/>
            <a:gdLst>
              <a:gd name="T0" fmla="*/ 826 w 1653"/>
              <a:gd name="T1" fmla="*/ 1653 h 1653"/>
              <a:gd name="T2" fmla="*/ 0 w 1653"/>
              <a:gd name="T3" fmla="*/ 827 h 1653"/>
              <a:gd name="T4" fmla="*/ 826 w 1653"/>
              <a:gd name="T5" fmla="*/ 0 h 1653"/>
              <a:gd name="T6" fmla="*/ 1653 w 1653"/>
              <a:gd name="T7" fmla="*/ 827 h 1653"/>
              <a:gd name="T8" fmla="*/ 826 w 1653"/>
              <a:gd name="T9" fmla="*/ 1653 h 1653"/>
              <a:gd name="T10" fmla="*/ 826 w 1653"/>
              <a:gd name="T11" fmla="*/ 49 h 1653"/>
              <a:gd name="T12" fmla="*/ 48 w 1653"/>
              <a:gd name="T13" fmla="*/ 827 h 1653"/>
              <a:gd name="T14" fmla="*/ 826 w 1653"/>
              <a:gd name="T15" fmla="*/ 1605 h 1653"/>
              <a:gd name="T16" fmla="*/ 1604 w 1653"/>
              <a:gd name="T17" fmla="*/ 827 h 1653"/>
              <a:gd name="T18" fmla="*/ 826 w 1653"/>
              <a:gd name="T19" fmla="*/ 49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3" h="1653">
                <a:moveTo>
                  <a:pt x="826" y="1653"/>
                </a:moveTo>
                <a:cubicBezTo>
                  <a:pt x="371" y="1653"/>
                  <a:pt x="0" y="1282"/>
                  <a:pt x="0" y="827"/>
                </a:cubicBezTo>
                <a:cubicBezTo>
                  <a:pt x="0" y="371"/>
                  <a:pt x="371" y="0"/>
                  <a:pt x="826" y="0"/>
                </a:cubicBezTo>
                <a:cubicBezTo>
                  <a:pt x="1282" y="0"/>
                  <a:pt x="1653" y="371"/>
                  <a:pt x="1653" y="827"/>
                </a:cubicBezTo>
                <a:cubicBezTo>
                  <a:pt x="1653" y="1282"/>
                  <a:pt x="1282" y="1653"/>
                  <a:pt x="826" y="1653"/>
                </a:cubicBezTo>
                <a:moveTo>
                  <a:pt x="826" y="49"/>
                </a:moveTo>
                <a:cubicBezTo>
                  <a:pt x="397" y="49"/>
                  <a:pt x="48" y="398"/>
                  <a:pt x="48" y="827"/>
                </a:cubicBezTo>
                <a:cubicBezTo>
                  <a:pt x="48" y="1256"/>
                  <a:pt x="397" y="1605"/>
                  <a:pt x="826" y="1605"/>
                </a:cubicBezTo>
                <a:cubicBezTo>
                  <a:pt x="1255" y="1605"/>
                  <a:pt x="1604" y="1256"/>
                  <a:pt x="1604" y="827"/>
                </a:cubicBezTo>
                <a:cubicBezTo>
                  <a:pt x="1604" y="398"/>
                  <a:pt x="1255" y="49"/>
                  <a:pt x="826" y="49"/>
                </a:cubicBezTo>
              </a:path>
            </a:pathLst>
          </a:custGeom>
          <a:solidFill>
            <a:srgbClr val="DFDE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30" name="Freeform 31">
            <a:extLst>
              <a:ext uri="{FF2B5EF4-FFF2-40B4-BE49-F238E27FC236}">
                <a16:creationId xmlns:a16="http://schemas.microsoft.com/office/drawing/2014/main" id="{2CBAFD73-8670-7E71-0355-A434CA99FD83}"/>
              </a:ext>
            </a:extLst>
          </p:cNvPr>
          <p:cNvSpPr>
            <a:spLocks noEditPoints="1"/>
          </p:cNvSpPr>
          <p:nvPr/>
        </p:nvSpPr>
        <p:spPr bwMode="auto">
          <a:xfrm>
            <a:off x="6407177" y="2067316"/>
            <a:ext cx="4221163" cy="4222750"/>
          </a:xfrm>
          <a:custGeom>
            <a:avLst/>
            <a:gdLst>
              <a:gd name="T0" fmla="*/ 863 w 1726"/>
              <a:gd name="T1" fmla="*/ 1690 h 1727"/>
              <a:gd name="T2" fmla="*/ 37 w 1726"/>
              <a:gd name="T3" fmla="*/ 864 h 1727"/>
              <a:gd name="T4" fmla="*/ 863 w 1726"/>
              <a:gd name="T5" fmla="*/ 37 h 1727"/>
              <a:gd name="T6" fmla="*/ 1690 w 1726"/>
              <a:gd name="T7" fmla="*/ 864 h 1727"/>
              <a:gd name="T8" fmla="*/ 1690 w 1726"/>
              <a:gd name="T9" fmla="*/ 864 h 1727"/>
              <a:gd name="T10" fmla="*/ 1690 w 1726"/>
              <a:gd name="T11" fmla="*/ 864 h 1727"/>
              <a:gd name="T12" fmla="*/ 863 w 1726"/>
              <a:gd name="T13" fmla="*/ 1690 h 1727"/>
              <a:gd name="T14" fmla="*/ 863 w 1726"/>
              <a:gd name="T15" fmla="*/ 1690 h 1727"/>
              <a:gd name="T16" fmla="*/ 863 w 1726"/>
              <a:gd name="T17" fmla="*/ 0 h 1727"/>
              <a:gd name="T18" fmla="*/ 0 w 1726"/>
              <a:gd name="T19" fmla="*/ 864 h 1727"/>
              <a:gd name="T20" fmla="*/ 863 w 1726"/>
              <a:gd name="T21" fmla="*/ 1727 h 1727"/>
              <a:gd name="T22" fmla="*/ 1726 w 1726"/>
              <a:gd name="T23" fmla="*/ 864 h 1727"/>
              <a:gd name="T24" fmla="*/ 863 w 1726"/>
              <a:gd name="T25"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6" h="1727">
                <a:moveTo>
                  <a:pt x="863" y="1690"/>
                </a:moveTo>
                <a:cubicBezTo>
                  <a:pt x="408" y="1690"/>
                  <a:pt x="37" y="1319"/>
                  <a:pt x="37" y="864"/>
                </a:cubicBezTo>
                <a:cubicBezTo>
                  <a:pt x="37" y="408"/>
                  <a:pt x="408" y="37"/>
                  <a:pt x="863" y="37"/>
                </a:cubicBezTo>
                <a:cubicBezTo>
                  <a:pt x="1319" y="37"/>
                  <a:pt x="1690" y="408"/>
                  <a:pt x="1690" y="864"/>
                </a:cubicBezTo>
                <a:cubicBezTo>
                  <a:pt x="1690" y="864"/>
                  <a:pt x="1690" y="864"/>
                  <a:pt x="1690" y="864"/>
                </a:cubicBezTo>
                <a:cubicBezTo>
                  <a:pt x="1690" y="864"/>
                  <a:pt x="1690" y="864"/>
                  <a:pt x="1690" y="864"/>
                </a:cubicBezTo>
                <a:cubicBezTo>
                  <a:pt x="1690" y="1319"/>
                  <a:pt x="1319" y="1690"/>
                  <a:pt x="863" y="1690"/>
                </a:cubicBezTo>
                <a:cubicBezTo>
                  <a:pt x="863" y="1690"/>
                  <a:pt x="863" y="1690"/>
                  <a:pt x="863" y="1690"/>
                </a:cubicBezTo>
                <a:moveTo>
                  <a:pt x="863" y="0"/>
                </a:moveTo>
                <a:cubicBezTo>
                  <a:pt x="387" y="0"/>
                  <a:pt x="0" y="388"/>
                  <a:pt x="0" y="864"/>
                </a:cubicBezTo>
                <a:cubicBezTo>
                  <a:pt x="0" y="1340"/>
                  <a:pt x="387" y="1727"/>
                  <a:pt x="863" y="1727"/>
                </a:cubicBezTo>
                <a:cubicBezTo>
                  <a:pt x="1339" y="1727"/>
                  <a:pt x="1726" y="1340"/>
                  <a:pt x="1726" y="864"/>
                </a:cubicBezTo>
                <a:cubicBezTo>
                  <a:pt x="1726" y="388"/>
                  <a:pt x="1339" y="0"/>
                  <a:pt x="863" y="0"/>
                </a:cubicBezTo>
              </a:path>
            </a:pathLst>
          </a:custGeom>
          <a:solidFill>
            <a:srgbClr val="CD4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2231" name="Group 2230">
            <a:extLst>
              <a:ext uri="{FF2B5EF4-FFF2-40B4-BE49-F238E27FC236}">
                <a16:creationId xmlns:a16="http://schemas.microsoft.com/office/drawing/2014/main" id="{91EC9225-A93D-028A-9AC1-52DE54123999}"/>
              </a:ext>
            </a:extLst>
          </p:cNvPr>
          <p:cNvGrpSpPr/>
          <p:nvPr/>
        </p:nvGrpSpPr>
        <p:grpSpPr>
          <a:xfrm>
            <a:off x="8242327" y="2411803"/>
            <a:ext cx="566738" cy="566738"/>
            <a:chOff x="2455863" y="2411803"/>
            <a:chExt cx="566738" cy="566738"/>
          </a:xfrm>
        </p:grpSpPr>
        <p:sp>
          <p:nvSpPr>
            <p:cNvPr id="2232" name="Oval 32">
              <a:extLst>
                <a:ext uri="{FF2B5EF4-FFF2-40B4-BE49-F238E27FC236}">
                  <a16:creationId xmlns:a16="http://schemas.microsoft.com/office/drawing/2014/main" id="{3C3D904B-7EEB-1EC8-7823-2383AB283D71}"/>
                </a:ext>
              </a:extLst>
            </p:cNvPr>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33" name="Oval 33">
              <a:extLst>
                <a:ext uri="{FF2B5EF4-FFF2-40B4-BE49-F238E27FC236}">
                  <a16:creationId xmlns:a16="http://schemas.microsoft.com/office/drawing/2014/main" id="{3C7F1B62-3BCE-DBF6-F381-74D9238CC4FE}"/>
                </a:ext>
              </a:extLst>
            </p:cNvPr>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34" name="Freeform 34">
              <a:extLst>
                <a:ext uri="{FF2B5EF4-FFF2-40B4-BE49-F238E27FC236}">
                  <a16:creationId xmlns:a16="http://schemas.microsoft.com/office/drawing/2014/main" id="{9FFDABEE-8598-63A7-731A-29BDD5D0F08B}"/>
                </a:ext>
              </a:extLst>
            </p:cNvPr>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35" name="Freeform 35">
              <a:extLst>
                <a:ext uri="{FF2B5EF4-FFF2-40B4-BE49-F238E27FC236}">
                  <a16:creationId xmlns:a16="http://schemas.microsoft.com/office/drawing/2014/main" id="{AEA6B524-0A4E-D878-D637-78E8272718AA}"/>
                </a:ext>
              </a:extLst>
            </p:cNvPr>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36" name="Rectangle 36">
              <a:extLst>
                <a:ext uri="{FF2B5EF4-FFF2-40B4-BE49-F238E27FC236}">
                  <a16:creationId xmlns:a16="http://schemas.microsoft.com/office/drawing/2014/main" id="{0322560C-9E40-E805-6A82-0625D967F924}"/>
                </a:ext>
              </a:extLst>
            </p:cNvPr>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37" name="Rectangle 37">
              <a:extLst>
                <a:ext uri="{FF2B5EF4-FFF2-40B4-BE49-F238E27FC236}">
                  <a16:creationId xmlns:a16="http://schemas.microsoft.com/office/drawing/2014/main" id="{4720CC2B-294A-8A95-368B-9CBF9D998E1A}"/>
                </a:ext>
              </a:extLst>
            </p:cNvPr>
            <p:cNvSpPr>
              <a:spLocks noChangeArrowheads="1"/>
            </p:cNvSpPr>
            <p:nvPr/>
          </p:nvSpPr>
          <p:spPr bwMode="auto">
            <a:xfrm>
              <a:off x="2591435" y="2499116"/>
              <a:ext cx="27571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100" b="1" dirty="0">
                  <a:solidFill>
                    <a:srgbClr val="FF9936"/>
                  </a:solidFill>
                  <a:latin typeface="Raleway" panose="020B0003030101060003"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2238" name="Group 2237">
            <a:extLst>
              <a:ext uri="{FF2B5EF4-FFF2-40B4-BE49-F238E27FC236}">
                <a16:creationId xmlns:a16="http://schemas.microsoft.com/office/drawing/2014/main" id="{6BFE0A55-D198-B97F-039A-0D0D164A0E9D}"/>
              </a:ext>
            </a:extLst>
          </p:cNvPr>
          <p:cNvGrpSpPr/>
          <p:nvPr/>
        </p:nvGrpSpPr>
        <p:grpSpPr>
          <a:xfrm>
            <a:off x="9031314" y="2662628"/>
            <a:ext cx="662782" cy="573088"/>
            <a:chOff x="3244850" y="2662628"/>
            <a:chExt cx="662782" cy="573088"/>
          </a:xfrm>
        </p:grpSpPr>
        <p:sp>
          <p:nvSpPr>
            <p:cNvPr id="2239" name="Freeform 38">
              <a:extLst>
                <a:ext uri="{FF2B5EF4-FFF2-40B4-BE49-F238E27FC236}">
                  <a16:creationId xmlns:a16="http://schemas.microsoft.com/office/drawing/2014/main" id="{201E1C47-B59F-2147-CF10-E12F6C9AE3D4}"/>
                </a:ext>
              </a:extLst>
            </p:cNvPr>
            <p:cNvSpPr>
              <a:spLocks/>
            </p:cNvSpPr>
            <p:nvPr/>
          </p:nvSpPr>
          <p:spPr bwMode="auto">
            <a:xfrm>
              <a:off x="3334544" y="2662628"/>
              <a:ext cx="573088" cy="573088"/>
            </a:xfrm>
            <a:custGeom>
              <a:avLst/>
              <a:gdLst>
                <a:gd name="T0" fmla="*/ 115 w 234"/>
                <a:gd name="T1" fmla="*/ 233 h 234"/>
                <a:gd name="T2" fmla="*/ 233 w 234"/>
                <a:gd name="T3" fmla="*/ 118 h 234"/>
                <a:gd name="T4" fmla="*/ 119 w 234"/>
                <a:gd name="T5" fmla="*/ 1 h 234"/>
                <a:gd name="T6" fmla="*/ 1 w 234"/>
                <a:gd name="T7" fmla="*/ 115 h 234"/>
                <a:gd name="T8" fmla="*/ 115 w 234"/>
                <a:gd name="T9" fmla="*/ 233 h 234"/>
              </a:gdLst>
              <a:ahLst/>
              <a:cxnLst>
                <a:cxn ang="0">
                  <a:pos x="T0" y="T1"/>
                </a:cxn>
                <a:cxn ang="0">
                  <a:pos x="T2" y="T3"/>
                </a:cxn>
                <a:cxn ang="0">
                  <a:pos x="T4" y="T5"/>
                </a:cxn>
                <a:cxn ang="0">
                  <a:pos x="T6" y="T7"/>
                </a:cxn>
                <a:cxn ang="0">
                  <a:pos x="T8" y="T9"/>
                </a:cxn>
              </a:cxnLst>
              <a:rect l="0" t="0" r="r" b="b"/>
              <a:pathLst>
                <a:path w="234" h="234">
                  <a:moveTo>
                    <a:pt x="115" y="233"/>
                  </a:moveTo>
                  <a:cubicBezTo>
                    <a:pt x="179" y="234"/>
                    <a:pt x="232" y="182"/>
                    <a:pt x="233" y="118"/>
                  </a:cubicBezTo>
                  <a:cubicBezTo>
                    <a:pt x="234" y="54"/>
                    <a:pt x="183" y="1"/>
                    <a:pt x="119" y="1"/>
                  </a:cubicBezTo>
                  <a:cubicBezTo>
                    <a:pt x="55" y="0"/>
                    <a:pt x="2" y="51"/>
                    <a:pt x="1" y="115"/>
                  </a:cubicBezTo>
                  <a:cubicBezTo>
                    <a:pt x="0" y="179"/>
                    <a:pt x="51" y="232"/>
                    <a:pt x="115" y="233"/>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40" name="Freeform 39">
              <a:extLst>
                <a:ext uri="{FF2B5EF4-FFF2-40B4-BE49-F238E27FC236}">
                  <a16:creationId xmlns:a16="http://schemas.microsoft.com/office/drawing/2014/main" id="{59042766-8EAE-E773-418E-9D92583F7F9C}"/>
                </a:ext>
              </a:extLst>
            </p:cNvPr>
            <p:cNvSpPr>
              <a:spLocks/>
            </p:cNvSpPr>
            <p:nvPr/>
          </p:nvSpPr>
          <p:spPr bwMode="auto">
            <a:xfrm>
              <a:off x="3391694" y="2716603"/>
              <a:ext cx="458788" cy="461963"/>
            </a:xfrm>
            <a:custGeom>
              <a:avLst/>
              <a:gdLst>
                <a:gd name="T0" fmla="*/ 93 w 188"/>
                <a:gd name="T1" fmla="*/ 188 h 189"/>
                <a:gd name="T2" fmla="*/ 188 w 188"/>
                <a:gd name="T3" fmla="*/ 96 h 189"/>
                <a:gd name="T4" fmla="*/ 95 w 188"/>
                <a:gd name="T5" fmla="*/ 1 h 189"/>
                <a:gd name="T6" fmla="*/ 1 w 188"/>
                <a:gd name="T7" fmla="*/ 93 h 189"/>
                <a:gd name="T8" fmla="*/ 93 w 188"/>
                <a:gd name="T9" fmla="*/ 188 h 189"/>
              </a:gdLst>
              <a:ahLst/>
              <a:cxnLst>
                <a:cxn ang="0">
                  <a:pos x="T0" y="T1"/>
                </a:cxn>
                <a:cxn ang="0">
                  <a:pos x="T2" y="T3"/>
                </a:cxn>
                <a:cxn ang="0">
                  <a:pos x="T4" y="T5"/>
                </a:cxn>
                <a:cxn ang="0">
                  <a:pos x="T6" y="T7"/>
                </a:cxn>
                <a:cxn ang="0">
                  <a:pos x="T8" y="T9"/>
                </a:cxn>
              </a:cxnLst>
              <a:rect l="0" t="0" r="r" b="b"/>
              <a:pathLst>
                <a:path w="188" h="189">
                  <a:moveTo>
                    <a:pt x="93" y="188"/>
                  </a:moveTo>
                  <a:cubicBezTo>
                    <a:pt x="144" y="189"/>
                    <a:pt x="187" y="147"/>
                    <a:pt x="188" y="96"/>
                  </a:cubicBezTo>
                  <a:cubicBezTo>
                    <a:pt x="188" y="44"/>
                    <a:pt x="147" y="2"/>
                    <a:pt x="95" y="1"/>
                  </a:cubicBezTo>
                  <a:cubicBezTo>
                    <a:pt x="44" y="0"/>
                    <a:pt x="1" y="42"/>
                    <a:pt x="1" y="93"/>
                  </a:cubicBezTo>
                  <a:cubicBezTo>
                    <a:pt x="0" y="145"/>
                    <a:pt x="41" y="187"/>
                    <a:pt x="93" y="188"/>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41" name="Freeform 40">
              <a:extLst>
                <a:ext uri="{FF2B5EF4-FFF2-40B4-BE49-F238E27FC236}">
                  <a16:creationId xmlns:a16="http://schemas.microsoft.com/office/drawing/2014/main" id="{E23F91A1-E7C0-7D9D-EA1B-AC45558CA3E2}"/>
                </a:ext>
              </a:extLst>
            </p:cNvPr>
            <p:cNvSpPr>
              <a:spLocks noEditPoints="1"/>
            </p:cNvSpPr>
            <p:nvPr/>
          </p:nvSpPr>
          <p:spPr bwMode="auto">
            <a:xfrm>
              <a:off x="3244850" y="2851541"/>
              <a:ext cx="20638" cy="122238"/>
            </a:xfrm>
            <a:custGeom>
              <a:avLst/>
              <a:gdLst>
                <a:gd name="T0" fmla="*/ 8 w 8"/>
                <a:gd name="T1" fmla="*/ 50 h 50"/>
                <a:gd name="T2" fmla="*/ 8 w 8"/>
                <a:gd name="T3" fmla="*/ 50 h 50"/>
                <a:gd name="T4" fmla="*/ 8 w 8"/>
                <a:gd name="T5" fmla="*/ 50 h 50"/>
                <a:gd name="T6" fmla="*/ 8 w 8"/>
                <a:gd name="T7" fmla="*/ 50 h 50"/>
                <a:gd name="T8" fmla="*/ 0 w 8"/>
                <a:gd name="T9" fmla="*/ 11 h 50"/>
                <a:gd name="T10" fmla="*/ 0 w 8"/>
                <a:gd name="T11" fmla="*/ 11 h 50"/>
                <a:gd name="T12" fmla="*/ 0 w 8"/>
                <a:gd name="T13" fmla="*/ 11 h 50"/>
                <a:gd name="T14" fmla="*/ 0 w 8"/>
                <a:gd name="T15" fmla="*/ 11 h 50"/>
                <a:gd name="T16" fmla="*/ 0 w 8"/>
                <a:gd name="T17" fmla="*/ 11 h 50"/>
                <a:gd name="T18" fmla="*/ 0 w 8"/>
                <a:gd name="T19" fmla="*/ 11 h 50"/>
                <a:gd name="T20" fmla="*/ 0 w 8"/>
                <a:gd name="T21" fmla="*/ 10 h 50"/>
                <a:gd name="T22" fmla="*/ 0 w 8"/>
                <a:gd name="T23" fmla="*/ 10 h 50"/>
                <a:gd name="T24" fmla="*/ 0 w 8"/>
                <a:gd name="T25" fmla="*/ 10 h 50"/>
                <a:gd name="T26" fmla="*/ 0 w 8"/>
                <a:gd name="T27" fmla="*/ 10 h 50"/>
                <a:gd name="T28" fmla="*/ 0 w 8"/>
                <a:gd name="T29" fmla="*/ 9 h 50"/>
                <a:gd name="T30" fmla="*/ 0 w 8"/>
                <a:gd name="T31" fmla="*/ 9 h 50"/>
                <a:gd name="T32" fmla="*/ 0 w 8"/>
                <a:gd name="T33" fmla="*/ 9 h 50"/>
                <a:gd name="T34" fmla="*/ 0 w 8"/>
                <a:gd name="T35" fmla="*/ 9 h 50"/>
                <a:gd name="T36" fmla="*/ 0 w 8"/>
                <a:gd name="T37" fmla="*/ 9 h 50"/>
                <a:gd name="T38" fmla="*/ 0 w 8"/>
                <a:gd name="T39" fmla="*/ 9 h 50"/>
                <a:gd name="T40" fmla="*/ 0 w 8"/>
                <a:gd name="T41" fmla="*/ 8 h 50"/>
                <a:gd name="T42" fmla="*/ 0 w 8"/>
                <a:gd name="T43" fmla="*/ 8 h 50"/>
                <a:gd name="T44" fmla="*/ 0 w 8"/>
                <a:gd name="T45" fmla="*/ 8 h 50"/>
                <a:gd name="T46" fmla="*/ 0 w 8"/>
                <a:gd name="T47" fmla="*/ 7 h 50"/>
                <a:gd name="T48" fmla="*/ 0 w 8"/>
                <a:gd name="T49" fmla="*/ 7 h 50"/>
                <a:gd name="T50" fmla="*/ 0 w 8"/>
                <a:gd name="T51" fmla="*/ 7 h 50"/>
                <a:gd name="T52" fmla="*/ 0 w 8"/>
                <a:gd name="T53" fmla="*/ 7 h 50"/>
                <a:gd name="T54" fmla="*/ 0 w 8"/>
                <a:gd name="T55" fmla="*/ 7 h 50"/>
                <a:gd name="T56" fmla="*/ 0 w 8"/>
                <a:gd name="T57" fmla="*/ 7 h 50"/>
                <a:gd name="T58" fmla="*/ 0 w 8"/>
                <a:gd name="T59" fmla="*/ 6 h 50"/>
                <a:gd name="T60" fmla="*/ 0 w 8"/>
                <a:gd name="T61" fmla="*/ 6 h 50"/>
                <a:gd name="T62" fmla="*/ 0 w 8"/>
                <a:gd name="T63" fmla="*/ 6 h 50"/>
                <a:gd name="T64" fmla="*/ 0 w 8"/>
                <a:gd name="T65" fmla="*/ 6 h 50"/>
                <a:gd name="T66" fmla="*/ 0 w 8"/>
                <a:gd name="T67" fmla="*/ 6 h 50"/>
                <a:gd name="T68" fmla="*/ 0 w 8"/>
                <a:gd name="T69" fmla="*/ 6 h 50"/>
                <a:gd name="T70" fmla="*/ 0 w 8"/>
                <a:gd name="T71" fmla="*/ 5 h 50"/>
                <a:gd name="T72" fmla="*/ 0 w 8"/>
                <a:gd name="T73" fmla="*/ 5 h 50"/>
                <a:gd name="T74" fmla="*/ 0 w 8"/>
                <a:gd name="T75" fmla="*/ 5 h 50"/>
                <a:gd name="T76" fmla="*/ 0 w 8"/>
                <a:gd name="T77" fmla="*/ 5 h 50"/>
                <a:gd name="T78" fmla="*/ 0 w 8"/>
                <a:gd name="T79" fmla="*/ 5 h 50"/>
                <a:gd name="T80" fmla="*/ 0 w 8"/>
                <a:gd name="T81" fmla="*/ 4 h 50"/>
                <a:gd name="T82" fmla="*/ 0 w 8"/>
                <a:gd name="T83" fmla="*/ 4 h 50"/>
                <a:gd name="T84" fmla="*/ 0 w 8"/>
                <a:gd name="T85" fmla="*/ 4 h 50"/>
                <a:gd name="T86" fmla="*/ 0 w 8"/>
                <a:gd name="T87" fmla="*/ 4 h 50"/>
                <a:gd name="T88" fmla="*/ 0 w 8"/>
                <a:gd name="T89" fmla="*/ 3 h 50"/>
                <a:gd name="T90" fmla="*/ 0 w 8"/>
                <a:gd name="T91" fmla="*/ 3 h 50"/>
                <a:gd name="T92" fmla="*/ 0 w 8"/>
                <a:gd name="T93" fmla="*/ 3 h 50"/>
                <a:gd name="T94" fmla="*/ 0 w 8"/>
                <a:gd name="T95" fmla="*/ 3 h 50"/>
                <a:gd name="T96" fmla="*/ 0 w 8"/>
                <a:gd name="T97" fmla="*/ 3 h 50"/>
                <a:gd name="T98" fmla="*/ 0 w 8"/>
                <a:gd name="T99" fmla="*/ 3 h 50"/>
                <a:gd name="T100" fmla="*/ 0 w 8"/>
                <a:gd name="T101" fmla="*/ 2 h 50"/>
                <a:gd name="T102" fmla="*/ 0 w 8"/>
                <a:gd name="T103" fmla="*/ 2 h 50"/>
                <a:gd name="T104" fmla="*/ 0 w 8"/>
                <a:gd name="T105" fmla="*/ 2 h 50"/>
                <a:gd name="T106" fmla="*/ 0 w 8"/>
                <a:gd name="T107" fmla="*/ 2 h 50"/>
                <a:gd name="T108" fmla="*/ 0 w 8"/>
                <a:gd name="T109" fmla="*/ 2 h 50"/>
                <a:gd name="T110" fmla="*/ 0 w 8"/>
                <a:gd name="T111" fmla="*/ 1 h 50"/>
                <a:gd name="T112" fmla="*/ 0 w 8"/>
                <a:gd name="T113" fmla="*/ 0 h 50"/>
                <a:gd name="T114" fmla="*/ 0 w 8"/>
                <a:gd name="T11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 h="50">
                  <a:moveTo>
                    <a:pt x="8" y="50"/>
                  </a:moveTo>
                  <a:cubicBezTo>
                    <a:pt x="8" y="50"/>
                    <a:pt x="8" y="50"/>
                    <a:pt x="8" y="50"/>
                  </a:cubicBezTo>
                  <a:cubicBezTo>
                    <a:pt x="8" y="50"/>
                    <a:pt x="8" y="50"/>
                    <a:pt x="8" y="50"/>
                  </a:cubicBezTo>
                  <a:moveTo>
                    <a:pt x="8" y="50"/>
                  </a:moveTo>
                  <a:cubicBezTo>
                    <a:pt x="8" y="50"/>
                    <a:pt x="8" y="50"/>
                    <a:pt x="8" y="50"/>
                  </a:cubicBezTo>
                  <a:cubicBezTo>
                    <a:pt x="8" y="50"/>
                    <a:pt x="8" y="50"/>
                    <a:pt x="8" y="50"/>
                  </a:cubicBezTo>
                  <a:moveTo>
                    <a:pt x="8" y="49"/>
                  </a:moveTo>
                  <a:cubicBezTo>
                    <a:pt x="8" y="50"/>
                    <a:pt x="8" y="50"/>
                    <a:pt x="8" y="50"/>
                  </a:cubicBezTo>
                  <a:cubicBezTo>
                    <a:pt x="8" y="50"/>
                    <a:pt x="8" y="50"/>
                    <a:pt x="8" y="49"/>
                  </a:cubicBezTo>
                  <a:moveTo>
                    <a:pt x="0" y="11"/>
                  </a:moveTo>
                  <a:cubicBezTo>
                    <a:pt x="0" y="25"/>
                    <a:pt x="2" y="38"/>
                    <a:pt x="8" y="49"/>
                  </a:cubicBezTo>
                  <a:cubicBezTo>
                    <a:pt x="2" y="38"/>
                    <a:pt x="0" y="25"/>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8"/>
                    <a:pt x="0" y="8"/>
                    <a:pt x="0" y="8"/>
                  </a:cubicBezTo>
                  <a:cubicBezTo>
                    <a:pt x="0" y="8"/>
                    <a:pt x="0" y="8"/>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4"/>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3"/>
                    <a:pt x="0" y="3"/>
                    <a:pt x="0" y="3"/>
                  </a:cubicBezTo>
                  <a:cubicBezTo>
                    <a:pt x="0" y="3"/>
                    <a:pt x="0" y="3"/>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42" name="Freeform 41">
              <a:extLst>
                <a:ext uri="{FF2B5EF4-FFF2-40B4-BE49-F238E27FC236}">
                  <a16:creationId xmlns:a16="http://schemas.microsoft.com/office/drawing/2014/main" id="{1CCDE001-E514-0002-ECB4-7B6BA912AC5A}"/>
                </a:ext>
              </a:extLst>
            </p:cNvPr>
            <p:cNvSpPr>
              <a:spLocks/>
            </p:cNvSpPr>
            <p:nvPr/>
          </p:nvSpPr>
          <p:spPr bwMode="auto">
            <a:xfrm>
              <a:off x="3393281" y="2746765"/>
              <a:ext cx="188913" cy="427038"/>
            </a:xfrm>
            <a:custGeom>
              <a:avLst/>
              <a:gdLst>
                <a:gd name="T0" fmla="*/ 0 w 77"/>
                <a:gd name="T1" fmla="*/ 71 h 175"/>
                <a:gd name="T2" fmla="*/ 0 w 77"/>
                <a:gd name="T3" fmla="*/ 72 h 175"/>
                <a:gd name="T4" fmla="*/ 0 w 77"/>
                <a:gd name="T5" fmla="*/ 73 h 175"/>
                <a:gd name="T6" fmla="*/ 0 w 77"/>
                <a:gd name="T7" fmla="*/ 73 h 175"/>
                <a:gd name="T8" fmla="*/ 0 w 77"/>
                <a:gd name="T9" fmla="*/ 73 h 175"/>
                <a:gd name="T10" fmla="*/ 0 w 77"/>
                <a:gd name="T11" fmla="*/ 73 h 175"/>
                <a:gd name="T12" fmla="*/ 0 w 77"/>
                <a:gd name="T13" fmla="*/ 74 h 175"/>
                <a:gd name="T14" fmla="*/ 0 w 77"/>
                <a:gd name="T15" fmla="*/ 74 h 175"/>
                <a:gd name="T16" fmla="*/ 0 w 77"/>
                <a:gd name="T17" fmla="*/ 74 h 175"/>
                <a:gd name="T18" fmla="*/ 0 w 77"/>
                <a:gd name="T19" fmla="*/ 75 h 175"/>
                <a:gd name="T20" fmla="*/ 0 w 77"/>
                <a:gd name="T21" fmla="*/ 75 h 175"/>
                <a:gd name="T22" fmla="*/ 0 w 77"/>
                <a:gd name="T23" fmla="*/ 75 h 175"/>
                <a:gd name="T24" fmla="*/ 0 w 77"/>
                <a:gd name="T25" fmla="*/ 76 h 175"/>
                <a:gd name="T26" fmla="*/ 0 w 77"/>
                <a:gd name="T27" fmla="*/ 76 h 175"/>
                <a:gd name="T28" fmla="*/ 0 w 77"/>
                <a:gd name="T29" fmla="*/ 76 h 175"/>
                <a:gd name="T30" fmla="*/ 0 w 77"/>
                <a:gd name="T31" fmla="*/ 76 h 175"/>
                <a:gd name="T32" fmla="*/ 0 w 77"/>
                <a:gd name="T33" fmla="*/ 77 h 175"/>
                <a:gd name="T34" fmla="*/ 0 w 77"/>
                <a:gd name="T35" fmla="*/ 77 h 175"/>
                <a:gd name="T36" fmla="*/ 0 w 77"/>
                <a:gd name="T37" fmla="*/ 77 h 175"/>
                <a:gd name="T38" fmla="*/ 0 w 77"/>
                <a:gd name="T39" fmla="*/ 78 h 175"/>
                <a:gd name="T40" fmla="*/ 0 w 77"/>
                <a:gd name="T41" fmla="*/ 78 h 175"/>
                <a:gd name="T42" fmla="*/ 0 w 77"/>
                <a:gd name="T43" fmla="*/ 78 h 175"/>
                <a:gd name="T44" fmla="*/ 0 w 77"/>
                <a:gd name="T45" fmla="*/ 78 h 175"/>
                <a:gd name="T46" fmla="*/ 0 w 77"/>
                <a:gd name="T47" fmla="*/ 79 h 175"/>
                <a:gd name="T48" fmla="*/ 0 w 77"/>
                <a:gd name="T49" fmla="*/ 79 h 175"/>
                <a:gd name="T50" fmla="*/ 0 w 77"/>
                <a:gd name="T51" fmla="*/ 79 h 175"/>
                <a:gd name="T52" fmla="*/ 0 w 77"/>
                <a:gd name="T53" fmla="*/ 80 h 175"/>
                <a:gd name="T54" fmla="*/ 0 w 77"/>
                <a:gd name="T55" fmla="*/ 80 h 175"/>
                <a:gd name="T56" fmla="*/ 0 w 77"/>
                <a:gd name="T57" fmla="*/ 80 h 175"/>
                <a:gd name="T58" fmla="*/ 0 w 77"/>
                <a:gd name="T59" fmla="*/ 81 h 175"/>
                <a:gd name="T60" fmla="*/ 0 w 77"/>
                <a:gd name="T61" fmla="*/ 81 h 175"/>
                <a:gd name="T62" fmla="*/ 0 w 77"/>
                <a:gd name="T63" fmla="*/ 81 h 175"/>
                <a:gd name="T64" fmla="*/ 0 w 77"/>
                <a:gd name="T65" fmla="*/ 82 h 175"/>
                <a:gd name="T66" fmla="*/ 0 w 77"/>
                <a:gd name="T67" fmla="*/ 82 h 175"/>
                <a:gd name="T68" fmla="*/ 0 w 77"/>
                <a:gd name="T69" fmla="*/ 82 h 175"/>
                <a:gd name="T70" fmla="*/ 8 w 77"/>
                <a:gd name="T71" fmla="*/ 120 h 175"/>
                <a:gd name="T72" fmla="*/ 8 w 77"/>
                <a:gd name="T73" fmla="*/ 121 h 175"/>
                <a:gd name="T74" fmla="*/ 8 w 77"/>
                <a:gd name="T75" fmla="*/ 121 h 175"/>
                <a:gd name="T76" fmla="*/ 8 w 77"/>
                <a:gd name="T77" fmla="*/ 121 h 175"/>
                <a:gd name="T78" fmla="*/ 45 w 77"/>
                <a:gd name="T79" fmla="*/ 152 h 175"/>
                <a:gd name="T80" fmla="*/ 15 w 77"/>
                <a:gd name="T81" fmla="*/ 77 h 175"/>
                <a:gd name="T82" fmla="*/ 30 w 77"/>
                <a:gd name="T83" fmla="*/ 23 h 175"/>
                <a:gd name="T84" fmla="*/ 50 w 77"/>
                <a:gd name="T85"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7" h="175">
                  <a:moveTo>
                    <a:pt x="50" y="0"/>
                  </a:moveTo>
                  <a:cubicBezTo>
                    <a:pt x="23" y="14"/>
                    <a:pt x="4" y="40"/>
                    <a:pt x="0" y="71"/>
                  </a:cubicBezTo>
                  <a:cubicBezTo>
                    <a:pt x="0" y="71"/>
                    <a:pt x="0" y="71"/>
                    <a:pt x="0" y="71"/>
                  </a:cubicBezTo>
                  <a:cubicBezTo>
                    <a:pt x="0" y="72"/>
                    <a:pt x="0" y="72"/>
                    <a:pt x="0" y="72"/>
                  </a:cubicBezTo>
                  <a:cubicBezTo>
                    <a:pt x="0" y="72"/>
                    <a:pt x="0" y="72"/>
                    <a:pt x="0" y="72"/>
                  </a:cubicBezTo>
                  <a:cubicBezTo>
                    <a:pt x="0" y="72"/>
                    <a:pt x="0" y="72"/>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96"/>
                    <a:pt x="2" y="109"/>
                    <a:pt x="8" y="120"/>
                  </a:cubicBezTo>
                  <a:cubicBezTo>
                    <a:pt x="8" y="120"/>
                    <a:pt x="8" y="120"/>
                    <a:pt x="8" y="120"/>
                  </a:cubicBezTo>
                  <a:cubicBezTo>
                    <a:pt x="8" y="121"/>
                    <a:pt x="8" y="121"/>
                    <a:pt x="8" y="121"/>
                  </a:cubicBezTo>
                  <a:cubicBezTo>
                    <a:pt x="8" y="121"/>
                    <a:pt x="8" y="121"/>
                    <a:pt x="8" y="121"/>
                  </a:cubicBezTo>
                  <a:cubicBezTo>
                    <a:pt x="8" y="121"/>
                    <a:pt x="8" y="121"/>
                    <a:pt x="8" y="121"/>
                  </a:cubicBezTo>
                  <a:cubicBezTo>
                    <a:pt x="8" y="121"/>
                    <a:pt x="8" y="121"/>
                    <a:pt x="8" y="121"/>
                  </a:cubicBezTo>
                  <a:cubicBezTo>
                    <a:pt x="8" y="121"/>
                    <a:pt x="8" y="121"/>
                    <a:pt x="8" y="121"/>
                  </a:cubicBezTo>
                  <a:cubicBezTo>
                    <a:pt x="20" y="149"/>
                    <a:pt x="46" y="169"/>
                    <a:pt x="77" y="175"/>
                  </a:cubicBezTo>
                  <a:cubicBezTo>
                    <a:pt x="65" y="169"/>
                    <a:pt x="54" y="162"/>
                    <a:pt x="45" y="152"/>
                  </a:cubicBezTo>
                  <a:cubicBezTo>
                    <a:pt x="32" y="139"/>
                    <a:pt x="23" y="123"/>
                    <a:pt x="19" y="105"/>
                  </a:cubicBezTo>
                  <a:cubicBezTo>
                    <a:pt x="18" y="96"/>
                    <a:pt x="16" y="87"/>
                    <a:pt x="15" y="77"/>
                  </a:cubicBezTo>
                  <a:cubicBezTo>
                    <a:pt x="15" y="77"/>
                    <a:pt x="15" y="76"/>
                    <a:pt x="15" y="76"/>
                  </a:cubicBezTo>
                  <a:cubicBezTo>
                    <a:pt x="16" y="57"/>
                    <a:pt x="21" y="39"/>
                    <a:pt x="30" y="23"/>
                  </a:cubicBezTo>
                  <a:cubicBezTo>
                    <a:pt x="36" y="16"/>
                    <a:pt x="42" y="9"/>
                    <a:pt x="47" y="2"/>
                  </a:cubicBezTo>
                  <a:cubicBezTo>
                    <a:pt x="48" y="1"/>
                    <a:pt x="49" y="0"/>
                    <a:pt x="50"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43" name="Rectangle 42">
              <a:extLst>
                <a:ext uri="{FF2B5EF4-FFF2-40B4-BE49-F238E27FC236}">
                  <a16:creationId xmlns:a16="http://schemas.microsoft.com/office/drawing/2014/main" id="{C8B95B6B-13F7-0471-DC56-0FAA25589064}"/>
                </a:ext>
              </a:extLst>
            </p:cNvPr>
            <p:cNvSpPr>
              <a:spLocks noChangeArrowheads="1"/>
            </p:cNvSpPr>
            <p:nvPr/>
          </p:nvSpPr>
          <p:spPr bwMode="auto">
            <a:xfrm>
              <a:off x="3563144" y="2846778"/>
              <a:ext cx="12223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44" name="Rectangle 43">
              <a:extLst>
                <a:ext uri="{FF2B5EF4-FFF2-40B4-BE49-F238E27FC236}">
                  <a16:creationId xmlns:a16="http://schemas.microsoft.com/office/drawing/2014/main" id="{4529CD56-91F4-47DC-6541-88C2DE295EBB}"/>
                </a:ext>
              </a:extLst>
            </p:cNvPr>
            <p:cNvSpPr>
              <a:spLocks noChangeArrowheads="1"/>
            </p:cNvSpPr>
            <p:nvPr/>
          </p:nvSpPr>
          <p:spPr bwMode="auto">
            <a:xfrm>
              <a:off x="3550761" y="2753115"/>
              <a:ext cx="11381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dirty="0">
                  <a:ln>
                    <a:noFill/>
                  </a:ln>
                  <a:solidFill>
                    <a:srgbClr val="FF9936"/>
                  </a:solidFill>
                  <a:effectLst/>
                  <a:latin typeface="Raleway" panose="020B0003030101060003" pitchFamily="34" charset="0"/>
                </a:rPr>
                <a:t>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2245" name="Freeform 46">
            <a:extLst>
              <a:ext uri="{FF2B5EF4-FFF2-40B4-BE49-F238E27FC236}">
                <a16:creationId xmlns:a16="http://schemas.microsoft.com/office/drawing/2014/main" id="{EC5D465B-BC41-38E8-C5A3-3491EBED1059}"/>
              </a:ext>
            </a:extLst>
          </p:cNvPr>
          <p:cNvSpPr>
            <a:spLocks noEditPoints="1"/>
          </p:cNvSpPr>
          <p:nvPr/>
        </p:nvSpPr>
        <p:spPr bwMode="auto">
          <a:xfrm>
            <a:off x="9572652" y="3272228"/>
            <a:ext cx="46038" cy="188913"/>
          </a:xfrm>
          <a:custGeom>
            <a:avLst/>
            <a:gdLst>
              <a:gd name="T0" fmla="*/ 3 w 19"/>
              <a:gd name="T1" fmla="*/ 76 h 77"/>
              <a:gd name="T2" fmla="*/ 3 w 19"/>
              <a:gd name="T3" fmla="*/ 76 h 77"/>
              <a:gd name="T4" fmla="*/ 3 w 19"/>
              <a:gd name="T5" fmla="*/ 76 h 77"/>
              <a:gd name="T6" fmla="*/ 3 w 19"/>
              <a:gd name="T7" fmla="*/ 75 h 77"/>
              <a:gd name="T8" fmla="*/ 3 w 19"/>
              <a:gd name="T9" fmla="*/ 75 h 77"/>
              <a:gd name="T10" fmla="*/ 3 w 19"/>
              <a:gd name="T11" fmla="*/ 75 h 77"/>
              <a:gd name="T12" fmla="*/ 3 w 19"/>
              <a:gd name="T13" fmla="*/ 74 h 77"/>
              <a:gd name="T14" fmla="*/ 3 w 19"/>
              <a:gd name="T15" fmla="*/ 74 h 77"/>
              <a:gd name="T16" fmla="*/ 3 w 19"/>
              <a:gd name="T17" fmla="*/ 74 h 77"/>
              <a:gd name="T18" fmla="*/ 2 w 19"/>
              <a:gd name="T19" fmla="*/ 73 h 77"/>
              <a:gd name="T20" fmla="*/ 2 w 19"/>
              <a:gd name="T21" fmla="*/ 73 h 77"/>
              <a:gd name="T22" fmla="*/ 2 w 19"/>
              <a:gd name="T23" fmla="*/ 72 h 77"/>
              <a:gd name="T24" fmla="*/ 2 w 19"/>
              <a:gd name="T25" fmla="*/ 72 h 77"/>
              <a:gd name="T26" fmla="*/ 2 w 19"/>
              <a:gd name="T27" fmla="*/ 71 h 77"/>
              <a:gd name="T28" fmla="*/ 2 w 19"/>
              <a:gd name="T29" fmla="*/ 71 h 77"/>
              <a:gd name="T30" fmla="*/ 2 w 19"/>
              <a:gd name="T31" fmla="*/ 71 h 77"/>
              <a:gd name="T32" fmla="*/ 2 w 19"/>
              <a:gd name="T33" fmla="*/ 70 h 77"/>
              <a:gd name="T34" fmla="*/ 2 w 19"/>
              <a:gd name="T35" fmla="*/ 70 h 77"/>
              <a:gd name="T36" fmla="*/ 2 w 19"/>
              <a:gd name="T37" fmla="*/ 69 h 77"/>
              <a:gd name="T38" fmla="*/ 2 w 19"/>
              <a:gd name="T39" fmla="*/ 69 h 77"/>
              <a:gd name="T40" fmla="*/ 2 w 19"/>
              <a:gd name="T41" fmla="*/ 69 h 77"/>
              <a:gd name="T42" fmla="*/ 2 w 19"/>
              <a:gd name="T43" fmla="*/ 68 h 77"/>
              <a:gd name="T44" fmla="*/ 2 w 19"/>
              <a:gd name="T45" fmla="*/ 68 h 77"/>
              <a:gd name="T46" fmla="*/ 2 w 19"/>
              <a:gd name="T47" fmla="*/ 68 h 77"/>
              <a:gd name="T48" fmla="*/ 1 w 19"/>
              <a:gd name="T49" fmla="*/ 67 h 77"/>
              <a:gd name="T50" fmla="*/ 1 w 19"/>
              <a:gd name="T51" fmla="*/ 67 h 77"/>
              <a:gd name="T52" fmla="*/ 1 w 19"/>
              <a:gd name="T53" fmla="*/ 67 h 77"/>
              <a:gd name="T54" fmla="*/ 1 w 19"/>
              <a:gd name="T55" fmla="*/ 66 h 77"/>
              <a:gd name="T56" fmla="*/ 1 w 19"/>
              <a:gd name="T57" fmla="*/ 66 h 77"/>
              <a:gd name="T58" fmla="*/ 1 w 19"/>
              <a:gd name="T59" fmla="*/ 65 h 77"/>
              <a:gd name="T60" fmla="*/ 1 w 19"/>
              <a:gd name="T61" fmla="*/ 65 h 77"/>
              <a:gd name="T62" fmla="*/ 1 w 19"/>
              <a:gd name="T63" fmla="*/ 65 h 77"/>
              <a:gd name="T64" fmla="*/ 1 w 19"/>
              <a:gd name="T65" fmla="*/ 64 h 77"/>
              <a:gd name="T66" fmla="*/ 1 w 19"/>
              <a:gd name="T67" fmla="*/ 64 h 77"/>
              <a:gd name="T68" fmla="*/ 1 w 19"/>
              <a:gd name="T69" fmla="*/ 64 h 77"/>
              <a:gd name="T70" fmla="*/ 1 w 19"/>
              <a:gd name="T71" fmla="*/ 63 h 77"/>
              <a:gd name="T72" fmla="*/ 1 w 19"/>
              <a:gd name="T73" fmla="*/ 63 h 77"/>
              <a:gd name="T74" fmla="*/ 1 w 19"/>
              <a:gd name="T75" fmla="*/ 62 h 77"/>
              <a:gd name="T76" fmla="*/ 1 w 19"/>
              <a:gd name="T77" fmla="*/ 62 h 77"/>
              <a:gd name="T78" fmla="*/ 1 w 19"/>
              <a:gd name="T79" fmla="*/ 61 h 77"/>
              <a:gd name="T80" fmla="*/ 1 w 19"/>
              <a:gd name="T81" fmla="*/ 61 h 77"/>
              <a:gd name="T82" fmla="*/ 1 w 19"/>
              <a:gd name="T83" fmla="*/ 61 h 77"/>
              <a:gd name="T84" fmla="*/ 1 w 19"/>
              <a:gd name="T85" fmla="*/ 60 h 77"/>
              <a:gd name="T86" fmla="*/ 1 w 19"/>
              <a:gd name="T87" fmla="*/ 60 h 77"/>
              <a:gd name="T88" fmla="*/ 1 w 19"/>
              <a:gd name="T89" fmla="*/ 60 h 77"/>
              <a:gd name="T90" fmla="*/ 18 w 19"/>
              <a:gd name="T91" fmla="*/ 0 h 77"/>
              <a:gd name="T92" fmla="*/ 18 w 19"/>
              <a:gd name="T93" fmla="*/ 0 h 77"/>
              <a:gd name="T94" fmla="*/ 19 w 19"/>
              <a:gd name="T95" fmla="*/ 0 h 77"/>
              <a:gd name="T96" fmla="*/ 19 w 19"/>
              <a:gd name="T9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 h="77">
                <a:moveTo>
                  <a:pt x="3" y="77"/>
                </a:moveTo>
                <a:cubicBezTo>
                  <a:pt x="3" y="77"/>
                  <a:pt x="3" y="77"/>
                  <a:pt x="3" y="77"/>
                </a:cubicBezTo>
                <a:cubicBezTo>
                  <a:pt x="3" y="77"/>
                  <a:pt x="3" y="77"/>
                  <a:pt x="3" y="77"/>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4"/>
                </a:moveTo>
                <a:cubicBezTo>
                  <a:pt x="3" y="74"/>
                  <a:pt x="3" y="75"/>
                  <a:pt x="3" y="75"/>
                </a:cubicBezTo>
                <a:cubicBezTo>
                  <a:pt x="3" y="75"/>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2" y="73"/>
                </a:moveTo>
                <a:cubicBezTo>
                  <a:pt x="2" y="73"/>
                  <a:pt x="2" y="73"/>
                  <a:pt x="2" y="73"/>
                </a:cubicBezTo>
                <a:cubicBezTo>
                  <a:pt x="2" y="73"/>
                  <a:pt x="2" y="73"/>
                  <a:pt x="2" y="73"/>
                </a:cubicBezTo>
                <a:moveTo>
                  <a:pt x="2" y="73"/>
                </a:moveTo>
                <a:cubicBezTo>
                  <a:pt x="2" y="73"/>
                  <a:pt x="2" y="73"/>
                  <a:pt x="2" y="73"/>
                </a:cubicBezTo>
                <a:cubicBezTo>
                  <a:pt x="2" y="73"/>
                  <a:pt x="2" y="73"/>
                  <a:pt x="2" y="73"/>
                </a:cubicBezTo>
                <a:moveTo>
                  <a:pt x="2" y="72"/>
                </a:moveTo>
                <a:cubicBezTo>
                  <a:pt x="2" y="72"/>
                  <a:pt x="2" y="72"/>
                  <a:pt x="2" y="73"/>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69"/>
                </a:moveTo>
                <a:cubicBezTo>
                  <a:pt x="2" y="69"/>
                  <a:pt x="2" y="70"/>
                  <a:pt x="2" y="70"/>
                </a:cubicBezTo>
                <a:cubicBezTo>
                  <a:pt x="2" y="70"/>
                  <a:pt x="2" y="69"/>
                  <a:pt x="2" y="69"/>
                </a:cubicBezTo>
                <a:moveTo>
                  <a:pt x="2" y="69"/>
                </a:moveTo>
                <a:cubicBezTo>
                  <a:pt x="2" y="69"/>
                  <a:pt x="2" y="69"/>
                  <a:pt x="2" y="69"/>
                </a:cubicBezTo>
                <a:cubicBezTo>
                  <a:pt x="2" y="69"/>
                  <a:pt x="2" y="69"/>
                  <a:pt x="2" y="69"/>
                </a:cubicBezTo>
                <a:moveTo>
                  <a:pt x="2" y="69"/>
                </a:moveTo>
                <a:cubicBezTo>
                  <a:pt x="2" y="69"/>
                  <a:pt x="2" y="69"/>
                  <a:pt x="2" y="69"/>
                </a:cubicBezTo>
                <a:cubicBezTo>
                  <a:pt x="2" y="69"/>
                  <a:pt x="2" y="69"/>
                  <a:pt x="2" y="69"/>
                </a:cubicBezTo>
                <a:moveTo>
                  <a:pt x="2" y="68"/>
                </a:moveTo>
                <a:cubicBezTo>
                  <a:pt x="2" y="69"/>
                  <a:pt x="2" y="69"/>
                  <a:pt x="2" y="69"/>
                </a:cubicBezTo>
                <a:cubicBezTo>
                  <a:pt x="2" y="69"/>
                  <a:pt x="2" y="69"/>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1" y="67"/>
                </a:moveTo>
                <a:cubicBezTo>
                  <a:pt x="1" y="67"/>
                  <a:pt x="1" y="67"/>
                  <a:pt x="1" y="68"/>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5"/>
                </a:moveTo>
                <a:cubicBezTo>
                  <a:pt x="1" y="65"/>
                  <a:pt x="1" y="66"/>
                  <a:pt x="1" y="66"/>
                </a:cubicBezTo>
                <a:cubicBezTo>
                  <a:pt x="1" y="66"/>
                  <a:pt x="1" y="65"/>
                  <a:pt x="1" y="65"/>
                </a:cubicBezTo>
                <a:moveTo>
                  <a:pt x="1" y="65"/>
                </a:moveTo>
                <a:cubicBezTo>
                  <a:pt x="1" y="65"/>
                  <a:pt x="1" y="65"/>
                  <a:pt x="1" y="65"/>
                </a:cubicBezTo>
                <a:cubicBezTo>
                  <a:pt x="1" y="65"/>
                  <a:pt x="1" y="65"/>
                  <a:pt x="1" y="65"/>
                </a:cubicBezTo>
                <a:moveTo>
                  <a:pt x="1" y="65"/>
                </a:moveTo>
                <a:cubicBezTo>
                  <a:pt x="1" y="65"/>
                  <a:pt x="1" y="65"/>
                  <a:pt x="1" y="65"/>
                </a:cubicBezTo>
                <a:cubicBezTo>
                  <a:pt x="1" y="65"/>
                  <a:pt x="1" y="65"/>
                  <a:pt x="1" y="65"/>
                </a:cubicBezTo>
                <a:moveTo>
                  <a:pt x="1" y="64"/>
                </a:moveTo>
                <a:cubicBezTo>
                  <a:pt x="1" y="65"/>
                  <a:pt x="1" y="65"/>
                  <a:pt x="1" y="65"/>
                </a:cubicBezTo>
                <a:cubicBezTo>
                  <a:pt x="1" y="65"/>
                  <a:pt x="1" y="65"/>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3"/>
                </a:moveTo>
                <a:cubicBezTo>
                  <a:pt x="1" y="63"/>
                  <a:pt x="1" y="63"/>
                  <a:pt x="1" y="64"/>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1"/>
                </a:moveTo>
                <a:cubicBezTo>
                  <a:pt x="1" y="61"/>
                  <a:pt x="1" y="62"/>
                  <a:pt x="1" y="62"/>
                </a:cubicBezTo>
                <a:cubicBezTo>
                  <a:pt x="1" y="62"/>
                  <a:pt x="1" y="61"/>
                  <a:pt x="1" y="61"/>
                </a:cubicBezTo>
                <a:moveTo>
                  <a:pt x="1" y="61"/>
                </a:moveTo>
                <a:cubicBezTo>
                  <a:pt x="1" y="61"/>
                  <a:pt x="1" y="61"/>
                  <a:pt x="1" y="61"/>
                </a:cubicBezTo>
                <a:cubicBezTo>
                  <a:pt x="1" y="61"/>
                  <a:pt x="1" y="61"/>
                  <a:pt x="1" y="61"/>
                </a:cubicBezTo>
                <a:moveTo>
                  <a:pt x="1" y="61"/>
                </a:moveTo>
                <a:cubicBezTo>
                  <a:pt x="1" y="61"/>
                  <a:pt x="1" y="61"/>
                  <a:pt x="1" y="61"/>
                </a:cubicBezTo>
                <a:cubicBezTo>
                  <a:pt x="1" y="61"/>
                  <a:pt x="1" y="61"/>
                  <a:pt x="1" y="61"/>
                </a:cubicBezTo>
                <a:moveTo>
                  <a:pt x="1" y="60"/>
                </a:moveTo>
                <a:cubicBezTo>
                  <a:pt x="1" y="61"/>
                  <a:pt x="1" y="61"/>
                  <a:pt x="1" y="61"/>
                </a:cubicBezTo>
                <a:cubicBezTo>
                  <a:pt x="1" y="61"/>
                  <a:pt x="1" y="61"/>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8" y="1"/>
                </a:moveTo>
                <a:cubicBezTo>
                  <a:pt x="6" y="17"/>
                  <a:pt x="0" y="38"/>
                  <a:pt x="1" y="60"/>
                </a:cubicBezTo>
                <a:cubicBezTo>
                  <a:pt x="0" y="38"/>
                  <a:pt x="6" y="17"/>
                  <a:pt x="18" y="1"/>
                </a:cubicBezTo>
                <a:moveTo>
                  <a:pt x="18" y="0"/>
                </a:moveTo>
                <a:cubicBezTo>
                  <a:pt x="18" y="0"/>
                  <a:pt x="18" y="0"/>
                  <a:pt x="18" y="1"/>
                </a:cubicBezTo>
                <a:cubicBezTo>
                  <a:pt x="18" y="0"/>
                  <a:pt x="18" y="0"/>
                  <a:pt x="18" y="0"/>
                </a:cubicBezTo>
                <a:moveTo>
                  <a:pt x="19" y="0"/>
                </a:moveTo>
                <a:cubicBezTo>
                  <a:pt x="18" y="0"/>
                  <a:pt x="18" y="0"/>
                  <a:pt x="18" y="0"/>
                </a:cubicBezTo>
                <a:cubicBezTo>
                  <a:pt x="18" y="0"/>
                  <a:pt x="18"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2246" name="Group 2245">
            <a:extLst>
              <a:ext uri="{FF2B5EF4-FFF2-40B4-BE49-F238E27FC236}">
                <a16:creationId xmlns:a16="http://schemas.microsoft.com/office/drawing/2014/main" id="{68282B8A-5135-E3F6-D6BB-3FCA4B02D821}"/>
              </a:ext>
            </a:extLst>
          </p:cNvPr>
          <p:cNvGrpSpPr/>
          <p:nvPr/>
        </p:nvGrpSpPr>
        <p:grpSpPr>
          <a:xfrm>
            <a:off x="9698858" y="3413764"/>
            <a:ext cx="585788" cy="587375"/>
            <a:chOff x="3912394" y="3413764"/>
            <a:chExt cx="585788" cy="587375"/>
          </a:xfrm>
        </p:grpSpPr>
        <p:sp>
          <p:nvSpPr>
            <p:cNvPr id="2247" name="Freeform 44">
              <a:extLst>
                <a:ext uri="{FF2B5EF4-FFF2-40B4-BE49-F238E27FC236}">
                  <a16:creationId xmlns:a16="http://schemas.microsoft.com/office/drawing/2014/main" id="{10BBA7E0-260D-ABEB-5AB1-3498755D66AA}"/>
                </a:ext>
              </a:extLst>
            </p:cNvPr>
            <p:cNvSpPr>
              <a:spLocks/>
            </p:cNvSpPr>
            <p:nvPr/>
          </p:nvSpPr>
          <p:spPr bwMode="auto">
            <a:xfrm>
              <a:off x="3912394" y="3413764"/>
              <a:ext cx="585788" cy="587375"/>
            </a:xfrm>
            <a:custGeom>
              <a:avLst/>
              <a:gdLst>
                <a:gd name="T0" fmla="*/ 127 w 240"/>
                <a:gd name="T1" fmla="*/ 236 h 240"/>
                <a:gd name="T2" fmla="*/ 236 w 240"/>
                <a:gd name="T3" fmla="*/ 113 h 240"/>
                <a:gd name="T4" fmla="*/ 113 w 240"/>
                <a:gd name="T5" fmla="*/ 4 h 240"/>
                <a:gd name="T6" fmla="*/ 4 w 240"/>
                <a:gd name="T7" fmla="*/ 127 h 240"/>
                <a:gd name="T8" fmla="*/ 127 w 240"/>
                <a:gd name="T9" fmla="*/ 236 h 240"/>
              </a:gdLst>
              <a:ahLst/>
              <a:cxnLst>
                <a:cxn ang="0">
                  <a:pos x="T0" y="T1"/>
                </a:cxn>
                <a:cxn ang="0">
                  <a:pos x="T2" y="T3"/>
                </a:cxn>
                <a:cxn ang="0">
                  <a:pos x="T4" y="T5"/>
                </a:cxn>
                <a:cxn ang="0">
                  <a:pos x="T6" y="T7"/>
                </a:cxn>
                <a:cxn ang="0">
                  <a:pos x="T8" y="T9"/>
                </a:cxn>
              </a:cxnLst>
              <a:rect l="0" t="0" r="r" b="b"/>
              <a:pathLst>
                <a:path w="240" h="240">
                  <a:moveTo>
                    <a:pt x="127" y="236"/>
                  </a:moveTo>
                  <a:cubicBezTo>
                    <a:pt x="191" y="232"/>
                    <a:pt x="240" y="177"/>
                    <a:pt x="236" y="113"/>
                  </a:cubicBezTo>
                  <a:cubicBezTo>
                    <a:pt x="232" y="49"/>
                    <a:pt x="177" y="0"/>
                    <a:pt x="113" y="4"/>
                  </a:cubicBezTo>
                  <a:cubicBezTo>
                    <a:pt x="49" y="8"/>
                    <a:pt x="0" y="63"/>
                    <a:pt x="4" y="127"/>
                  </a:cubicBezTo>
                  <a:cubicBezTo>
                    <a:pt x="8" y="191"/>
                    <a:pt x="63" y="240"/>
                    <a:pt x="127" y="236"/>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48" name="Freeform 45">
              <a:extLst>
                <a:ext uri="{FF2B5EF4-FFF2-40B4-BE49-F238E27FC236}">
                  <a16:creationId xmlns:a16="http://schemas.microsoft.com/office/drawing/2014/main" id="{54548BB2-89E0-D590-A21B-936A0857E6F5}"/>
                </a:ext>
              </a:extLst>
            </p:cNvPr>
            <p:cNvSpPr>
              <a:spLocks/>
            </p:cNvSpPr>
            <p:nvPr/>
          </p:nvSpPr>
          <p:spPr bwMode="auto">
            <a:xfrm>
              <a:off x="3971131" y="3469327"/>
              <a:ext cx="471488" cy="473075"/>
            </a:xfrm>
            <a:custGeom>
              <a:avLst/>
              <a:gdLst>
                <a:gd name="T0" fmla="*/ 102 w 193"/>
                <a:gd name="T1" fmla="*/ 190 h 193"/>
                <a:gd name="T2" fmla="*/ 189 w 193"/>
                <a:gd name="T3" fmla="*/ 91 h 193"/>
                <a:gd name="T4" fmla="*/ 90 w 193"/>
                <a:gd name="T5" fmla="*/ 4 h 193"/>
                <a:gd name="T6" fmla="*/ 3 w 193"/>
                <a:gd name="T7" fmla="*/ 103 h 193"/>
                <a:gd name="T8" fmla="*/ 102 w 193"/>
                <a:gd name="T9" fmla="*/ 190 h 193"/>
              </a:gdLst>
              <a:ahLst/>
              <a:cxnLst>
                <a:cxn ang="0">
                  <a:pos x="T0" y="T1"/>
                </a:cxn>
                <a:cxn ang="0">
                  <a:pos x="T2" y="T3"/>
                </a:cxn>
                <a:cxn ang="0">
                  <a:pos x="T4" y="T5"/>
                </a:cxn>
                <a:cxn ang="0">
                  <a:pos x="T6" y="T7"/>
                </a:cxn>
                <a:cxn ang="0">
                  <a:pos x="T8" y="T9"/>
                </a:cxn>
              </a:cxnLst>
              <a:rect l="0" t="0" r="r" b="b"/>
              <a:pathLst>
                <a:path w="193" h="193">
                  <a:moveTo>
                    <a:pt x="102" y="190"/>
                  </a:moveTo>
                  <a:cubicBezTo>
                    <a:pt x="153" y="187"/>
                    <a:pt x="193" y="143"/>
                    <a:pt x="189" y="91"/>
                  </a:cubicBezTo>
                  <a:cubicBezTo>
                    <a:pt x="186" y="40"/>
                    <a:pt x="142" y="0"/>
                    <a:pt x="90" y="4"/>
                  </a:cubicBezTo>
                  <a:cubicBezTo>
                    <a:pt x="39" y="7"/>
                    <a:pt x="0" y="51"/>
                    <a:pt x="3" y="103"/>
                  </a:cubicBezTo>
                  <a:cubicBezTo>
                    <a:pt x="6" y="154"/>
                    <a:pt x="50" y="193"/>
                    <a:pt x="102" y="19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49" name="Freeform 47">
              <a:extLst>
                <a:ext uri="{FF2B5EF4-FFF2-40B4-BE49-F238E27FC236}">
                  <a16:creationId xmlns:a16="http://schemas.microsoft.com/office/drawing/2014/main" id="{06DEF735-B953-6C16-B1B1-C6E9A23E7A49}"/>
                </a:ext>
              </a:extLst>
            </p:cNvPr>
            <p:cNvSpPr>
              <a:spLocks/>
            </p:cNvSpPr>
            <p:nvPr/>
          </p:nvSpPr>
          <p:spPr bwMode="auto">
            <a:xfrm>
              <a:off x="3975894" y="3513777"/>
              <a:ext cx="207963" cy="420688"/>
            </a:xfrm>
            <a:custGeom>
              <a:avLst/>
              <a:gdLst>
                <a:gd name="T0" fmla="*/ 19 w 85"/>
                <a:gd name="T1" fmla="*/ 24 h 172"/>
                <a:gd name="T2" fmla="*/ 19 w 85"/>
                <a:gd name="T3" fmla="*/ 24 h 172"/>
                <a:gd name="T4" fmla="*/ 18 w 85"/>
                <a:gd name="T5" fmla="*/ 24 h 172"/>
                <a:gd name="T6" fmla="*/ 18 w 85"/>
                <a:gd name="T7" fmla="*/ 25 h 172"/>
                <a:gd name="T8" fmla="*/ 1 w 85"/>
                <a:gd name="T9" fmla="*/ 84 h 172"/>
                <a:gd name="T10" fmla="*/ 1 w 85"/>
                <a:gd name="T11" fmla="*/ 84 h 172"/>
                <a:gd name="T12" fmla="*/ 1 w 85"/>
                <a:gd name="T13" fmla="*/ 85 h 172"/>
                <a:gd name="T14" fmla="*/ 1 w 85"/>
                <a:gd name="T15" fmla="*/ 85 h 172"/>
                <a:gd name="T16" fmla="*/ 1 w 85"/>
                <a:gd name="T17" fmla="*/ 85 h 172"/>
                <a:gd name="T18" fmla="*/ 1 w 85"/>
                <a:gd name="T19" fmla="*/ 86 h 172"/>
                <a:gd name="T20" fmla="*/ 1 w 85"/>
                <a:gd name="T21" fmla="*/ 86 h 172"/>
                <a:gd name="T22" fmla="*/ 1 w 85"/>
                <a:gd name="T23" fmla="*/ 87 h 172"/>
                <a:gd name="T24" fmla="*/ 1 w 85"/>
                <a:gd name="T25" fmla="*/ 87 h 172"/>
                <a:gd name="T26" fmla="*/ 1 w 85"/>
                <a:gd name="T27" fmla="*/ 88 h 172"/>
                <a:gd name="T28" fmla="*/ 1 w 85"/>
                <a:gd name="T29" fmla="*/ 88 h 172"/>
                <a:gd name="T30" fmla="*/ 1 w 85"/>
                <a:gd name="T31" fmla="*/ 88 h 172"/>
                <a:gd name="T32" fmla="*/ 1 w 85"/>
                <a:gd name="T33" fmla="*/ 89 h 172"/>
                <a:gd name="T34" fmla="*/ 1 w 85"/>
                <a:gd name="T35" fmla="*/ 89 h 172"/>
                <a:gd name="T36" fmla="*/ 1 w 85"/>
                <a:gd name="T37" fmla="*/ 90 h 172"/>
                <a:gd name="T38" fmla="*/ 1 w 85"/>
                <a:gd name="T39" fmla="*/ 90 h 172"/>
                <a:gd name="T40" fmla="*/ 1 w 85"/>
                <a:gd name="T41" fmla="*/ 91 h 172"/>
                <a:gd name="T42" fmla="*/ 1 w 85"/>
                <a:gd name="T43" fmla="*/ 91 h 172"/>
                <a:gd name="T44" fmla="*/ 1 w 85"/>
                <a:gd name="T45" fmla="*/ 91 h 172"/>
                <a:gd name="T46" fmla="*/ 2 w 85"/>
                <a:gd name="T47" fmla="*/ 92 h 172"/>
                <a:gd name="T48" fmla="*/ 2 w 85"/>
                <a:gd name="T49" fmla="*/ 92 h 172"/>
                <a:gd name="T50" fmla="*/ 2 w 85"/>
                <a:gd name="T51" fmla="*/ 93 h 172"/>
                <a:gd name="T52" fmla="*/ 2 w 85"/>
                <a:gd name="T53" fmla="*/ 93 h 172"/>
                <a:gd name="T54" fmla="*/ 2 w 85"/>
                <a:gd name="T55" fmla="*/ 94 h 172"/>
                <a:gd name="T56" fmla="*/ 2 w 85"/>
                <a:gd name="T57" fmla="*/ 94 h 172"/>
                <a:gd name="T58" fmla="*/ 2 w 85"/>
                <a:gd name="T59" fmla="*/ 94 h 172"/>
                <a:gd name="T60" fmla="*/ 2 w 85"/>
                <a:gd name="T61" fmla="*/ 95 h 172"/>
                <a:gd name="T62" fmla="*/ 2 w 85"/>
                <a:gd name="T63" fmla="*/ 95 h 172"/>
                <a:gd name="T64" fmla="*/ 2 w 85"/>
                <a:gd name="T65" fmla="*/ 96 h 172"/>
                <a:gd name="T66" fmla="*/ 2 w 85"/>
                <a:gd name="T67" fmla="*/ 96 h 172"/>
                <a:gd name="T68" fmla="*/ 2 w 85"/>
                <a:gd name="T69" fmla="*/ 96 h 172"/>
                <a:gd name="T70" fmla="*/ 2 w 85"/>
                <a:gd name="T71" fmla="*/ 97 h 172"/>
                <a:gd name="T72" fmla="*/ 3 w 85"/>
                <a:gd name="T73" fmla="*/ 98 h 172"/>
                <a:gd name="T74" fmla="*/ 3 w 85"/>
                <a:gd name="T75" fmla="*/ 98 h 172"/>
                <a:gd name="T76" fmla="*/ 3 w 85"/>
                <a:gd name="T77" fmla="*/ 98 h 172"/>
                <a:gd name="T78" fmla="*/ 3 w 85"/>
                <a:gd name="T79" fmla="*/ 99 h 172"/>
                <a:gd name="T80" fmla="*/ 3 w 85"/>
                <a:gd name="T81" fmla="*/ 99 h 172"/>
                <a:gd name="T82" fmla="*/ 3 w 85"/>
                <a:gd name="T83" fmla="*/ 100 h 172"/>
                <a:gd name="T84" fmla="*/ 3 w 85"/>
                <a:gd name="T85" fmla="*/ 100 h 172"/>
                <a:gd name="T86" fmla="*/ 3 w 85"/>
                <a:gd name="T87" fmla="*/ 100 h 172"/>
                <a:gd name="T88" fmla="*/ 85 w 85"/>
                <a:gd name="T89" fmla="*/ 172 h 172"/>
                <a:gd name="T90" fmla="*/ 16 w 85"/>
                <a:gd name="T91" fmla="*/ 80 h 172"/>
                <a:gd name="T92" fmla="*/ 42 w 85"/>
                <a:gd name="T93" fmla="*/ 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 h="172">
                  <a:moveTo>
                    <a:pt x="45" y="0"/>
                  </a:moveTo>
                  <a:cubicBezTo>
                    <a:pt x="35" y="6"/>
                    <a:pt x="26" y="1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8" y="24"/>
                    <a:pt x="18" y="24"/>
                    <a:pt x="18" y="24"/>
                  </a:cubicBezTo>
                  <a:cubicBezTo>
                    <a:pt x="18" y="24"/>
                    <a:pt x="18" y="24"/>
                    <a:pt x="18" y="24"/>
                  </a:cubicBezTo>
                  <a:cubicBezTo>
                    <a:pt x="18" y="24"/>
                    <a:pt x="18" y="24"/>
                    <a:pt x="18" y="25"/>
                  </a:cubicBezTo>
                  <a:cubicBezTo>
                    <a:pt x="18" y="25"/>
                    <a:pt x="18" y="25"/>
                    <a:pt x="18" y="25"/>
                  </a:cubicBezTo>
                  <a:cubicBezTo>
                    <a:pt x="6" y="41"/>
                    <a:pt x="0" y="62"/>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2"/>
                  </a:cubicBezTo>
                  <a:cubicBezTo>
                    <a:pt x="1"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7"/>
                  </a:cubicBezTo>
                  <a:cubicBezTo>
                    <a:pt x="2" y="97"/>
                    <a:pt x="2" y="97"/>
                    <a:pt x="2" y="97"/>
                  </a:cubicBezTo>
                  <a:cubicBezTo>
                    <a:pt x="2" y="97"/>
                    <a:pt x="2" y="97"/>
                    <a:pt x="2" y="97"/>
                  </a:cubicBezTo>
                  <a:cubicBezTo>
                    <a:pt x="2" y="97"/>
                    <a:pt x="2" y="97"/>
                    <a:pt x="2" y="97"/>
                  </a:cubicBezTo>
                  <a:cubicBezTo>
                    <a:pt x="2" y="97"/>
                    <a:pt x="2" y="97"/>
                    <a:pt x="2" y="97"/>
                  </a:cubicBezTo>
                  <a:cubicBezTo>
                    <a:pt x="2" y="97"/>
                    <a:pt x="2" y="97"/>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1"/>
                  </a:cubicBezTo>
                  <a:cubicBezTo>
                    <a:pt x="3" y="101"/>
                    <a:pt x="3" y="101"/>
                    <a:pt x="3" y="101"/>
                  </a:cubicBezTo>
                  <a:cubicBezTo>
                    <a:pt x="12" y="139"/>
                    <a:pt x="45" y="168"/>
                    <a:pt x="85" y="172"/>
                  </a:cubicBezTo>
                  <a:cubicBezTo>
                    <a:pt x="73" y="168"/>
                    <a:pt x="61" y="161"/>
                    <a:pt x="52" y="152"/>
                  </a:cubicBezTo>
                  <a:cubicBezTo>
                    <a:pt x="38" y="140"/>
                    <a:pt x="28" y="125"/>
                    <a:pt x="22" y="107"/>
                  </a:cubicBezTo>
                  <a:cubicBezTo>
                    <a:pt x="20" y="98"/>
                    <a:pt x="18" y="89"/>
                    <a:pt x="16" y="80"/>
                  </a:cubicBezTo>
                  <a:cubicBezTo>
                    <a:pt x="16" y="79"/>
                    <a:pt x="16" y="79"/>
                    <a:pt x="16" y="79"/>
                  </a:cubicBezTo>
                  <a:cubicBezTo>
                    <a:pt x="15" y="60"/>
                    <a:pt x="19" y="42"/>
                    <a:pt x="27" y="24"/>
                  </a:cubicBezTo>
                  <a:cubicBezTo>
                    <a:pt x="32" y="17"/>
                    <a:pt x="37" y="10"/>
                    <a:pt x="42" y="2"/>
                  </a:cubicBezTo>
                  <a:cubicBezTo>
                    <a:pt x="43" y="1"/>
                    <a:pt x="44" y="1"/>
                    <a:pt x="45"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0" name="Rectangle 48">
              <a:extLst>
                <a:ext uri="{FF2B5EF4-FFF2-40B4-BE49-F238E27FC236}">
                  <a16:creationId xmlns:a16="http://schemas.microsoft.com/office/drawing/2014/main" id="{2C629216-1F09-C7B0-C84B-F4D191215B77}"/>
                </a:ext>
              </a:extLst>
            </p:cNvPr>
            <p:cNvSpPr>
              <a:spLocks noChangeArrowheads="1"/>
            </p:cNvSpPr>
            <p:nvPr/>
          </p:nvSpPr>
          <p:spPr bwMode="auto">
            <a:xfrm>
              <a:off x="4131469" y="3599502"/>
              <a:ext cx="142875" cy="16192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1" name="Rectangle 49">
              <a:extLst>
                <a:ext uri="{FF2B5EF4-FFF2-40B4-BE49-F238E27FC236}">
                  <a16:creationId xmlns:a16="http://schemas.microsoft.com/office/drawing/2014/main" id="{1B1717D0-2F20-ADEC-6E55-E8CAE052E737}"/>
                </a:ext>
              </a:extLst>
            </p:cNvPr>
            <p:cNvSpPr>
              <a:spLocks noChangeArrowheads="1"/>
            </p:cNvSpPr>
            <p:nvPr/>
          </p:nvSpPr>
          <p:spPr bwMode="auto">
            <a:xfrm>
              <a:off x="4135279" y="3516952"/>
              <a:ext cx="14106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dirty="0">
                  <a:ln>
                    <a:noFill/>
                  </a:ln>
                  <a:solidFill>
                    <a:srgbClr val="FF9936"/>
                  </a:solidFill>
                  <a:effectLst/>
                  <a:latin typeface="Raleway" panose="020B0003030101060003" pitchFamily="34" charset="0"/>
                </a:rPr>
                <a:t>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2252" name="Freeform 52">
            <a:extLst>
              <a:ext uri="{FF2B5EF4-FFF2-40B4-BE49-F238E27FC236}">
                <a16:creationId xmlns:a16="http://schemas.microsoft.com/office/drawing/2014/main" id="{AAFBCFEA-BECE-DE34-79E1-2D597C9EE46B}"/>
              </a:ext>
            </a:extLst>
          </p:cNvPr>
          <p:cNvSpPr>
            <a:spLocks noEditPoints="1"/>
          </p:cNvSpPr>
          <p:nvPr/>
        </p:nvSpPr>
        <p:spPr bwMode="auto">
          <a:xfrm>
            <a:off x="9780614" y="3978666"/>
            <a:ext cx="60325" cy="158750"/>
          </a:xfrm>
          <a:custGeom>
            <a:avLst/>
            <a:gdLst>
              <a:gd name="T0" fmla="*/ 0 w 25"/>
              <a:gd name="T1" fmla="*/ 65 h 65"/>
              <a:gd name="T2" fmla="*/ 0 w 25"/>
              <a:gd name="T3" fmla="*/ 65 h 65"/>
              <a:gd name="T4" fmla="*/ 0 w 25"/>
              <a:gd name="T5" fmla="*/ 65 h 65"/>
              <a:gd name="T6" fmla="*/ 0 w 25"/>
              <a:gd name="T7" fmla="*/ 65 h 65"/>
              <a:gd name="T8" fmla="*/ 0 w 25"/>
              <a:gd name="T9" fmla="*/ 65 h 65"/>
              <a:gd name="T10" fmla="*/ 0 w 25"/>
              <a:gd name="T11" fmla="*/ 65 h 65"/>
              <a:gd name="T12" fmla="*/ 0 w 25"/>
              <a:gd name="T13" fmla="*/ 64 h 65"/>
              <a:gd name="T14" fmla="*/ 0 w 25"/>
              <a:gd name="T15" fmla="*/ 64 h 65"/>
              <a:gd name="T16" fmla="*/ 0 w 25"/>
              <a:gd name="T17" fmla="*/ 64 h 65"/>
              <a:gd name="T18" fmla="*/ 0 w 25"/>
              <a:gd name="T19" fmla="*/ 64 h 65"/>
              <a:gd name="T20" fmla="*/ 0 w 25"/>
              <a:gd name="T21" fmla="*/ 64 h 65"/>
              <a:gd name="T22" fmla="*/ 0 w 25"/>
              <a:gd name="T23" fmla="*/ 64 h 65"/>
              <a:gd name="T24" fmla="*/ 0 w 25"/>
              <a:gd name="T25" fmla="*/ 64 h 65"/>
              <a:gd name="T26" fmla="*/ 0 w 25"/>
              <a:gd name="T27" fmla="*/ 64 h 65"/>
              <a:gd name="T28" fmla="*/ 0 w 25"/>
              <a:gd name="T29" fmla="*/ 64 h 65"/>
              <a:gd name="T30" fmla="*/ 0 w 25"/>
              <a:gd name="T31" fmla="*/ 63 h 65"/>
              <a:gd name="T32" fmla="*/ 0 w 25"/>
              <a:gd name="T33" fmla="*/ 64 h 65"/>
              <a:gd name="T34" fmla="*/ 0 w 25"/>
              <a:gd name="T35" fmla="*/ 64 h 65"/>
              <a:gd name="T36" fmla="*/ 0 w 25"/>
              <a:gd name="T37" fmla="*/ 63 h 65"/>
              <a:gd name="T38" fmla="*/ 25 w 25"/>
              <a:gd name="T39" fmla="*/ 0 h 65"/>
              <a:gd name="T40" fmla="*/ 0 w 25"/>
              <a:gd name="T41" fmla="*/ 63 h 65"/>
              <a:gd name="T42" fmla="*/ 25 w 25"/>
              <a:gd name="T43" fmla="*/ 0 h 65"/>
              <a:gd name="T44" fmla="*/ 25 w 25"/>
              <a:gd name="T45" fmla="*/ 0 h 65"/>
              <a:gd name="T46" fmla="*/ 25 w 25"/>
              <a:gd name="T47" fmla="*/ 0 h 65"/>
              <a:gd name="T48" fmla="*/ 25 w 25"/>
              <a:gd name="T4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65">
                <a:moveTo>
                  <a:pt x="0" y="65"/>
                </a:moveTo>
                <a:cubicBezTo>
                  <a:pt x="0" y="65"/>
                  <a:pt x="0" y="65"/>
                  <a:pt x="0" y="65"/>
                </a:cubicBezTo>
                <a:cubicBezTo>
                  <a:pt x="0" y="65"/>
                  <a:pt x="0" y="65"/>
                  <a:pt x="0" y="65"/>
                </a:cubicBezTo>
                <a:moveTo>
                  <a:pt x="0" y="65"/>
                </a:moveTo>
                <a:cubicBezTo>
                  <a:pt x="0" y="65"/>
                  <a:pt x="0" y="65"/>
                  <a:pt x="0" y="65"/>
                </a:cubicBezTo>
                <a:cubicBezTo>
                  <a:pt x="0" y="65"/>
                  <a:pt x="0" y="65"/>
                  <a:pt x="0" y="65"/>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3"/>
                </a:moveTo>
                <a:cubicBezTo>
                  <a:pt x="0" y="63"/>
                  <a:pt x="0" y="64"/>
                  <a:pt x="0" y="64"/>
                </a:cubicBezTo>
                <a:cubicBezTo>
                  <a:pt x="0" y="64"/>
                  <a:pt x="0" y="64"/>
                  <a:pt x="0" y="64"/>
                </a:cubicBezTo>
                <a:cubicBezTo>
                  <a:pt x="0" y="64"/>
                  <a:pt x="0" y="63"/>
                  <a:pt x="0" y="63"/>
                </a:cubicBezTo>
                <a:moveTo>
                  <a:pt x="25" y="0"/>
                </a:moveTo>
                <a:cubicBezTo>
                  <a:pt x="10" y="17"/>
                  <a:pt x="0" y="39"/>
                  <a:pt x="0" y="63"/>
                </a:cubicBezTo>
                <a:cubicBezTo>
                  <a:pt x="0" y="39"/>
                  <a:pt x="10" y="17"/>
                  <a:pt x="25" y="0"/>
                </a:cubicBezTo>
                <a:moveTo>
                  <a:pt x="25" y="0"/>
                </a:moveTo>
                <a:cubicBezTo>
                  <a:pt x="25" y="0"/>
                  <a:pt x="25" y="0"/>
                  <a:pt x="25" y="0"/>
                </a:cubicBezTo>
                <a:cubicBezTo>
                  <a:pt x="25" y="0"/>
                  <a:pt x="25" y="0"/>
                  <a:pt x="25"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3" name="Freeform 58">
            <a:extLst>
              <a:ext uri="{FF2B5EF4-FFF2-40B4-BE49-F238E27FC236}">
                <a16:creationId xmlns:a16="http://schemas.microsoft.com/office/drawing/2014/main" id="{179E3407-BD9E-6F38-02F5-56964CF1DFA1}"/>
              </a:ext>
            </a:extLst>
          </p:cNvPr>
          <p:cNvSpPr>
            <a:spLocks noEditPoints="1"/>
          </p:cNvSpPr>
          <p:nvPr/>
        </p:nvSpPr>
        <p:spPr bwMode="auto">
          <a:xfrm>
            <a:off x="9596464" y="4732728"/>
            <a:ext cx="44450" cy="222250"/>
          </a:xfrm>
          <a:custGeom>
            <a:avLst/>
            <a:gdLst>
              <a:gd name="T0" fmla="*/ 7 w 18"/>
              <a:gd name="T1" fmla="*/ 91 h 91"/>
              <a:gd name="T2" fmla="*/ 7 w 18"/>
              <a:gd name="T3" fmla="*/ 91 h 91"/>
              <a:gd name="T4" fmla="*/ 7 w 18"/>
              <a:gd name="T5" fmla="*/ 91 h 91"/>
              <a:gd name="T6" fmla="*/ 7 w 18"/>
              <a:gd name="T7" fmla="*/ 91 h 91"/>
              <a:gd name="T8" fmla="*/ 7 w 18"/>
              <a:gd name="T9" fmla="*/ 91 h 91"/>
              <a:gd name="T10" fmla="*/ 7 w 18"/>
              <a:gd name="T11" fmla="*/ 91 h 91"/>
              <a:gd name="T12" fmla="*/ 7 w 18"/>
              <a:gd name="T13" fmla="*/ 91 h 91"/>
              <a:gd name="T14" fmla="*/ 7 w 18"/>
              <a:gd name="T15" fmla="*/ 91 h 91"/>
              <a:gd name="T16" fmla="*/ 7 w 18"/>
              <a:gd name="T17" fmla="*/ 91 h 91"/>
              <a:gd name="T18" fmla="*/ 7 w 18"/>
              <a:gd name="T19" fmla="*/ 91 h 91"/>
              <a:gd name="T20" fmla="*/ 7 w 18"/>
              <a:gd name="T21" fmla="*/ 91 h 91"/>
              <a:gd name="T22" fmla="*/ 7 w 18"/>
              <a:gd name="T23" fmla="*/ 91 h 91"/>
              <a:gd name="T24" fmla="*/ 6 w 18"/>
              <a:gd name="T25" fmla="*/ 90 h 91"/>
              <a:gd name="T26" fmla="*/ 7 w 18"/>
              <a:gd name="T27" fmla="*/ 91 h 91"/>
              <a:gd name="T28" fmla="*/ 6 w 18"/>
              <a:gd name="T29" fmla="*/ 90 h 91"/>
              <a:gd name="T30" fmla="*/ 0 w 18"/>
              <a:gd name="T31" fmla="*/ 57 h 91"/>
              <a:gd name="T32" fmla="*/ 6 w 18"/>
              <a:gd name="T33" fmla="*/ 90 h 91"/>
              <a:gd name="T34" fmla="*/ 0 w 18"/>
              <a:gd name="T35" fmla="*/ 57 h 91"/>
              <a:gd name="T36" fmla="*/ 0 w 18"/>
              <a:gd name="T37" fmla="*/ 57 h 91"/>
              <a:gd name="T38" fmla="*/ 0 w 18"/>
              <a:gd name="T39" fmla="*/ 57 h 91"/>
              <a:gd name="T40" fmla="*/ 0 w 18"/>
              <a:gd name="T41" fmla="*/ 57 h 91"/>
              <a:gd name="T42" fmla="*/ 0 w 18"/>
              <a:gd name="T43" fmla="*/ 57 h 91"/>
              <a:gd name="T44" fmla="*/ 0 w 18"/>
              <a:gd name="T45" fmla="*/ 57 h 91"/>
              <a:gd name="T46" fmla="*/ 0 w 18"/>
              <a:gd name="T47" fmla="*/ 57 h 91"/>
              <a:gd name="T48" fmla="*/ 0 w 18"/>
              <a:gd name="T49" fmla="*/ 56 h 91"/>
              <a:gd name="T50" fmla="*/ 0 w 18"/>
              <a:gd name="T51" fmla="*/ 57 h 91"/>
              <a:gd name="T52" fmla="*/ 0 w 18"/>
              <a:gd name="T53" fmla="*/ 56 h 91"/>
              <a:gd name="T54" fmla="*/ 0 w 18"/>
              <a:gd name="T55" fmla="*/ 56 h 91"/>
              <a:gd name="T56" fmla="*/ 0 w 18"/>
              <a:gd name="T57" fmla="*/ 56 h 91"/>
              <a:gd name="T58" fmla="*/ 0 w 18"/>
              <a:gd name="T59" fmla="*/ 56 h 91"/>
              <a:gd name="T60" fmla="*/ 0 w 18"/>
              <a:gd name="T61" fmla="*/ 56 h 91"/>
              <a:gd name="T62" fmla="*/ 0 w 18"/>
              <a:gd name="T63" fmla="*/ 56 h 91"/>
              <a:gd name="T64" fmla="*/ 0 w 18"/>
              <a:gd name="T65" fmla="*/ 56 h 91"/>
              <a:gd name="T66" fmla="*/ 0 w 18"/>
              <a:gd name="T67" fmla="*/ 56 h 91"/>
              <a:gd name="T68" fmla="*/ 0 w 18"/>
              <a:gd name="T69" fmla="*/ 56 h 91"/>
              <a:gd name="T70" fmla="*/ 0 w 18"/>
              <a:gd name="T71" fmla="*/ 56 h 91"/>
              <a:gd name="T72" fmla="*/ 0 w 18"/>
              <a:gd name="T73" fmla="*/ 55 h 91"/>
              <a:gd name="T74" fmla="*/ 0 w 18"/>
              <a:gd name="T75" fmla="*/ 56 h 91"/>
              <a:gd name="T76" fmla="*/ 0 w 18"/>
              <a:gd name="T77" fmla="*/ 56 h 91"/>
              <a:gd name="T78" fmla="*/ 0 w 18"/>
              <a:gd name="T79" fmla="*/ 55 h 91"/>
              <a:gd name="T80" fmla="*/ 18 w 18"/>
              <a:gd name="T81" fmla="*/ 0 h 91"/>
              <a:gd name="T82" fmla="*/ 0 w 18"/>
              <a:gd name="T83" fmla="*/ 55 h 91"/>
              <a:gd name="T84" fmla="*/ 18 w 18"/>
              <a:gd name="T85" fmla="*/ 0 h 91"/>
              <a:gd name="T86" fmla="*/ 18 w 18"/>
              <a:gd name="T87" fmla="*/ 0 h 91"/>
              <a:gd name="T88" fmla="*/ 18 w 18"/>
              <a:gd name="T89" fmla="*/ 0 h 91"/>
              <a:gd name="T90" fmla="*/ 18 w 18"/>
              <a:gd name="T91" fmla="*/ 0 h 91"/>
              <a:gd name="T92" fmla="*/ 18 w 18"/>
              <a:gd name="T93" fmla="*/ 0 h 91"/>
              <a:gd name="T94" fmla="*/ 18 w 18"/>
              <a:gd name="T95" fmla="*/ 0 h 91"/>
              <a:gd name="T96" fmla="*/ 18 w 18"/>
              <a:gd name="T9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 h="91">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6" y="90"/>
                </a:moveTo>
                <a:cubicBezTo>
                  <a:pt x="6" y="90"/>
                  <a:pt x="6" y="90"/>
                  <a:pt x="7" y="91"/>
                </a:cubicBezTo>
                <a:cubicBezTo>
                  <a:pt x="6" y="90"/>
                  <a:pt x="6" y="90"/>
                  <a:pt x="6" y="90"/>
                </a:cubicBezTo>
                <a:moveTo>
                  <a:pt x="0" y="57"/>
                </a:moveTo>
                <a:cubicBezTo>
                  <a:pt x="0" y="69"/>
                  <a:pt x="2" y="80"/>
                  <a:pt x="6" y="90"/>
                </a:cubicBezTo>
                <a:cubicBezTo>
                  <a:pt x="2" y="80"/>
                  <a:pt x="0" y="69"/>
                  <a:pt x="0" y="57"/>
                </a:cubicBezTo>
                <a:moveTo>
                  <a:pt x="0" y="57"/>
                </a:moveTo>
                <a:cubicBezTo>
                  <a:pt x="0" y="57"/>
                  <a:pt x="0" y="57"/>
                  <a:pt x="0" y="57"/>
                </a:cubicBezTo>
                <a:cubicBezTo>
                  <a:pt x="0" y="57"/>
                  <a:pt x="0" y="57"/>
                  <a:pt x="0" y="57"/>
                </a:cubicBezTo>
                <a:moveTo>
                  <a:pt x="0" y="57"/>
                </a:moveTo>
                <a:cubicBezTo>
                  <a:pt x="0" y="57"/>
                  <a:pt x="0" y="57"/>
                  <a:pt x="0" y="57"/>
                </a:cubicBezTo>
                <a:cubicBezTo>
                  <a:pt x="0" y="57"/>
                  <a:pt x="0" y="57"/>
                  <a:pt x="0" y="57"/>
                </a:cubicBezTo>
                <a:moveTo>
                  <a:pt x="0" y="56"/>
                </a:moveTo>
                <a:cubicBezTo>
                  <a:pt x="0" y="57"/>
                  <a:pt x="0" y="57"/>
                  <a:pt x="0" y="57"/>
                </a:cubicBezTo>
                <a:cubicBezTo>
                  <a:pt x="0" y="57"/>
                  <a:pt x="0" y="57"/>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5"/>
                </a:moveTo>
                <a:cubicBezTo>
                  <a:pt x="0" y="55"/>
                  <a:pt x="0" y="55"/>
                  <a:pt x="0" y="56"/>
                </a:cubicBezTo>
                <a:cubicBezTo>
                  <a:pt x="0" y="56"/>
                  <a:pt x="0" y="56"/>
                  <a:pt x="0" y="56"/>
                </a:cubicBezTo>
                <a:cubicBezTo>
                  <a:pt x="0" y="55"/>
                  <a:pt x="0" y="55"/>
                  <a:pt x="0" y="55"/>
                </a:cubicBezTo>
                <a:moveTo>
                  <a:pt x="18" y="0"/>
                </a:moveTo>
                <a:cubicBezTo>
                  <a:pt x="7" y="15"/>
                  <a:pt x="0" y="35"/>
                  <a:pt x="0" y="55"/>
                </a:cubicBezTo>
                <a:cubicBezTo>
                  <a:pt x="0" y="35"/>
                  <a:pt x="7" y="15"/>
                  <a:pt x="18" y="0"/>
                </a:cubicBezTo>
                <a:moveTo>
                  <a:pt x="18" y="0"/>
                </a:moveTo>
                <a:cubicBezTo>
                  <a:pt x="18" y="0"/>
                  <a:pt x="18" y="0"/>
                  <a:pt x="18" y="0"/>
                </a:cubicBezTo>
                <a:cubicBezTo>
                  <a:pt x="18" y="0"/>
                  <a:pt x="18" y="0"/>
                  <a:pt x="18" y="0"/>
                </a:cubicBezTo>
                <a:moveTo>
                  <a:pt x="18" y="0"/>
                </a:moveTo>
                <a:cubicBezTo>
                  <a:pt x="18" y="0"/>
                  <a:pt x="18" y="0"/>
                  <a:pt x="18" y="0"/>
                </a:cubicBezTo>
                <a:cubicBezTo>
                  <a:pt x="18" y="0"/>
                  <a:pt x="18" y="0"/>
                  <a:pt x="18"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2254" name="Group 2253">
            <a:extLst>
              <a:ext uri="{FF2B5EF4-FFF2-40B4-BE49-F238E27FC236}">
                <a16:creationId xmlns:a16="http://schemas.microsoft.com/office/drawing/2014/main" id="{76F7B9B2-9ADA-2F37-63D9-5EC429AD550C}"/>
              </a:ext>
            </a:extLst>
          </p:cNvPr>
          <p:cNvGrpSpPr/>
          <p:nvPr/>
        </p:nvGrpSpPr>
        <p:grpSpPr>
          <a:xfrm>
            <a:off x="9702279" y="4369393"/>
            <a:ext cx="566738" cy="568325"/>
            <a:chOff x="3915815" y="4369393"/>
            <a:chExt cx="566738" cy="568325"/>
          </a:xfrm>
        </p:grpSpPr>
        <p:sp>
          <p:nvSpPr>
            <p:cNvPr id="2255" name="Freeform 56">
              <a:extLst>
                <a:ext uri="{FF2B5EF4-FFF2-40B4-BE49-F238E27FC236}">
                  <a16:creationId xmlns:a16="http://schemas.microsoft.com/office/drawing/2014/main" id="{5788969C-2835-1CA5-C1A0-311537859CC3}"/>
                </a:ext>
              </a:extLst>
            </p:cNvPr>
            <p:cNvSpPr>
              <a:spLocks/>
            </p:cNvSpPr>
            <p:nvPr/>
          </p:nvSpPr>
          <p:spPr bwMode="auto">
            <a:xfrm>
              <a:off x="3915815" y="4369393"/>
              <a:ext cx="566738" cy="568325"/>
            </a:xfrm>
            <a:custGeom>
              <a:avLst/>
              <a:gdLst>
                <a:gd name="T0" fmla="*/ 116 w 232"/>
                <a:gd name="T1" fmla="*/ 232 h 232"/>
                <a:gd name="T2" fmla="*/ 232 w 232"/>
                <a:gd name="T3" fmla="*/ 116 h 232"/>
                <a:gd name="T4" fmla="*/ 116 w 232"/>
                <a:gd name="T5" fmla="*/ 0 h 232"/>
                <a:gd name="T6" fmla="*/ 0 w 232"/>
                <a:gd name="T7" fmla="*/ 116 h 232"/>
                <a:gd name="T8" fmla="*/ 116 w 232"/>
                <a:gd name="T9" fmla="*/ 232 h 232"/>
              </a:gdLst>
              <a:ahLst/>
              <a:cxnLst>
                <a:cxn ang="0">
                  <a:pos x="T0" y="T1"/>
                </a:cxn>
                <a:cxn ang="0">
                  <a:pos x="T2" y="T3"/>
                </a:cxn>
                <a:cxn ang="0">
                  <a:pos x="T4" y="T5"/>
                </a:cxn>
                <a:cxn ang="0">
                  <a:pos x="T6" y="T7"/>
                </a:cxn>
                <a:cxn ang="0">
                  <a:pos x="T8" y="T9"/>
                </a:cxn>
              </a:cxnLst>
              <a:rect l="0" t="0" r="r" b="b"/>
              <a:pathLst>
                <a:path w="232" h="232">
                  <a:moveTo>
                    <a:pt x="116" y="232"/>
                  </a:moveTo>
                  <a:cubicBezTo>
                    <a:pt x="180" y="232"/>
                    <a:pt x="232" y="180"/>
                    <a:pt x="232" y="116"/>
                  </a:cubicBezTo>
                  <a:cubicBezTo>
                    <a:pt x="232" y="52"/>
                    <a:pt x="180" y="0"/>
                    <a:pt x="116" y="0"/>
                  </a:cubicBezTo>
                  <a:cubicBezTo>
                    <a:pt x="52" y="0"/>
                    <a:pt x="0" y="52"/>
                    <a:pt x="0" y="116"/>
                  </a:cubicBezTo>
                  <a:cubicBezTo>
                    <a:pt x="0" y="179"/>
                    <a:pt x="52" y="232"/>
                    <a:pt x="116" y="232"/>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6" name="Oval 57">
              <a:extLst>
                <a:ext uri="{FF2B5EF4-FFF2-40B4-BE49-F238E27FC236}">
                  <a16:creationId xmlns:a16="http://schemas.microsoft.com/office/drawing/2014/main" id="{11629616-F8B1-7CCC-D511-56E49D4D2A83}"/>
                </a:ext>
              </a:extLst>
            </p:cNvPr>
            <p:cNvSpPr>
              <a:spLocks noChangeArrowheads="1"/>
            </p:cNvSpPr>
            <p:nvPr/>
          </p:nvSpPr>
          <p:spPr bwMode="auto">
            <a:xfrm>
              <a:off x="3971377" y="4423368"/>
              <a:ext cx="457200"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7" name="Freeform 59">
              <a:extLst>
                <a:ext uri="{FF2B5EF4-FFF2-40B4-BE49-F238E27FC236}">
                  <a16:creationId xmlns:a16="http://schemas.microsoft.com/office/drawing/2014/main" id="{533B9D20-0067-DA3C-E20E-E39937E2DC3A}"/>
                </a:ext>
              </a:extLst>
            </p:cNvPr>
            <p:cNvSpPr>
              <a:spLocks/>
            </p:cNvSpPr>
            <p:nvPr/>
          </p:nvSpPr>
          <p:spPr bwMode="auto">
            <a:xfrm>
              <a:off x="3971377" y="4450355"/>
              <a:ext cx="190500" cy="428625"/>
            </a:xfrm>
            <a:custGeom>
              <a:avLst/>
              <a:gdLst>
                <a:gd name="T0" fmla="*/ 49 w 78"/>
                <a:gd name="T1" fmla="*/ 0 h 175"/>
                <a:gd name="T2" fmla="*/ 18 w 78"/>
                <a:gd name="T3" fmla="*/ 27 h 175"/>
                <a:gd name="T4" fmla="*/ 18 w 78"/>
                <a:gd name="T5" fmla="*/ 27 h 175"/>
                <a:gd name="T6" fmla="*/ 18 w 78"/>
                <a:gd name="T7" fmla="*/ 27 h 175"/>
                <a:gd name="T8" fmla="*/ 18 w 78"/>
                <a:gd name="T9" fmla="*/ 27 h 175"/>
                <a:gd name="T10" fmla="*/ 18 w 78"/>
                <a:gd name="T11" fmla="*/ 27 h 175"/>
                <a:gd name="T12" fmla="*/ 0 w 78"/>
                <a:gd name="T13" fmla="*/ 82 h 175"/>
                <a:gd name="T14" fmla="*/ 0 w 78"/>
                <a:gd name="T15" fmla="*/ 82 h 175"/>
                <a:gd name="T16" fmla="*/ 0 w 78"/>
                <a:gd name="T17" fmla="*/ 83 h 175"/>
                <a:gd name="T18" fmla="*/ 0 w 78"/>
                <a:gd name="T19" fmla="*/ 83 h 175"/>
                <a:gd name="T20" fmla="*/ 0 w 78"/>
                <a:gd name="T21" fmla="*/ 83 h 175"/>
                <a:gd name="T22" fmla="*/ 0 w 78"/>
                <a:gd name="T23" fmla="*/ 83 h 175"/>
                <a:gd name="T24" fmla="*/ 0 w 78"/>
                <a:gd name="T25" fmla="*/ 83 h 175"/>
                <a:gd name="T26" fmla="*/ 0 w 78"/>
                <a:gd name="T27" fmla="*/ 83 h 175"/>
                <a:gd name="T28" fmla="*/ 0 w 78"/>
                <a:gd name="T29" fmla="*/ 83 h 175"/>
                <a:gd name="T30" fmla="*/ 0 w 78"/>
                <a:gd name="T31" fmla="*/ 83 h 175"/>
                <a:gd name="T32" fmla="*/ 0 w 78"/>
                <a:gd name="T33" fmla="*/ 84 h 175"/>
                <a:gd name="T34" fmla="*/ 0 w 78"/>
                <a:gd name="T35" fmla="*/ 84 h 175"/>
                <a:gd name="T36" fmla="*/ 0 w 78"/>
                <a:gd name="T37" fmla="*/ 84 h 175"/>
                <a:gd name="T38" fmla="*/ 0 w 78"/>
                <a:gd name="T39" fmla="*/ 84 h 175"/>
                <a:gd name="T40" fmla="*/ 0 w 78"/>
                <a:gd name="T41" fmla="*/ 84 h 175"/>
                <a:gd name="T42" fmla="*/ 0 w 78"/>
                <a:gd name="T43" fmla="*/ 84 h 175"/>
                <a:gd name="T44" fmla="*/ 6 w 78"/>
                <a:gd name="T45" fmla="*/ 117 h 175"/>
                <a:gd name="T46" fmla="*/ 6 w 78"/>
                <a:gd name="T47" fmla="*/ 117 h 175"/>
                <a:gd name="T48" fmla="*/ 7 w 78"/>
                <a:gd name="T49" fmla="*/ 118 h 175"/>
                <a:gd name="T50" fmla="*/ 7 w 78"/>
                <a:gd name="T51" fmla="*/ 118 h 175"/>
                <a:gd name="T52" fmla="*/ 7 w 78"/>
                <a:gd name="T53" fmla="*/ 118 h 175"/>
                <a:gd name="T54" fmla="*/ 7 w 78"/>
                <a:gd name="T55" fmla="*/ 118 h 175"/>
                <a:gd name="T56" fmla="*/ 7 w 78"/>
                <a:gd name="T57" fmla="*/ 118 h 175"/>
                <a:gd name="T58" fmla="*/ 7 w 78"/>
                <a:gd name="T59" fmla="*/ 118 h 175"/>
                <a:gd name="T60" fmla="*/ 7 w 78"/>
                <a:gd name="T61" fmla="*/ 118 h 175"/>
                <a:gd name="T62" fmla="*/ 7 w 78"/>
                <a:gd name="T63" fmla="*/ 118 h 175"/>
                <a:gd name="T64" fmla="*/ 7 w 78"/>
                <a:gd name="T65" fmla="*/ 118 h 175"/>
                <a:gd name="T66" fmla="*/ 78 w 78"/>
                <a:gd name="T67" fmla="*/ 175 h 175"/>
                <a:gd name="T68" fmla="*/ 46 w 78"/>
                <a:gd name="T69" fmla="*/ 153 h 175"/>
                <a:gd name="T70" fmla="*/ 19 w 78"/>
                <a:gd name="T71" fmla="*/ 106 h 175"/>
                <a:gd name="T72" fmla="*/ 15 w 78"/>
                <a:gd name="T73" fmla="*/ 78 h 175"/>
                <a:gd name="T74" fmla="*/ 15 w 78"/>
                <a:gd name="T75" fmla="*/ 77 h 175"/>
                <a:gd name="T76" fmla="*/ 30 w 78"/>
                <a:gd name="T77" fmla="*/ 24 h 175"/>
                <a:gd name="T78" fmla="*/ 46 w 78"/>
                <a:gd name="T79" fmla="*/ 3 h 175"/>
                <a:gd name="T80" fmla="*/ 49 w 78"/>
                <a:gd name="T81"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175">
                  <a:moveTo>
                    <a:pt x="49" y="0"/>
                  </a:moveTo>
                  <a:cubicBezTo>
                    <a:pt x="37" y="7"/>
                    <a:pt x="27" y="16"/>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7" y="42"/>
                    <a:pt x="0" y="6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96"/>
                    <a:pt x="2" y="107"/>
                    <a:pt x="6" y="117"/>
                  </a:cubicBezTo>
                  <a:cubicBezTo>
                    <a:pt x="6" y="117"/>
                    <a:pt x="6" y="117"/>
                    <a:pt x="6" y="117"/>
                  </a:cubicBezTo>
                  <a:cubicBezTo>
                    <a:pt x="6" y="117"/>
                    <a:pt x="6" y="117"/>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19" y="148"/>
                    <a:pt x="46" y="170"/>
                    <a:pt x="78" y="175"/>
                  </a:cubicBezTo>
                  <a:cubicBezTo>
                    <a:pt x="66" y="170"/>
                    <a:pt x="55" y="162"/>
                    <a:pt x="46" y="153"/>
                  </a:cubicBezTo>
                  <a:cubicBezTo>
                    <a:pt x="33" y="140"/>
                    <a:pt x="24" y="124"/>
                    <a:pt x="19" y="106"/>
                  </a:cubicBezTo>
                  <a:cubicBezTo>
                    <a:pt x="18" y="97"/>
                    <a:pt x="17" y="88"/>
                    <a:pt x="15" y="78"/>
                  </a:cubicBezTo>
                  <a:cubicBezTo>
                    <a:pt x="15" y="78"/>
                    <a:pt x="15" y="78"/>
                    <a:pt x="15" y="77"/>
                  </a:cubicBezTo>
                  <a:cubicBezTo>
                    <a:pt x="15" y="58"/>
                    <a:pt x="20" y="41"/>
                    <a:pt x="30" y="24"/>
                  </a:cubicBezTo>
                  <a:cubicBezTo>
                    <a:pt x="35" y="17"/>
                    <a:pt x="41" y="10"/>
                    <a:pt x="46" y="3"/>
                  </a:cubicBezTo>
                  <a:cubicBezTo>
                    <a:pt x="47" y="2"/>
                    <a:pt x="48" y="1"/>
                    <a:pt x="49"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8" name="Rectangle 60">
              <a:extLst>
                <a:ext uri="{FF2B5EF4-FFF2-40B4-BE49-F238E27FC236}">
                  <a16:creationId xmlns:a16="http://schemas.microsoft.com/office/drawing/2014/main" id="{AB548DC3-9732-7804-F776-0FD71472CF04}"/>
                </a:ext>
              </a:extLst>
            </p:cNvPr>
            <p:cNvSpPr>
              <a:spLocks noChangeArrowheads="1"/>
            </p:cNvSpPr>
            <p:nvPr/>
          </p:nvSpPr>
          <p:spPr bwMode="auto">
            <a:xfrm>
              <a:off x="4128540" y="4553543"/>
              <a:ext cx="139700" cy="18573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9" name="Rectangle 61">
              <a:extLst>
                <a:ext uri="{FF2B5EF4-FFF2-40B4-BE49-F238E27FC236}">
                  <a16:creationId xmlns:a16="http://schemas.microsoft.com/office/drawing/2014/main" id="{9DA41755-564A-0674-6B33-DEDF679F0EAF}"/>
                </a:ext>
              </a:extLst>
            </p:cNvPr>
            <p:cNvSpPr>
              <a:spLocks noChangeArrowheads="1"/>
            </p:cNvSpPr>
            <p:nvPr/>
          </p:nvSpPr>
          <p:spPr bwMode="auto">
            <a:xfrm>
              <a:off x="4130127" y="4456705"/>
              <a:ext cx="14427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100" b="1" dirty="0">
                  <a:solidFill>
                    <a:srgbClr val="FF9936"/>
                  </a:solidFill>
                  <a:latin typeface="Raleway" panose="020B0003030101060003" pitchFamily="34" charset="0"/>
                </a:rPr>
                <a:t>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2260" name="Group 2259">
            <a:extLst>
              <a:ext uri="{FF2B5EF4-FFF2-40B4-BE49-F238E27FC236}">
                <a16:creationId xmlns:a16="http://schemas.microsoft.com/office/drawing/2014/main" id="{E406B881-B56E-754D-0BF7-018AE1A8AC4F}"/>
              </a:ext>
            </a:extLst>
          </p:cNvPr>
          <p:cNvGrpSpPr/>
          <p:nvPr/>
        </p:nvGrpSpPr>
        <p:grpSpPr>
          <a:xfrm>
            <a:off x="9067827" y="5145885"/>
            <a:ext cx="631031" cy="577850"/>
            <a:chOff x="3281363" y="5145885"/>
            <a:chExt cx="631031" cy="577850"/>
          </a:xfrm>
        </p:grpSpPr>
        <p:sp>
          <p:nvSpPr>
            <p:cNvPr id="2261" name="Freeform 62">
              <a:extLst>
                <a:ext uri="{FF2B5EF4-FFF2-40B4-BE49-F238E27FC236}">
                  <a16:creationId xmlns:a16="http://schemas.microsoft.com/office/drawing/2014/main" id="{A9CEA71E-6A2C-02A3-286C-E9BD6CD1E21F}"/>
                </a:ext>
              </a:extLst>
            </p:cNvPr>
            <p:cNvSpPr>
              <a:spLocks/>
            </p:cNvSpPr>
            <p:nvPr/>
          </p:nvSpPr>
          <p:spPr bwMode="auto">
            <a:xfrm>
              <a:off x="3334544" y="5145885"/>
              <a:ext cx="577850" cy="577850"/>
            </a:xfrm>
            <a:custGeom>
              <a:avLst/>
              <a:gdLst>
                <a:gd name="T0" fmla="*/ 122 w 236"/>
                <a:gd name="T1" fmla="*/ 234 h 236"/>
                <a:gd name="T2" fmla="*/ 234 w 236"/>
                <a:gd name="T3" fmla="*/ 114 h 236"/>
                <a:gd name="T4" fmla="*/ 114 w 236"/>
                <a:gd name="T5" fmla="*/ 2 h 236"/>
                <a:gd name="T6" fmla="*/ 2 w 236"/>
                <a:gd name="T7" fmla="*/ 122 h 236"/>
                <a:gd name="T8" fmla="*/ 122 w 236"/>
                <a:gd name="T9" fmla="*/ 234 h 236"/>
              </a:gdLst>
              <a:ahLst/>
              <a:cxnLst>
                <a:cxn ang="0">
                  <a:pos x="T0" y="T1"/>
                </a:cxn>
                <a:cxn ang="0">
                  <a:pos x="T2" y="T3"/>
                </a:cxn>
                <a:cxn ang="0">
                  <a:pos x="T4" y="T5"/>
                </a:cxn>
                <a:cxn ang="0">
                  <a:pos x="T6" y="T7"/>
                </a:cxn>
                <a:cxn ang="0">
                  <a:pos x="T8" y="T9"/>
                </a:cxn>
              </a:cxnLst>
              <a:rect l="0" t="0" r="r" b="b"/>
              <a:pathLst>
                <a:path w="236" h="236">
                  <a:moveTo>
                    <a:pt x="122" y="234"/>
                  </a:moveTo>
                  <a:cubicBezTo>
                    <a:pt x="186" y="231"/>
                    <a:pt x="236" y="178"/>
                    <a:pt x="234" y="114"/>
                  </a:cubicBezTo>
                  <a:cubicBezTo>
                    <a:pt x="232" y="50"/>
                    <a:pt x="178" y="0"/>
                    <a:pt x="114" y="2"/>
                  </a:cubicBezTo>
                  <a:cubicBezTo>
                    <a:pt x="50" y="4"/>
                    <a:pt x="0" y="58"/>
                    <a:pt x="2" y="122"/>
                  </a:cubicBezTo>
                  <a:cubicBezTo>
                    <a:pt x="4" y="186"/>
                    <a:pt x="58" y="236"/>
                    <a:pt x="122" y="234"/>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62" name="Freeform 63">
              <a:extLst>
                <a:ext uri="{FF2B5EF4-FFF2-40B4-BE49-F238E27FC236}">
                  <a16:creationId xmlns:a16="http://schemas.microsoft.com/office/drawing/2014/main" id="{DCCAAF9B-5FED-532F-D886-756DB82BF27D}"/>
                </a:ext>
              </a:extLst>
            </p:cNvPr>
            <p:cNvSpPr>
              <a:spLocks/>
            </p:cNvSpPr>
            <p:nvPr/>
          </p:nvSpPr>
          <p:spPr bwMode="auto">
            <a:xfrm>
              <a:off x="3391694" y="5203035"/>
              <a:ext cx="465138" cy="463550"/>
            </a:xfrm>
            <a:custGeom>
              <a:avLst/>
              <a:gdLst>
                <a:gd name="T0" fmla="*/ 98 w 190"/>
                <a:gd name="T1" fmla="*/ 188 h 190"/>
                <a:gd name="T2" fmla="*/ 188 w 190"/>
                <a:gd name="T3" fmla="*/ 91 h 190"/>
                <a:gd name="T4" fmla="*/ 92 w 190"/>
                <a:gd name="T5" fmla="*/ 1 h 190"/>
                <a:gd name="T6" fmla="*/ 1 w 190"/>
                <a:gd name="T7" fmla="*/ 98 h 190"/>
                <a:gd name="T8" fmla="*/ 98 w 190"/>
                <a:gd name="T9" fmla="*/ 188 h 190"/>
              </a:gdLst>
              <a:ahLst/>
              <a:cxnLst>
                <a:cxn ang="0">
                  <a:pos x="T0" y="T1"/>
                </a:cxn>
                <a:cxn ang="0">
                  <a:pos x="T2" y="T3"/>
                </a:cxn>
                <a:cxn ang="0">
                  <a:pos x="T4" y="T5"/>
                </a:cxn>
                <a:cxn ang="0">
                  <a:pos x="T6" y="T7"/>
                </a:cxn>
                <a:cxn ang="0">
                  <a:pos x="T8" y="T9"/>
                </a:cxn>
              </a:cxnLst>
              <a:rect l="0" t="0" r="r" b="b"/>
              <a:pathLst>
                <a:path w="190" h="190">
                  <a:moveTo>
                    <a:pt x="98" y="188"/>
                  </a:moveTo>
                  <a:cubicBezTo>
                    <a:pt x="150" y="186"/>
                    <a:pt x="190" y="143"/>
                    <a:pt x="188" y="91"/>
                  </a:cubicBezTo>
                  <a:cubicBezTo>
                    <a:pt x="186" y="40"/>
                    <a:pt x="143" y="0"/>
                    <a:pt x="92" y="1"/>
                  </a:cubicBezTo>
                  <a:cubicBezTo>
                    <a:pt x="40" y="3"/>
                    <a:pt x="0" y="47"/>
                    <a:pt x="1" y="98"/>
                  </a:cubicBezTo>
                  <a:cubicBezTo>
                    <a:pt x="3" y="149"/>
                    <a:pt x="47" y="190"/>
                    <a:pt x="98" y="188"/>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63" name="Freeform 64">
              <a:extLst>
                <a:ext uri="{FF2B5EF4-FFF2-40B4-BE49-F238E27FC236}">
                  <a16:creationId xmlns:a16="http://schemas.microsoft.com/office/drawing/2014/main" id="{27ECF52C-91BC-CDCD-4D29-72FB48B06C2F}"/>
                </a:ext>
              </a:extLst>
            </p:cNvPr>
            <p:cNvSpPr>
              <a:spLocks noEditPoints="1"/>
            </p:cNvSpPr>
            <p:nvPr/>
          </p:nvSpPr>
          <p:spPr bwMode="auto">
            <a:xfrm>
              <a:off x="3281363" y="5326453"/>
              <a:ext cx="17463" cy="168275"/>
            </a:xfrm>
            <a:custGeom>
              <a:avLst/>
              <a:gdLst>
                <a:gd name="T0" fmla="*/ 7 w 7"/>
                <a:gd name="T1" fmla="*/ 69 h 69"/>
                <a:gd name="T2" fmla="*/ 7 w 7"/>
                <a:gd name="T3" fmla="*/ 69 h 69"/>
                <a:gd name="T4" fmla="*/ 7 w 7"/>
                <a:gd name="T5" fmla="*/ 69 h 69"/>
                <a:gd name="T6" fmla="*/ 7 w 7"/>
                <a:gd name="T7" fmla="*/ 68 h 69"/>
                <a:gd name="T8" fmla="*/ 6 w 7"/>
                <a:gd name="T9" fmla="*/ 67 h 69"/>
                <a:gd name="T10" fmla="*/ 6 w 7"/>
                <a:gd name="T11" fmla="*/ 66 h 69"/>
                <a:gd name="T12" fmla="*/ 6 w 7"/>
                <a:gd name="T13" fmla="*/ 66 h 69"/>
                <a:gd name="T14" fmla="*/ 6 w 7"/>
                <a:gd name="T15" fmla="*/ 66 h 69"/>
                <a:gd name="T16" fmla="*/ 6 w 7"/>
                <a:gd name="T17" fmla="*/ 66 h 69"/>
                <a:gd name="T18" fmla="*/ 5 w 7"/>
                <a:gd name="T19" fmla="*/ 65 h 69"/>
                <a:gd name="T20" fmla="*/ 5 w 7"/>
                <a:gd name="T21" fmla="*/ 65 h 69"/>
                <a:gd name="T22" fmla="*/ 5 w 7"/>
                <a:gd name="T23" fmla="*/ 65 h 69"/>
                <a:gd name="T24" fmla="*/ 5 w 7"/>
                <a:gd name="T25" fmla="*/ 64 h 69"/>
                <a:gd name="T26" fmla="*/ 5 w 7"/>
                <a:gd name="T27" fmla="*/ 64 h 69"/>
                <a:gd name="T28" fmla="*/ 5 w 7"/>
                <a:gd name="T29" fmla="*/ 63 h 69"/>
                <a:gd name="T30" fmla="*/ 5 w 7"/>
                <a:gd name="T31" fmla="*/ 63 h 69"/>
                <a:gd name="T32" fmla="*/ 5 w 7"/>
                <a:gd name="T33" fmla="*/ 63 h 69"/>
                <a:gd name="T34" fmla="*/ 5 w 7"/>
                <a:gd name="T35" fmla="*/ 62 h 69"/>
                <a:gd name="T36" fmla="*/ 4 w 7"/>
                <a:gd name="T37" fmla="*/ 62 h 69"/>
                <a:gd name="T38" fmla="*/ 4 w 7"/>
                <a:gd name="T39" fmla="*/ 62 h 69"/>
                <a:gd name="T40" fmla="*/ 4 w 7"/>
                <a:gd name="T41" fmla="*/ 61 h 69"/>
                <a:gd name="T42" fmla="*/ 4 w 7"/>
                <a:gd name="T43" fmla="*/ 60 h 69"/>
                <a:gd name="T44" fmla="*/ 4 w 7"/>
                <a:gd name="T45" fmla="*/ 60 h 69"/>
                <a:gd name="T46" fmla="*/ 4 w 7"/>
                <a:gd name="T47" fmla="*/ 60 h 69"/>
                <a:gd name="T48" fmla="*/ 4 w 7"/>
                <a:gd name="T49" fmla="*/ 60 h 69"/>
                <a:gd name="T50" fmla="*/ 4 w 7"/>
                <a:gd name="T51" fmla="*/ 59 h 69"/>
                <a:gd name="T52" fmla="*/ 4 w 7"/>
                <a:gd name="T53" fmla="*/ 59 h 69"/>
                <a:gd name="T54" fmla="*/ 3 w 7"/>
                <a:gd name="T55" fmla="*/ 59 h 69"/>
                <a:gd name="T56" fmla="*/ 3 w 7"/>
                <a:gd name="T57" fmla="*/ 57 h 69"/>
                <a:gd name="T58" fmla="*/ 3 w 7"/>
                <a:gd name="T59" fmla="*/ 57 h 69"/>
                <a:gd name="T60" fmla="*/ 3 w 7"/>
                <a:gd name="T61" fmla="*/ 56 h 69"/>
                <a:gd name="T62" fmla="*/ 3 w 7"/>
                <a:gd name="T63" fmla="*/ 56 h 69"/>
                <a:gd name="T64" fmla="*/ 3 w 7"/>
                <a:gd name="T65" fmla="*/ 56 h 69"/>
                <a:gd name="T66" fmla="*/ 0 w 7"/>
                <a:gd name="T67" fmla="*/ 40 h 69"/>
                <a:gd name="T68" fmla="*/ 0 w 7"/>
                <a:gd name="T69" fmla="*/ 40 h 69"/>
                <a:gd name="T70" fmla="*/ 0 w 7"/>
                <a:gd name="T71" fmla="*/ 40 h 69"/>
                <a:gd name="T72" fmla="*/ 0 w 7"/>
                <a:gd name="T73" fmla="*/ 40 h 69"/>
                <a:gd name="T74" fmla="*/ 0 w 7"/>
                <a:gd name="T75" fmla="*/ 39 h 69"/>
                <a:gd name="T76" fmla="*/ 0 w 7"/>
                <a:gd name="T77" fmla="*/ 39 h 69"/>
                <a:gd name="T78" fmla="*/ 0 w 7"/>
                <a:gd name="T79" fmla="*/ 39 h 69"/>
                <a:gd name="T80" fmla="*/ 0 w 7"/>
                <a:gd name="T81" fmla="*/ 38 h 69"/>
                <a:gd name="T82" fmla="*/ 0 w 7"/>
                <a:gd name="T83" fmla="*/ 38 h 69"/>
                <a:gd name="T84" fmla="*/ 0 w 7"/>
                <a:gd name="T85" fmla="*/ 38 h 69"/>
                <a:gd name="T86" fmla="*/ 7 w 7"/>
                <a:gd name="T87" fmla="*/ 0 h 69"/>
                <a:gd name="T88" fmla="*/ 7 w 7"/>
                <a:gd name="T89" fmla="*/ 0 h 69"/>
                <a:gd name="T90" fmla="*/ 7 w 7"/>
                <a:gd name="T91" fmla="*/ 0 h 69"/>
                <a:gd name="T92" fmla="*/ 7 w 7"/>
                <a:gd name="T9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 h="69">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8"/>
                  </a:moveTo>
                  <a:cubicBezTo>
                    <a:pt x="7" y="68"/>
                    <a:pt x="7" y="68"/>
                    <a:pt x="7" y="68"/>
                  </a:cubicBezTo>
                  <a:cubicBezTo>
                    <a:pt x="7" y="68"/>
                    <a:pt x="7" y="68"/>
                    <a:pt x="7" y="68"/>
                  </a:cubicBezTo>
                  <a:moveTo>
                    <a:pt x="6" y="67"/>
                  </a:moveTo>
                  <a:cubicBezTo>
                    <a:pt x="6" y="67"/>
                    <a:pt x="6" y="67"/>
                    <a:pt x="6" y="67"/>
                  </a:cubicBezTo>
                  <a:cubicBezTo>
                    <a:pt x="6" y="67"/>
                    <a:pt x="6" y="67"/>
                    <a:pt x="6" y="67"/>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5" y="65"/>
                  </a:moveTo>
                  <a:cubicBezTo>
                    <a:pt x="5" y="65"/>
                    <a:pt x="6" y="65"/>
                    <a:pt x="6" y="66"/>
                  </a:cubicBezTo>
                  <a:cubicBezTo>
                    <a:pt x="6" y="65"/>
                    <a:pt x="5" y="65"/>
                    <a:pt x="5" y="65"/>
                  </a:cubicBezTo>
                  <a:moveTo>
                    <a:pt x="5" y="65"/>
                  </a:moveTo>
                  <a:cubicBezTo>
                    <a:pt x="5" y="65"/>
                    <a:pt x="5" y="65"/>
                    <a:pt x="5" y="65"/>
                  </a:cubicBezTo>
                  <a:cubicBezTo>
                    <a:pt x="5" y="65"/>
                    <a:pt x="5" y="65"/>
                    <a:pt x="5" y="65"/>
                  </a:cubicBezTo>
                  <a:moveTo>
                    <a:pt x="5" y="65"/>
                  </a:moveTo>
                  <a:cubicBezTo>
                    <a:pt x="5" y="65"/>
                    <a:pt x="5" y="65"/>
                    <a:pt x="5" y="65"/>
                  </a:cubicBezTo>
                  <a:cubicBezTo>
                    <a:pt x="5" y="65"/>
                    <a:pt x="5" y="65"/>
                    <a:pt x="5" y="65"/>
                  </a:cubicBezTo>
                  <a:moveTo>
                    <a:pt x="5" y="64"/>
                  </a:moveTo>
                  <a:cubicBezTo>
                    <a:pt x="5" y="64"/>
                    <a:pt x="5" y="64"/>
                    <a:pt x="5" y="64"/>
                  </a:cubicBezTo>
                  <a:cubicBezTo>
                    <a:pt x="5" y="64"/>
                    <a:pt x="5" y="64"/>
                    <a:pt x="5" y="64"/>
                  </a:cubicBezTo>
                  <a:moveTo>
                    <a:pt x="5" y="64"/>
                  </a:moveTo>
                  <a:cubicBezTo>
                    <a:pt x="5" y="64"/>
                    <a:pt x="5" y="64"/>
                    <a:pt x="5" y="64"/>
                  </a:cubicBezTo>
                  <a:cubicBezTo>
                    <a:pt x="5" y="64"/>
                    <a:pt x="5" y="64"/>
                    <a:pt x="5" y="64"/>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2"/>
                  </a:moveTo>
                  <a:cubicBezTo>
                    <a:pt x="5" y="63"/>
                    <a:pt x="5" y="63"/>
                    <a:pt x="5" y="63"/>
                  </a:cubicBezTo>
                  <a:cubicBezTo>
                    <a:pt x="5" y="63"/>
                    <a:pt x="5" y="63"/>
                    <a:pt x="5" y="62"/>
                  </a:cubicBezTo>
                  <a:moveTo>
                    <a:pt x="4" y="62"/>
                  </a:moveTo>
                  <a:cubicBezTo>
                    <a:pt x="4" y="62"/>
                    <a:pt x="4" y="62"/>
                    <a:pt x="4" y="62"/>
                  </a:cubicBezTo>
                  <a:cubicBezTo>
                    <a:pt x="4" y="62"/>
                    <a:pt x="4" y="62"/>
                    <a:pt x="4" y="62"/>
                  </a:cubicBezTo>
                  <a:moveTo>
                    <a:pt x="4" y="62"/>
                  </a:moveTo>
                  <a:cubicBezTo>
                    <a:pt x="4" y="62"/>
                    <a:pt x="4" y="62"/>
                    <a:pt x="4" y="62"/>
                  </a:cubicBezTo>
                  <a:cubicBezTo>
                    <a:pt x="4" y="62"/>
                    <a:pt x="4" y="62"/>
                    <a:pt x="4" y="62"/>
                  </a:cubicBezTo>
                  <a:moveTo>
                    <a:pt x="4" y="61"/>
                  </a:moveTo>
                  <a:cubicBezTo>
                    <a:pt x="4" y="61"/>
                    <a:pt x="4" y="61"/>
                    <a:pt x="4" y="61"/>
                  </a:cubicBezTo>
                  <a:cubicBezTo>
                    <a:pt x="4" y="61"/>
                    <a:pt x="4" y="61"/>
                    <a:pt x="4" y="61"/>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59"/>
                  </a:moveTo>
                  <a:cubicBezTo>
                    <a:pt x="4" y="59"/>
                    <a:pt x="4" y="59"/>
                    <a:pt x="4" y="59"/>
                  </a:cubicBezTo>
                  <a:cubicBezTo>
                    <a:pt x="4" y="59"/>
                    <a:pt x="4" y="59"/>
                    <a:pt x="4" y="59"/>
                  </a:cubicBezTo>
                  <a:moveTo>
                    <a:pt x="4" y="59"/>
                  </a:moveTo>
                  <a:cubicBezTo>
                    <a:pt x="4" y="59"/>
                    <a:pt x="4" y="59"/>
                    <a:pt x="4" y="59"/>
                  </a:cubicBezTo>
                  <a:cubicBezTo>
                    <a:pt x="4" y="59"/>
                    <a:pt x="4" y="59"/>
                    <a:pt x="4" y="59"/>
                  </a:cubicBezTo>
                  <a:moveTo>
                    <a:pt x="3" y="59"/>
                  </a:moveTo>
                  <a:cubicBezTo>
                    <a:pt x="3" y="59"/>
                    <a:pt x="3" y="59"/>
                    <a:pt x="3" y="59"/>
                  </a:cubicBezTo>
                  <a:cubicBezTo>
                    <a:pt x="3" y="59"/>
                    <a:pt x="3" y="59"/>
                    <a:pt x="3" y="59"/>
                  </a:cubicBezTo>
                  <a:moveTo>
                    <a:pt x="3" y="57"/>
                  </a:moveTo>
                  <a:cubicBezTo>
                    <a:pt x="3" y="57"/>
                    <a:pt x="3" y="57"/>
                    <a:pt x="3" y="57"/>
                  </a:cubicBezTo>
                  <a:cubicBezTo>
                    <a:pt x="3" y="57"/>
                    <a:pt x="3" y="57"/>
                    <a:pt x="3" y="57"/>
                  </a:cubicBezTo>
                  <a:moveTo>
                    <a:pt x="3" y="57"/>
                  </a:moveTo>
                  <a:cubicBezTo>
                    <a:pt x="3" y="57"/>
                    <a:pt x="3" y="57"/>
                    <a:pt x="3" y="57"/>
                  </a:cubicBezTo>
                  <a:cubicBezTo>
                    <a:pt x="3" y="57"/>
                    <a:pt x="3" y="57"/>
                    <a:pt x="3" y="57"/>
                  </a:cubicBezTo>
                  <a:moveTo>
                    <a:pt x="3" y="56"/>
                  </a:moveTo>
                  <a:cubicBezTo>
                    <a:pt x="3" y="56"/>
                    <a:pt x="3" y="57"/>
                    <a:pt x="3" y="57"/>
                  </a:cubicBezTo>
                  <a:cubicBezTo>
                    <a:pt x="3" y="57"/>
                    <a:pt x="3" y="56"/>
                    <a:pt x="3" y="56"/>
                  </a:cubicBezTo>
                  <a:moveTo>
                    <a:pt x="3" y="56"/>
                  </a:moveTo>
                  <a:cubicBezTo>
                    <a:pt x="3" y="56"/>
                    <a:pt x="3" y="56"/>
                    <a:pt x="3" y="56"/>
                  </a:cubicBezTo>
                  <a:cubicBezTo>
                    <a:pt x="3" y="56"/>
                    <a:pt x="3" y="56"/>
                    <a:pt x="3" y="56"/>
                  </a:cubicBezTo>
                  <a:moveTo>
                    <a:pt x="3" y="56"/>
                  </a:moveTo>
                  <a:cubicBezTo>
                    <a:pt x="3" y="56"/>
                    <a:pt x="3" y="56"/>
                    <a:pt x="3" y="56"/>
                  </a:cubicBezTo>
                  <a:cubicBezTo>
                    <a:pt x="3" y="56"/>
                    <a:pt x="3" y="56"/>
                    <a:pt x="3" y="56"/>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8"/>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7" y="0"/>
                  </a:moveTo>
                  <a:cubicBezTo>
                    <a:pt x="2" y="12"/>
                    <a:pt x="0" y="24"/>
                    <a:pt x="0" y="38"/>
                  </a:cubicBezTo>
                  <a:cubicBezTo>
                    <a:pt x="0" y="24"/>
                    <a:pt x="2" y="12"/>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64" name="Freeform 65">
              <a:extLst>
                <a:ext uri="{FF2B5EF4-FFF2-40B4-BE49-F238E27FC236}">
                  <a16:creationId xmlns:a16="http://schemas.microsoft.com/office/drawing/2014/main" id="{30345822-74A4-BD51-8F24-2839E3A8CA64}"/>
                </a:ext>
              </a:extLst>
            </p:cNvPr>
            <p:cNvSpPr>
              <a:spLocks/>
            </p:cNvSpPr>
            <p:nvPr/>
          </p:nvSpPr>
          <p:spPr bwMode="auto">
            <a:xfrm>
              <a:off x="3393282" y="5236373"/>
              <a:ext cx="201613" cy="425450"/>
            </a:xfrm>
            <a:custGeom>
              <a:avLst/>
              <a:gdLst>
                <a:gd name="T0" fmla="*/ 7 w 82"/>
                <a:gd name="T1" fmla="*/ 46 h 174"/>
                <a:gd name="T2" fmla="*/ 7 w 82"/>
                <a:gd name="T3" fmla="*/ 46 h 174"/>
                <a:gd name="T4" fmla="*/ 7 w 82"/>
                <a:gd name="T5" fmla="*/ 46 h 174"/>
                <a:gd name="T6" fmla="*/ 7 w 82"/>
                <a:gd name="T7" fmla="*/ 46 h 174"/>
                <a:gd name="T8" fmla="*/ 0 w 82"/>
                <a:gd name="T9" fmla="*/ 84 h 174"/>
                <a:gd name="T10" fmla="*/ 0 w 82"/>
                <a:gd name="T11" fmla="*/ 84 h 174"/>
                <a:gd name="T12" fmla="*/ 0 w 82"/>
                <a:gd name="T13" fmla="*/ 84 h 174"/>
                <a:gd name="T14" fmla="*/ 0 w 82"/>
                <a:gd name="T15" fmla="*/ 85 h 174"/>
                <a:gd name="T16" fmla="*/ 0 w 82"/>
                <a:gd name="T17" fmla="*/ 85 h 174"/>
                <a:gd name="T18" fmla="*/ 0 w 82"/>
                <a:gd name="T19" fmla="*/ 85 h 174"/>
                <a:gd name="T20" fmla="*/ 0 w 82"/>
                <a:gd name="T21" fmla="*/ 85 h 174"/>
                <a:gd name="T22" fmla="*/ 0 w 82"/>
                <a:gd name="T23" fmla="*/ 86 h 174"/>
                <a:gd name="T24" fmla="*/ 0 w 82"/>
                <a:gd name="T25" fmla="*/ 86 h 174"/>
                <a:gd name="T26" fmla="*/ 0 w 82"/>
                <a:gd name="T27" fmla="*/ 86 h 174"/>
                <a:gd name="T28" fmla="*/ 0 w 82"/>
                <a:gd name="T29" fmla="*/ 86 h 174"/>
                <a:gd name="T30" fmla="*/ 3 w 82"/>
                <a:gd name="T31" fmla="*/ 102 h 174"/>
                <a:gd name="T32" fmla="*/ 3 w 82"/>
                <a:gd name="T33" fmla="*/ 102 h 174"/>
                <a:gd name="T34" fmla="*/ 3 w 82"/>
                <a:gd name="T35" fmla="*/ 103 h 174"/>
                <a:gd name="T36" fmla="*/ 3 w 82"/>
                <a:gd name="T37" fmla="*/ 103 h 174"/>
                <a:gd name="T38" fmla="*/ 3 w 82"/>
                <a:gd name="T39" fmla="*/ 103 h 174"/>
                <a:gd name="T40" fmla="*/ 3 w 82"/>
                <a:gd name="T41" fmla="*/ 105 h 174"/>
                <a:gd name="T42" fmla="*/ 4 w 82"/>
                <a:gd name="T43" fmla="*/ 105 h 174"/>
                <a:gd name="T44" fmla="*/ 4 w 82"/>
                <a:gd name="T45" fmla="*/ 105 h 174"/>
                <a:gd name="T46" fmla="*/ 4 w 82"/>
                <a:gd name="T47" fmla="*/ 106 h 174"/>
                <a:gd name="T48" fmla="*/ 4 w 82"/>
                <a:gd name="T49" fmla="*/ 106 h 174"/>
                <a:gd name="T50" fmla="*/ 4 w 82"/>
                <a:gd name="T51" fmla="*/ 106 h 174"/>
                <a:gd name="T52" fmla="*/ 4 w 82"/>
                <a:gd name="T53" fmla="*/ 106 h 174"/>
                <a:gd name="T54" fmla="*/ 4 w 82"/>
                <a:gd name="T55" fmla="*/ 107 h 174"/>
                <a:gd name="T56" fmla="*/ 4 w 82"/>
                <a:gd name="T57" fmla="*/ 108 h 174"/>
                <a:gd name="T58" fmla="*/ 4 w 82"/>
                <a:gd name="T59" fmla="*/ 108 h 174"/>
                <a:gd name="T60" fmla="*/ 5 w 82"/>
                <a:gd name="T61" fmla="*/ 109 h 174"/>
                <a:gd name="T62" fmla="*/ 5 w 82"/>
                <a:gd name="T63" fmla="*/ 109 h 174"/>
                <a:gd name="T64" fmla="*/ 5 w 82"/>
                <a:gd name="T65" fmla="*/ 109 h 174"/>
                <a:gd name="T66" fmla="*/ 5 w 82"/>
                <a:gd name="T67" fmla="*/ 109 h 174"/>
                <a:gd name="T68" fmla="*/ 5 w 82"/>
                <a:gd name="T69" fmla="*/ 110 h 174"/>
                <a:gd name="T70" fmla="*/ 5 w 82"/>
                <a:gd name="T71" fmla="*/ 110 h 174"/>
                <a:gd name="T72" fmla="*/ 5 w 82"/>
                <a:gd name="T73" fmla="*/ 111 h 174"/>
                <a:gd name="T74" fmla="*/ 5 w 82"/>
                <a:gd name="T75" fmla="*/ 111 h 174"/>
                <a:gd name="T76" fmla="*/ 6 w 82"/>
                <a:gd name="T77" fmla="*/ 112 h 174"/>
                <a:gd name="T78" fmla="*/ 6 w 82"/>
                <a:gd name="T79" fmla="*/ 112 h 174"/>
                <a:gd name="T80" fmla="*/ 6 w 82"/>
                <a:gd name="T81" fmla="*/ 112 h 174"/>
                <a:gd name="T82" fmla="*/ 6 w 82"/>
                <a:gd name="T83" fmla="*/ 112 h 174"/>
                <a:gd name="T84" fmla="*/ 6 w 82"/>
                <a:gd name="T85" fmla="*/ 112 h 174"/>
                <a:gd name="T86" fmla="*/ 6 w 82"/>
                <a:gd name="T87" fmla="*/ 113 h 174"/>
                <a:gd name="T88" fmla="*/ 7 w 82"/>
                <a:gd name="T89" fmla="*/ 114 h 174"/>
                <a:gd name="T90" fmla="*/ 7 w 82"/>
                <a:gd name="T91" fmla="*/ 115 h 174"/>
                <a:gd name="T92" fmla="*/ 7 w 82"/>
                <a:gd name="T93" fmla="*/ 115 h 174"/>
                <a:gd name="T94" fmla="*/ 7 w 82"/>
                <a:gd name="T95" fmla="*/ 115 h 174"/>
                <a:gd name="T96" fmla="*/ 49 w 82"/>
                <a:gd name="T97" fmla="*/ 153 h 174"/>
                <a:gd name="T98" fmla="*/ 16 w 82"/>
                <a:gd name="T99" fmla="*/ 79 h 174"/>
                <a:gd name="T100" fmla="*/ 28 w 82"/>
                <a:gd name="T101" fmla="*/ 25 h 174"/>
                <a:gd name="T102" fmla="*/ 46 w 82"/>
                <a:gd name="T103"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 h="174">
                  <a:moveTo>
                    <a:pt x="46" y="0"/>
                  </a:moveTo>
                  <a:cubicBezTo>
                    <a:pt x="29" y="11"/>
                    <a:pt x="15" y="27"/>
                    <a:pt x="7" y="46"/>
                  </a:cubicBezTo>
                  <a:cubicBezTo>
                    <a:pt x="7" y="46"/>
                    <a:pt x="7" y="46"/>
                    <a:pt x="7" y="46"/>
                  </a:cubicBezTo>
                  <a:cubicBezTo>
                    <a:pt x="7" y="46"/>
                    <a:pt x="7" y="46"/>
                    <a:pt x="7" y="46"/>
                  </a:cubicBezTo>
                  <a:cubicBezTo>
                    <a:pt x="7" y="46"/>
                    <a:pt x="7" y="46"/>
                    <a:pt x="7" y="46"/>
                  </a:cubicBezTo>
                  <a:cubicBezTo>
                    <a:pt x="7" y="46"/>
                    <a:pt x="7" y="46"/>
                    <a:pt x="7" y="46"/>
                  </a:cubicBezTo>
                  <a:cubicBezTo>
                    <a:pt x="7" y="46"/>
                    <a:pt x="7" y="46"/>
                    <a:pt x="7" y="46"/>
                  </a:cubicBezTo>
                  <a:cubicBezTo>
                    <a:pt x="7" y="46"/>
                    <a:pt x="7" y="46"/>
                    <a:pt x="7" y="46"/>
                  </a:cubicBezTo>
                  <a:cubicBezTo>
                    <a:pt x="2" y="58"/>
                    <a:pt x="0" y="70"/>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1" y="92"/>
                    <a:pt x="2" y="97"/>
                    <a:pt x="3" y="102"/>
                  </a:cubicBezTo>
                  <a:cubicBezTo>
                    <a:pt x="3" y="102"/>
                    <a:pt x="3" y="102"/>
                    <a:pt x="3" y="102"/>
                  </a:cubicBezTo>
                  <a:cubicBezTo>
                    <a:pt x="3" y="102"/>
                    <a:pt x="3" y="102"/>
                    <a:pt x="3" y="102"/>
                  </a:cubicBezTo>
                  <a:cubicBezTo>
                    <a:pt x="3" y="102"/>
                    <a:pt x="3" y="102"/>
                    <a:pt x="3" y="102"/>
                  </a:cubicBezTo>
                  <a:cubicBezTo>
                    <a:pt x="3" y="102"/>
                    <a:pt x="3" y="102"/>
                    <a:pt x="3" y="102"/>
                  </a:cubicBezTo>
                  <a:cubicBezTo>
                    <a:pt x="3" y="102"/>
                    <a:pt x="3" y="103"/>
                    <a:pt x="3" y="103"/>
                  </a:cubicBezTo>
                  <a:cubicBezTo>
                    <a:pt x="3" y="103"/>
                    <a:pt x="3" y="103"/>
                    <a:pt x="3" y="103"/>
                  </a:cubicBezTo>
                  <a:cubicBezTo>
                    <a:pt x="3" y="103"/>
                    <a:pt x="3" y="103"/>
                    <a:pt x="3" y="103"/>
                  </a:cubicBezTo>
                  <a:cubicBezTo>
                    <a:pt x="3" y="103"/>
                    <a:pt x="3" y="103"/>
                    <a:pt x="3" y="103"/>
                  </a:cubicBezTo>
                  <a:cubicBezTo>
                    <a:pt x="3" y="103"/>
                    <a:pt x="3" y="103"/>
                    <a:pt x="3" y="103"/>
                  </a:cubicBezTo>
                  <a:cubicBezTo>
                    <a:pt x="3" y="104"/>
                    <a:pt x="3" y="104"/>
                    <a:pt x="3" y="105"/>
                  </a:cubicBezTo>
                  <a:cubicBezTo>
                    <a:pt x="3" y="105"/>
                    <a:pt x="3" y="105"/>
                    <a:pt x="3" y="105"/>
                  </a:cubicBezTo>
                  <a:cubicBezTo>
                    <a:pt x="3" y="105"/>
                    <a:pt x="3" y="105"/>
                    <a:pt x="4" y="105"/>
                  </a:cubicBezTo>
                  <a:cubicBezTo>
                    <a:pt x="4" y="105"/>
                    <a:pt x="4" y="105"/>
                    <a:pt x="4" y="105"/>
                  </a:cubicBezTo>
                  <a:cubicBezTo>
                    <a:pt x="4" y="105"/>
                    <a:pt x="4" y="105"/>
                    <a:pt x="4" y="105"/>
                  </a:cubicBezTo>
                  <a:cubicBezTo>
                    <a:pt x="4" y="105"/>
                    <a:pt x="4" y="105"/>
                    <a:pt x="4" y="105"/>
                  </a:cubicBezTo>
                  <a:cubicBezTo>
                    <a:pt x="4" y="105"/>
                    <a:pt x="4" y="105"/>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7"/>
                  </a:cubicBezTo>
                  <a:cubicBezTo>
                    <a:pt x="4" y="107"/>
                    <a:pt x="4" y="107"/>
                    <a:pt x="4" y="107"/>
                  </a:cubicBezTo>
                  <a:cubicBezTo>
                    <a:pt x="4" y="107"/>
                    <a:pt x="4" y="108"/>
                    <a:pt x="4" y="108"/>
                  </a:cubicBezTo>
                  <a:cubicBezTo>
                    <a:pt x="4" y="108"/>
                    <a:pt x="4" y="108"/>
                    <a:pt x="4" y="108"/>
                  </a:cubicBezTo>
                  <a:cubicBezTo>
                    <a:pt x="4" y="108"/>
                    <a:pt x="4" y="108"/>
                    <a:pt x="4" y="108"/>
                  </a:cubicBezTo>
                  <a:cubicBezTo>
                    <a:pt x="4" y="108"/>
                    <a:pt x="4" y="108"/>
                    <a:pt x="4" y="108"/>
                  </a:cubicBezTo>
                  <a:cubicBezTo>
                    <a:pt x="4" y="108"/>
                    <a:pt x="4" y="108"/>
                    <a:pt x="5" y="108"/>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10"/>
                  </a:cubicBezTo>
                  <a:cubicBezTo>
                    <a:pt x="5" y="110"/>
                    <a:pt x="5" y="110"/>
                    <a:pt x="5" y="110"/>
                  </a:cubicBezTo>
                  <a:cubicBezTo>
                    <a:pt x="5" y="110"/>
                    <a:pt x="5" y="110"/>
                    <a:pt x="5" y="110"/>
                  </a:cubicBezTo>
                  <a:cubicBezTo>
                    <a:pt x="5" y="110"/>
                    <a:pt x="5" y="110"/>
                    <a:pt x="5" y="110"/>
                  </a:cubicBezTo>
                  <a:cubicBezTo>
                    <a:pt x="5" y="110"/>
                    <a:pt x="5" y="111"/>
                    <a:pt x="5" y="111"/>
                  </a:cubicBezTo>
                  <a:cubicBezTo>
                    <a:pt x="5" y="111"/>
                    <a:pt x="5" y="111"/>
                    <a:pt x="5" y="111"/>
                  </a:cubicBezTo>
                  <a:cubicBezTo>
                    <a:pt x="5" y="111"/>
                    <a:pt x="5" y="111"/>
                    <a:pt x="5" y="111"/>
                  </a:cubicBezTo>
                  <a:cubicBezTo>
                    <a:pt x="5" y="111"/>
                    <a:pt x="5" y="111"/>
                    <a:pt x="5" y="111"/>
                  </a:cubicBezTo>
                  <a:cubicBezTo>
                    <a:pt x="5" y="111"/>
                    <a:pt x="5" y="111"/>
                    <a:pt x="5" y="111"/>
                  </a:cubicBezTo>
                  <a:cubicBezTo>
                    <a:pt x="5" y="111"/>
                    <a:pt x="6" y="111"/>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3"/>
                    <a:pt x="6" y="113"/>
                    <a:pt x="6" y="113"/>
                  </a:cubicBezTo>
                  <a:cubicBezTo>
                    <a:pt x="6" y="113"/>
                    <a:pt x="6" y="113"/>
                    <a:pt x="6" y="113"/>
                  </a:cubicBezTo>
                  <a:cubicBezTo>
                    <a:pt x="6" y="113"/>
                    <a:pt x="6" y="114"/>
                    <a:pt x="7" y="114"/>
                  </a:cubicBezTo>
                  <a:cubicBezTo>
                    <a:pt x="7" y="114"/>
                    <a:pt x="7" y="114"/>
                    <a:pt x="7" y="114"/>
                  </a:cubicBezTo>
                  <a:cubicBezTo>
                    <a:pt x="7" y="114"/>
                    <a:pt x="7" y="115"/>
                    <a:pt x="7" y="115"/>
                  </a:cubicBezTo>
                  <a:cubicBezTo>
                    <a:pt x="7" y="115"/>
                    <a:pt x="7" y="115"/>
                    <a:pt x="7" y="115"/>
                  </a:cubicBezTo>
                  <a:cubicBezTo>
                    <a:pt x="7" y="115"/>
                    <a:pt x="7" y="115"/>
                    <a:pt x="7" y="115"/>
                  </a:cubicBezTo>
                  <a:cubicBezTo>
                    <a:pt x="7" y="115"/>
                    <a:pt x="7" y="115"/>
                    <a:pt x="7" y="115"/>
                  </a:cubicBezTo>
                  <a:cubicBezTo>
                    <a:pt x="7" y="115"/>
                    <a:pt x="7" y="115"/>
                    <a:pt x="7" y="115"/>
                  </a:cubicBezTo>
                  <a:cubicBezTo>
                    <a:pt x="7" y="115"/>
                    <a:pt x="7" y="115"/>
                    <a:pt x="7" y="115"/>
                  </a:cubicBezTo>
                  <a:cubicBezTo>
                    <a:pt x="19" y="146"/>
                    <a:pt x="48" y="169"/>
                    <a:pt x="82" y="174"/>
                  </a:cubicBezTo>
                  <a:cubicBezTo>
                    <a:pt x="70" y="169"/>
                    <a:pt x="59" y="162"/>
                    <a:pt x="49" y="153"/>
                  </a:cubicBezTo>
                  <a:cubicBezTo>
                    <a:pt x="36" y="140"/>
                    <a:pt x="26" y="125"/>
                    <a:pt x="21" y="107"/>
                  </a:cubicBezTo>
                  <a:cubicBezTo>
                    <a:pt x="19" y="98"/>
                    <a:pt x="17" y="89"/>
                    <a:pt x="16" y="79"/>
                  </a:cubicBezTo>
                  <a:cubicBezTo>
                    <a:pt x="16" y="78"/>
                    <a:pt x="16" y="78"/>
                    <a:pt x="16" y="78"/>
                  </a:cubicBezTo>
                  <a:cubicBezTo>
                    <a:pt x="15" y="59"/>
                    <a:pt x="19" y="41"/>
                    <a:pt x="28" y="25"/>
                  </a:cubicBezTo>
                  <a:cubicBezTo>
                    <a:pt x="34" y="17"/>
                    <a:pt x="39" y="10"/>
                    <a:pt x="44" y="3"/>
                  </a:cubicBezTo>
                  <a:cubicBezTo>
                    <a:pt x="45" y="2"/>
                    <a:pt x="46" y="1"/>
                    <a:pt x="46"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65" name="Rectangle 66">
              <a:extLst>
                <a:ext uri="{FF2B5EF4-FFF2-40B4-BE49-F238E27FC236}">
                  <a16:creationId xmlns:a16="http://schemas.microsoft.com/office/drawing/2014/main" id="{24D93D5F-FDEF-BDAE-9F75-6AFEF02DCADE}"/>
                </a:ext>
              </a:extLst>
            </p:cNvPr>
            <p:cNvSpPr>
              <a:spLocks noChangeArrowheads="1"/>
            </p:cNvSpPr>
            <p:nvPr/>
          </p:nvSpPr>
          <p:spPr bwMode="auto">
            <a:xfrm>
              <a:off x="3553619" y="5331623"/>
              <a:ext cx="138113" cy="196850"/>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66" name="Rectangle 67">
              <a:extLst>
                <a:ext uri="{FF2B5EF4-FFF2-40B4-BE49-F238E27FC236}">
                  <a16:creationId xmlns:a16="http://schemas.microsoft.com/office/drawing/2014/main" id="{80DC9387-6C59-2E46-2702-EB5F9C731C3F}"/>
                </a:ext>
              </a:extLst>
            </p:cNvPr>
            <p:cNvSpPr>
              <a:spLocks noChangeArrowheads="1"/>
            </p:cNvSpPr>
            <p:nvPr/>
          </p:nvSpPr>
          <p:spPr bwMode="auto">
            <a:xfrm>
              <a:off x="3540602" y="5242723"/>
              <a:ext cx="14587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dirty="0">
                  <a:ln>
                    <a:noFill/>
                  </a:ln>
                  <a:solidFill>
                    <a:srgbClr val="FF9936"/>
                  </a:solidFill>
                  <a:effectLst/>
                  <a:latin typeface="Raleway" panose="020B0003030101060003" pitchFamily="34" charset="0"/>
                </a:rPr>
                <a:t>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2267" name="Freeform 78">
            <a:extLst>
              <a:ext uri="{FF2B5EF4-FFF2-40B4-BE49-F238E27FC236}">
                <a16:creationId xmlns:a16="http://schemas.microsoft.com/office/drawing/2014/main" id="{C3FB4E83-9A73-C7F2-DD49-26C8B47A0A32}"/>
              </a:ext>
            </a:extLst>
          </p:cNvPr>
          <p:cNvSpPr>
            <a:spLocks noEditPoints="1"/>
          </p:cNvSpPr>
          <p:nvPr/>
        </p:nvSpPr>
        <p:spPr bwMode="auto">
          <a:xfrm>
            <a:off x="6799289" y="4132653"/>
            <a:ext cx="44450" cy="134938"/>
          </a:xfrm>
          <a:custGeom>
            <a:avLst/>
            <a:gdLst>
              <a:gd name="T0" fmla="*/ 18 w 18"/>
              <a:gd name="T1" fmla="*/ 55 h 55"/>
              <a:gd name="T2" fmla="*/ 18 w 18"/>
              <a:gd name="T3" fmla="*/ 55 h 55"/>
              <a:gd name="T4" fmla="*/ 18 w 18"/>
              <a:gd name="T5" fmla="*/ 55 h 55"/>
              <a:gd name="T6" fmla="*/ 18 w 18"/>
              <a:gd name="T7" fmla="*/ 55 h 55"/>
              <a:gd name="T8" fmla="*/ 18 w 18"/>
              <a:gd name="T9" fmla="*/ 55 h 55"/>
              <a:gd name="T10" fmla="*/ 18 w 18"/>
              <a:gd name="T11" fmla="*/ 55 h 55"/>
              <a:gd name="T12" fmla="*/ 17 w 18"/>
              <a:gd name="T13" fmla="*/ 55 h 55"/>
              <a:gd name="T14" fmla="*/ 18 w 18"/>
              <a:gd name="T15" fmla="*/ 55 h 55"/>
              <a:gd name="T16" fmla="*/ 17 w 18"/>
              <a:gd name="T17" fmla="*/ 55 h 55"/>
              <a:gd name="T18" fmla="*/ 0 w 18"/>
              <a:gd name="T19" fmla="*/ 1 h 55"/>
              <a:gd name="T20" fmla="*/ 17 w 18"/>
              <a:gd name="T21" fmla="*/ 55 h 55"/>
              <a:gd name="T22" fmla="*/ 0 w 18"/>
              <a:gd name="T23" fmla="*/ 1 h 55"/>
              <a:gd name="T24" fmla="*/ 0 w 18"/>
              <a:gd name="T25" fmla="*/ 1 h 55"/>
              <a:gd name="T26" fmla="*/ 0 w 18"/>
              <a:gd name="T27" fmla="*/ 1 h 55"/>
              <a:gd name="T28" fmla="*/ 0 w 18"/>
              <a:gd name="T29" fmla="*/ 1 h 55"/>
              <a:gd name="T30" fmla="*/ 0 w 18"/>
              <a:gd name="T31" fmla="*/ 1 h 55"/>
              <a:gd name="T32" fmla="*/ 0 w 18"/>
              <a:gd name="T33" fmla="*/ 1 h 55"/>
              <a:gd name="T34" fmla="*/ 0 w 18"/>
              <a:gd name="T35" fmla="*/ 1 h 55"/>
              <a:gd name="T36" fmla="*/ 0 w 18"/>
              <a:gd name="T37" fmla="*/ 0 h 55"/>
              <a:gd name="T38" fmla="*/ 0 w 18"/>
              <a:gd name="T39" fmla="*/ 1 h 55"/>
              <a:gd name="T40" fmla="*/ 0 w 18"/>
              <a:gd name="T41" fmla="*/ 1 h 55"/>
              <a:gd name="T42" fmla="*/ 0 w 18"/>
              <a:gd name="T43" fmla="*/ 0 h 55"/>
              <a:gd name="T44" fmla="*/ 0 w 18"/>
              <a:gd name="T45" fmla="*/ 0 h 55"/>
              <a:gd name="T46" fmla="*/ 0 w 18"/>
              <a:gd name="T47" fmla="*/ 0 h 55"/>
              <a:gd name="T48" fmla="*/ 0 w 18"/>
              <a:gd name="T4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55">
                <a:moveTo>
                  <a:pt x="18" y="55"/>
                </a:moveTo>
                <a:cubicBezTo>
                  <a:pt x="18" y="55"/>
                  <a:pt x="18" y="55"/>
                  <a:pt x="18" y="55"/>
                </a:cubicBezTo>
                <a:cubicBezTo>
                  <a:pt x="18" y="55"/>
                  <a:pt x="18" y="55"/>
                  <a:pt x="18" y="55"/>
                </a:cubicBezTo>
                <a:moveTo>
                  <a:pt x="18" y="55"/>
                </a:moveTo>
                <a:cubicBezTo>
                  <a:pt x="18" y="55"/>
                  <a:pt x="18" y="55"/>
                  <a:pt x="18" y="55"/>
                </a:cubicBezTo>
                <a:cubicBezTo>
                  <a:pt x="18" y="55"/>
                  <a:pt x="18" y="55"/>
                  <a:pt x="18" y="55"/>
                </a:cubicBezTo>
                <a:moveTo>
                  <a:pt x="17" y="55"/>
                </a:moveTo>
                <a:cubicBezTo>
                  <a:pt x="17" y="55"/>
                  <a:pt x="18" y="55"/>
                  <a:pt x="18" y="55"/>
                </a:cubicBezTo>
                <a:cubicBezTo>
                  <a:pt x="18" y="55"/>
                  <a:pt x="17" y="55"/>
                  <a:pt x="17" y="55"/>
                </a:cubicBezTo>
                <a:moveTo>
                  <a:pt x="0" y="1"/>
                </a:moveTo>
                <a:cubicBezTo>
                  <a:pt x="0" y="21"/>
                  <a:pt x="7" y="40"/>
                  <a:pt x="17" y="55"/>
                </a:cubicBezTo>
                <a:cubicBezTo>
                  <a:pt x="7" y="40"/>
                  <a:pt x="0" y="2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1"/>
                </a:cubicBezTo>
                <a:cubicBezTo>
                  <a:pt x="0" y="1"/>
                  <a:pt x="0" y="1"/>
                  <a:pt x="0" y="1"/>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2268" name="Group 2267">
            <a:extLst>
              <a:ext uri="{FF2B5EF4-FFF2-40B4-BE49-F238E27FC236}">
                <a16:creationId xmlns:a16="http://schemas.microsoft.com/office/drawing/2014/main" id="{EAA3A679-C15F-A200-660B-0A84400EE54B}"/>
              </a:ext>
            </a:extLst>
          </p:cNvPr>
          <p:cNvGrpSpPr/>
          <p:nvPr/>
        </p:nvGrpSpPr>
        <p:grpSpPr>
          <a:xfrm>
            <a:off x="8230421" y="5462575"/>
            <a:ext cx="568325" cy="566738"/>
            <a:chOff x="2443957" y="5462575"/>
            <a:chExt cx="568325" cy="566738"/>
          </a:xfrm>
        </p:grpSpPr>
        <p:sp>
          <p:nvSpPr>
            <p:cNvPr id="2269" name="Freeform 88">
              <a:extLst>
                <a:ext uri="{FF2B5EF4-FFF2-40B4-BE49-F238E27FC236}">
                  <a16:creationId xmlns:a16="http://schemas.microsoft.com/office/drawing/2014/main" id="{39D707C8-FC08-AD50-7978-07CB3988E692}"/>
                </a:ext>
              </a:extLst>
            </p:cNvPr>
            <p:cNvSpPr>
              <a:spLocks/>
            </p:cNvSpPr>
            <p:nvPr/>
          </p:nvSpPr>
          <p:spPr bwMode="auto">
            <a:xfrm>
              <a:off x="2443957" y="5462575"/>
              <a:ext cx="568325" cy="566738"/>
            </a:xfrm>
            <a:custGeom>
              <a:avLst/>
              <a:gdLst>
                <a:gd name="T0" fmla="*/ 116 w 232"/>
                <a:gd name="T1" fmla="*/ 232 h 232"/>
                <a:gd name="T2" fmla="*/ 232 w 232"/>
                <a:gd name="T3" fmla="*/ 116 h 232"/>
                <a:gd name="T4" fmla="*/ 116 w 232"/>
                <a:gd name="T5" fmla="*/ 0 h 232"/>
                <a:gd name="T6" fmla="*/ 0 w 232"/>
                <a:gd name="T7" fmla="*/ 116 h 232"/>
                <a:gd name="T8" fmla="*/ 116 w 232"/>
                <a:gd name="T9" fmla="*/ 232 h 232"/>
              </a:gdLst>
              <a:ahLst/>
              <a:cxnLst>
                <a:cxn ang="0">
                  <a:pos x="T0" y="T1"/>
                </a:cxn>
                <a:cxn ang="0">
                  <a:pos x="T2" y="T3"/>
                </a:cxn>
                <a:cxn ang="0">
                  <a:pos x="T4" y="T5"/>
                </a:cxn>
                <a:cxn ang="0">
                  <a:pos x="T6" y="T7"/>
                </a:cxn>
                <a:cxn ang="0">
                  <a:pos x="T8" y="T9"/>
                </a:cxn>
              </a:cxnLst>
              <a:rect l="0" t="0" r="r" b="b"/>
              <a:pathLst>
                <a:path w="232" h="232">
                  <a:moveTo>
                    <a:pt x="116" y="232"/>
                  </a:moveTo>
                  <a:cubicBezTo>
                    <a:pt x="180" y="232"/>
                    <a:pt x="232" y="180"/>
                    <a:pt x="232" y="116"/>
                  </a:cubicBezTo>
                  <a:cubicBezTo>
                    <a:pt x="232" y="52"/>
                    <a:pt x="180" y="0"/>
                    <a:pt x="116" y="0"/>
                  </a:cubicBezTo>
                  <a:cubicBezTo>
                    <a:pt x="52" y="0"/>
                    <a:pt x="0" y="53"/>
                    <a:pt x="0" y="116"/>
                  </a:cubicBezTo>
                  <a:cubicBezTo>
                    <a:pt x="0" y="180"/>
                    <a:pt x="52" y="232"/>
                    <a:pt x="116" y="232"/>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70" name="Oval 89">
              <a:extLst>
                <a:ext uri="{FF2B5EF4-FFF2-40B4-BE49-F238E27FC236}">
                  <a16:creationId xmlns:a16="http://schemas.microsoft.com/office/drawing/2014/main" id="{58C6B4EF-96D9-AA08-F97A-E8C8983ED224}"/>
                </a:ext>
              </a:extLst>
            </p:cNvPr>
            <p:cNvSpPr>
              <a:spLocks noChangeArrowheads="1"/>
            </p:cNvSpPr>
            <p:nvPr/>
          </p:nvSpPr>
          <p:spPr bwMode="auto">
            <a:xfrm>
              <a:off x="2501107" y="5518137"/>
              <a:ext cx="457200"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71" name="Freeform 90">
              <a:extLst>
                <a:ext uri="{FF2B5EF4-FFF2-40B4-BE49-F238E27FC236}">
                  <a16:creationId xmlns:a16="http://schemas.microsoft.com/office/drawing/2014/main" id="{94AEE70D-28E1-03EB-0A2C-85CAD9D5412E}"/>
                </a:ext>
              </a:extLst>
            </p:cNvPr>
            <p:cNvSpPr>
              <a:spLocks noEditPoints="1"/>
            </p:cNvSpPr>
            <p:nvPr/>
          </p:nvSpPr>
          <p:spPr bwMode="auto">
            <a:xfrm>
              <a:off x="2555875" y="5548703"/>
              <a:ext cx="9525" cy="127000"/>
            </a:xfrm>
            <a:custGeom>
              <a:avLst/>
              <a:gdLst>
                <a:gd name="T0" fmla="*/ 3 w 4"/>
                <a:gd name="T1" fmla="*/ 52 h 52"/>
                <a:gd name="T2" fmla="*/ 3 w 4"/>
                <a:gd name="T3" fmla="*/ 52 h 52"/>
                <a:gd name="T4" fmla="*/ 3 w 4"/>
                <a:gd name="T5" fmla="*/ 52 h 52"/>
                <a:gd name="T6" fmla="*/ 3 w 4"/>
                <a:gd name="T7" fmla="*/ 51 h 52"/>
                <a:gd name="T8" fmla="*/ 2 w 4"/>
                <a:gd name="T9" fmla="*/ 51 h 52"/>
                <a:gd name="T10" fmla="*/ 2 w 4"/>
                <a:gd name="T11" fmla="*/ 51 h 52"/>
                <a:gd name="T12" fmla="*/ 2 w 4"/>
                <a:gd name="T13" fmla="*/ 51 h 52"/>
                <a:gd name="T14" fmla="*/ 2 w 4"/>
                <a:gd name="T15" fmla="*/ 50 h 52"/>
                <a:gd name="T16" fmla="*/ 2 w 4"/>
                <a:gd name="T17" fmla="*/ 50 h 52"/>
                <a:gd name="T18" fmla="*/ 2 w 4"/>
                <a:gd name="T19" fmla="*/ 50 h 52"/>
                <a:gd name="T20" fmla="*/ 2 w 4"/>
                <a:gd name="T21" fmla="*/ 49 h 52"/>
                <a:gd name="T22" fmla="*/ 2 w 4"/>
                <a:gd name="T23" fmla="*/ 49 h 52"/>
                <a:gd name="T24" fmla="*/ 2 w 4"/>
                <a:gd name="T25" fmla="*/ 49 h 52"/>
                <a:gd name="T26" fmla="*/ 2 w 4"/>
                <a:gd name="T27" fmla="*/ 49 h 52"/>
                <a:gd name="T28" fmla="*/ 2 w 4"/>
                <a:gd name="T29" fmla="*/ 49 h 52"/>
                <a:gd name="T30" fmla="*/ 2 w 4"/>
                <a:gd name="T31" fmla="*/ 49 h 52"/>
                <a:gd name="T32" fmla="*/ 2 w 4"/>
                <a:gd name="T33" fmla="*/ 48 h 52"/>
                <a:gd name="T34" fmla="*/ 2 w 4"/>
                <a:gd name="T35" fmla="*/ 48 h 52"/>
                <a:gd name="T36" fmla="*/ 2 w 4"/>
                <a:gd name="T37" fmla="*/ 48 h 52"/>
                <a:gd name="T38" fmla="*/ 0 w 4"/>
                <a:gd name="T39" fmla="*/ 35 h 52"/>
                <a:gd name="T40" fmla="*/ 0 w 4"/>
                <a:gd name="T41" fmla="*/ 35 h 52"/>
                <a:gd name="T42" fmla="*/ 0 w 4"/>
                <a:gd name="T43" fmla="*/ 35 h 52"/>
                <a:gd name="T44" fmla="*/ 0 w 4"/>
                <a:gd name="T45" fmla="*/ 33 h 52"/>
                <a:gd name="T46" fmla="*/ 0 w 4"/>
                <a:gd name="T47" fmla="*/ 33 h 52"/>
                <a:gd name="T48" fmla="*/ 0 w 4"/>
                <a:gd name="T49" fmla="*/ 33 h 52"/>
                <a:gd name="T50" fmla="*/ 0 w 4"/>
                <a:gd name="T51" fmla="*/ 32 h 52"/>
                <a:gd name="T52" fmla="*/ 0 w 4"/>
                <a:gd name="T53" fmla="*/ 32 h 52"/>
                <a:gd name="T54" fmla="*/ 0 w 4"/>
                <a:gd name="T55" fmla="*/ 32 h 52"/>
                <a:gd name="T56" fmla="*/ 0 w 4"/>
                <a:gd name="T57" fmla="*/ 32 h 52"/>
                <a:gd name="T58" fmla="*/ 0 w 4"/>
                <a:gd name="T59" fmla="*/ 32 h 52"/>
                <a:gd name="T60" fmla="*/ 0 w 4"/>
                <a:gd name="T61" fmla="*/ 32 h 52"/>
                <a:gd name="T62" fmla="*/ 0 w 4"/>
                <a:gd name="T63" fmla="*/ 31 h 52"/>
                <a:gd name="T64" fmla="*/ 0 w 4"/>
                <a:gd name="T65" fmla="*/ 31 h 52"/>
                <a:gd name="T66" fmla="*/ 0 w 4"/>
                <a:gd name="T67" fmla="*/ 30 h 52"/>
                <a:gd name="T68" fmla="*/ 0 w 4"/>
                <a:gd name="T69" fmla="*/ 30 h 52"/>
                <a:gd name="T70" fmla="*/ 0 w 4"/>
                <a:gd name="T71" fmla="*/ 30 h 52"/>
                <a:gd name="T72" fmla="*/ 0 w 4"/>
                <a:gd name="T73" fmla="*/ 30 h 52"/>
                <a:gd name="T74" fmla="*/ 0 w 4"/>
                <a:gd name="T75" fmla="*/ 29 h 52"/>
                <a:gd name="T76" fmla="*/ 0 w 4"/>
                <a:gd name="T77" fmla="*/ 29 h 52"/>
                <a:gd name="T78" fmla="*/ 0 w 4"/>
                <a:gd name="T79" fmla="*/ 29 h 52"/>
                <a:gd name="T80" fmla="*/ 0 w 4"/>
                <a:gd name="T81" fmla="*/ 29 h 52"/>
                <a:gd name="T82" fmla="*/ 0 w 4"/>
                <a:gd name="T83" fmla="*/ 29 h 52"/>
                <a:gd name="T84" fmla="*/ 0 w 4"/>
                <a:gd name="T85" fmla="*/ 29 h 52"/>
                <a:gd name="T86" fmla="*/ 0 w 4"/>
                <a:gd name="T87" fmla="*/ 28 h 52"/>
                <a:gd name="T88" fmla="*/ 0 w 4"/>
                <a:gd name="T89" fmla="*/ 28 h 52"/>
                <a:gd name="T90" fmla="*/ 4 w 4"/>
                <a:gd name="T91" fmla="*/ 1 h 52"/>
                <a:gd name="T92" fmla="*/ 4 w 4"/>
                <a:gd name="T93" fmla="*/ 1 h 52"/>
                <a:gd name="T94" fmla="*/ 4 w 4"/>
                <a:gd name="T95" fmla="*/ 1 h 52"/>
                <a:gd name="T96" fmla="*/ 4 w 4"/>
                <a:gd name="T97" fmla="*/ 1 h 52"/>
                <a:gd name="T98" fmla="*/ 4 w 4"/>
                <a:gd name="T99" fmla="*/ 1 h 52"/>
                <a:gd name="T100" fmla="*/ 4 w 4"/>
                <a:gd name="T101" fmla="*/ 1 h 52"/>
                <a:gd name="T102" fmla="*/ 4 w 4"/>
                <a:gd name="T103" fmla="*/ 0 h 52"/>
                <a:gd name="T104" fmla="*/ 4 w 4"/>
                <a:gd name="T105" fmla="*/ 0 h 52"/>
                <a:gd name="T106" fmla="*/ 4 w 4"/>
                <a:gd name="T107" fmla="*/ 0 h 52"/>
                <a:gd name="T108" fmla="*/ 4 w 4"/>
                <a:gd name="T109" fmla="*/ 0 h 52"/>
                <a:gd name="T110" fmla="*/ 4 w 4"/>
                <a:gd name="T11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2">
                  <a:moveTo>
                    <a:pt x="3" y="52"/>
                  </a:moveTo>
                  <a:cubicBezTo>
                    <a:pt x="3" y="52"/>
                    <a:pt x="3" y="52"/>
                    <a:pt x="3" y="52"/>
                  </a:cubicBezTo>
                  <a:cubicBezTo>
                    <a:pt x="3" y="52"/>
                    <a:pt x="3" y="52"/>
                    <a:pt x="3" y="52"/>
                  </a:cubicBezTo>
                  <a:moveTo>
                    <a:pt x="3" y="52"/>
                  </a:moveTo>
                  <a:cubicBezTo>
                    <a:pt x="3" y="52"/>
                    <a:pt x="3" y="52"/>
                    <a:pt x="3" y="52"/>
                  </a:cubicBezTo>
                  <a:cubicBezTo>
                    <a:pt x="3" y="52"/>
                    <a:pt x="3" y="52"/>
                    <a:pt x="3" y="52"/>
                  </a:cubicBezTo>
                  <a:moveTo>
                    <a:pt x="3" y="51"/>
                  </a:moveTo>
                  <a:cubicBezTo>
                    <a:pt x="3" y="51"/>
                    <a:pt x="3" y="51"/>
                    <a:pt x="3" y="51"/>
                  </a:cubicBezTo>
                  <a:cubicBezTo>
                    <a:pt x="3" y="51"/>
                    <a:pt x="3" y="51"/>
                    <a:pt x="3" y="51"/>
                  </a:cubicBezTo>
                  <a:moveTo>
                    <a:pt x="2" y="51"/>
                  </a:moveTo>
                  <a:cubicBezTo>
                    <a:pt x="2" y="51"/>
                    <a:pt x="2" y="51"/>
                    <a:pt x="2" y="51"/>
                  </a:cubicBezTo>
                  <a:cubicBezTo>
                    <a:pt x="2" y="51"/>
                    <a:pt x="2" y="51"/>
                    <a:pt x="2" y="51"/>
                  </a:cubicBezTo>
                  <a:moveTo>
                    <a:pt x="2" y="51"/>
                  </a:moveTo>
                  <a:cubicBezTo>
                    <a:pt x="2" y="51"/>
                    <a:pt x="2" y="51"/>
                    <a:pt x="2" y="51"/>
                  </a:cubicBezTo>
                  <a:cubicBezTo>
                    <a:pt x="2" y="51"/>
                    <a:pt x="2" y="51"/>
                    <a:pt x="2" y="51"/>
                  </a:cubicBezTo>
                  <a:moveTo>
                    <a:pt x="2" y="50"/>
                  </a:moveTo>
                  <a:cubicBezTo>
                    <a:pt x="2" y="50"/>
                    <a:pt x="2" y="51"/>
                    <a:pt x="2" y="51"/>
                  </a:cubicBezTo>
                  <a:cubicBezTo>
                    <a:pt x="2" y="51"/>
                    <a:pt x="2" y="50"/>
                    <a:pt x="2" y="50"/>
                  </a:cubicBezTo>
                  <a:moveTo>
                    <a:pt x="2" y="50"/>
                  </a:moveTo>
                  <a:cubicBezTo>
                    <a:pt x="2" y="50"/>
                    <a:pt x="2" y="50"/>
                    <a:pt x="2" y="50"/>
                  </a:cubicBezTo>
                  <a:cubicBezTo>
                    <a:pt x="2" y="50"/>
                    <a:pt x="2" y="50"/>
                    <a:pt x="2" y="50"/>
                  </a:cubicBezTo>
                  <a:moveTo>
                    <a:pt x="2" y="49"/>
                  </a:moveTo>
                  <a:cubicBezTo>
                    <a:pt x="2" y="50"/>
                    <a:pt x="2" y="50"/>
                    <a:pt x="2" y="50"/>
                  </a:cubicBezTo>
                  <a:cubicBezTo>
                    <a:pt x="2" y="50"/>
                    <a:pt x="2" y="50"/>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8"/>
                  </a:moveTo>
                  <a:cubicBezTo>
                    <a:pt x="2" y="48"/>
                    <a:pt x="2" y="49"/>
                    <a:pt x="2" y="49"/>
                  </a:cubicBezTo>
                  <a:cubicBezTo>
                    <a:pt x="2" y="49"/>
                    <a:pt x="2" y="48"/>
                    <a:pt x="2" y="48"/>
                  </a:cubicBezTo>
                  <a:moveTo>
                    <a:pt x="2" y="48"/>
                  </a:moveTo>
                  <a:cubicBezTo>
                    <a:pt x="2" y="48"/>
                    <a:pt x="2" y="48"/>
                    <a:pt x="2" y="48"/>
                  </a:cubicBezTo>
                  <a:cubicBezTo>
                    <a:pt x="2" y="48"/>
                    <a:pt x="2" y="48"/>
                    <a:pt x="2" y="48"/>
                  </a:cubicBezTo>
                  <a:moveTo>
                    <a:pt x="0" y="35"/>
                  </a:moveTo>
                  <a:cubicBezTo>
                    <a:pt x="0" y="40"/>
                    <a:pt x="1" y="44"/>
                    <a:pt x="2" y="48"/>
                  </a:cubicBezTo>
                  <a:cubicBezTo>
                    <a:pt x="1" y="44"/>
                    <a:pt x="0" y="40"/>
                    <a:pt x="0" y="35"/>
                  </a:cubicBezTo>
                  <a:moveTo>
                    <a:pt x="0" y="33"/>
                  </a:moveTo>
                  <a:cubicBezTo>
                    <a:pt x="0" y="34"/>
                    <a:pt x="0" y="35"/>
                    <a:pt x="0" y="35"/>
                  </a:cubicBezTo>
                  <a:cubicBezTo>
                    <a:pt x="0" y="35"/>
                    <a:pt x="0" y="34"/>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2"/>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cubicBezTo>
                    <a:pt x="0" y="28"/>
                    <a:pt x="0" y="28"/>
                    <a:pt x="0" y="28"/>
                  </a:cubicBezTo>
                  <a:moveTo>
                    <a:pt x="4" y="1"/>
                  </a:moveTo>
                  <a:cubicBezTo>
                    <a:pt x="1" y="10"/>
                    <a:pt x="0" y="19"/>
                    <a:pt x="0" y="28"/>
                  </a:cubicBezTo>
                  <a:cubicBezTo>
                    <a:pt x="0" y="19"/>
                    <a:pt x="1" y="10"/>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1"/>
                    <a:pt x="4" y="1"/>
                  </a:cubicBezTo>
                  <a:cubicBezTo>
                    <a:pt x="4" y="1"/>
                    <a:pt x="4" y="0"/>
                    <a:pt x="4" y="0"/>
                  </a:cubicBezTo>
                  <a:moveTo>
                    <a:pt x="4" y="0"/>
                  </a:moveTo>
                  <a:cubicBezTo>
                    <a:pt x="4" y="0"/>
                    <a:pt x="4" y="0"/>
                    <a:pt x="4" y="0"/>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72" name="Freeform 91">
              <a:extLst>
                <a:ext uri="{FF2B5EF4-FFF2-40B4-BE49-F238E27FC236}">
                  <a16:creationId xmlns:a16="http://schemas.microsoft.com/office/drawing/2014/main" id="{18ECE3EE-87B1-834A-5100-47B25DB7826E}"/>
                </a:ext>
              </a:extLst>
            </p:cNvPr>
            <p:cNvSpPr>
              <a:spLocks/>
            </p:cNvSpPr>
            <p:nvPr/>
          </p:nvSpPr>
          <p:spPr bwMode="auto">
            <a:xfrm>
              <a:off x="2501107" y="5545125"/>
              <a:ext cx="190500" cy="428625"/>
            </a:xfrm>
            <a:custGeom>
              <a:avLst/>
              <a:gdLst>
                <a:gd name="T0" fmla="*/ 4 w 78"/>
                <a:gd name="T1" fmla="*/ 54 h 175"/>
                <a:gd name="T2" fmla="*/ 4 w 78"/>
                <a:gd name="T3" fmla="*/ 54 h 175"/>
                <a:gd name="T4" fmla="*/ 4 w 78"/>
                <a:gd name="T5" fmla="*/ 54 h 175"/>
                <a:gd name="T6" fmla="*/ 4 w 78"/>
                <a:gd name="T7" fmla="*/ 55 h 175"/>
                <a:gd name="T8" fmla="*/ 4 w 78"/>
                <a:gd name="T9" fmla="*/ 55 h 175"/>
                <a:gd name="T10" fmla="*/ 4 w 78"/>
                <a:gd name="T11" fmla="*/ 55 h 175"/>
                <a:gd name="T12" fmla="*/ 4 w 78"/>
                <a:gd name="T13" fmla="*/ 55 h 175"/>
                <a:gd name="T14" fmla="*/ 0 w 78"/>
                <a:gd name="T15" fmla="*/ 82 h 175"/>
                <a:gd name="T16" fmla="*/ 0 w 78"/>
                <a:gd name="T17" fmla="*/ 82 h 175"/>
                <a:gd name="T18" fmla="*/ 0 w 78"/>
                <a:gd name="T19" fmla="*/ 83 h 175"/>
                <a:gd name="T20" fmla="*/ 0 w 78"/>
                <a:gd name="T21" fmla="*/ 83 h 175"/>
                <a:gd name="T22" fmla="*/ 0 w 78"/>
                <a:gd name="T23" fmla="*/ 83 h 175"/>
                <a:gd name="T24" fmla="*/ 0 w 78"/>
                <a:gd name="T25" fmla="*/ 84 h 175"/>
                <a:gd name="T26" fmla="*/ 0 w 78"/>
                <a:gd name="T27" fmla="*/ 84 h 175"/>
                <a:gd name="T28" fmla="*/ 0 w 78"/>
                <a:gd name="T29" fmla="*/ 84 h 175"/>
                <a:gd name="T30" fmla="*/ 0 w 78"/>
                <a:gd name="T31" fmla="*/ 85 h 175"/>
                <a:gd name="T32" fmla="*/ 0 w 78"/>
                <a:gd name="T33" fmla="*/ 85 h 175"/>
                <a:gd name="T34" fmla="*/ 0 w 78"/>
                <a:gd name="T35" fmla="*/ 86 h 175"/>
                <a:gd name="T36" fmla="*/ 0 w 78"/>
                <a:gd name="T37" fmla="*/ 86 h 175"/>
                <a:gd name="T38" fmla="*/ 0 w 78"/>
                <a:gd name="T39" fmla="*/ 86 h 175"/>
                <a:gd name="T40" fmla="*/ 0 w 78"/>
                <a:gd name="T41" fmla="*/ 87 h 175"/>
                <a:gd name="T42" fmla="*/ 0 w 78"/>
                <a:gd name="T43" fmla="*/ 87 h 175"/>
                <a:gd name="T44" fmla="*/ 0 w 78"/>
                <a:gd name="T45" fmla="*/ 87 h 175"/>
                <a:gd name="T46" fmla="*/ 0 w 78"/>
                <a:gd name="T47" fmla="*/ 89 h 175"/>
                <a:gd name="T48" fmla="*/ 2 w 78"/>
                <a:gd name="T49" fmla="*/ 102 h 175"/>
                <a:gd name="T50" fmla="*/ 2 w 78"/>
                <a:gd name="T51" fmla="*/ 102 h 175"/>
                <a:gd name="T52" fmla="*/ 2 w 78"/>
                <a:gd name="T53" fmla="*/ 103 h 175"/>
                <a:gd name="T54" fmla="*/ 2 w 78"/>
                <a:gd name="T55" fmla="*/ 103 h 175"/>
                <a:gd name="T56" fmla="*/ 2 w 78"/>
                <a:gd name="T57" fmla="*/ 103 h 175"/>
                <a:gd name="T58" fmla="*/ 2 w 78"/>
                <a:gd name="T59" fmla="*/ 103 h 175"/>
                <a:gd name="T60" fmla="*/ 2 w 78"/>
                <a:gd name="T61" fmla="*/ 104 h 175"/>
                <a:gd name="T62" fmla="*/ 2 w 78"/>
                <a:gd name="T63" fmla="*/ 104 h 175"/>
                <a:gd name="T64" fmla="*/ 2 w 78"/>
                <a:gd name="T65" fmla="*/ 105 h 175"/>
                <a:gd name="T66" fmla="*/ 2 w 78"/>
                <a:gd name="T67" fmla="*/ 105 h 175"/>
                <a:gd name="T68" fmla="*/ 3 w 78"/>
                <a:gd name="T69" fmla="*/ 105 h 175"/>
                <a:gd name="T70" fmla="*/ 3 w 78"/>
                <a:gd name="T71" fmla="*/ 106 h 175"/>
                <a:gd name="T72" fmla="*/ 3 w 78"/>
                <a:gd name="T73" fmla="*/ 106 h 175"/>
                <a:gd name="T74" fmla="*/ 78 w 78"/>
                <a:gd name="T75" fmla="*/ 175 h 175"/>
                <a:gd name="T76" fmla="*/ 19 w 78"/>
                <a:gd name="T77" fmla="*/ 106 h 175"/>
                <a:gd name="T78" fmla="*/ 15 w 78"/>
                <a:gd name="T79" fmla="*/ 77 h 175"/>
                <a:gd name="T80" fmla="*/ 46 w 78"/>
                <a:gd name="T81" fmla="*/ 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175">
                  <a:moveTo>
                    <a:pt x="49" y="0"/>
                  </a:moveTo>
                  <a:cubicBezTo>
                    <a:pt x="28" y="12"/>
                    <a:pt x="12" y="31"/>
                    <a:pt x="4" y="54"/>
                  </a:cubicBezTo>
                  <a:cubicBezTo>
                    <a:pt x="4" y="54"/>
                    <a:pt x="4" y="54"/>
                    <a:pt x="4" y="54"/>
                  </a:cubicBezTo>
                  <a:cubicBezTo>
                    <a:pt x="4" y="54"/>
                    <a:pt x="4" y="54"/>
                    <a:pt x="4" y="54"/>
                  </a:cubicBezTo>
                  <a:cubicBezTo>
                    <a:pt x="4" y="54"/>
                    <a:pt x="4" y="54"/>
                    <a:pt x="4" y="54"/>
                  </a:cubicBezTo>
                  <a:cubicBezTo>
                    <a:pt x="4" y="54"/>
                    <a:pt x="4" y="54"/>
                    <a:pt x="4" y="54"/>
                  </a:cubicBezTo>
                  <a:cubicBezTo>
                    <a:pt x="4" y="54"/>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1" y="64"/>
                    <a:pt x="0" y="73"/>
                    <a:pt x="0" y="82"/>
                  </a:cubicBezTo>
                  <a:cubicBezTo>
                    <a:pt x="0" y="82"/>
                    <a:pt x="0" y="82"/>
                    <a:pt x="0" y="82"/>
                  </a:cubicBezTo>
                  <a:cubicBezTo>
                    <a:pt x="0" y="82"/>
                    <a:pt x="0" y="82"/>
                    <a:pt x="0" y="82"/>
                  </a:cubicBezTo>
                  <a:cubicBezTo>
                    <a:pt x="0" y="82"/>
                    <a:pt x="0" y="82"/>
                    <a:pt x="0" y="82"/>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8"/>
                    <a:pt x="0" y="89"/>
                    <a:pt x="0" y="89"/>
                  </a:cubicBezTo>
                  <a:cubicBezTo>
                    <a:pt x="0" y="89"/>
                    <a:pt x="0" y="89"/>
                    <a:pt x="0" y="89"/>
                  </a:cubicBezTo>
                  <a:cubicBezTo>
                    <a:pt x="0" y="94"/>
                    <a:pt x="1" y="98"/>
                    <a:pt x="2" y="102"/>
                  </a:cubicBezTo>
                  <a:cubicBezTo>
                    <a:pt x="2" y="102"/>
                    <a:pt x="2" y="102"/>
                    <a:pt x="2" y="102"/>
                  </a:cubicBezTo>
                  <a:cubicBezTo>
                    <a:pt x="2" y="102"/>
                    <a:pt x="2" y="102"/>
                    <a:pt x="2" y="102"/>
                  </a:cubicBezTo>
                  <a:cubicBezTo>
                    <a:pt x="2" y="102"/>
                    <a:pt x="2" y="102"/>
                    <a:pt x="2" y="102"/>
                  </a:cubicBezTo>
                  <a:cubicBezTo>
                    <a:pt x="2" y="102"/>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4"/>
                    <a:pt x="2" y="104"/>
                    <a:pt x="2" y="104"/>
                  </a:cubicBezTo>
                  <a:cubicBezTo>
                    <a:pt x="2" y="104"/>
                    <a:pt x="2" y="104"/>
                    <a:pt x="2" y="104"/>
                  </a:cubicBezTo>
                  <a:cubicBezTo>
                    <a:pt x="2" y="104"/>
                    <a:pt x="2" y="104"/>
                    <a:pt x="2" y="104"/>
                  </a:cubicBezTo>
                  <a:cubicBezTo>
                    <a:pt x="2" y="104"/>
                    <a:pt x="2" y="104"/>
                    <a:pt x="2" y="104"/>
                  </a:cubicBezTo>
                  <a:cubicBezTo>
                    <a:pt x="2" y="104"/>
                    <a:pt x="2" y="105"/>
                    <a:pt x="2" y="105"/>
                  </a:cubicBezTo>
                  <a:cubicBezTo>
                    <a:pt x="2" y="105"/>
                    <a:pt x="2" y="105"/>
                    <a:pt x="2" y="105"/>
                  </a:cubicBezTo>
                  <a:cubicBezTo>
                    <a:pt x="2" y="105"/>
                    <a:pt x="2" y="105"/>
                    <a:pt x="2" y="105"/>
                  </a:cubicBezTo>
                  <a:cubicBezTo>
                    <a:pt x="2" y="105"/>
                    <a:pt x="2" y="105"/>
                    <a:pt x="2" y="105"/>
                  </a:cubicBezTo>
                  <a:cubicBezTo>
                    <a:pt x="2" y="105"/>
                    <a:pt x="2" y="105"/>
                    <a:pt x="2" y="105"/>
                  </a:cubicBezTo>
                  <a:cubicBezTo>
                    <a:pt x="2" y="105"/>
                    <a:pt x="3" y="105"/>
                    <a:pt x="3" y="105"/>
                  </a:cubicBezTo>
                  <a:cubicBezTo>
                    <a:pt x="3" y="105"/>
                    <a:pt x="3" y="105"/>
                    <a:pt x="3" y="105"/>
                  </a:cubicBezTo>
                  <a:cubicBezTo>
                    <a:pt x="3" y="105"/>
                    <a:pt x="3" y="105"/>
                    <a:pt x="3" y="106"/>
                  </a:cubicBezTo>
                  <a:cubicBezTo>
                    <a:pt x="3" y="106"/>
                    <a:pt x="3" y="106"/>
                    <a:pt x="3" y="106"/>
                  </a:cubicBezTo>
                  <a:cubicBezTo>
                    <a:pt x="3" y="106"/>
                    <a:pt x="3" y="106"/>
                    <a:pt x="3" y="106"/>
                  </a:cubicBezTo>
                  <a:cubicBezTo>
                    <a:pt x="3" y="106"/>
                    <a:pt x="3" y="106"/>
                    <a:pt x="3" y="106"/>
                  </a:cubicBezTo>
                  <a:cubicBezTo>
                    <a:pt x="12" y="141"/>
                    <a:pt x="42" y="169"/>
                    <a:pt x="78" y="175"/>
                  </a:cubicBezTo>
                  <a:cubicBezTo>
                    <a:pt x="66" y="169"/>
                    <a:pt x="56" y="162"/>
                    <a:pt x="46" y="153"/>
                  </a:cubicBezTo>
                  <a:cubicBezTo>
                    <a:pt x="33" y="140"/>
                    <a:pt x="24" y="124"/>
                    <a:pt x="19" y="106"/>
                  </a:cubicBezTo>
                  <a:cubicBezTo>
                    <a:pt x="18" y="97"/>
                    <a:pt x="17" y="88"/>
                    <a:pt x="15" y="78"/>
                  </a:cubicBezTo>
                  <a:cubicBezTo>
                    <a:pt x="15" y="78"/>
                    <a:pt x="15" y="78"/>
                    <a:pt x="15" y="77"/>
                  </a:cubicBezTo>
                  <a:cubicBezTo>
                    <a:pt x="15" y="58"/>
                    <a:pt x="20" y="40"/>
                    <a:pt x="30" y="24"/>
                  </a:cubicBezTo>
                  <a:cubicBezTo>
                    <a:pt x="35" y="17"/>
                    <a:pt x="41" y="10"/>
                    <a:pt x="46" y="3"/>
                  </a:cubicBezTo>
                  <a:cubicBezTo>
                    <a:pt x="47" y="2"/>
                    <a:pt x="48" y="1"/>
                    <a:pt x="49"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73" name="Rectangle 92">
              <a:extLst>
                <a:ext uri="{FF2B5EF4-FFF2-40B4-BE49-F238E27FC236}">
                  <a16:creationId xmlns:a16="http://schemas.microsoft.com/office/drawing/2014/main" id="{90B0D01F-9563-5747-05CE-37008BABE04D}"/>
                </a:ext>
              </a:extLst>
            </p:cNvPr>
            <p:cNvSpPr>
              <a:spLocks noChangeArrowheads="1"/>
            </p:cNvSpPr>
            <p:nvPr/>
          </p:nvSpPr>
          <p:spPr bwMode="auto">
            <a:xfrm>
              <a:off x="2659857" y="5608625"/>
              <a:ext cx="139700" cy="19367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74" name="Rectangle 93">
              <a:extLst>
                <a:ext uri="{FF2B5EF4-FFF2-40B4-BE49-F238E27FC236}">
                  <a16:creationId xmlns:a16="http://schemas.microsoft.com/office/drawing/2014/main" id="{06DD3B11-79F1-F16E-D410-EDE9EA53FD2E}"/>
                </a:ext>
              </a:extLst>
            </p:cNvPr>
            <p:cNvSpPr>
              <a:spLocks noChangeArrowheads="1"/>
            </p:cNvSpPr>
            <p:nvPr/>
          </p:nvSpPr>
          <p:spPr bwMode="auto">
            <a:xfrm>
              <a:off x="2663985" y="5549887"/>
              <a:ext cx="14587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100" b="1" dirty="0">
                  <a:solidFill>
                    <a:srgbClr val="FF9936"/>
                  </a:solidFill>
                  <a:latin typeface="Raleway" panose="020B0003030101060003" pitchFamily="34" charset="0"/>
                </a:rPr>
                <a:t>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2275" name="Group 2274">
            <a:extLst>
              <a:ext uri="{FF2B5EF4-FFF2-40B4-BE49-F238E27FC236}">
                <a16:creationId xmlns:a16="http://schemas.microsoft.com/office/drawing/2014/main" id="{D2BC6749-8FE4-0219-DD9F-57F2C5747A09}"/>
              </a:ext>
            </a:extLst>
          </p:cNvPr>
          <p:cNvGrpSpPr/>
          <p:nvPr/>
        </p:nvGrpSpPr>
        <p:grpSpPr>
          <a:xfrm>
            <a:off x="7329775" y="2648341"/>
            <a:ext cx="571500" cy="573088"/>
            <a:chOff x="1543311" y="2648341"/>
            <a:chExt cx="571500" cy="573088"/>
          </a:xfrm>
        </p:grpSpPr>
        <p:sp>
          <p:nvSpPr>
            <p:cNvPr id="2276" name="Freeform 68">
              <a:extLst>
                <a:ext uri="{FF2B5EF4-FFF2-40B4-BE49-F238E27FC236}">
                  <a16:creationId xmlns:a16="http://schemas.microsoft.com/office/drawing/2014/main" id="{D2053FAB-23C3-B18B-CDA9-CB962C657B16}"/>
                </a:ext>
              </a:extLst>
            </p:cNvPr>
            <p:cNvSpPr>
              <a:spLocks/>
            </p:cNvSpPr>
            <p:nvPr/>
          </p:nvSpPr>
          <p:spPr bwMode="auto">
            <a:xfrm>
              <a:off x="1543311" y="2648341"/>
              <a:ext cx="571500" cy="573088"/>
            </a:xfrm>
            <a:custGeom>
              <a:avLst/>
              <a:gdLst>
                <a:gd name="T0" fmla="*/ 116 w 234"/>
                <a:gd name="T1" fmla="*/ 1 h 234"/>
                <a:gd name="T2" fmla="*/ 233 w 234"/>
                <a:gd name="T3" fmla="*/ 115 h 234"/>
                <a:gd name="T4" fmla="*/ 119 w 234"/>
                <a:gd name="T5" fmla="*/ 233 h 234"/>
                <a:gd name="T6" fmla="*/ 1 w 234"/>
                <a:gd name="T7" fmla="*/ 118 h 234"/>
                <a:gd name="T8" fmla="*/ 116 w 234"/>
                <a:gd name="T9" fmla="*/ 1 h 234"/>
              </a:gdLst>
              <a:ahLst/>
              <a:cxnLst>
                <a:cxn ang="0">
                  <a:pos x="T0" y="T1"/>
                </a:cxn>
                <a:cxn ang="0">
                  <a:pos x="T2" y="T3"/>
                </a:cxn>
                <a:cxn ang="0">
                  <a:pos x="T4" y="T5"/>
                </a:cxn>
                <a:cxn ang="0">
                  <a:pos x="T6" y="T7"/>
                </a:cxn>
                <a:cxn ang="0">
                  <a:pos x="T8" y="T9"/>
                </a:cxn>
              </a:cxnLst>
              <a:rect l="0" t="0" r="r" b="b"/>
              <a:pathLst>
                <a:path w="234" h="234">
                  <a:moveTo>
                    <a:pt x="116" y="1"/>
                  </a:moveTo>
                  <a:cubicBezTo>
                    <a:pt x="179" y="0"/>
                    <a:pt x="232" y="51"/>
                    <a:pt x="233" y="115"/>
                  </a:cubicBezTo>
                  <a:cubicBezTo>
                    <a:pt x="234" y="179"/>
                    <a:pt x="183" y="232"/>
                    <a:pt x="119" y="233"/>
                  </a:cubicBezTo>
                  <a:cubicBezTo>
                    <a:pt x="55" y="234"/>
                    <a:pt x="2" y="182"/>
                    <a:pt x="1" y="118"/>
                  </a:cubicBezTo>
                  <a:cubicBezTo>
                    <a:pt x="0" y="54"/>
                    <a:pt x="52" y="1"/>
                    <a:pt x="116" y="1"/>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77" name="Freeform 69">
              <a:extLst>
                <a:ext uri="{FF2B5EF4-FFF2-40B4-BE49-F238E27FC236}">
                  <a16:creationId xmlns:a16="http://schemas.microsoft.com/office/drawing/2014/main" id="{31E72F13-3748-A49A-20D2-53CC8636A314}"/>
                </a:ext>
              </a:extLst>
            </p:cNvPr>
            <p:cNvSpPr>
              <a:spLocks/>
            </p:cNvSpPr>
            <p:nvPr/>
          </p:nvSpPr>
          <p:spPr bwMode="auto">
            <a:xfrm>
              <a:off x="1598874" y="2702316"/>
              <a:ext cx="461963" cy="461963"/>
            </a:xfrm>
            <a:custGeom>
              <a:avLst/>
              <a:gdLst>
                <a:gd name="T0" fmla="*/ 93 w 189"/>
                <a:gd name="T1" fmla="*/ 1 h 189"/>
                <a:gd name="T2" fmla="*/ 188 w 189"/>
                <a:gd name="T3" fmla="*/ 93 h 189"/>
                <a:gd name="T4" fmla="*/ 96 w 189"/>
                <a:gd name="T5" fmla="*/ 188 h 189"/>
                <a:gd name="T6" fmla="*/ 1 w 189"/>
                <a:gd name="T7" fmla="*/ 96 h 189"/>
                <a:gd name="T8" fmla="*/ 93 w 189"/>
                <a:gd name="T9" fmla="*/ 1 h 189"/>
              </a:gdLst>
              <a:ahLst/>
              <a:cxnLst>
                <a:cxn ang="0">
                  <a:pos x="T0" y="T1"/>
                </a:cxn>
                <a:cxn ang="0">
                  <a:pos x="T2" y="T3"/>
                </a:cxn>
                <a:cxn ang="0">
                  <a:pos x="T4" y="T5"/>
                </a:cxn>
                <a:cxn ang="0">
                  <a:pos x="T6" y="T7"/>
                </a:cxn>
                <a:cxn ang="0">
                  <a:pos x="T8" y="T9"/>
                </a:cxn>
              </a:cxnLst>
              <a:rect l="0" t="0" r="r" b="b"/>
              <a:pathLst>
                <a:path w="189" h="189">
                  <a:moveTo>
                    <a:pt x="93" y="1"/>
                  </a:moveTo>
                  <a:cubicBezTo>
                    <a:pt x="144" y="0"/>
                    <a:pt x="187" y="42"/>
                    <a:pt x="188" y="93"/>
                  </a:cubicBezTo>
                  <a:cubicBezTo>
                    <a:pt x="189" y="145"/>
                    <a:pt x="147" y="187"/>
                    <a:pt x="96" y="188"/>
                  </a:cubicBezTo>
                  <a:cubicBezTo>
                    <a:pt x="44" y="189"/>
                    <a:pt x="2" y="147"/>
                    <a:pt x="1" y="96"/>
                  </a:cubicBezTo>
                  <a:cubicBezTo>
                    <a:pt x="0" y="44"/>
                    <a:pt x="41" y="2"/>
                    <a:pt x="93" y="1"/>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78" name="Freeform 70">
              <a:extLst>
                <a:ext uri="{FF2B5EF4-FFF2-40B4-BE49-F238E27FC236}">
                  <a16:creationId xmlns:a16="http://schemas.microsoft.com/office/drawing/2014/main" id="{874DF346-59D9-B0D2-819A-912839250B0F}"/>
                </a:ext>
              </a:extLst>
            </p:cNvPr>
            <p:cNvSpPr>
              <a:spLocks noEditPoints="1"/>
            </p:cNvSpPr>
            <p:nvPr/>
          </p:nvSpPr>
          <p:spPr bwMode="auto">
            <a:xfrm>
              <a:off x="1763713" y="2859478"/>
              <a:ext cx="1588" cy="55563"/>
            </a:xfrm>
            <a:custGeom>
              <a:avLst/>
              <a:gdLst>
                <a:gd name="T0" fmla="*/ 1 w 1"/>
                <a:gd name="T1" fmla="*/ 23 h 23"/>
                <a:gd name="T2" fmla="*/ 1 w 1"/>
                <a:gd name="T3" fmla="*/ 22 h 23"/>
                <a:gd name="T4" fmla="*/ 1 w 1"/>
                <a:gd name="T5" fmla="*/ 22 h 23"/>
                <a:gd name="T6" fmla="*/ 1 w 1"/>
                <a:gd name="T7" fmla="*/ 21 h 23"/>
                <a:gd name="T8" fmla="*/ 1 w 1"/>
                <a:gd name="T9" fmla="*/ 20 h 23"/>
                <a:gd name="T10" fmla="*/ 1 w 1"/>
                <a:gd name="T11" fmla="*/ 20 h 23"/>
                <a:gd name="T12" fmla="*/ 0 w 1"/>
                <a:gd name="T13" fmla="*/ 20 h 23"/>
                <a:gd name="T14" fmla="*/ 0 w 1"/>
                <a:gd name="T15" fmla="*/ 19 h 23"/>
                <a:gd name="T16" fmla="*/ 0 w 1"/>
                <a:gd name="T17" fmla="*/ 19 h 23"/>
                <a:gd name="T18" fmla="*/ 0 w 1"/>
                <a:gd name="T19" fmla="*/ 18 h 23"/>
                <a:gd name="T20" fmla="*/ 0 w 1"/>
                <a:gd name="T21" fmla="*/ 18 h 23"/>
                <a:gd name="T22" fmla="*/ 0 w 1"/>
                <a:gd name="T23" fmla="*/ 18 h 23"/>
                <a:gd name="T24" fmla="*/ 0 w 1"/>
                <a:gd name="T25" fmla="*/ 17 h 23"/>
                <a:gd name="T26" fmla="*/ 0 w 1"/>
                <a:gd name="T27" fmla="*/ 17 h 23"/>
                <a:gd name="T28" fmla="*/ 0 w 1"/>
                <a:gd name="T29" fmla="*/ 17 h 23"/>
                <a:gd name="T30" fmla="*/ 0 w 1"/>
                <a:gd name="T31" fmla="*/ 16 h 23"/>
                <a:gd name="T32" fmla="*/ 0 w 1"/>
                <a:gd name="T33" fmla="*/ 16 h 23"/>
                <a:gd name="T34" fmla="*/ 0 w 1"/>
                <a:gd name="T35" fmla="*/ 15 h 23"/>
                <a:gd name="T36" fmla="*/ 0 w 1"/>
                <a:gd name="T37" fmla="*/ 15 h 23"/>
                <a:gd name="T38" fmla="*/ 0 w 1"/>
                <a:gd name="T39" fmla="*/ 15 h 23"/>
                <a:gd name="T40" fmla="*/ 0 w 1"/>
                <a:gd name="T41" fmla="*/ 14 h 23"/>
                <a:gd name="T42" fmla="*/ 0 w 1"/>
                <a:gd name="T43" fmla="*/ 14 h 23"/>
                <a:gd name="T44" fmla="*/ 0 w 1"/>
                <a:gd name="T45" fmla="*/ 13 h 23"/>
                <a:gd name="T46" fmla="*/ 0 w 1"/>
                <a:gd name="T47" fmla="*/ 13 h 23"/>
                <a:gd name="T48" fmla="*/ 0 w 1"/>
                <a:gd name="T49" fmla="*/ 12 h 23"/>
                <a:gd name="T50" fmla="*/ 0 w 1"/>
                <a:gd name="T51" fmla="*/ 12 h 23"/>
                <a:gd name="T52" fmla="*/ 0 w 1"/>
                <a:gd name="T53" fmla="*/ 12 h 23"/>
                <a:gd name="T54" fmla="*/ 0 w 1"/>
                <a:gd name="T55" fmla="*/ 11 h 23"/>
                <a:gd name="T56" fmla="*/ 0 w 1"/>
                <a:gd name="T57" fmla="*/ 11 h 23"/>
                <a:gd name="T58" fmla="*/ 0 w 1"/>
                <a:gd name="T59" fmla="*/ 11 h 23"/>
                <a:gd name="T60" fmla="*/ 0 w 1"/>
                <a:gd name="T61" fmla="*/ 10 h 23"/>
                <a:gd name="T62" fmla="*/ 0 w 1"/>
                <a:gd name="T63" fmla="*/ 10 h 23"/>
                <a:gd name="T64" fmla="*/ 0 w 1"/>
                <a:gd name="T65" fmla="*/ 9 h 23"/>
                <a:gd name="T66" fmla="*/ 0 w 1"/>
                <a:gd name="T67" fmla="*/ 9 h 23"/>
                <a:gd name="T68" fmla="*/ 0 w 1"/>
                <a:gd name="T69" fmla="*/ 9 h 23"/>
                <a:gd name="T70" fmla="*/ 0 w 1"/>
                <a:gd name="T71" fmla="*/ 8 h 23"/>
                <a:gd name="T72" fmla="*/ 0 w 1"/>
                <a:gd name="T73" fmla="*/ 8 h 23"/>
                <a:gd name="T74" fmla="*/ 0 w 1"/>
                <a:gd name="T75" fmla="*/ 8 h 23"/>
                <a:gd name="T76" fmla="*/ 0 w 1"/>
                <a:gd name="T77" fmla="*/ 7 h 23"/>
                <a:gd name="T78" fmla="*/ 0 w 1"/>
                <a:gd name="T79" fmla="*/ 6 h 23"/>
                <a:gd name="T80" fmla="*/ 0 w 1"/>
                <a:gd name="T81" fmla="*/ 6 h 23"/>
                <a:gd name="T82" fmla="*/ 0 w 1"/>
                <a:gd name="T83" fmla="*/ 6 h 23"/>
                <a:gd name="T84" fmla="*/ 0 w 1"/>
                <a:gd name="T85" fmla="*/ 5 h 23"/>
                <a:gd name="T86" fmla="*/ 0 w 1"/>
                <a:gd name="T87" fmla="*/ 5 h 23"/>
                <a:gd name="T88" fmla="*/ 0 w 1"/>
                <a:gd name="T89" fmla="*/ 5 h 23"/>
                <a:gd name="T90" fmla="*/ 0 w 1"/>
                <a:gd name="T91" fmla="*/ 4 h 23"/>
                <a:gd name="T92" fmla="*/ 0 w 1"/>
                <a:gd name="T93" fmla="*/ 4 h 23"/>
                <a:gd name="T94" fmla="*/ 0 w 1"/>
                <a:gd name="T95" fmla="*/ 3 h 23"/>
                <a:gd name="T96" fmla="*/ 0 w 1"/>
                <a:gd name="T97" fmla="*/ 3 h 23"/>
                <a:gd name="T98" fmla="*/ 0 w 1"/>
                <a:gd name="T99" fmla="*/ 3 h 23"/>
                <a:gd name="T100" fmla="*/ 0 w 1"/>
                <a:gd name="T101" fmla="*/ 2 h 23"/>
                <a:gd name="T102" fmla="*/ 0 w 1"/>
                <a:gd name="T103" fmla="*/ 1 h 23"/>
                <a:gd name="T104" fmla="*/ 0 w 1"/>
                <a:gd name="T105" fmla="*/ 1 h 23"/>
                <a:gd name="T106" fmla="*/ 0 w 1"/>
                <a:gd name="T107" fmla="*/ 1 h 23"/>
                <a:gd name="T108" fmla="*/ 0 w 1"/>
                <a:gd name="T109" fmla="*/ 0 h 23"/>
                <a:gd name="T110" fmla="*/ 0 w 1"/>
                <a:gd name="T11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 h="23">
                  <a:moveTo>
                    <a:pt x="1" y="23"/>
                  </a:moveTo>
                  <a:cubicBezTo>
                    <a:pt x="1" y="23"/>
                    <a:pt x="1" y="23"/>
                    <a:pt x="1" y="23"/>
                  </a:cubicBezTo>
                  <a:cubicBezTo>
                    <a:pt x="1" y="23"/>
                    <a:pt x="1" y="23"/>
                    <a:pt x="1" y="23"/>
                  </a:cubicBezTo>
                  <a:moveTo>
                    <a:pt x="1" y="23"/>
                  </a:moveTo>
                  <a:cubicBezTo>
                    <a:pt x="1" y="23"/>
                    <a:pt x="1" y="23"/>
                    <a:pt x="1" y="23"/>
                  </a:cubicBezTo>
                  <a:cubicBezTo>
                    <a:pt x="1" y="23"/>
                    <a:pt x="1" y="23"/>
                    <a:pt x="1" y="23"/>
                  </a:cubicBezTo>
                  <a:moveTo>
                    <a:pt x="1" y="22"/>
                  </a:moveTo>
                  <a:cubicBezTo>
                    <a:pt x="1" y="22"/>
                    <a:pt x="1" y="22"/>
                    <a:pt x="1" y="22"/>
                  </a:cubicBezTo>
                  <a:cubicBezTo>
                    <a:pt x="1" y="22"/>
                    <a:pt x="1" y="22"/>
                    <a:pt x="1" y="22"/>
                  </a:cubicBezTo>
                  <a:moveTo>
                    <a:pt x="1" y="22"/>
                  </a:moveTo>
                  <a:cubicBezTo>
                    <a:pt x="1" y="22"/>
                    <a:pt x="1" y="22"/>
                    <a:pt x="1" y="22"/>
                  </a:cubicBezTo>
                  <a:cubicBezTo>
                    <a:pt x="1" y="22"/>
                    <a:pt x="1" y="22"/>
                    <a:pt x="1" y="22"/>
                  </a:cubicBezTo>
                  <a:moveTo>
                    <a:pt x="1" y="21"/>
                  </a:moveTo>
                  <a:cubicBezTo>
                    <a:pt x="1" y="21"/>
                    <a:pt x="1" y="21"/>
                    <a:pt x="1" y="21"/>
                  </a:cubicBezTo>
                  <a:cubicBezTo>
                    <a:pt x="1" y="21"/>
                    <a:pt x="1" y="21"/>
                    <a:pt x="1" y="21"/>
                  </a:cubicBezTo>
                  <a:moveTo>
                    <a:pt x="1" y="21"/>
                  </a:moveTo>
                  <a:cubicBezTo>
                    <a:pt x="1" y="21"/>
                    <a:pt x="1" y="21"/>
                    <a:pt x="1" y="21"/>
                  </a:cubicBezTo>
                  <a:cubicBezTo>
                    <a:pt x="1" y="21"/>
                    <a:pt x="1" y="21"/>
                    <a:pt x="1" y="21"/>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0" y="20"/>
                  </a:moveTo>
                  <a:cubicBezTo>
                    <a:pt x="0" y="20"/>
                    <a:pt x="0" y="20"/>
                    <a:pt x="0" y="20"/>
                  </a:cubicBezTo>
                  <a:cubicBezTo>
                    <a:pt x="0" y="20"/>
                    <a:pt x="0" y="20"/>
                    <a:pt x="0" y="20"/>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8"/>
                    <a:pt x="0" y="18"/>
                  </a:cubicBezTo>
                  <a:cubicBezTo>
                    <a:pt x="0" y="18"/>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6"/>
                  </a:cubicBezTo>
                  <a:cubicBezTo>
                    <a:pt x="0" y="15"/>
                    <a:pt x="0" y="15"/>
                    <a:pt x="0" y="15"/>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5"/>
                    <a:pt x="0" y="15"/>
                    <a:pt x="0" y="15"/>
                  </a:cubicBezTo>
                  <a:cubicBezTo>
                    <a:pt x="0" y="15"/>
                    <a:pt x="0" y="15"/>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3"/>
                    <a:pt x="0" y="13"/>
                  </a:cubicBezTo>
                  <a:cubicBezTo>
                    <a:pt x="0" y="13"/>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2"/>
                    <a:pt x="0" y="12"/>
                    <a:pt x="0" y="12"/>
                  </a:cubicBezTo>
                  <a:cubicBezTo>
                    <a:pt x="0" y="12"/>
                    <a:pt x="0" y="12"/>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1"/>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10"/>
                    <a:pt x="0" y="10"/>
                  </a:cubicBezTo>
                  <a:cubicBezTo>
                    <a:pt x="0" y="10"/>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8"/>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7"/>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4"/>
                    <a:pt x="0" y="4"/>
                  </a:cubicBezTo>
                  <a:cubicBezTo>
                    <a:pt x="0" y="4"/>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79" name="Freeform 71">
              <a:extLst>
                <a:ext uri="{FF2B5EF4-FFF2-40B4-BE49-F238E27FC236}">
                  <a16:creationId xmlns:a16="http://schemas.microsoft.com/office/drawing/2014/main" id="{A0CBAFAA-A5D9-5906-4A03-412EE1D56DD7}"/>
                </a:ext>
              </a:extLst>
            </p:cNvPr>
            <p:cNvSpPr>
              <a:spLocks/>
            </p:cNvSpPr>
            <p:nvPr/>
          </p:nvSpPr>
          <p:spPr bwMode="auto">
            <a:xfrm>
              <a:off x="1602049" y="2707078"/>
              <a:ext cx="187325" cy="428625"/>
            </a:xfrm>
            <a:custGeom>
              <a:avLst/>
              <a:gdLst>
                <a:gd name="T0" fmla="*/ 0 w 77"/>
                <a:gd name="T1" fmla="*/ 84 h 175"/>
                <a:gd name="T2" fmla="*/ 0 w 77"/>
                <a:gd name="T3" fmla="*/ 85 h 175"/>
                <a:gd name="T4" fmla="*/ 0 w 77"/>
                <a:gd name="T5" fmla="*/ 85 h 175"/>
                <a:gd name="T6" fmla="*/ 0 w 77"/>
                <a:gd name="T7" fmla="*/ 85 h 175"/>
                <a:gd name="T8" fmla="*/ 0 w 77"/>
                <a:gd name="T9" fmla="*/ 86 h 175"/>
                <a:gd name="T10" fmla="*/ 0 w 77"/>
                <a:gd name="T11" fmla="*/ 87 h 175"/>
                <a:gd name="T12" fmla="*/ 0 w 77"/>
                <a:gd name="T13" fmla="*/ 87 h 175"/>
                <a:gd name="T14" fmla="*/ 0 w 77"/>
                <a:gd name="T15" fmla="*/ 87 h 175"/>
                <a:gd name="T16" fmla="*/ 0 w 77"/>
                <a:gd name="T17" fmla="*/ 88 h 175"/>
                <a:gd name="T18" fmla="*/ 0 w 77"/>
                <a:gd name="T19" fmla="*/ 88 h 175"/>
                <a:gd name="T20" fmla="*/ 0 w 77"/>
                <a:gd name="T21" fmla="*/ 89 h 175"/>
                <a:gd name="T22" fmla="*/ 0 w 77"/>
                <a:gd name="T23" fmla="*/ 89 h 175"/>
                <a:gd name="T24" fmla="*/ 0 w 77"/>
                <a:gd name="T25" fmla="*/ 90 h 175"/>
                <a:gd name="T26" fmla="*/ 0 w 77"/>
                <a:gd name="T27" fmla="*/ 90 h 175"/>
                <a:gd name="T28" fmla="*/ 0 w 77"/>
                <a:gd name="T29" fmla="*/ 91 h 175"/>
                <a:gd name="T30" fmla="*/ 0 w 77"/>
                <a:gd name="T31" fmla="*/ 91 h 175"/>
                <a:gd name="T32" fmla="*/ 0 w 77"/>
                <a:gd name="T33" fmla="*/ 92 h 175"/>
                <a:gd name="T34" fmla="*/ 0 w 77"/>
                <a:gd name="T35" fmla="*/ 92 h 175"/>
                <a:gd name="T36" fmla="*/ 0 w 77"/>
                <a:gd name="T37" fmla="*/ 92 h 175"/>
                <a:gd name="T38" fmla="*/ 0 w 77"/>
                <a:gd name="T39" fmla="*/ 93 h 175"/>
                <a:gd name="T40" fmla="*/ 0 w 77"/>
                <a:gd name="T41" fmla="*/ 93 h 175"/>
                <a:gd name="T42" fmla="*/ 0 w 77"/>
                <a:gd name="T43" fmla="*/ 94 h 175"/>
                <a:gd name="T44" fmla="*/ 0 w 77"/>
                <a:gd name="T45" fmla="*/ 94 h 175"/>
                <a:gd name="T46" fmla="*/ 0 w 77"/>
                <a:gd name="T47" fmla="*/ 95 h 175"/>
                <a:gd name="T48" fmla="*/ 0 w 77"/>
                <a:gd name="T49" fmla="*/ 95 h 175"/>
                <a:gd name="T50" fmla="*/ 0 w 77"/>
                <a:gd name="T51" fmla="*/ 95 h 175"/>
                <a:gd name="T52" fmla="*/ 0 w 77"/>
                <a:gd name="T53" fmla="*/ 96 h 175"/>
                <a:gd name="T54" fmla="*/ 0 w 77"/>
                <a:gd name="T55" fmla="*/ 96 h 175"/>
                <a:gd name="T56" fmla="*/ 0 w 77"/>
                <a:gd name="T57" fmla="*/ 97 h 175"/>
                <a:gd name="T58" fmla="*/ 0 w 77"/>
                <a:gd name="T59" fmla="*/ 97 h 175"/>
                <a:gd name="T60" fmla="*/ 0 w 77"/>
                <a:gd name="T61" fmla="*/ 98 h 175"/>
                <a:gd name="T62" fmla="*/ 0 w 77"/>
                <a:gd name="T63" fmla="*/ 98 h 175"/>
                <a:gd name="T64" fmla="*/ 0 w 77"/>
                <a:gd name="T65" fmla="*/ 98 h 175"/>
                <a:gd name="T66" fmla="*/ 0 w 77"/>
                <a:gd name="T67" fmla="*/ 99 h 175"/>
                <a:gd name="T68" fmla="*/ 0 w 77"/>
                <a:gd name="T69" fmla="*/ 99 h 175"/>
                <a:gd name="T70" fmla="*/ 0 w 77"/>
                <a:gd name="T71" fmla="*/ 100 h 175"/>
                <a:gd name="T72" fmla="*/ 0 w 77"/>
                <a:gd name="T73" fmla="*/ 100 h 175"/>
                <a:gd name="T74" fmla="*/ 0 w 77"/>
                <a:gd name="T75" fmla="*/ 101 h 175"/>
                <a:gd name="T76" fmla="*/ 0 w 77"/>
                <a:gd name="T77" fmla="*/ 101 h 175"/>
                <a:gd name="T78" fmla="*/ 0 w 77"/>
                <a:gd name="T79" fmla="*/ 102 h 175"/>
                <a:gd name="T80" fmla="*/ 0 w 77"/>
                <a:gd name="T81" fmla="*/ 102 h 175"/>
                <a:gd name="T82" fmla="*/ 0 w 77"/>
                <a:gd name="T83" fmla="*/ 102 h 175"/>
                <a:gd name="T84" fmla="*/ 0 w 77"/>
                <a:gd name="T85" fmla="*/ 103 h 175"/>
                <a:gd name="T86" fmla="*/ 0 w 77"/>
                <a:gd name="T87" fmla="*/ 103 h 175"/>
                <a:gd name="T88" fmla="*/ 1 w 77"/>
                <a:gd name="T89" fmla="*/ 104 h 175"/>
                <a:gd name="T90" fmla="*/ 1 w 77"/>
                <a:gd name="T91" fmla="*/ 104 h 175"/>
                <a:gd name="T92" fmla="*/ 1 w 77"/>
                <a:gd name="T93" fmla="*/ 105 h 175"/>
                <a:gd name="T94" fmla="*/ 1 w 77"/>
                <a:gd name="T95" fmla="*/ 105 h 175"/>
                <a:gd name="T96" fmla="*/ 1 w 77"/>
                <a:gd name="T97" fmla="*/ 106 h 175"/>
                <a:gd name="T98" fmla="*/ 1 w 77"/>
                <a:gd name="T99" fmla="*/ 107 h 175"/>
                <a:gd name="T100" fmla="*/ 50 w 77"/>
                <a:gd name="T101" fmla="*/ 175 h 175"/>
                <a:gd name="T102" fmla="*/ 16 w 77"/>
                <a:gd name="T103" fmla="*/ 99 h 175"/>
                <a:gd name="T104" fmla="*/ 45 w 77"/>
                <a:gd name="T105" fmla="*/ 2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7" h="175">
                  <a:moveTo>
                    <a:pt x="77" y="0"/>
                  </a:moveTo>
                  <a:cubicBezTo>
                    <a:pt x="36" y="8"/>
                    <a:pt x="4" y="42"/>
                    <a:pt x="0" y="84"/>
                  </a:cubicBezTo>
                  <a:cubicBezTo>
                    <a:pt x="0" y="84"/>
                    <a:pt x="0" y="84"/>
                    <a:pt x="0" y="84"/>
                  </a:cubicBezTo>
                  <a:cubicBezTo>
                    <a:pt x="0" y="84"/>
                    <a:pt x="0" y="84"/>
                    <a:pt x="0" y="84"/>
                  </a:cubicBezTo>
                  <a:cubicBezTo>
                    <a:pt x="0" y="84"/>
                    <a:pt x="0" y="84"/>
                    <a:pt x="0" y="84"/>
                  </a:cubicBezTo>
                  <a:cubicBezTo>
                    <a:pt x="0" y="84"/>
                    <a:pt x="0" y="84"/>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6"/>
                    <a:pt x="0" y="86"/>
                    <a:pt x="0" y="86"/>
                  </a:cubicBezTo>
                  <a:cubicBezTo>
                    <a:pt x="0" y="86"/>
                    <a:pt x="0" y="86"/>
                    <a:pt x="0" y="86"/>
                  </a:cubicBezTo>
                  <a:cubicBezTo>
                    <a:pt x="0" y="86"/>
                    <a:pt x="0" y="86"/>
                    <a:pt x="0" y="86"/>
                  </a:cubicBezTo>
                  <a:cubicBezTo>
                    <a:pt x="0" y="86"/>
                    <a:pt x="0" y="86"/>
                    <a:pt x="0" y="86"/>
                  </a:cubicBezTo>
                  <a:cubicBezTo>
                    <a:pt x="0" y="86"/>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3"/>
                    <a:pt x="0" y="103"/>
                  </a:cubicBezTo>
                  <a:cubicBezTo>
                    <a:pt x="0" y="103"/>
                    <a:pt x="0" y="103"/>
                    <a:pt x="0" y="103"/>
                  </a:cubicBezTo>
                  <a:cubicBezTo>
                    <a:pt x="0" y="103"/>
                    <a:pt x="0" y="103"/>
                    <a:pt x="0" y="103"/>
                  </a:cubicBezTo>
                  <a:cubicBezTo>
                    <a:pt x="0" y="103"/>
                    <a:pt x="0" y="103"/>
                    <a:pt x="0" y="103"/>
                  </a:cubicBezTo>
                  <a:cubicBezTo>
                    <a:pt x="0" y="103"/>
                    <a:pt x="0" y="103"/>
                    <a:pt x="0" y="103"/>
                  </a:cubicBezTo>
                  <a:cubicBezTo>
                    <a:pt x="0" y="103"/>
                    <a:pt x="0" y="103"/>
                    <a:pt x="0" y="103"/>
                  </a:cubicBezTo>
                  <a:cubicBezTo>
                    <a:pt x="0" y="103"/>
                    <a:pt x="0" y="103"/>
                    <a:pt x="0" y="104"/>
                  </a:cubicBezTo>
                  <a:cubicBezTo>
                    <a:pt x="0" y="104"/>
                    <a:pt x="0" y="104"/>
                    <a:pt x="0" y="104"/>
                  </a:cubicBezTo>
                  <a:cubicBezTo>
                    <a:pt x="0" y="104"/>
                    <a:pt x="1" y="104"/>
                    <a:pt x="1" y="104"/>
                  </a:cubicBezTo>
                  <a:cubicBezTo>
                    <a:pt x="1" y="104"/>
                    <a:pt x="1" y="104"/>
                    <a:pt x="1" y="104"/>
                  </a:cubicBezTo>
                  <a:cubicBezTo>
                    <a:pt x="1" y="104"/>
                    <a:pt x="1" y="104"/>
                    <a:pt x="1" y="104"/>
                  </a:cubicBezTo>
                  <a:cubicBezTo>
                    <a:pt x="1" y="104"/>
                    <a:pt x="1" y="104"/>
                    <a:pt x="1" y="104"/>
                  </a:cubicBezTo>
                  <a:cubicBezTo>
                    <a:pt x="1" y="104"/>
                    <a:pt x="1" y="104"/>
                    <a:pt x="1" y="104"/>
                  </a:cubicBezTo>
                  <a:cubicBezTo>
                    <a:pt x="1" y="104"/>
                    <a:pt x="1" y="104"/>
                    <a:pt x="1" y="104"/>
                  </a:cubicBezTo>
                  <a:cubicBezTo>
                    <a:pt x="1" y="105"/>
                    <a:pt x="1" y="105"/>
                    <a:pt x="1" y="105"/>
                  </a:cubicBezTo>
                  <a:cubicBezTo>
                    <a:pt x="1" y="105"/>
                    <a:pt x="1" y="105"/>
                    <a:pt x="1" y="105"/>
                  </a:cubicBezTo>
                  <a:cubicBezTo>
                    <a:pt x="1" y="105"/>
                    <a:pt x="1" y="105"/>
                    <a:pt x="1" y="105"/>
                  </a:cubicBezTo>
                  <a:cubicBezTo>
                    <a:pt x="1" y="105"/>
                    <a:pt x="1" y="105"/>
                    <a:pt x="1" y="105"/>
                  </a:cubicBezTo>
                  <a:cubicBezTo>
                    <a:pt x="1" y="105"/>
                    <a:pt x="1" y="105"/>
                    <a:pt x="1" y="106"/>
                  </a:cubicBezTo>
                  <a:cubicBezTo>
                    <a:pt x="1" y="106"/>
                    <a:pt x="1" y="106"/>
                    <a:pt x="1" y="106"/>
                  </a:cubicBezTo>
                  <a:cubicBezTo>
                    <a:pt x="1" y="106"/>
                    <a:pt x="1" y="106"/>
                    <a:pt x="1" y="106"/>
                  </a:cubicBezTo>
                  <a:cubicBezTo>
                    <a:pt x="1" y="106"/>
                    <a:pt x="1" y="106"/>
                    <a:pt x="1" y="106"/>
                  </a:cubicBezTo>
                  <a:cubicBezTo>
                    <a:pt x="1" y="106"/>
                    <a:pt x="1" y="107"/>
                    <a:pt x="1" y="107"/>
                  </a:cubicBezTo>
                  <a:cubicBezTo>
                    <a:pt x="1" y="107"/>
                    <a:pt x="1" y="107"/>
                    <a:pt x="1" y="107"/>
                  </a:cubicBezTo>
                  <a:cubicBezTo>
                    <a:pt x="1" y="107"/>
                    <a:pt x="1" y="107"/>
                    <a:pt x="1" y="107"/>
                  </a:cubicBezTo>
                  <a:cubicBezTo>
                    <a:pt x="1" y="107"/>
                    <a:pt x="1" y="107"/>
                    <a:pt x="1" y="107"/>
                  </a:cubicBezTo>
                  <a:cubicBezTo>
                    <a:pt x="6" y="137"/>
                    <a:pt x="24" y="162"/>
                    <a:pt x="50" y="175"/>
                  </a:cubicBezTo>
                  <a:cubicBezTo>
                    <a:pt x="49" y="175"/>
                    <a:pt x="48" y="174"/>
                    <a:pt x="48" y="173"/>
                  </a:cubicBezTo>
                  <a:cubicBezTo>
                    <a:pt x="42" y="166"/>
                    <a:pt x="36" y="159"/>
                    <a:pt x="31" y="152"/>
                  </a:cubicBezTo>
                  <a:cubicBezTo>
                    <a:pt x="21" y="136"/>
                    <a:pt x="16" y="118"/>
                    <a:pt x="16" y="99"/>
                  </a:cubicBezTo>
                  <a:cubicBezTo>
                    <a:pt x="16" y="99"/>
                    <a:pt x="16" y="98"/>
                    <a:pt x="16" y="98"/>
                  </a:cubicBezTo>
                  <a:cubicBezTo>
                    <a:pt x="17" y="88"/>
                    <a:pt x="18" y="79"/>
                    <a:pt x="19" y="70"/>
                  </a:cubicBezTo>
                  <a:cubicBezTo>
                    <a:pt x="24" y="52"/>
                    <a:pt x="32" y="36"/>
                    <a:pt x="45" y="23"/>
                  </a:cubicBezTo>
                  <a:cubicBezTo>
                    <a:pt x="54" y="13"/>
                    <a:pt x="65" y="6"/>
                    <a:pt x="77"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0" name="Rectangle 94">
              <a:extLst>
                <a:ext uri="{FF2B5EF4-FFF2-40B4-BE49-F238E27FC236}">
                  <a16:creationId xmlns:a16="http://schemas.microsoft.com/office/drawing/2014/main" id="{542A5322-3DD1-6BA3-4265-1AC505384471}"/>
                </a:ext>
              </a:extLst>
            </p:cNvPr>
            <p:cNvSpPr>
              <a:spLocks noChangeArrowheads="1"/>
            </p:cNvSpPr>
            <p:nvPr/>
          </p:nvSpPr>
          <p:spPr bwMode="auto">
            <a:xfrm>
              <a:off x="1705236" y="2864241"/>
              <a:ext cx="255588" cy="150813"/>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1" name="Rectangle 95">
              <a:extLst>
                <a:ext uri="{FF2B5EF4-FFF2-40B4-BE49-F238E27FC236}">
                  <a16:creationId xmlns:a16="http://schemas.microsoft.com/office/drawing/2014/main" id="{D8F94CAF-906A-51F6-4250-E40B4F6F2BEB}"/>
                </a:ext>
              </a:extLst>
            </p:cNvPr>
            <p:cNvSpPr>
              <a:spLocks noChangeArrowheads="1"/>
            </p:cNvSpPr>
            <p:nvPr/>
          </p:nvSpPr>
          <p:spPr bwMode="auto">
            <a:xfrm>
              <a:off x="1747146" y="2722001"/>
              <a:ext cx="15549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dirty="0">
                  <a:ln>
                    <a:noFill/>
                  </a:ln>
                  <a:solidFill>
                    <a:srgbClr val="FF9936"/>
                  </a:solidFill>
                  <a:effectLst/>
                  <a:latin typeface="Raleway" panose="020B0003030101060003" pitchFamily="34" charset="0"/>
                </a:rPr>
                <a:t>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2282" name="Group 2281">
            <a:extLst>
              <a:ext uri="{FF2B5EF4-FFF2-40B4-BE49-F238E27FC236}">
                <a16:creationId xmlns:a16="http://schemas.microsoft.com/office/drawing/2014/main" id="{5304FC0B-7697-4371-E327-F6501A662B77}"/>
              </a:ext>
            </a:extLst>
          </p:cNvPr>
          <p:cNvGrpSpPr/>
          <p:nvPr/>
        </p:nvGrpSpPr>
        <p:grpSpPr>
          <a:xfrm>
            <a:off x="6754750" y="3389703"/>
            <a:ext cx="584200" cy="594502"/>
            <a:chOff x="968286" y="3389703"/>
            <a:chExt cx="584200" cy="594502"/>
          </a:xfrm>
        </p:grpSpPr>
        <p:sp>
          <p:nvSpPr>
            <p:cNvPr id="2283" name="Freeform 72">
              <a:extLst>
                <a:ext uri="{FF2B5EF4-FFF2-40B4-BE49-F238E27FC236}">
                  <a16:creationId xmlns:a16="http://schemas.microsoft.com/office/drawing/2014/main" id="{380CE7FD-0BF3-0098-EF41-D82415BDE636}"/>
                </a:ext>
              </a:extLst>
            </p:cNvPr>
            <p:cNvSpPr>
              <a:spLocks/>
            </p:cNvSpPr>
            <p:nvPr/>
          </p:nvSpPr>
          <p:spPr bwMode="auto">
            <a:xfrm>
              <a:off x="968286" y="3396830"/>
              <a:ext cx="584200" cy="587375"/>
            </a:xfrm>
            <a:custGeom>
              <a:avLst/>
              <a:gdLst>
                <a:gd name="T0" fmla="*/ 126 w 239"/>
                <a:gd name="T1" fmla="*/ 4 h 240"/>
                <a:gd name="T2" fmla="*/ 235 w 239"/>
                <a:gd name="T3" fmla="*/ 127 h 240"/>
                <a:gd name="T4" fmla="*/ 112 w 239"/>
                <a:gd name="T5" fmla="*/ 236 h 240"/>
                <a:gd name="T6" fmla="*/ 3 w 239"/>
                <a:gd name="T7" fmla="*/ 113 h 240"/>
                <a:gd name="T8" fmla="*/ 126 w 239"/>
                <a:gd name="T9" fmla="*/ 4 h 240"/>
              </a:gdLst>
              <a:ahLst/>
              <a:cxnLst>
                <a:cxn ang="0">
                  <a:pos x="T0" y="T1"/>
                </a:cxn>
                <a:cxn ang="0">
                  <a:pos x="T2" y="T3"/>
                </a:cxn>
                <a:cxn ang="0">
                  <a:pos x="T4" y="T5"/>
                </a:cxn>
                <a:cxn ang="0">
                  <a:pos x="T6" y="T7"/>
                </a:cxn>
                <a:cxn ang="0">
                  <a:pos x="T8" y="T9"/>
                </a:cxn>
              </a:cxnLst>
              <a:rect l="0" t="0" r="r" b="b"/>
              <a:pathLst>
                <a:path w="239" h="240">
                  <a:moveTo>
                    <a:pt x="126" y="4"/>
                  </a:moveTo>
                  <a:cubicBezTo>
                    <a:pt x="190" y="8"/>
                    <a:pt x="239" y="63"/>
                    <a:pt x="235" y="127"/>
                  </a:cubicBezTo>
                  <a:cubicBezTo>
                    <a:pt x="231" y="191"/>
                    <a:pt x="176" y="240"/>
                    <a:pt x="112" y="236"/>
                  </a:cubicBezTo>
                  <a:cubicBezTo>
                    <a:pt x="48" y="232"/>
                    <a:pt x="0" y="177"/>
                    <a:pt x="3" y="113"/>
                  </a:cubicBezTo>
                  <a:cubicBezTo>
                    <a:pt x="7" y="49"/>
                    <a:pt x="63" y="0"/>
                    <a:pt x="126" y="4"/>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4" name="Freeform 73">
              <a:extLst>
                <a:ext uri="{FF2B5EF4-FFF2-40B4-BE49-F238E27FC236}">
                  <a16:creationId xmlns:a16="http://schemas.microsoft.com/office/drawing/2014/main" id="{8B5AD6B1-BF23-66EC-9AD2-E2CF97C16E7A}"/>
                </a:ext>
              </a:extLst>
            </p:cNvPr>
            <p:cNvSpPr>
              <a:spLocks/>
            </p:cNvSpPr>
            <p:nvPr/>
          </p:nvSpPr>
          <p:spPr bwMode="auto">
            <a:xfrm>
              <a:off x="1023848" y="3452393"/>
              <a:ext cx="473075" cy="473075"/>
            </a:xfrm>
            <a:custGeom>
              <a:avLst/>
              <a:gdLst>
                <a:gd name="T0" fmla="*/ 102 w 193"/>
                <a:gd name="T1" fmla="*/ 4 h 193"/>
                <a:gd name="T2" fmla="*/ 190 w 193"/>
                <a:gd name="T3" fmla="*/ 103 h 193"/>
                <a:gd name="T4" fmla="*/ 90 w 193"/>
                <a:gd name="T5" fmla="*/ 190 h 193"/>
                <a:gd name="T6" fmla="*/ 3 w 193"/>
                <a:gd name="T7" fmla="*/ 91 h 193"/>
                <a:gd name="T8" fmla="*/ 102 w 193"/>
                <a:gd name="T9" fmla="*/ 4 h 193"/>
              </a:gdLst>
              <a:ahLst/>
              <a:cxnLst>
                <a:cxn ang="0">
                  <a:pos x="T0" y="T1"/>
                </a:cxn>
                <a:cxn ang="0">
                  <a:pos x="T2" y="T3"/>
                </a:cxn>
                <a:cxn ang="0">
                  <a:pos x="T4" y="T5"/>
                </a:cxn>
                <a:cxn ang="0">
                  <a:pos x="T6" y="T7"/>
                </a:cxn>
                <a:cxn ang="0">
                  <a:pos x="T8" y="T9"/>
                </a:cxn>
              </a:cxnLst>
              <a:rect l="0" t="0" r="r" b="b"/>
              <a:pathLst>
                <a:path w="193" h="193">
                  <a:moveTo>
                    <a:pt x="102" y="4"/>
                  </a:moveTo>
                  <a:cubicBezTo>
                    <a:pt x="153" y="7"/>
                    <a:pt x="193" y="51"/>
                    <a:pt x="190" y="103"/>
                  </a:cubicBezTo>
                  <a:cubicBezTo>
                    <a:pt x="186" y="154"/>
                    <a:pt x="142" y="193"/>
                    <a:pt x="90" y="190"/>
                  </a:cubicBezTo>
                  <a:cubicBezTo>
                    <a:pt x="39" y="187"/>
                    <a:pt x="0" y="143"/>
                    <a:pt x="3" y="91"/>
                  </a:cubicBezTo>
                  <a:cubicBezTo>
                    <a:pt x="6" y="40"/>
                    <a:pt x="51" y="0"/>
                    <a:pt x="102" y="4"/>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5" name="Freeform 74">
              <a:extLst>
                <a:ext uri="{FF2B5EF4-FFF2-40B4-BE49-F238E27FC236}">
                  <a16:creationId xmlns:a16="http://schemas.microsoft.com/office/drawing/2014/main" id="{D115534E-6FDE-9F66-E1FF-97AE199D64E0}"/>
                </a:ext>
              </a:extLst>
            </p:cNvPr>
            <p:cNvSpPr>
              <a:spLocks noEditPoints="1"/>
            </p:cNvSpPr>
            <p:nvPr/>
          </p:nvSpPr>
          <p:spPr bwMode="auto">
            <a:xfrm>
              <a:off x="1217613" y="3389703"/>
              <a:ext cx="25400" cy="117475"/>
            </a:xfrm>
            <a:custGeom>
              <a:avLst/>
              <a:gdLst>
                <a:gd name="T0" fmla="*/ 10 w 10"/>
                <a:gd name="T1" fmla="*/ 48 h 48"/>
                <a:gd name="T2" fmla="*/ 10 w 10"/>
                <a:gd name="T3" fmla="*/ 48 h 48"/>
                <a:gd name="T4" fmla="*/ 10 w 10"/>
                <a:gd name="T5" fmla="*/ 48 h 48"/>
                <a:gd name="T6" fmla="*/ 10 w 10"/>
                <a:gd name="T7" fmla="*/ 48 h 48"/>
                <a:gd name="T8" fmla="*/ 10 w 10"/>
                <a:gd name="T9" fmla="*/ 47 h 48"/>
                <a:gd name="T10" fmla="*/ 10 w 10"/>
                <a:gd name="T11" fmla="*/ 47 h 48"/>
                <a:gd name="T12" fmla="*/ 10 w 10"/>
                <a:gd name="T13" fmla="*/ 47 h 48"/>
                <a:gd name="T14" fmla="*/ 10 w 10"/>
                <a:gd name="T15" fmla="*/ 47 h 48"/>
                <a:gd name="T16" fmla="*/ 10 w 10"/>
                <a:gd name="T17" fmla="*/ 47 h 48"/>
                <a:gd name="T18" fmla="*/ 10 w 10"/>
                <a:gd name="T19" fmla="*/ 47 h 48"/>
                <a:gd name="T20" fmla="*/ 9 w 10"/>
                <a:gd name="T21" fmla="*/ 46 h 48"/>
                <a:gd name="T22" fmla="*/ 9 w 10"/>
                <a:gd name="T23" fmla="*/ 46 h 48"/>
                <a:gd name="T24" fmla="*/ 9 w 10"/>
                <a:gd name="T25" fmla="*/ 46 h 48"/>
                <a:gd name="T26" fmla="*/ 1 w 10"/>
                <a:gd name="T27" fmla="*/ 4 h 48"/>
                <a:gd name="T28" fmla="*/ 1 w 10"/>
                <a:gd name="T29" fmla="*/ 4 h 48"/>
                <a:gd name="T30" fmla="*/ 1 w 10"/>
                <a:gd name="T31" fmla="*/ 4 h 48"/>
                <a:gd name="T32" fmla="*/ 1 w 10"/>
                <a:gd name="T33" fmla="*/ 3 h 48"/>
                <a:gd name="T34" fmla="*/ 1 w 10"/>
                <a:gd name="T35" fmla="*/ 3 h 48"/>
                <a:gd name="T36" fmla="*/ 1 w 10"/>
                <a:gd name="T37" fmla="*/ 3 h 48"/>
                <a:gd name="T38" fmla="*/ 1 w 10"/>
                <a:gd name="T39" fmla="*/ 2 h 48"/>
                <a:gd name="T40" fmla="*/ 1 w 10"/>
                <a:gd name="T41" fmla="*/ 2 h 48"/>
                <a:gd name="T42" fmla="*/ 1 w 10"/>
                <a:gd name="T43" fmla="*/ 2 h 48"/>
                <a:gd name="T44" fmla="*/ 1 w 10"/>
                <a:gd name="T45" fmla="*/ 2 h 48"/>
                <a:gd name="T46" fmla="*/ 1 w 10"/>
                <a:gd name="T47" fmla="*/ 2 h 48"/>
                <a:gd name="T48" fmla="*/ 1 w 10"/>
                <a:gd name="T49" fmla="*/ 2 h 48"/>
                <a:gd name="T50" fmla="*/ 1 w 10"/>
                <a:gd name="T51" fmla="*/ 1 h 48"/>
                <a:gd name="T52" fmla="*/ 1 w 10"/>
                <a:gd name="T53" fmla="*/ 1 h 48"/>
                <a:gd name="T54" fmla="*/ 1 w 10"/>
                <a:gd name="T55" fmla="*/ 1 h 48"/>
                <a:gd name="T56" fmla="*/ 1 w 10"/>
                <a:gd name="T57" fmla="*/ 1 h 48"/>
                <a:gd name="T58" fmla="*/ 1 w 10"/>
                <a:gd name="T59" fmla="*/ 0 h 48"/>
                <a:gd name="T60" fmla="*/ 1 w 10"/>
                <a:gd name="T61" fmla="*/ 0 h 48"/>
                <a:gd name="T62" fmla="*/ 1 w 10"/>
                <a:gd name="T63" fmla="*/ 0 h 48"/>
                <a:gd name="T64" fmla="*/ 1 w 10"/>
                <a:gd name="T65" fmla="*/ 0 h 48"/>
                <a:gd name="T66" fmla="*/ 1 w 10"/>
                <a:gd name="T67" fmla="*/ 0 h 48"/>
                <a:gd name="T68" fmla="*/ 1 w 10"/>
                <a:gd name="T6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 h="48">
                  <a:moveTo>
                    <a:pt x="10" y="48"/>
                  </a:moveTo>
                  <a:cubicBezTo>
                    <a:pt x="10" y="48"/>
                    <a:pt x="10" y="48"/>
                    <a:pt x="10" y="48"/>
                  </a:cubicBezTo>
                  <a:cubicBezTo>
                    <a:pt x="10" y="48"/>
                    <a:pt x="10" y="48"/>
                    <a:pt x="10" y="48"/>
                  </a:cubicBezTo>
                  <a:moveTo>
                    <a:pt x="10" y="48"/>
                  </a:moveTo>
                  <a:cubicBezTo>
                    <a:pt x="10" y="48"/>
                    <a:pt x="10" y="48"/>
                    <a:pt x="10" y="48"/>
                  </a:cubicBezTo>
                  <a:cubicBezTo>
                    <a:pt x="10" y="48"/>
                    <a:pt x="10" y="48"/>
                    <a:pt x="10" y="48"/>
                  </a:cubicBezTo>
                  <a:moveTo>
                    <a:pt x="10" y="47"/>
                  </a:moveTo>
                  <a:cubicBezTo>
                    <a:pt x="10" y="47"/>
                    <a:pt x="10" y="48"/>
                    <a:pt x="10" y="48"/>
                  </a:cubicBezTo>
                  <a:cubicBezTo>
                    <a:pt x="10" y="48"/>
                    <a:pt x="10" y="47"/>
                    <a:pt x="10" y="47"/>
                  </a:cubicBezTo>
                  <a:moveTo>
                    <a:pt x="10" y="47"/>
                  </a:moveTo>
                  <a:cubicBezTo>
                    <a:pt x="10" y="47"/>
                    <a:pt x="10" y="47"/>
                    <a:pt x="10" y="47"/>
                  </a:cubicBezTo>
                  <a:cubicBezTo>
                    <a:pt x="10" y="47"/>
                    <a:pt x="10" y="47"/>
                    <a:pt x="10" y="47"/>
                  </a:cubicBezTo>
                  <a:moveTo>
                    <a:pt x="10" y="47"/>
                  </a:moveTo>
                  <a:cubicBezTo>
                    <a:pt x="10" y="47"/>
                    <a:pt x="10" y="47"/>
                    <a:pt x="10" y="47"/>
                  </a:cubicBezTo>
                  <a:cubicBezTo>
                    <a:pt x="10" y="47"/>
                    <a:pt x="10" y="47"/>
                    <a:pt x="10" y="47"/>
                  </a:cubicBezTo>
                  <a:moveTo>
                    <a:pt x="10" y="47"/>
                  </a:moveTo>
                  <a:cubicBezTo>
                    <a:pt x="10" y="47"/>
                    <a:pt x="10" y="47"/>
                    <a:pt x="10" y="47"/>
                  </a:cubicBezTo>
                  <a:cubicBezTo>
                    <a:pt x="10" y="47"/>
                    <a:pt x="10" y="47"/>
                    <a:pt x="10" y="47"/>
                  </a:cubicBezTo>
                  <a:moveTo>
                    <a:pt x="9" y="46"/>
                  </a:moveTo>
                  <a:cubicBezTo>
                    <a:pt x="10" y="46"/>
                    <a:pt x="10" y="46"/>
                    <a:pt x="10" y="47"/>
                  </a:cubicBezTo>
                  <a:cubicBezTo>
                    <a:pt x="10" y="46"/>
                    <a:pt x="10" y="46"/>
                    <a:pt x="9" y="46"/>
                  </a:cubicBezTo>
                  <a:moveTo>
                    <a:pt x="9" y="46"/>
                  </a:moveTo>
                  <a:cubicBezTo>
                    <a:pt x="9" y="46"/>
                    <a:pt x="9" y="46"/>
                    <a:pt x="9" y="46"/>
                  </a:cubicBezTo>
                  <a:cubicBezTo>
                    <a:pt x="9" y="46"/>
                    <a:pt x="9" y="46"/>
                    <a:pt x="9" y="46"/>
                  </a:cubicBezTo>
                  <a:moveTo>
                    <a:pt x="9" y="46"/>
                  </a:moveTo>
                  <a:cubicBezTo>
                    <a:pt x="9" y="46"/>
                    <a:pt x="9" y="46"/>
                    <a:pt x="9" y="46"/>
                  </a:cubicBezTo>
                  <a:cubicBezTo>
                    <a:pt x="9" y="46"/>
                    <a:pt x="9" y="46"/>
                    <a:pt x="9" y="46"/>
                  </a:cubicBezTo>
                  <a:moveTo>
                    <a:pt x="1" y="4"/>
                  </a:moveTo>
                  <a:cubicBezTo>
                    <a:pt x="0" y="19"/>
                    <a:pt x="3" y="33"/>
                    <a:pt x="9" y="46"/>
                  </a:cubicBezTo>
                  <a:cubicBezTo>
                    <a:pt x="3" y="33"/>
                    <a:pt x="0" y="19"/>
                    <a:pt x="1" y="4"/>
                  </a:cubicBezTo>
                  <a:moveTo>
                    <a:pt x="1" y="4"/>
                  </a:moveTo>
                  <a:cubicBezTo>
                    <a:pt x="1" y="4"/>
                    <a:pt x="1" y="4"/>
                    <a:pt x="1" y="4"/>
                  </a:cubicBezTo>
                  <a:cubicBezTo>
                    <a:pt x="1" y="4"/>
                    <a:pt x="1" y="4"/>
                    <a:pt x="1" y="4"/>
                  </a:cubicBezTo>
                  <a:moveTo>
                    <a:pt x="1" y="3"/>
                  </a:moveTo>
                  <a:cubicBezTo>
                    <a:pt x="1" y="3"/>
                    <a:pt x="1" y="3"/>
                    <a:pt x="1" y="4"/>
                  </a:cubicBezTo>
                  <a:cubicBezTo>
                    <a:pt x="1" y="3"/>
                    <a:pt x="1" y="3"/>
                    <a:pt x="1" y="3"/>
                  </a:cubicBezTo>
                  <a:moveTo>
                    <a:pt x="1" y="3"/>
                  </a:moveTo>
                  <a:cubicBezTo>
                    <a:pt x="1" y="3"/>
                    <a:pt x="1" y="3"/>
                    <a:pt x="1" y="3"/>
                  </a:cubicBezTo>
                  <a:cubicBezTo>
                    <a:pt x="1" y="3"/>
                    <a:pt x="1" y="3"/>
                    <a:pt x="1" y="3"/>
                  </a:cubicBezTo>
                  <a:moveTo>
                    <a:pt x="1" y="2"/>
                  </a:moveTo>
                  <a:cubicBezTo>
                    <a:pt x="1" y="3"/>
                    <a:pt x="1" y="3"/>
                    <a:pt x="1" y="3"/>
                  </a:cubicBezTo>
                  <a:cubicBezTo>
                    <a:pt x="1" y="3"/>
                    <a:pt x="1" y="3"/>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6" name="Freeform 75">
              <a:extLst>
                <a:ext uri="{FF2B5EF4-FFF2-40B4-BE49-F238E27FC236}">
                  <a16:creationId xmlns:a16="http://schemas.microsoft.com/office/drawing/2014/main" id="{3E23EE6A-F138-FA65-C74B-D3D1E7989E95}"/>
                </a:ext>
              </a:extLst>
            </p:cNvPr>
            <p:cNvSpPr>
              <a:spLocks/>
            </p:cNvSpPr>
            <p:nvPr/>
          </p:nvSpPr>
          <p:spPr bwMode="auto">
            <a:xfrm>
              <a:off x="1028611" y="3463505"/>
              <a:ext cx="207963" cy="420688"/>
            </a:xfrm>
            <a:custGeom>
              <a:avLst/>
              <a:gdLst>
                <a:gd name="T0" fmla="*/ 85 w 85"/>
                <a:gd name="T1" fmla="*/ 0 h 172"/>
                <a:gd name="T2" fmla="*/ 1 w 85"/>
                <a:gd name="T3" fmla="*/ 86 h 172"/>
                <a:gd name="T4" fmla="*/ 1 w 85"/>
                <a:gd name="T5" fmla="*/ 86 h 172"/>
                <a:gd name="T6" fmla="*/ 1 w 85"/>
                <a:gd name="T7" fmla="*/ 86 h 172"/>
                <a:gd name="T8" fmla="*/ 1 w 85"/>
                <a:gd name="T9" fmla="*/ 86 h 172"/>
                <a:gd name="T10" fmla="*/ 1 w 85"/>
                <a:gd name="T11" fmla="*/ 86 h 172"/>
                <a:gd name="T12" fmla="*/ 1 w 85"/>
                <a:gd name="T13" fmla="*/ 86 h 172"/>
                <a:gd name="T14" fmla="*/ 1 w 85"/>
                <a:gd name="T15" fmla="*/ 86 h 172"/>
                <a:gd name="T16" fmla="*/ 1 w 85"/>
                <a:gd name="T17" fmla="*/ 86 h 172"/>
                <a:gd name="T18" fmla="*/ 1 w 85"/>
                <a:gd name="T19" fmla="*/ 87 h 172"/>
                <a:gd name="T20" fmla="*/ 1 w 85"/>
                <a:gd name="T21" fmla="*/ 87 h 172"/>
                <a:gd name="T22" fmla="*/ 1 w 85"/>
                <a:gd name="T23" fmla="*/ 87 h 172"/>
                <a:gd name="T24" fmla="*/ 1 w 85"/>
                <a:gd name="T25" fmla="*/ 87 h 172"/>
                <a:gd name="T26" fmla="*/ 1 w 85"/>
                <a:gd name="T27" fmla="*/ 87 h 172"/>
                <a:gd name="T28" fmla="*/ 1 w 85"/>
                <a:gd name="T29" fmla="*/ 88 h 172"/>
                <a:gd name="T30" fmla="*/ 1 w 85"/>
                <a:gd name="T31" fmla="*/ 88 h 172"/>
                <a:gd name="T32" fmla="*/ 1 w 85"/>
                <a:gd name="T33" fmla="*/ 88 h 172"/>
                <a:gd name="T34" fmla="*/ 1 w 85"/>
                <a:gd name="T35" fmla="*/ 88 h 172"/>
                <a:gd name="T36" fmla="*/ 1 w 85"/>
                <a:gd name="T37" fmla="*/ 88 h 172"/>
                <a:gd name="T38" fmla="*/ 1 w 85"/>
                <a:gd name="T39" fmla="*/ 88 h 172"/>
                <a:gd name="T40" fmla="*/ 1 w 85"/>
                <a:gd name="T41" fmla="*/ 88 h 172"/>
                <a:gd name="T42" fmla="*/ 1 w 85"/>
                <a:gd name="T43" fmla="*/ 89 h 172"/>
                <a:gd name="T44" fmla="*/ 1 w 85"/>
                <a:gd name="T45" fmla="*/ 89 h 172"/>
                <a:gd name="T46" fmla="*/ 1 w 85"/>
                <a:gd name="T47" fmla="*/ 89 h 172"/>
                <a:gd name="T48" fmla="*/ 1 w 85"/>
                <a:gd name="T49" fmla="*/ 89 h 172"/>
                <a:gd name="T50" fmla="*/ 1 w 85"/>
                <a:gd name="T51" fmla="*/ 90 h 172"/>
                <a:gd name="T52" fmla="*/ 1 w 85"/>
                <a:gd name="T53" fmla="*/ 90 h 172"/>
                <a:gd name="T54" fmla="*/ 1 w 85"/>
                <a:gd name="T55" fmla="*/ 90 h 172"/>
                <a:gd name="T56" fmla="*/ 1 w 85"/>
                <a:gd name="T57" fmla="*/ 90 h 172"/>
                <a:gd name="T58" fmla="*/ 9 w 85"/>
                <a:gd name="T59" fmla="*/ 132 h 172"/>
                <a:gd name="T60" fmla="*/ 9 w 85"/>
                <a:gd name="T61" fmla="*/ 132 h 172"/>
                <a:gd name="T62" fmla="*/ 9 w 85"/>
                <a:gd name="T63" fmla="*/ 132 h 172"/>
                <a:gd name="T64" fmla="*/ 9 w 85"/>
                <a:gd name="T65" fmla="*/ 132 h 172"/>
                <a:gd name="T66" fmla="*/ 9 w 85"/>
                <a:gd name="T67" fmla="*/ 132 h 172"/>
                <a:gd name="T68" fmla="*/ 9 w 85"/>
                <a:gd name="T69" fmla="*/ 132 h 172"/>
                <a:gd name="T70" fmla="*/ 10 w 85"/>
                <a:gd name="T71" fmla="*/ 133 h 172"/>
                <a:gd name="T72" fmla="*/ 10 w 85"/>
                <a:gd name="T73" fmla="*/ 133 h 172"/>
                <a:gd name="T74" fmla="*/ 10 w 85"/>
                <a:gd name="T75" fmla="*/ 133 h 172"/>
                <a:gd name="T76" fmla="*/ 10 w 85"/>
                <a:gd name="T77" fmla="*/ 133 h 172"/>
                <a:gd name="T78" fmla="*/ 10 w 85"/>
                <a:gd name="T79" fmla="*/ 133 h 172"/>
                <a:gd name="T80" fmla="*/ 10 w 85"/>
                <a:gd name="T81" fmla="*/ 133 h 172"/>
                <a:gd name="T82" fmla="*/ 10 w 85"/>
                <a:gd name="T83" fmla="*/ 133 h 172"/>
                <a:gd name="T84" fmla="*/ 10 w 85"/>
                <a:gd name="T85" fmla="*/ 133 h 172"/>
                <a:gd name="T86" fmla="*/ 10 w 85"/>
                <a:gd name="T87" fmla="*/ 134 h 172"/>
                <a:gd name="T88" fmla="*/ 10 w 85"/>
                <a:gd name="T89" fmla="*/ 134 h 172"/>
                <a:gd name="T90" fmla="*/ 10 w 85"/>
                <a:gd name="T91" fmla="*/ 134 h 172"/>
                <a:gd name="T92" fmla="*/ 10 w 85"/>
                <a:gd name="T93" fmla="*/ 134 h 172"/>
                <a:gd name="T94" fmla="*/ 10 w 85"/>
                <a:gd name="T95" fmla="*/ 134 h 172"/>
                <a:gd name="T96" fmla="*/ 45 w 85"/>
                <a:gd name="T97" fmla="*/ 172 h 172"/>
                <a:gd name="T98" fmla="*/ 42 w 85"/>
                <a:gd name="T99" fmla="*/ 170 h 172"/>
                <a:gd name="T100" fmla="*/ 27 w 85"/>
                <a:gd name="T101" fmla="*/ 147 h 172"/>
                <a:gd name="T102" fmla="*/ 16 w 85"/>
                <a:gd name="T103" fmla="*/ 93 h 172"/>
                <a:gd name="T104" fmla="*/ 16 w 85"/>
                <a:gd name="T105" fmla="*/ 92 h 172"/>
                <a:gd name="T106" fmla="*/ 22 w 85"/>
                <a:gd name="T107" fmla="*/ 65 h 172"/>
                <a:gd name="T108" fmla="*/ 52 w 85"/>
                <a:gd name="T109" fmla="*/ 20 h 172"/>
                <a:gd name="T110" fmla="*/ 85 w 85"/>
                <a:gd name="T111"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5" h="172">
                  <a:moveTo>
                    <a:pt x="85" y="0"/>
                  </a:moveTo>
                  <a:cubicBezTo>
                    <a:pt x="41" y="4"/>
                    <a:pt x="5" y="40"/>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90"/>
                  </a:cubicBezTo>
                  <a:cubicBezTo>
                    <a:pt x="1" y="90"/>
                    <a:pt x="1" y="90"/>
                    <a:pt x="1" y="90"/>
                  </a:cubicBezTo>
                  <a:cubicBezTo>
                    <a:pt x="1" y="90"/>
                    <a:pt x="1" y="90"/>
                    <a:pt x="1" y="90"/>
                  </a:cubicBezTo>
                  <a:cubicBezTo>
                    <a:pt x="1" y="90"/>
                    <a:pt x="1" y="90"/>
                    <a:pt x="1" y="90"/>
                  </a:cubicBezTo>
                  <a:cubicBezTo>
                    <a:pt x="0" y="105"/>
                    <a:pt x="3" y="119"/>
                    <a:pt x="9" y="132"/>
                  </a:cubicBezTo>
                  <a:cubicBezTo>
                    <a:pt x="9" y="132"/>
                    <a:pt x="9" y="132"/>
                    <a:pt x="9" y="132"/>
                  </a:cubicBezTo>
                  <a:cubicBezTo>
                    <a:pt x="9" y="132"/>
                    <a:pt x="9" y="132"/>
                    <a:pt x="9" y="132"/>
                  </a:cubicBezTo>
                  <a:cubicBezTo>
                    <a:pt x="9" y="132"/>
                    <a:pt x="9" y="132"/>
                    <a:pt x="9" y="132"/>
                  </a:cubicBezTo>
                  <a:cubicBezTo>
                    <a:pt x="9" y="132"/>
                    <a:pt x="9" y="132"/>
                    <a:pt x="9" y="132"/>
                  </a:cubicBezTo>
                  <a:cubicBezTo>
                    <a:pt x="9" y="132"/>
                    <a:pt x="9" y="132"/>
                    <a:pt x="9" y="132"/>
                  </a:cubicBezTo>
                  <a:cubicBezTo>
                    <a:pt x="10" y="132"/>
                    <a:pt x="10" y="132"/>
                    <a:pt x="10" y="133"/>
                  </a:cubicBezTo>
                  <a:cubicBezTo>
                    <a:pt x="10" y="133"/>
                    <a:pt x="10" y="133"/>
                    <a:pt x="10" y="133"/>
                  </a:cubicBezTo>
                  <a:cubicBezTo>
                    <a:pt x="10" y="133"/>
                    <a:pt x="10" y="133"/>
                    <a:pt x="10" y="133"/>
                  </a:cubicBezTo>
                  <a:cubicBezTo>
                    <a:pt x="10" y="133"/>
                    <a:pt x="10" y="133"/>
                    <a:pt x="10" y="133"/>
                  </a:cubicBezTo>
                  <a:cubicBezTo>
                    <a:pt x="10" y="133"/>
                    <a:pt x="10" y="133"/>
                    <a:pt x="10" y="133"/>
                  </a:cubicBezTo>
                  <a:cubicBezTo>
                    <a:pt x="10" y="133"/>
                    <a:pt x="10" y="133"/>
                    <a:pt x="10" y="133"/>
                  </a:cubicBezTo>
                  <a:cubicBezTo>
                    <a:pt x="10" y="133"/>
                    <a:pt x="10" y="133"/>
                    <a:pt x="10" y="133"/>
                  </a:cubicBezTo>
                  <a:cubicBezTo>
                    <a:pt x="10" y="133"/>
                    <a:pt x="10" y="133"/>
                    <a:pt x="10" y="133"/>
                  </a:cubicBezTo>
                  <a:cubicBezTo>
                    <a:pt x="10" y="133"/>
                    <a:pt x="10" y="134"/>
                    <a:pt x="10" y="134"/>
                  </a:cubicBezTo>
                  <a:cubicBezTo>
                    <a:pt x="10" y="134"/>
                    <a:pt x="10" y="134"/>
                    <a:pt x="10" y="134"/>
                  </a:cubicBezTo>
                  <a:cubicBezTo>
                    <a:pt x="10" y="134"/>
                    <a:pt x="10" y="134"/>
                    <a:pt x="10" y="134"/>
                  </a:cubicBezTo>
                  <a:cubicBezTo>
                    <a:pt x="10" y="134"/>
                    <a:pt x="10" y="134"/>
                    <a:pt x="10" y="134"/>
                  </a:cubicBezTo>
                  <a:cubicBezTo>
                    <a:pt x="10" y="134"/>
                    <a:pt x="10" y="134"/>
                    <a:pt x="10" y="134"/>
                  </a:cubicBezTo>
                  <a:cubicBezTo>
                    <a:pt x="18" y="150"/>
                    <a:pt x="30" y="163"/>
                    <a:pt x="45" y="172"/>
                  </a:cubicBezTo>
                  <a:cubicBezTo>
                    <a:pt x="44" y="171"/>
                    <a:pt x="43" y="171"/>
                    <a:pt x="42" y="170"/>
                  </a:cubicBezTo>
                  <a:cubicBezTo>
                    <a:pt x="37" y="162"/>
                    <a:pt x="32" y="155"/>
                    <a:pt x="27" y="147"/>
                  </a:cubicBezTo>
                  <a:cubicBezTo>
                    <a:pt x="19" y="130"/>
                    <a:pt x="15" y="112"/>
                    <a:pt x="16" y="93"/>
                  </a:cubicBezTo>
                  <a:cubicBezTo>
                    <a:pt x="16" y="93"/>
                    <a:pt x="16" y="93"/>
                    <a:pt x="16" y="92"/>
                  </a:cubicBezTo>
                  <a:cubicBezTo>
                    <a:pt x="18" y="83"/>
                    <a:pt x="20" y="74"/>
                    <a:pt x="22" y="65"/>
                  </a:cubicBezTo>
                  <a:cubicBezTo>
                    <a:pt x="28" y="47"/>
                    <a:pt x="38" y="32"/>
                    <a:pt x="52" y="20"/>
                  </a:cubicBezTo>
                  <a:cubicBezTo>
                    <a:pt x="62" y="11"/>
                    <a:pt x="73" y="4"/>
                    <a:pt x="85"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7" name="Rectangle 96">
              <a:extLst>
                <a:ext uri="{FF2B5EF4-FFF2-40B4-BE49-F238E27FC236}">
                  <a16:creationId xmlns:a16="http://schemas.microsoft.com/office/drawing/2014/main" id="{6AC5F998-33F6-C5C0-C73B-32F27C3ACFA6}"/>
                </a:ext>
              </a:extLst>
            </p:cNvPr>
            <p:cNvSpPr>
              <a:spLocks noChangeArrowheads="1"/>
            </p:cNvSpPr>
            <p:nvPr/>
          </p:nvSpPr>
          <p:spPr bwMode="auto">
            <a:xfrm>
              <a:off x="1122273" y="3614318"/>
              <a:ext cx="276225" cy="16192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8" name="Rectangle 97">
              <a:extLst>
                <a:ext uri="{FF2B5EF4-FFF2-40B4-BE49-F238E27FC236}">
                  <a16:creationId xmlns:a16="http://schemas.microsoft.com/office/drawing/2014/main" id="{5990B06C-56E4-5A6B-B366-78B89A50E1CE}"/>
                </a:ext>
              </a:extLst>
            </p:cNvPr>
            <p:cNvSpPr>
              <a:spLocks noChangeArrowheads="1"/>
            </p:cNvSpPr>
            <p:nvPr/>
          </p:nvSpPr>
          <p:spPr bwMode="auto">
            <a:xfrm>
              <a:off x="1167993" y="3527005"/>
              <a:ext cx="15709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dirty="0">
                  <a:ln>
                    <a:noFill/>
                  </a:ln>
                  <a:solidFill>
                    <a:srgbClr val="FF9936"/>
                  </a:solidFill>
                  <a:effectLst/>
                  <a:latin typeface="Raleway" panose="020B0003030101060003" pitchFamily="34" charset="0"/>
                </a:rPr>
                <a:t>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2289" name="Group 2288">
            <a:extLst>
              <a:ext uri="{FF2B5EF4-FFF2-40B4-BE49-F238E27FC236}">
                <a16:creationId xmlns:a16="http://schemas.microsoft.com/office/drawing/2014/main" id="{573E3101-D1B0-D585-7D3D-B4303CC7752E}"/>
              </a:ext>
            </a:extLst>
          </p:cNvPr>
          <p:cNvGrpSpPr/>
          <p:nvPr/>
        </p:nvGrpSpPr>
        <p:grpSpPr>
          <a:xfrm>
            <a:off x="6779445" y="4396555"/>
            <a:ext cx="569913" cy="568325"/>
            <a:chOff x="992981" y="4396555"/>
            <a:chExt cx="569913" cy="568325"/>
          </a:xfrm>
        </p:grpSpPr>
        <p:sp>
          <p:nvSpPr>
            <p:cNvPr id="2290" name="Freeform 80">
              <a:extLst>
                <a:ext uri="{FF2B5EF4-FFF2-40B4-BE49-F238E27FC236}">
                  <a16:creationId xmlns:a16="http://schemas.microsoft.com/office/drawing/2014/main" id="{9FCD977D-973E-9DF3-840A-F25CADE37C79}"/>
                </a:ext>
              </a:extLst>
            </p:cNvPr>
            <p:cNvSpPr>
              <a:spLocks/>
            </p:cNvSpPr>
            <p:nvPr/>
          </p:nvSpPr>
          <p:spPr bwMode="auto">
            <a:xfrm>
              <a:off x="992981" y="4396555"/>
              <a:ext cx="569913" cy="568325"/>
            </a:xfrm>
            <a:custGeom>
              <a:avLst/>
              <a:gdLst>
                <a:gd name="T0" fmla="*/ 116 w 233"/>
                <a:gd name="T1" fmla="*/ 0 h 232"/>
                <a:gd name="T2" fmla="*/ 232 w 233"/>
                <a:gd name="T3" fmla="*/ 116 h 232"/>
                <a:gd name="T4" fmla="*/ 117 w 233"/>
                <a:gd name="T5" fmla="*/ 232 h 232"/>
                <a:gd name="T6" fmla="*/ 0 w 233"/>
                <a:gd name="T7" fmla="*/ 116 h 232"/>
                <a:gd name="T8" fmla="*/ 116 w 233"/>
                <a:gd name="T9" fmla="*/ 0 h 232"/>
              </a:gdLst>
              <a:ahLst/>
              <a:cxnLst>
                <a:cxn ang="0">
                  <a:pos x="T0" y="T1"/>
                </a:cxn>
                <a:cxn ang="0">
                  <a:pos x="T2" y="T3"/>
                </a:cxn>
                <a:cxn ang="0">
                  <a:pos x="T4" y="T5"/>
                </a:cxn>
                <a:cxn ang="0">
                  <a:pos x="T6" y="T7"/>
                </a:cxn>
                <a:cxn ang="0">
                  <a:pos x="T8" y="T9"/>
                </a:cxn>
              </a:cxnLst>
              <a:rect l="0" t="0" r="r" b="b"/>
              <a:pathLst>
                <a:path w="233" h="232">
                  <a:moveTo>
                    <a:pt x="116" y="0"/>
                  </a:moveTo>
                  <a:cubicBezTo>
                    <a:pt x="180" y="0"/>
                    <a:pt x="232" y="52"/>
                    <a:pt x="232" y="116"/>
                  </a:cubicBezTo>
                  <a:cubicBezTo>
                    <a:pt x="233" y="180"/>
                    <a:pt x="180" y="232"/>
                    <a:pt x="117" y="232"/>
                  </a:cubicBezTo>
                  <a:cubicBezTo>
                    <a:pt x="53" y="232"/>
                    <a:pt x="1" y="180"/>
                    <a:pt x="0" y="116"/>
                  </a:cubicBezTo>
                  <a:cubicBezTo>
                    <a:pt x="0" y="52"/>
                    <a:pt x="52" y="0"/>
                    <a:pt x="116" y="0"/>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91" name="Freeform 81">
              <a:extLst>
                <a:ext uri="{FF2B5EF4-FFF2-40B4-BE49-F238E27FC236}">
                  <a16:creationId xmlns:a16="http://schemas.microsoft.com/office/drawing/2014/main" id="{22C781A5-79D1-4EB7-92B7-60D8C7B9C157}"/>
                </a:ext>
              </a:extLst>
            </p:cNvPr>
            <p:cNvSpPr>
              <a:spLocks/>
            </p:cNvSpPr>
            <p:nvPr/>
          </p:nvSpPr>
          <p:spPr bwMode="auto">
            <a:xfrm>
              <a:off x="1048544" y="4453705"/>
              <a:ext cx="457200" cy="457200"/>
            </a:xfrm>
            <a:custGeom>
              <a:avLst/>
              <a:gdLst>
                <a:gd name="T0" fmla="*/ 93 w 187"/>
                <a:gd name="T1" fmla="*/ 0 h 187"/>
                <a:gd name="T2" fmla="*/ 187 w 187"/>
                <a:gd name="T3" fmla="*/ 93 h 187"/>
                <a:gd name="T4" fmla="*/ 94 w 187"/>
                <a:gd name="T5" fmla="*/ 187 h 187"/>
                <a:gd name="T6" fmla="*/ 0 w 187"/>
                <a:gd name="T7" fmla="*/ 93 h 187"/>
                <a:gd name="T8" fmla="*/ 93 w 187"/>
                <a:gd name="T9" fmla="*/ 0 h 187"/>
              </a:gdLst>
              <a:ahLst/>
              <a:cxnLst>
                <a:cxn ang="0">
                  <a:pos x="T0" y="T1"/>
                </a:cxn>
                <a:cxn ang="0">
                  <a:pos x="T2" y="T3"/>
                </a:cxn>
                <a:cxn ang="0">
                  <a:pos x="T4" y="T5"/>
                </a:cxn>
                <a:cxn ang="0">
                  <a:pos x="T6" y="T7"/>
                </a:cxn>
                <a:cxn ang="0">
                  <a:pos x="T8" y="T9"/>
                </a:cxn>
              </a:cxnLst>
              <a:rect l="0" t="0" r="r" b="b"/>
              <a:pathLst>
                <a:path w="187" h="187">
                  <a:moveTo>
                    <a:pt x="93" y="0"/>
                  </a:moveTo>
                  <a:cubicBezTo>
                    <a:pt x="145" y="0"/>
                    <a:pt x="187" y="41"/>
                    <a:pt x="187" y="93"/>
                  </a:cubicBezTo>
                  <a:cubicBezTo>
                    <a:pt x="187" y="144"/>
                    <a:pt x="145" y="187"/>
                    <a:pt x="94" y="187"/>
                  </a:cubicBezTo>
                  <a:cubicBezTo>
                    <a:pt x="42" y="187"/>
                    <a:pt x="0" y="145"/>
                    <a:pt x="0" y="93"/>
                  </a:cubicBezTo>
                  <a:cubicBezTo>
                    <a:pt x="0" y="42"/>
                    <a:pt x="42" y="0"/>
                    <a:pt x="93" y="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92" name="Freeform 82">
              <a:extLst>
                <a:ext uri="{FF2B5EF4-FFF2-40B4-BE49-F238E27FC236}">
                  <a16:creationId xmlns:a16="http://schemas.microsoft.com/office/drawing/2014/main" id="{12EC360C-3C9A-2845-AA22-5738A0FDAF7D}"/>
                </a:ext>
              </a:extLst>
            </p:cNvPr>
            <p:cNvSpPr>
              <a:spLocks noEditPoints="1"/>
            </p:cNvSpPr>
            <p:nvPr/>
          </p:nvSpPr>
          <p:spPr bwMode="auto">
            <a:xfrm>
              <a:off x="1217613" y="4827978"/>
              <a:ext cx="17463" cy="123825"/>
            </a:xfrm>
            <a:custGeom>
              <a:avLst/>
              <a:gdLst>
                <a:gd name="T0" fmla="*/ 7 w 7"/>
                <a:gd name="T1" fmla="*/ 51 h 51"/>
                <a:gd name="T2" fmla="*/ 7 w 7"/>
                <a:gd name="T3" fmla="*/ 50 h 51"/>
                <a:gd name="T4" fmla="*/ 7 w 7"/>
                <a:gd name="T5" fmla="*/ 50 h 51"/>
                <a:gd name="T6" fmla="*/ 7 w 7"/>
                <a:gd name="T7" fmla="*/ 50 h 51"/>
                <a:gd name="T8" fmla="*/ 7 w 7"/>
                <a:gd name="T9" fmla="*/ 49 h 51"/>
                <a:gd name="T10" fmla="*/ 0 w 7"/>
                <a:gd name="T11" fmla="*/ 16 h 51"/>
                <a:gd name="T12" fmla="*/ 0 w 7"/>
                <a:gd name="T13" fmla="*/ 16 h 51"/>
                <a:gd name="T14" fmla="*/ 0 w 7"/>
                <a:gd name="T15" fmla="*/ 16 h 51"/>
                <a:gd name="T16" fmla="*/ 0 w 7"/>
                <a:gd name="T17" fmla="*/ 16 h 51"/>
                <a:gd name="T18" fmla="*/ 0 w 7"/>
                <a:gd name="T19" fmla="*/ 15 h 51"/>
                <a:gd name="T20" fmla="*/ 0 w 7"/>
                <a:gd name="T21" fmla="*/ 15 h 51"/>
                <a:gd name="T22" fmla="*/ 0 w 7"/>
                <a:gd name="T23" fmla="*/ 15 h 51"/>
                <a:gd name="T24" fmla="*/ 0 w 7"/>
                <a:gd name="T25" fmla="*/ 14 h 51"/>
                <a:gd name="T26" fmla="*/ 0 w 7"/>
                <a:gd name="T27" fmla="*/ 14 h 51"/>
                <a:gd name="T28" fmla="*/ 0 w 7"/>
                <a:gd name="T29" fmla="*/ 14 h 51"/>
                <a:gd name="T30" fmla="*/ 0 w 7"/>
                <a:gd name="T31" fmla="*/ 14 h 51"/>
                <a:gd name="T32" fmla="*/ 0 w 7"/>
                <a:gd name="T33" fmla="*/ 13 h 51"/>
                <a:gd name="T34" fmla="*/ 0 w 7"/>
                <a:gd name="T35" fmla="*/ 13 h 51"/>
                <a:gd name="T36" fmla="*/ 0 w 7"/>
                <a:gd name="T37" fmla="*/ 13 h 51"/>
                <a:gd name="T38" fmla="*/ 0 w 7"/>
                <a:gd name="T39" fmla="*/ 12 h 51"/>
                <a:gd name="T40" fmla="*/ 0 w 7"/>
                <a:gd name="T41" fmla="*/ 12 h 51"/>
                <a:gd name="T42" fmla="*/ 0 w 7"/>
                <a:gd name="T43" fmla="*/ 12 h 51"/>
                <a:gd name="T44" fmla="*/ 0 w 7"/>
                <a:gd name="T45" fmla="*/ 12 h 51"/>
                <a:gd name="T46" fmla="*/ 0 w 7"/>
                <a:gd name="T47" fmla="*/ 11 h 51"/>
                <a:gd name="T48" fmla="*/ 0 w 7"/>
                <a:gd name="T49" fmla="*/ 11 h 51"/>
                <a:gd name="T50" fmla="*/ 0 w 7"/>
                <a:gd name="T51" fmla="*/ 11 h 51"/>
                <a:gd name="T52" fmla="*/ 0 w 7"/>
                <a:gd name="T53" fmla="*/ 10 h 51"/>
                <a:gd name="T54" fmla="*/ 0 w 7"/>
                <a:gd name="T55" fmla="*/ 10 h 51"/>
                <a:gd name="T56" fmla="*/ 0 w 7"/>
                <a:gd name="T57" fmla="*/ 10 h 51"/>
                <a:gd name="T58" fmla="*/ 0 w 7"/>
                <a:gd name="T59" fmla="*/ 9 h 51"/>
                <a:gd name="T60" fmla="*/ 0 w 7"/>
                <a:gd name="T61" fmla="*/ 9 h 51"/>
                <a:gd name="T62" fmla="*/ 0 w 7"/>
                <a:gd name="T63" fmla="*/ 9 h 51"/>
                <a:gd name="T64" fmla="*/ 0 w 7"/>
                <a:gd name="T65" fmla="*/ 9 h 51"/>
                <a:gd name="T66" fmla="*/ 0 w 7"/>
                <a:gd name="T67" fmla="*/ 8 h 51"/>
                <a:gd name="T68" fmla="*/ 0 w 7"/>
                <a:gd name="T69" fmla="*/ 8 h 51"/>
                <a:gd name="T70" fmla="*/ 0 w 7"/>
                <a:gd name="T71" fmla="*/ 8 h 51"/>
                <a:gd name="T72" fmla="*/ 0 w 7"/>
                <a:gd name="T73" fmla="*/ 7 h 51"/>
                <a:gd name="T74" fmla="*/ 0 w 7"/>
                <a:gd name="T75" fmla="*/ 7 h 51"/>
                <a:gd name="T76" fmla="*/ 0 w 7"/>
                <a:gd name="T77" fmla="*/ 7 h 51"/>
                <a:gd name="T78" fmla="*/ 0 w 7"/>
                <a:gd name="T79" fmla="*/ 6 h 51"/>
                <a:gd name="T80" fmla="*/ 0 w 7"/>
                <a:gd name="T81" fmla="*/ 6 h 51"/>
                <a:gd name="T82" fmla="*/ 0 w 7"/>
                <a:gd name="T83" fmla="*/ 6 h 51"/>
                <a:gd name="T84" fmla="*/ 0 w 7"/>
                <a:gd name="T85" fmla="*/ 6 h 51"/>
                <a:gd name="T86" fmla="*/ 0 w 7"/>
                <a:gd name="T87" fmla="*/ 5 h 51"/>
                <a:gd name="T88" fmla="*/ 1 w 7"/>
                <a:gd name="T89" fmla="*/ 5 h 51"/>
                <a:gd name="T90" fmla="*/ 1 w 7"/>
                <a:gd name="T91" fmla="*/ 5 h 51"/>
                <a:gd name="T92" fmla="*/ 1 w 7"/>
                <a:gd name="T93" fmla="*/ 4 h 51"/>
                <a:gd name="T94" fmla="*/ 1 w 7"/>
                <a:gd name="T95" fmla="*/ 4 h 51"/>
                <a:gd name="T96" fmla="*/ 1 w 7"/>
                <a:gd name="T97" fmla="*/ 3 h 51"/>
                <a:gd name="T98" fmla="*/ 1 w 7"/>
                <a:gd name="T99" fmla="*/ 3 h 51"/>
                <a:gd name="T100" fmla="*/ 1 w 7"/>
                <a:gd name="T101" fmla="*/ 3 h 51"/>
                <a:gd name="T102" fmla="*/ 1 w 7"/>
                <a:gd name="T103" fmla="*/ 3 h 51"/>
                <a:gd name="T104" fmla="*/ 1 w 7"/>
                <a:gd name="T105" fmla="*/ 2 h 51"/>
                <a:gd name="T106" fmla="*/ 1 w 7"/>
                <a:gd name="T107" fmla="*/ 1 h 51"/>
                <a:gd name="T108" fmla="*/ 1 w 7"/>
                <a:gd name="T109" fmla="*/ 1 h 51"/>
                <a:gd name="T110" fmla="*/ 1 w 7"/>
                <a:gd name="T111" fmla="*/ 1 h 51"/>
                <a:gd name="T112" fmla="*/ 1 w 7"/>
                <a:gd name="T113" fmla="*/ 0 h 51"/>
                <a:gd name="T114" fmla="*/ 1 w 7"/>
                <a:gd name="T115" fmla="*/ 0 h 51"/>
                <a:gd name="T116" fmla="*/ 1 w 7"/>
                <a:gd name="T1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 h="51">
                  <a:moveTo>
                    <a:pt x="7" y="51"/>
                  </a:moveTo>
                  <a:cubicBezTo>
                    <a:pt x="7" y="51"/>
                    <a:pt x="7" y="51"/>
                    <a:pt x="7" y="51"/>
                  </a:cubicBezTo>
                  <a:cubicBezTo>
                    <a:pt x="7" y="51"/>
                    <a:pt x="7" y="51"/>
                    <a:pt x="7" y="51"/>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49"/>
                  </a:moveTo>
                  <a:cubicBezTo>
                    <a:pt x="7" y="49"/>
                    <a:pt x="7" y="50"/>
                    <a:pt x="7" y="50"/>
                  </a:cubicBezTo>
                  <a:cubicBezTo>
                    <a:pt x="7" y="50"/>
                    <a:pt x="7" y="49"/>
                    <a:pt x="7" y="49"/>
                  </a:cubicBezTo>
                  <a:moveTo>
                    <a:pt x="0" y="16"/>
                  </a:moveTo>
                  <a:cubicBezTo>
                    <a:pt x="0" y="28"/>
                    <a:pt x="2" y="39"/>
                    <a:pt x="6" y="49"/>
                  </a:cubicBezTo>
                  <a:cubicBezTo>
                    <a:pt x="2" y="39"/>
                    <a:pt x="0" y="28"/>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4"/>
                    <a:pt x="0" y="14"/>
                    <a:pt x="0" y="14"/>
                  </a:cubicBezTo>
                  <a:cubicBezTo>
                    <a:pt x="0" y="14"/>
                    <a:pt x="0" y="14"/>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1"/>
                    <a:pt x="0" y="11"/>
                    <a:pt x="0" y="12"/>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93" name="Freeform 83">
              <a:extLst>
                <a:ext uri="{FF2B5EF4-FFF2-40B4-BE49-F238E27FC236}">
                  <a16:creationId xmlns:a16="http://schemas.microsoft.com/office/drawing/2014/main" id="{CF7A7FE1-6B49-45B3-7E63-3BC86ACB7F63}"/>
                </a:ext>
              </a:extLst>
            </p:cNvPr>
            <p:cNvSpPr>
              <a:spLocks/>
            </p:cNvSpPr>
            <p:nvPr/>
          </p:nvSpPr>
          <p:spPr bwMode="auto">
            <a:xfrm>
              <a:off x="1048544" y="4455293"/>
              <a:ext cx="190500" cy="425450"/>
            </a:xfrm>
            <a:custGeom>
              <a:avLst/>
              <a:gdLst>
                <a:gd name="T0" fmla="*/ 1 w 78"/>
                <a:gd name="T1" fmla="*/ 77 h 174"/>
                <a:gd name="T2" fmla="*/ 1 w 78"/>
                <a:gd name="T3" fmla="*/ 77 h 174"/>
                <a:gd name="T4" fmla="*/ 1 w 78"/>
                <a:gd name="T5" fmla="*/ 77 h 174"/>
                <a:gd name="T6" fmla="*/ 1 w 78"/>
                <a:gd name="T7" fmla="*/ 78 h 174"/>
                <a:gd name="T8" fmla="*/ 1 w 78"/>
                <a:gd name="T9" fmla="*/ 78 h 174"/>
                <a:gd name="T10" fmla="*/ 1 w 78"/>
                <a:gd name="T11" fmla="*/ 78 h 174"/>
                <a:gd name="T12" fmla="*/ 1 w 78"/>
                <a:gd name="T13" fmla="*/ 79 h 174"/>
                <a:gd name="T14" fmla="*/ 1 w 78"/>
                <a:gd name="T15" fmla="*/ 80 h 174"/>
                <a:gd name="T16" fmla="*/ 1 w 78"/>
                <a:gd name="T17" fmla="*/ 80 h 174"/>
                <a:gd name="T18" fmla="*/ 1 w 78"/>
                <a:gd name="T19" fmla="*/ 80 h 174"/>
                <a:gd name="T20" fmla="*/ 1 w 78"/>
                <a:gd name="T21" fmla="*/ 80 h 174"/>
                <a:gd name="T22" fmla="*/ 1 w 78"/>
                <a:gd name="T23" fmla="*/ 81 h 174"/>
                <a:gd name="T24" fmla="*/ 1 w 78"/>
                <a:gd name="T25" fmla="*/ 81 h 174"/>
                <a:gd name="T26" fmla="*/ 1 w 78"/>
                <a:gd name="T27" fmla="*/ 82 h 174"/>
                <a:gd name="T28" fmla="*/ 1 w 78"/>
                <a:gd name="T29" fmla="*/ 82 h 174"/>
                <a:gd name="T30" fmla="*/ 0 w 78"/>
                <a:gd name="T31" fmla="*/ 82 h 174"/>
                <a:gd name="T32" fmla="*/ 0 w 78"/>
                <a:gd name="T33" fmla="*/ 82 h 174"/>
                <a:gd name="T34" fmla="*/ 0 w 78"/>
                <a:gd name="T35" fmla="*/ 83 h 174"/>
                <a:gd name="T36" fmla="*/ 0 w 78"/>
                <a:gd name="T37" fmla="*/ 83 h 174"/>
                <a:gd name="T38" fmla="*/ 0 w 78"/>
                <a:gd name="T39" fmla="*/ 83 h 174"/>
                <a:gd name="T40" fmla="*/ 0 w 78"/>
                <a:gd name="T41" fmla="*/ 84 h 174"/>
                <a:gd name="T42" fmla="*/ 0 w 78"/>
                <a:gd name="T43" fmla="*/ 84 h 174"/>
                <a:gd name="T44" fmla="*/ 0 w 78"/>
                <a:gd name="T45" fmla="*/ 84 h 174"/>
                <a:gd name="T46" fmla="*/ 0 w 78"/>
                <a:gd name="T47" fmla="*/ 85 h 174"/>
                <a:gd name="T48" fmla="*/ 0 w 78"/>
                <a:gd name="T49" fmla="*/ 85 h 174"/>
                <a:gd name="T50" fmla="*/ 0 w 78"/>
                <a:gd name="T51" fmla="*/ 85 h 174"/>
                <a:gd name="T52" fmla="*/ 0 w 78"/>
                <a:gd name="T53" fmla="*/ 85 h 174"/>
                <a:gd name="T54" fmla="*/ 0 w 78"/>
                <a:gd name="T55" fmla="*/ 86 h 174"/>
                <a:gd name="T56" fmla="*/ 0 w 78"/>
                <a:gd name="T57" fmla="*/ 86 h 174"/>
                <a:gd name="T58" fmla="*/ 0 w 78"/>
                <a:gd name="T59" fmla="*/ 86 h 174"/>
                <a:gd name="T60" fmla="*/ 0 w 78"/>
                <a:gd name="T61" fmla="*/ 87 h 174"/>
                <a:gd name="T62" fmla="*/ 0 w 78"/>
                <a:gd name="T63" fmla="*/ 87 h 174"/>
                <a:gd name="T64" fmla="*/ 0 w 78"/>
                <a:gd name="T65" fmla="*/ 87 h 174"/>
                <a:gd name="T66" fmla="*/ 0 w 78"/>
                <a:gd name="T67" fmla="*/ 87 h 174"/>
                <a:gd name="T68" fmla="*/ 0 w 78"/>
                <a:gd name="T69" fmla="*/ 88 h 174"/>
                <a:gd name="T70" fmla="*/ 0 w 78"/>
                <a:gd name="T71" fmla="*/ 88 h 174"/>
                <a:gd name="T72" fmla="*/ 0 w 78"/>
                <a:gd name="T73" fmla="*/ 88 h 174"/>
                <a:gd name="T74" fmla="*/ 0 w 78"/>
                <a:gd name="T75" fmla="*/ 89 h 174"/>
                <a:gd name="T76" fmla="*/ 0 w 78"/>
                <a:gd name="T77" fmla="*/ 89 h 174"/>
                <a:gd name="T78" fmla="*/ 0 w 78"/>
                <a:gd name="T79" fmla="*/ 89 h 174"/>
                <a:gd name="T80" fmla="*/ 0 w 78"/>
                <a:gd name="T81" fmla="*/ 90 h 174"/>
                <a:gd name="T82" fmla="*/ 0 w 78"/>
                <a:gd name="T83" fmla="*/ 90 h 174"/>
                <a:gd name="T84" fmla="*/ 0 w 78"/>
                <a:gd name="T85" fmla="*/ 90 h 174"/>
                <a:gd name="T86" fmla="*/ 0 w 78"/>
                <a:gd name="T87" fmla="*/ 90 h 174"/>
                <a:gd name="T88" fmla="*/ 0 w 78"/>
                <a:gd name="T89" fmla="*/ 91 h 174"/>
                <a:gd name="T90" fmla="*/ 0 w 78"/>
                <a:gd name="T91" fmla="*/ 91 h 174"/>
                <a:gd name="T92" fmla="*/ 0 w 78"/>
                <a:gd name="T93" fmla="*/ 91 h 174"/>
                <a:gd name="T94" fmla="*/ 0 w 78"/>
                <a:gd name="T95" fmla="*/ 92 h 174"/>
                <a:gd name="T96" fmla="*/ 0 w 78"/>
                <a:gd name="T97" fmla="*/ 92 h 174"/>
                <a:gd name="T98" fmla="*/ 0 w 78"/>
                <a:gd name="T99" fmla="*/ 92 h 174"/>
                <a:gd name="T100" fmla="*/ 0 w 78"/>
                <a:gd name="T101" fmla="*/ 93 h 174"/>
                <a:gd name="T102" fmla="*/ 0 w 78"/>
                <a:gd name="T103" fmla="*/ 93 h 174"/>
                <a:gd name="T104" fmla="*/ 0 w 78"/>
                <a:gd name="T105" fmla="*/ 93 h 174"/>
                <a:gd name="T106" fmla="*/ 0 w 78"/>
                <a:gd name="T107" fmla="*/ 93 h 174"/>
                <a:gd name="T108" fmla="*/ 7 w 78"/>
                <a:gd name="T109" fmla="*/ 126 h 174"/>
                <a:gd name="T110" fmla="*/ 7 w 78"/>
                <a:gd name="T111" fmla="*/ 127 h 174"/>
                <a:gd name="T112" fmla="*/ 7 w 78"/>
                <a:gd name="T113" fmla="*/ 127 h 174"/>
                <a:gd name="T114" fmla="*/ 7 w 78"/>
                <a:gd name="T115" fmla="*/ 127 h 174"/>
                <a:gd name="T116" fmla="*/ 7 w 78"/>
                <a:gd name="T117" fmla="*/ 128 h 174"/>
                <a:gd name="T118" fmla="*/ 49 w 78"/>
                <a:gd name="T119" fmla="*/ 174 h 174"/>
                <a:gd name="T120" fmla="*/ 30 w 78"/>
                <a:gd name="T121" fmla="*/ 151 h 174"/>
                <a:gd name="T122" fmla="*/ 16 w 78"/>
                <a:gd name="T123" fmla="*/ 96 h 174"/>
                <a:gd name="T124" fmla="*/ 46 w 78"/>
                <a:gd name="T125" fmla="*/ 2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 h="174">
                  <a:moveTo>
                    <a:pt x="78" y="0"/>
                  </a:moveTo>
                  <a:cubicBezTo>
                    <a:pt x="39" y="6"/>
                    <a:pt x="8" y="3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9"/>
                    <a:pt x="1" y="79"/>
                  </a:cubicBezTo>
                  <a:cubicBezTo>
                    <a:pt x="1" y="79"/>
                    <a:pt x="1" y="79"/>
                    <a:pt x="1" y="79"/>
                  </a:cubicBezTo>
                  <a:cubicBezTo>
                    <a:pt x="1" y="79"/>
                    <a:pt x="1" y="79"/>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1"/>
                    <a:pt x="1" y="81"/>
                    <a:pt x="1" y="81"/>
                  </a:cubicBezTo>
                  <a:cubicBezTo>
                    <a:pt x="1" y="81"/>
                    <a:pt x="1" y="81"/>
                    <a:pt x="1" y="81"/>
                  </a:cubicBezTo>
                  <a:cubicBezTo>
                    <a:pt x="1" y="81"/>
                    <a:pt x="1" y="81"/>
                    <a:pt x="1" y="81"/>
                  </a:cubicBezTo>
                  <a:cubicBezTo>
                    <a:pt x="1" y="81"/>
                    <a:pt x="1" y="81"/>
                    <a:pt x="1" y="81"/>
                  </a:cubicBezTo>
                  <a:cubicBezTo>
                    <a:pt x="1" y="81"/>
                    <a:pt x="1" y="81"/>
                    <a:pt x="1" y="82"/>
                  </a:cubicBezTo>
                  <a:cubicBezTo>
                    <a:pt x="1" y="82"/>
                    <a:pt x="1" y="82"/>
                    <a:pt x="1" y="82"/>
                  </a:cubicBezTo>
                  <a:cubicBezTo>
                    <a:pt x="1" y="82"/>
                    <a:pt x="1" y="82"/>
                    <a:pt x="1" y="82"/>
                  </a:cubicBezTo>
                  <a:cubicBezTo>
                    <a:pt x="1" y="82"/>
                    <a:pt x="1" y="82"/>
                    <a:pt x="1" y="82"/>
                  </a:cubicBezTo>
                  <a:cubicBezTo>
                    <a:pt x="1" y="82"/>
                    <a:pt x="1" y="82"/>
                    <a:pt x="0" y="82"/>
                  </a:cubicBezTo>
                  <a:cubicBezTo>
                    <a:pt x="0" y="82"/>
                    <a:pt x="0" y="82"/>
                    <a:pt x="0" y="82"/>
                  </a:cubicBezTo>
                  <a:cubicBezTo>
                    <a:pt x="0" y="82"/>
                    <a:pt x="0" y="82"/>
                    <a:pt x="0" y="82"/>
                  </a:cubicBezTo>
                  <a:cubicBezTo>
                    <a:pt x="0" y="82"/>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105"/>
                    <a:pt x="2" y="116"/>
                    <a:pt x="6" y="126"/>
                  </a:cubicBezTo>
                  <a:cubicBezTo>
                    <a:pt x="7" y="126"/>
                    <a:pt x="7" y="126"/>
                    <a:pt x="7" y="126"/>
                  </a:cubicBezTo>
                  <a:cubicBezTo>
                    <a:pt x="7" y="126"/>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8"/>
                  </a:cubicBezTo>
                  <a:cubicBezTo>
                    <a:pt x="7" y="128"/>
                    <a:pt x="7" y="128"/>
                    <a:pt x="7" y="128"/>
                  </a:cubicBezTo>
                  <a:cubicBezTo>
                    <a:pt x="15" y="148"/>
                    <a:pt x="30" y="164"/>
                    <a:pt x="49" y="174"/>
                  </a:cubicBezTo>
                  <a:cubicBezTo>
                    <a:pt x="48" y="174"/>
                    <a:pt x="47" y="173"/>
                    <a:pt x="47" y="172"/>
                  </a:cubicBezTo>
                  <a:cubicBezTo>
                    <a:pt x="41" y="165"/>
                    <a:pt x="36" y="158"/>
                    <a:pt x="30" y="151"/>
                  </a:cubicBezTo>
                  <a:cubicBezTo>
                    <a:pt x="20" y="134"/>
                    <a:pt x="16" y="116"/>
                    <a:pt x="16" y="97"/>
                  </a:cubicBezTo>
                  <a:cubicBezTo>
                    <a:pt x="16" y="97"/>
                    <a:pt x="16" y="97"/>
                    <a:pt x="16" y="96"/>
                  </a:cubicBezTo>
                  <a:cubicBezTo>
                    <a:pt x="17" y="87"/>
                    <a:pt x="18" y="78"/>
                    <a:pt x="19" y="68"/>
                  </a:cubicBezTo>
                  <a:cubicBezTo>
                    <a:pt x="24" y="50"/>
                    <a:pt x="33" y="35"/>
                    <a:pt x="46" y="22"/>
                  </a:cubicBezTo>
                  <a:cubicBezTo>
                    <a:pt x="56" y="12"/>
                    <a:pt x="67" y="5"/>
                    <a:pt x="7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94" name="Rectangle 100">
              <a:extLst>
                <a:ext uri="{FF2B5EF4-FFF2-40B4-BE49-F238E27FC236}">
                  <a16:creationId xmlns:a16="http://schemas.microsoft.com/office/drawing/2014/main" id="{673114E9-894F-DD16-D949-EC4572B3D737}"/>
                </a:ext>
              </a:extLst>
            </p:cNvPr>
            <p:cNvSpPr>
              <a:spLocks noChangeArrowheads="1"/>
            </p:cNvSpPr>
            <p:nvPr/>
          </p:nvSpPr>
          <p:spPr bwMode="auto">
            <a:xfrm>
              <a:off x="1207294" y="4575943"/>
              <a:ext cx="139700" cy="190500"/>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95" name="Rectangle 101">
              <a:extLst>
                <a:ext uri="{FF2B5EF4-FFF2-40B4-BE49-F238E27FC236}">
                  <a16:creationId xmlns:a16="http://schemas.microsoft.com/office/drawing/2014/main" id="{6C50583B-A9DF-BD72-DE7B-2F664FC2B105}"/>
                </a:ext>
              </a:extLst>
            </p:cNvPr>
            <p:cNvSpPr>
              <a:spLocks noChangeArrowheads="1"/>
            </p:cNvSpPr>
            <p:nvPr/>
          </p:nvSpPr>
          <p:spPr bwMode="auto">
            <a:xfrm>
              <a:off x="1197769" y="4490218"/>
              <a:ext cx="14587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dirty="0">
                  <a:ln>
                    <a:noFill/>
                  </a:ln>
                  <a:solidFill>
                    <a:srgbClr val="FF9936"/>
                  </a:solidFill>
                  <a:effectLst/>
                  <a:latin typeface="Raleway" panose="020B0003030101060003" pitchFamily="34" charset="0"/>
                </a:rPr>
                <a:t>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2296" name="Group 2295">
            <a:extLst>
              <a:ext uri="{FF2B5EF4-FFF2-40B4-BE49-F238E27FC236}">
                <a16:creationId xmlns:a16="http://schemas.microsoft.com/office/drawing/2014/main" id="{D94F4D1A-9634-EB01-4306-6C212945DA6A}"/>
              </a:ext>
            </a:extLst>
          </p:cNvPr>
          <p:cNvGrpSpPr/>
          <p:nvPr/>
        </p:nvGrpSpPr>
        <p:grpSpPr>
          <a:xfrm>
            <a:off x="7328086" y="5153038"/>
            <a:ext cx="579438" cy="577850"/>
            <a:chOff x="1541622" y="5153038"/>
            <a:chExt cx="579438" cy="577850"/>
          </a:xfrm>
        </p:grpSpPr>
        <p:sp>
          <p:nvSpPr>
            <p:cNvPr id="2297" name="Freeform 84">
              <a:extLst>
                <a:ext uri="{FF2B5EF4-FFF2-40B4-BE49-F238E27FC236}">
                  <a16:creationId xmlns:a16="http://schemas.microsoft.com/office/drawing/2014/main" id="{6D0EB254-0FC1-CE50-3E0E-A2594019FE3B}"/>
                </a:ext>
              </a:extLst>
            </p:cNvPr>
            <p:cNvSpPr>
              <a:spLocks/>
            </p:cNvSpPr>
            <p:nvPr/>
          </p:nvSpPr>
          <p:spPr bwMode="auto">
            <a:xfrm>
              <a:off x="1541622" y="5153038"/>
              <a:ext cx="579438" cy="577850"/>
            </a:xfrm>
            <a:custGeom>
              <a:avLst/>
              <a:gdLst>
                <a:gd name="T0" fmla="*/ 123 w 237"/>
                <a:gd name="T1" fmla="*/ 2 h 236"/>
                <a:gd name="T2" fmla="*/ 235 w 237"/>
                <a:gd name="T3" fmla="*/ 122 h 236"/>
                <a:gd name="T4" fmla="*/ 115 w 237"/>
                <a:gd name="T5" fmla="*/ 234 h 236"/>
                <a:gd name="T6" fmla="*/ 3 w 237"/>
                <a:gd name="T7" fmla="*/ 114 h 236"/>
                <a:gd name="T8" fmla="*/ 123 w 237"/>
                <a:gd name="T9" fmla="*/ 2 h 236"/>
              </a:gdLst>
              <a:ahLst/>
              <a:cxnLst>
                <a:cxn ang="0">
                  <a:pos x="T0" y="T1"/>
                </a:cxn>
                <a:cxn ang="0">
                  <a:pos x="T2" y="T3"/>
                </a:cxn>
                <a:cxn ang="0">
                  <a:pos x="T4" y="T5"/>
                </a:cxn>
                <a:cxn ang="0">
                  <a:pos x="T6" y="T7"/>
                </a:cxn>
                <a:cxn ang="0">
                  <a:pos x="T8" y="T9"/>
                </a:cxn>
              </a:cxnLst>
              <a:rect l="0" t="0" r="r" b="b"/>
              <a:pathLst>
                <a:path w="237" h="236">
                  <a:moveTo>
                    <a:pt x="123" y="2"/>
                  </a:moveTo>
                  <a:cubicBezTo>
                    <a:pt x="187" y="4"/>
                    <a:pt x="237" y="58"/>
                    <a:pt x="235" y="122"/>
                  </a:cubicBezTo>
                  <a:cubicBezTo>
                    <a:pt x="232" y="186"/>
                    <a:pt x="178" y="236"/>
                    <a:pt x="115" y="234"/>
                  </a:cubicBezTo>
                  <a:cubicBezTo>
                    <a:pt x="51" y="231"/>
                    <a:pt x="0" y="178"/>
                    <a:pt x="3" y="114"/>
                  </a:cubicBezTo>
                  <a:cubicBezTo>
                    <a:pt x="5" y="50"/>
                    <a:pt x="59" y="0"/>
                    <a:pt x="123" y="2"/>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98" name="Freeform 85">
              <a:extLst>
                <a:ext uri="{FF2B5EF4-FFF2-40B4-BE49-F238E27FC236}">
                  <a16:creationId xmlns:a16="http://schemas.microsoft.com/office/drawing/2014/main" id="{352B3C38-6DE0-7667-9877-A09B07A7430A}"/>
                </a:ext>
              </a:extLst>
            </p:cNvPr>
            <p:cNvSpPr>
              <a:spLocks/>
            </p:cNvSpPr>
            <p:nvPr/>
          </p:nvSpPr>
          <p:spPr bwMode="auto">
            <a:xfrm>
              <a:off x="1597185" y="5210188"/>
              <a:ext cx="466725" cy="463550"/>
            </a:xfrm>
            <a:custGeom>
              <a:avLst/>
              <a:gdLst>
                <a:gd name="T0" fmla="*/ 99 w 191"/>
                <a:gd name="T1" fmla="*/ 1 h 190"/>
                <a:gd name="T2" fmla="*/ 189 w 191"/>
                <a:gd name="T3" fmla="*/ 98 h 190"/>
                <a:gd name="T4" fmla="*/ 92 w 191"/>
                <a:gd name="T5" fmla="*/ 188 h 190"/>
                <a:gd name="T6" fmla="*/ 2 w 191"/>
                <a:gd name="T7" fmla="*/ 91 h 190"/>
                <a:gd name="T8" fmla="*/ 99 w 191"/>
                <a:gd name="T9" fmla="*/ 1 h 190"/>
              </a:gdLst>
              <a:ahLst/>
              <a:cxnLst>
                <a:cxn ang="0">
                  <a:pos x="T0" y="T1"/>
                </a:cxn>
                <a:cxn ang="0">
                  <a:pos x="T2" y="T3"/>
                </a:cxn>
                <a:cxn ang="0">
                  <a:pos x="T4" y="T5"/>
                </a:cxn>
                <a:cxn ang="0">
                  <a:pos x="T6" y="T7"/>
                </a:cxn>
                <a:cxn ang="0">
                  <a:pos x="T8" y="T9"/>
                </a:cxn>
              </a:cxnLst>
              <a:rect l="0" t="0" r="r" b="b"/>
              <a:pathLst>
                <a:path w="191" h="190">
                  <a:moveTo>
                    <a:pt x="99" y="1"/>
                  </a:moveTo>
                  <a:cubicBezTo>
                    <a:pt x="150" y="3"/>
                    <a:pt x="191" y="47"/>
                    <a:pt x="189" y="98"/>
                  </a:cubicBezTo>
                  <a:cubicBezTo>
                    <a:pt x="187" y="149"/>
                    <a:pt x="144" y="190"/>
                    <a:pt x="92" y="188"/>
                  </a:cubicBezTo>
                  <a:cubicBezTo>
                    <a:pt x="41" y="186"/>
                    <a:pt x="0" y="143"/>
                    <a:pt x="2" y="91"/>
                  </a:cubicBezTo>
                  <a:cubicBezTo>
                    <a:pt x="4" y="40"/>
                    <a:pt x="47" y="0"/>
                    <a:pt x="99" y="1"/>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99" name="Freeform 86">
              <a:extLst>
                <a:ext uri="{FF2B5EF4-FFF2-40B4-BE49-F238E27FC236}">
                  <a16:creationId xmlns:a16="http://schemas.microsoft.com/office/drawing/2014/main" id="{28BAFF4E-615C-9408-9E10-F4C9267B9AF1}"/>
                </a:ext>
              </a:extLst>
            </p:cNvPr>
            <p:cNvSpPr>
              <a:spLocks noEditPoints="1"/>
            </p:cNvSpPr>
            <p:nvPr/>
          </p:nvSpPr>
          <p:spPr bwMode="auto">
            <a:xfrm>
              <a:off x="1724025" y="5348678"/>
              <a:ext cx="9525" cy="117475"/>
            </a:xfrm>
            <a:custGeom>
              <a:avLst/>
              <a:gdLst>
                <a:gd name="T0" fmla="*/ 3 w 4"/>
                <a:gd name="T1" fmla="*/ 47 h 48"/>
                <a:gd name="T2" fmla="*/ 3 w 4"/>
                <a:gd name="T3" fmla="*/ 47 h 48"/>
                <a:gd name="T4" fmla="*/ 2 w 4"/>
                <a:gd name="T5" fmla="*/ 47 h 48"/>
                <a:gd name="T6" fmla="*/ 2 w 4"/>
                <a:gd name="T7" fmla="*/ 46 h 48"/>
                <a:gd name="T8" fmla="*/ 2 w 4"/>
                <a:gd name="T9" fmla="*/ 46 h 48"/>
                <a:gd name="T10" fmla="*/ 0 w 4"/>
                <a:gd name="T11" fmla="*/ 23 h 48"/>
                <a:gd name="T12" fmla="*/ 0 w 4"/>
                <a:gd name="T13" fmla="*/ 22 h 48"/>
                <a:gd name="T14" fmla="*/ 0 w 4"/>
                <a:gd name="T15" fmla="*/ 22 h 48"/>
                <a:gd name="T16" fmla="*/ 0 w 4"/>
                <a:gd name="T17" fmla="*/ 22 h 48"/>
                <a:gd name="T18" fmla="*/ 0 w 4"/>
                <a:gd name="T19" fmla="*/ 22 h 48"/>
                <a:gd name="T20" fmla="*/ 0 w 4"/>
                <a:gd name="T21" fmla="*/ 21 h 48"/>
                <a:gd name="T22" fmla="*/ 0 w 4"/>
                <a:gd name="T23" fmla="*/ 20 h 48"/>
                <a:gd name="T24" fmla="*/ 0 w 4"/>
                <a:gd name="T25" fmla="*/ 20 h 48"/>
                <a:gd name="T26" fmla="*/ 0 w 4"/>
                <a:gd name="T27" fmla="*/ 20 h 48"/>
                <a:gd name="T28" fmla="*/ 0 w 4"/>
                <a:gd name="T29" fmla="*/ 19 h 48"/>
                <a:gd name="T30" fmla="*/ 0 w 4"/>
                <a:gd name="T31" fmla="*/ 19 h 48"/>
                <a:gd name="T32" fmla="*/ 0 w 4"/>
                <a:gd name="T33" fmla="*/ 19 h 48"/>
                <a:gd name="T34" fmla="*/ 0 w 4"/>
                <a:gd name="T35" fmla="*/ 18 h 48"/>
                <a:gd name="T36" fmla="*/ 0 w 4"/>
                <a:gd name="T37" fmla="*/ 18 h 48"/>
                <a:gd name="T38" fmla="*/ 0 w 4"/>
                <a:gd name="T39" fmla="*/ 18 h 48"/>
                <a:gd name="T40" fmla="*/ 1 w 4"/>
                <a:gd name="T41" fmla="*/ 17 h 48"/>
                <a:gd name="T42" fmla="*/ 1 w 4"/>
                <a:gd name="T43" fmla="*/ 17 h 48"/>
                <a:gd name="T44" fmla="*/ 1 w 4"/>
                <a:gd name="T45" fmla="*/ 16 h 48"/>
                <a:gd name="T46" fmla="*/ 1 w 4"/>
                <a:gd name="T47" fmla="*/ 15 h 48"/>
                <a:gd name="T48" fmla="*/ 1 w 4"/>
                <a:gd name="T49" fmla="*/ 15 h 48"/>
                <a:gd name="T50" fmla="*/ 1 w 4"/>
                <a:gd name="T51" fmla="*/ 15 h 48"/>
                <a:gd name="T52" fmla="*/ 1 w 4"/>
                <a:gd name="T53" fmla="*/ 14 h 48"/>
                <a:gd name="T54" fmla="*/ 1 w 4"/>
                <a:gd name="T55" fmla="*/ 14 h 48"/>
                <a:gd name="T56" fmla="*/ 1 w 4"/>
                <a:gd name="T57" fmla="*/ 14 h 48"/>
                <a:gd name="T58" fmla="*/ 1 w 4"/>
                <a:gd name="T59" fmla="*/ 13 h 48"/>
                <a:gd name="T60" fmla="*/ 1 w 4"/>
                <a:gd name="T61" fmla="*/ 13 h 48"/>
                <a:gd name="T62" fmla="*/ 1 w 4"/>
                <a:gd name="T63" fmla="*/ 11 h 48"/>
                <a:gd name="T64" fmla="*/ 1 w 4"/>
                <a:gd name="T65" fmla="*/ 11 h 48"/>
                <a:gd name="T66" fmla="*/ 1 w 4"/>
                <a:gd name="T67" fmla="*/ 11 h 48"/>
                <a:gd name="T68" fmla="*/ 1 w 4"/>
                <a:gd name="T69" fmla="*/ 10 h 48"/>
                <a:gd name="T70" fmla="*/ 1 w 4"/>
                <a:gd name="T71" fmla="*/ 10 h 48"/>
                <a:gd name="T72" fmla="*/ 1 w 4"/>
                <a:gd name="T73" fmla="*/ 10 h 48"/>
                <a:gd name="T74" fmla="*/ 2 w 4"/>
                <a:gd name="T75" fmla="*/ 9 h 48"/>
                <a:gd name="T76" fmla="*/ 2 w 4"/>
                <a:gd name="T77" fmla="*/ 8 h 48"/>
                <a:gd name="T78" fmla="*/ 2 w 4"/>
                <a:gd name="T79" fmla="*/ 8 h 48"/>
                <a:gd name="T80" fmla="*/ 2 w 4"/>
                <a:gd name="T81" fmla="*/ 8 h 48"/>
                <a:gd name="T82" fmla="*/ 2 w 4"/>
                <a:gd name="T83" fmla="*/ 7 h 48"/>
                <a:gd name="T84" fmla="*/ 2 w 4"/>
                <a:gd name="T85" fmla="*/ 7 h 48"/>
                <a:gd name="T86" fmla="*/ 2 w 4"/>
                <a:gd name="T87" fmla="*/ 6 h 48"/>
                <a:gd name="T88" fmla="*/ 2 w 4"/>
                <a:gd name="T89" fmla="*/ 5 h 48"/>
                <a:gd name="T90" fmla="*/ 2 w 4"/>
                <a:gd name="T91" fmla="*/ 5 h 48"/>
                <a:gd name="T92" fmla="*/ 2 w 4"/>
                <a:gd name="T93" fmla="*/ 5 h 48"/>
                <a:gd name="T94" fmla="*/ 3 w 4"/>
                <a:gd name="T95" fmla="*/ 4 h 48"/>
                <a:gd name="T96" fmla="*/ 3 w 4"/>
                <a:gd name="T97" fmla="*/ 4 h 48"/>
                <a:gd name="T98" fmla="*/ 3 w 4"/>
                <a:gd name="T99" fmla="*/ 4 h 48"/>
                <a:gd name="T100" fmla="*/ 3 w 4"/>
                <a:gd name="T101" fmla="*/ 3 h 48"/>
                <a:gd name="T102" fmla="*/ 3 w 4"/>
                <a:gd name="T103" fmla="*/ 3 h 48"/>
                <a:gd name="T104" fmla="*/ 3 w 4"/>
                <a:gd name="T105" fmla="*/ 3 h 48"/>
                <a:gd name="T106" fmla="*/ 3 w 4"/>
                <a:gd name="T107" fmla="*/ 2 h 48"/>
                <a:gd name="T108" fmla="*/ 3 w 4"/>
                <a:gd name="T109" fmla="*/ 2 h 48"/>
                <a:gd name="T110" fmla="*/ 3 w 4"/>
                <a:gd name="T111" fmla="*/ 1 h 48"/>
                <a:gd name="T112" fmla="*/ 3 w 4"/>
                <a:gd name="T113" fmla="*/ 1 h 48"/>
                <a:gd name="T114" fmla="*/ 4 w 4"/>
                <a:gd name="T115" fmla="*/ 1 h 48"/>
                <a:gd name="T116" fmla="*/ 4 w 4"/>
                <a:gd name="T1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 h="48">
                  <a:moveTo>
                    <a:pt x="3" y="48"/>
                  </a:moveTo>
                  <a:cubicBezTo>
                    <a:pt x="3" y="48"/>
                    <a:pt x="3" y="48"/>
                    <a:pt x="3" y="48"/>
                  </a:cubicBezTo>
                  <a:cubicBezTo>
                    <a:pt x="3" y="48"/>
                    <a:pt x="3" y="48"/>
                    <a:pt x="3" y="48"/>
                  </a:cubicBezTo>
                  <a:moveTo>
                    <a:pt x="3" y="47"/>
                  </a:moveTo>
                  <a:cubicBezTo>
                    <a:pt x="3" y="47"/>
                    <a:pt x="3" y="47"/>
                    <a:pt x="3" y="47"/>
                  </a:cubicBezTo>
                  <a:cubicBezTo>
                    <a:pt x="3" y="47"/>
                    <a:pt x="3" y="47"/>
                    <a:pt x="3" y="47"/>
                  </a:cubicBezTo>
                  <a:moveTo>
                    <a:pt x="2" y="47"/>
                  </a:moveTo>
                  <a:cubicBezTo>
                    <a:pt x="3" y="47"/>
                    <a:pt x="3" y="47"/>
                    <a:pt x="3" y="47"/>
                  </a:cubicBezTo>
                  <a:cubicBezTo>
                    <a:pt x="3" y="47"/>
                    <a:pt x="3" y="47"/>
                    <a:pt x="2" y="47"/>
                  </a:cubicBezTo>
                  <a:moveTo>
                    <a:pt x="2" y="47"/>
                  </a:moveTo>
                  <a:cubicBezTo>
                    <a:pt x="2" y="47"/>
                    <a:pt x="2" y="47"/>
                    <a:pt x="2" y="47"/>
                  </a:cubicBezTo>
                  <a:cubicBezTo>
                    <a:pt x="2" y="47"/>
                    <a:pt x="2" y="47"/>
                    <a:pt x="2" y="47"/>
                  </a:cubicBezTo>
                  <a:moveTo>
                    <a:pt x="2" y="46"/>
                  </a:moveTo>
                  <a:cubicBezTo>
                    <a:pt x="2" y="46"/>
                    <a:pt x="2" y="46"/>
                    <a:pt x="2" y="46"/>
                  </a:cubicBezTo>
                  <a:cubicBezTo>
                    <a:pt x="2" y="46"/>
                    <a:pt x="2" y="46"/>
                    <a:pt x="2" y="46"/>
                  </a:cubicBezTo>
                  <a:moveTo>
                    <a:pt x="2" y="46"/>
                  </a:moveTo>
                  <a:cubicBezTo>
                    <a:pt x="2" y="46"/>
                    <a:pt x="2" y="46"/>
                    <a:pt x="2" y="46"/>
                  </a:cubicBezTo>
                  <a:cubicBezTo>
                    <a:pt x="2" y="46"/>
                    <a:pt x="2" y="46"/>
                    <a:pt x="2" y="46"/>
                  </a:cubicBezTo>
                  <a:moveTo>
                    <a:pt x="2" y="45"/>
                  </a:moveTo>
                  <a:cubicBezTo>
                    <a:pt x="2" y="46"/>
                    <a:pt x="2" y="46"/>
                    <a:pt x="2" y="46"/>
                  </a:cubicBezTo>
                  <a:cubicBezTo>
                    <a:pt x="2" y="46"/>
                    <a:pt x="2" y="46"/>
                    <a:pt x="2" y="45"/>
                  </a:cubicBezTo>
                  <a:moveTo>
                    <a:pt x="0" y="23"/>
                  </a:moveTo>
                  <a:cubicBezTo>
                    <a:pt x="0" y="31"/>
                    <a:pt x="1" y="38"/>
                    <a:pt x="2" y="45"/>
                  </a:cubicBezTo>
                  <a:cubicBezTo>
                    <a:pt x="1" y="38"/>
                    <a:pt x="0" y="31"/>
                    <a:pt x="0" y="23"/>
                  </a:cubicBezTo>
                  <a:moveTo>
                    <a:pt x="0" y="23"/>
                  </a:moveTo>
                  <a:cubicBezTo>
                    <a:pt x="0" y="23"/>
                    <a:pt x="0" y="23"/>
                    <a:pt x="0" y="23"/>
                  </a:cubicBezTo>
                  <a:cubicBezTo>
                    <a:pt x="0" y="23"/>
                    <a:pt x="0" y="23"/>
                    <a:pt x="0" y="23"/>
                  </a:cubicBezTo>
                  <a:moveTo>
                    <a:pt x="0" y="22"/>
                  </a:moveTo>
                  <a:cubicBezTo>
                    <a:pt x="0" y="22"/>
                    <a:pt x="0" y="22"/>
                    <a:pt x="0" y="22"/>
                  </a:cubicBezTo>
                  <a:cubicBezTo>
                    <a:pt x="0" y="23"/>
                    <a:pt x="0" y="23"/>
                    <a:pt x="0" y="23"/>
                  </a:cubicBezTo>
                  <a:cubicBezTo>
                    <a:pt x="0" y="23"/>
                    <a:pt x="0" y="23"/>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1"/>
                    <a:pt x="0" y="22"/>
                  </a:cubicBezTo>
                  <a:cubicBezTo>
                    <a:pt x="0" y="21"/>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19"/>
                  </a:moveTo>
                  <a:cubicBezTo>
                    <a:pt x="0" y="19"/>
                    <a:pt x="0" y="19"/>
                    <a:pt x="0" y="20"/>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7"/>
                  </a:cubicBezTo>
                  <a:cubicBezTo>
                    <a:pt x="0" y="17"/>
                    <a:pt x="0" y="17"/>
                    <a:pt x="0" y="17"/>
                  </a:cubicBezTo>
                  <a:moveTo>
                    <a:pt x="1" y="17"/>
                  </a:moveTo>
                  <a:cubicBezTo>
                    <a:pt x="1" y="17"/>
                    <a:pt x="0" y="17"/>
                    <a:pt x="0" y="17"/>
                  </a:cubicBezTo>
                  <a:cubicBezTo>
                    <a:pt x="0" y="17"/>
                    <a:pt x="1" y="17"/>
                    <a:pt x="1" y="17"/>
                  </a:cubicBezTo>
                  <a:moveTo>
                    <a:pt x="1" y="17"/>
                  </a:moveTo>
                  <a:cubicBezTo>
                    <a:pt x="1" y="17"/>
                    <a:pt x="1" y="17"/>
                    <a:pt x="1" y="17"/>
                  </a:cubicBezTo>
                  <a:cubicBezTo>
                    <a:pt x="1" y="17"/>
                    <a:pt x="1" y="17"/>
                    <a:pt x="1" y="17"/>
                  </a:cubicBezTo>
                  <a:moveTo>
                    <a:pt x="1" y="16"/>
                  </a:moveTo>
                  <a:cubicBezTo>
                    <a:pt x="1" y="16"/>
                    <a:pt x="1" y="17"/>
                    <a:pt x="1" y="17"/>
                  </a:cubicBezTo>
                  <a:cubicBezTo>
                    <a:pt x="1" y="17"/>
                    <a:pt x="1" y="16"/>
                    <a:pt x="1" y="16"/>
                  </a:cubicBezTo>
                  <a:moveTo>
                    <a:pt x="1" y="16"/>
                  </a:moveTo>
                  <a:cubicBezTo>
                    <a:pt x="1" y="16"/>
                    <a:pt x="1" y="16"/>
                    <a:pt x="1" y="16"/>
                  </a:cubicBezTo>
                  <a:cubicBezTo>
                    <a:pt x="1" y="16"/>
                    <a:pt x="1" y="16"/>
                    <a:pt x="1" y="16"/>
                  </a:cubicBezTo>
                  <a:moveTo>
                    <a:pt x="1" y="15"/>
                  </a:moveTo>
                  <a:cubicBezTo>
                    <a:pt x="1" y="15"/>
                    <a:pt x="1" y="16"/>
                    <a:pt x="1" y="16"/>
                  </a:cubicBezTo>
                  <a:cubicBezTo>
                    <a:pt x="1" y="16"/>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5"/>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3"/>
                    <a:pt x="1" y="13"/>
                  </a:cubicBezTo>
                  <a:cubicBezTo>
                    <a:pt x="1" y="13"/>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2" y="9"/>
                  </a:moveTo>
                  <a:cubicBezTo>
                    <a:pt x="2" y="10"/>
                    <a:pt x="1" y="10"/>
                    <a:pt x="1" y="10"/>
                  </a:cubicBezTo>
                  <a:cubicBezTo>
                    <a:pt x="1" y="10"/>
                    <a:pt x="2" y="10"/>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6"/>
                  </a:moveTo>
                  <a:cubicBezTo>
                    <a:pt x="2" y="7"/>
                    <a:pt x="2" y="7"/>
                    <a:pt x="2" y="7"/>
                  </a:cubicBezTo>
                  <a:cubicBezTo>
                    <a:pt x="2" y="7"/>
                    <a:pt x="2" y="7"/>
                    <a:pt x="2" y="6"/>
                  </a:cubicBezTo>
                  <a:moveTo>
                    <a:pt x="2" y="6"/>
                  </a:moveTo>
                  <a:cubicBezTo>
                    <a:pt x="2" y="6"/>
                    <a:pt x="2" y="6"/>
                    <a:pt x="2" y="6"/>
                  </a:cubicBezTo>
                  <a:cubicBezTo>
                    <a:pt x="2" y="6"/>
                    <a:pt x="2" y="6"/>
                    <a:pt x="2" y="6"/>
                  </a:cubicBezTo>
                  <a:moveTo>
                    <a:pt x="2" y="5"/>
                  </a:moveTo>
                  <a:cubicBezTo>
                    <a:pt x="2" y="6"/>
                    <a:pt x="2" y="6"/>
                    <a:pt x="2" y="6"/>
                  </a:cubicBezTo>
                  <a:cubicBezTo>
                    <a:pt x="2" y="6"/>
                    <a:pt x="2" y="6"/>
                    <a:pt x="2" y="5"/>
                  </a:cubicBezTo>
                  <a:moveTo>
                    <a:pt x="2" y="5"/>
                  </a:moveTo>
                  <a:cubicBezTo>
                    <a:pt x="2" y="5"/>
                    <a:pt x="2" y="5"/>
                    <a:pt x="2" y="5"/>
                  </a:cubicBezTo>
                  <a:cubicBezTo>
                    <a:pt x="2" y="5"/>
                    <a:pt x="2" y="5"/>
                    <a:pt x="2" y="5"/>
                  </a:cubicBezTo>
                  <a:moveTo>
                    <a:pt x="2" y="5"/>
                  </a:moveTo>
                  <a:cubicBezTo>
                    <a:pt x="2" y="5"/>
                    <a:pt x="2" y="5"/>
                    <a:pt x="2" y="5"/>
                  </a:cubicBezTo>
                  <a:cubicBezTo>
                    <a:pt x="2" y="5"/>
                    <a:pt x="2" y="5"/>
                    <a:pt x="2"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4"/>
                    <a:pt x="3" y="4"/>
                  </a:cubicBezTo>
                  <a:cubicBezTo>
                    <a:pt x="3" y="4"/>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1"/>
                  </a:moveTo>
                  <a:cubicBezTo>
                    <a:pt x="3" y="1"/>
                    <a:pt x="3" y="2"/>
                    <a:pt x="3" y="2"/>
                  </a:cubicBezTo>
                  <a:cubicBezTo>
                    <a:pt x="3" y="2"/>
                    <a:pt x="3" y="1"/>
                    <a:pt x="3" y="1"/>
                  </a:cubicBezTo>
                  <a:moveTo>
                    <a:pt x="3" y="1"/>
                  </a:moveTo>
                  <a:cubicBezTo>
                    <a:pt x="3" y="1"/>
                    <a:pt x="3" y="1"/>
                    <a:pt x="3" y="1"/>
                  </a:cubicBezTo>
                  <a:cubicBezTo>
                    <a:pt x="3" y="1"/>
                    <a:pt x="3" y="1"/>
                    <a:pt x="3" y="1"/>
                  </a:cubicBezTo>
                  <a:moveTo>
                    <a:pt x="3" y="1"/>
                  </a:moveTo>
                  <a:cubicBezTo>
                    <a:pt x="3" y="1"/>
                    <a:pt x="3" y="1"/>
                    <a:pt x="3" y="1"/>
                  </a:cubicBezTo>
                  <a:cubicBezTo>
                    <a:pt x="3" y="1"/>
                    <a:pt x="3" y="1"/>
                    <a:pt x="3" y="1"/>
                  </a:cubicBezTo>
                  <a:moveTo>
                    <a:pt x="4" y="1"/>
                  </a:moveTo>
                  <a:cubicBezTo>
                    <a:pt x="4" y="1"/>
                    <a:pt x="4" y="1"/>
                    <a:pt x="4" y="1"/>
                  </a:cubicBezTo>
                  <a:cubicBezTo>
                    <a:pt x="4" y="1"/>
                    <a:pt x="4" y="1"/>
                    <a:pt x="4" y="1"/>
                  </a:cubicBezTo>
                  <a:moveTo>
                    <a:pt x="4" y="0"/>
                  </a:moveTo>
                  <a:cubicBezTo>
                    <a:pt x="4" y="0"/>
                    <a:pt x="4" y="0"/>
                    <a:pt x="4" y="1"/>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00" name="Freeform 87">
              <a:extLst>
                <a:ext uri="{FF2B5EF4-FFF2-40B4-BE49-F238E27FC236}">
                  <a16:creationId xmlns:a16="http://schemas.microsoft.com/office/drawing/2014/main" id="{9AD9F20D-BD83-91AE-B4D1-BCCECE91288B}"/>
                </a:ext>
              </a:extLst>
            </p:cNvPr>
            <p:cNvSpPr>
              <a:spLocks/>
            </p:cNvSpPr>
            <p:nvPr/>
          </p:nvSpPr>
          <p:spPr bwMode="auto">
            <a:xfrm>
              <a:off x="1601947" y="5214951"/>
              <a:ext cx="200025" cy="422275"/>
            </a:xfrm>
            <a:custGeom>
              <a:avLst/>
              <a:gdLst>
                <a:gd name="T0" fmla="*/ 4 w 82"/>
                <a:gd name="T1" fmla="*/ 67 h 173"/>
                <a:gd name="T2" fmla="*/ 4 w 82"/>
                <a:gd name="T3" fmla="*/ 68 h 173"/>
                <a:gd name="T4" fmla="*/ 3 w 82"/>
                <a:gd name="T5" fmla="*/ 68 h 173"/>
                <a:gd name="T6" fmla="*/ 3 w 82"/>
                <a:gd name="T7" fmla="*/ 68 h 173"/>
                <a:gd name="T8" fmla="*/ 3 w 82"/>
                <a:gd name="T9" fmla="*/ 69 h 173"/>
                <a:gd name="T10" fmla="*/ 3 w 82"/>
                <a:gd name="T11" fmla="*/ 69 h 173"/>
                <a:gd name="T12" fmla="*/ 3 w 82"/>
                <a:gd name="T13" fmla="*/ 70 h 173"/>
                <a:gd name="T14" fmla="*/ 3 w 82"/>
                <a:gd name="T15" fmla="*/ 70 h 173"/>
                <a:gd name="T16" fmla="*/ 3 w 82"/>
                <a:gd name="T17" fmla="*/ 71 h 173"/>
                <a:gd name="T18" fmla="*/ 3 w 82"/>
                <a:gd name="T19" fmla="*/ 71 h 173"/>
                <a:gd name="T20" fmla="*/ 3 w 82"/>
                <a:gd name="T21" fmla="*/ 71 h 173"/>
                <a:gd name="T22" fmla="*/ 2 w 82"/>
                <a:gd name="T23" fmla="*/ 72 h 173"/>
                <a:gd name="T24" fmla="*/ 2 w 82"/>
                <a:gd name="T25" fmla="*/ 72 h 173"/>
                <a:gd name="T26" fmla="*/ 2 w 82"/>
                <a:gd name="T27" fmla="*/ 73 h 173"/>
                <a:gd name="T28" fmla="*/ 2 w 82"/>
                <a:gd name="T29" fmla="*/ 74 h 173"/>
                <a:gd name="T30" fmla="*/ 2 w 82"/>
                <a:gd name="T31" fmla="*/ 74 h 173"/>
                <a:gd name="T32" fmla="*/ 2 w 82"/>
                <a:gd name="T33" fmla="*/ 74 h 173"/>
                <a:gd name="T34" fmla="*/ 2 w 82"/>
                <a:gd name="T35" fmla="*/ 75 h 173"/>
                <a:gd name="T36" fmla="*/ 2 w 82"/>
                <a:gd name="T37" fmla="*/ 75 h 173"/>
                <a:gd name="T38" fmla="*/ 2 w 82"/>
                <a:gd name="T39" fmla="*/ 76 h 173"/>
                <a:gd name="T40" fmla="*/ 1 w 82"/>
                <a:gd name="T41" fmla="*/ 77 h 173"/>
                <a:gd name="T42" fmla="*/ 1 w 82"/>
                <a:gd name="T43" fmla="*/ 77 h 173"/>
                <a:gd name="T44" fmla="*/ 1 w 82"/>
                <a:gd name="T45" fmla="*/ 78 h 173"/>
                <a:gd name="T46" fmla="*/ 1 w 82"/>
                <a:gd name="T47" fmla="*/ 78 h 173"/>
                <a:gd name="T48" fmla="*/ 1 w 82"/>
                <a:gd name="T49" fmla="*/ 78 h 173"/>
                <a:gd name="T50" fmla="*/ 1 w 82"/>
                <a:gd name="T51" fmla="*/ 79 h 173"/>
                <a:gd name="T52" fmla="*/ 1 w 82"/>
                <a:gd name="T53" fmla="*/ 80 h 173"/>
                <a:gd name="T54" fmla="*/ 1 w 82"/>
                <a:gd name="T55" fmla="*/ 81 h 173"/>
                <a:gd name="T56" fmla="*/ 1 w 82"/>
                <a:gd name="T57" fmla="*/ 81 h 173"/>
                <a:gd name="T58" fmla="*/ 1 w 82"/>
                <a:gd name="T59" fmla="*/ 81 h 173"/>
                <a:gd name="T60" fmla="*/ 1 w 82"/>
                <a:gd name="T61" fmla="*/ 82 h 173"/>
                <a:gd name="T62" fmla="*/ 1 w 82"/>
                <a:gd name="T63" fmla="*/ 82 h 173"/>
                <a:gd name="T64" fmla="*/ 1 w 82"/>
                <a:gd name="T65" fmla="*/ 83 h 173"/>
                <a:gd name="T66" fmla="*/ 1 w 82"/>
                <a:gd name="T67" fmla="*/ 84 h 173"/>
                <a:gd name="T68" fmla="*/ 0 w 82"/>
                <a:gd name="T69" fmla="*/ 84 h 173"/>
                <a:gd name="T70" fmla="*/ 0 w 82"/>
                <a:gd name="T71" fmla="*/ 85 h 173"/>
                <a:gd name="T72" fmla="*/ 0 w 82"/>
                <a:gd name="T73" fmla="*/ 85 h 173"/>
                <a:gd name="T74" fmla="*/ 0 w 82"/>
                <a:gd name="T75" fmla="*/ 85 h 173"/>
                <a:gd name="T76" fmla="*/ 0 w 82"/>
                <a:gd name="T77" fmla="*/ 86 h 173"/>
                <a:gd name="T78" fmla="*/ 0 w 82"/>
                <a:gd name="T79" fmla="*/ 86 h 173"/>
                <a:gd name="T80" fmla="*/ 0 w 82"/>
                <a:gd name="T81" fmla="*/ 87 h 173"/>
                <a:gd name="T82" fmla="*/ 0 w 82"/>
                <a:gd name="T83" fmla="*/ 87 h 173"/>
                <a:gd name="T84" fmla="*/ 0 w 82"/>
                <a:gd name="T85" fmla="*/ 88 h 173"/>
                <a:gd name="T86" fmla="*/ 0 w 82"/>
                <a:gd name="T87" fmla="*/ 88 h 173"/>
                <a:gd name="T88" fmla="*/ 0 w 82"/>
                <a:gd name="T89" fmla="*/ 89 h 173"/>
                <a:gd name="T90" fmla="*/ 0 w 82"/>
                <a:gd name="T91" fmla="*/ 89 h 173"/>
                <a:gd name="T92" fmla="*/ 0 w 82"/>
                <a:gd name="T93" fmla="*/ 89 h 173"/>
                <a:gd name="T94" fmla="*/ 0 w 82"/>
                <a:gd name="T95" fmla="*/ 90 h 173"/>
                <a:gd name="T96" fmla="*/ 2 w 82"/>
                <a:gd name="T97" fmla="*/ 112 h 173"/>
                <a:gd name="T98" fmla="*/ 2 w 82"/>
                <a:gd name="T99" fmla="*/ 113 h 173"/>
                <a:gd name="T100" fmla="*/ 2 w 82"/>
                <a:gd name="T101" fmla="*/ 114 h 173"/>
                <a:gd name="T102" fmla="*/ 3 w 82"/>
                <a:gd name="T103" fmla="*/ 114 h 173"/>
                <a:gd name="T104" fmla="*/ 3 w 82"/>
                <a:gd name="T105" fmla="*/ 115 h 173"/>
                <a:gd name="T106" fmla="*/ 44 w 82"/>
                <a:gd name="T107" fmla="*/ 171 h 173"/>
                <a:gd name="T108" fmla="*/ 16 w 82"/>
                <a:gd name="T109" fmla="*/ 94 h 173"/>
                <a:gd name="T110" fmla="*/ 82 w 82"/>
                <a:gd name="T111"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2" h="173">
                  <a:moveTo>
                    <a:pt x="82" y="0"/>
                  </a:moveTo>
                  <a:cubicBezTo>
                    <a:pt x="45" y="5"/>
                    <a:pt x="14" y="32"/>
                    <a:pt x="4" y="67"/>
                  </a:cubicBezTo>
                  <a:cubicBezTo>
                    <a:pt x="4" y="67"/>
                    <a:pt x="4" y="67"/>
                    <a:pt x="4" y="67"/>
                  </a:cubicBezTo>
                  <a:cubicBezTo>
                    <a:pt x="4" y="67"/>
                    <a:pt x="4" y="67"/>
                    <a:pt x="4" y="67"/>
                  </a:cubicBezTo>
                  <a:cubicBezTo>
                    <a:pt x="4" y="67"/>
                    <a:pt x="4" y="67"/>
                    <a:pt x="4" y="68"/>
                  </a:cubicBezTo>
                  <a:cubicBezTo>
                    <a:pt x="4" y="68"/>
                    <a:pt x="4" y="68"/>
                    <a:pt x="4" y="68"/>
                  </a:cubicBezTo>
                  <a:cubicBezTo>
                    <a:pt x="4" y="68"/>
                    <a:pt x="4" y="68"/>
                    <a:pt x="4" y="68"/>
                  </a:cubicBezTo>
                  <a:cubicBezTo>
                    <a:pt x="3" y="68"/>
                    <a:pt x="3" y="68"/>
                    <a:pt x="3" y="68"/>
                  </a:cubicBezTo>
                  <a:cubicBezTo>
                    <a:pt x="3" y="68"/>
                    <a:pt x="3" y="68"/>
                    <a:pt x="3" y="68"/>
                  </a:cubicBezTo>
                  <a:cubicBezTo>
                    <a:pt x="3" y="68"/>
                    <a:pt x="3" y="68"/>
                    <a:pt x="3" y="68"/>
                  </a:cubicBezTo>
                  <a:cubicBezTo>
                    <a:pt x="3" y="68"/>
                    <a:pt x="3" y="68"/>
                    <a:pt x="3" y="68"/>
                  </a:cubicBezTo>
                  <a:cubicBezTo>
                    <a:pt x="3" y="68"/>
                    <a:pt x="3" y="68"/>
                    <a:pt x="3" y="68"/>
                  </a:cubicBezTo>
                  <a:cubicBezTo>
                    <a:pt x="3" y="68"/>
                    <a:pt x="3" y="69"/>
                    <a:pt x="3" y="69"/>
                  </a:cubicBezTo>
                  <a:cubicBezTo>
                    <a:pt x="3" y="69"/>
                    <a:pt x="3" y="69"/>
                    <a:pt x="3" y="69"/>
                  </a:cubicBezTo>
                  <a:cubicBezTo>
                    <a:pt x="3" y="69"/>
                    <a:pt x="3" y="69"/>
                    <a:pt x="3" y="69"/>
                  </a:cubicBezTo>
                  <a:cubicBezTo>
                    <a:pt x="3" y="69"/>
                    <a:pt x="3" y="69"/>
                    <a:pt x="3" y="69"/>
                  </a:cubicBezTo>
                  <a:cubicBezTo>
                    <a:pt x="3" y="69"/>
                    <a:pt x="3" y="69"/>
                    <a:pt x="3" y="69"/>
                  </a:cubicBezTo>
                  <a:cubicBezTo>
                    <a:pt x="3" y="69"/>
                    <a:pt x="3" y="69"/>
                    <a:pt x="3" y="69"/>
                  </a:cubicBezTo>
                  <a:cubicBezTo>
                    <a:pt x="3" y="69"/>
                    <a:pt x="3" y="69"/>
                    <a:pt x="3" y="69"/>
                  </a:cubicBezTo>
                  <a:cubicBezTo>
                    <a:pt x="3" y="69"/>
                    <a:pt x="3" y="70"/>
                    <a:pt x="3" y="70"/>
                  </a:cubicBezTo>
                  <a:cubicBezTo>
                    <a:pt x="3" y="70"/>
                    <a:pt x="3" y="70"/>
                    <a:pt x="3" y="70"/>
                  </a:cubicBezTo>
                  <a:cubicBezTo>
                    <a:pt x="3" y="70"/>
                    <a:pt x="3" y="70"/>
                    <a:pt x="3" y="70"/>
                  </a:cubicBezTo>
                  <a:cubicBezTo>
                    <a:pt x="3" y="70"/>
                    <a:pt x="3" y="70"/>
                    <a:pt x="3" y="70"/>
                  </a:cubicBezTo>
                  <a:cubicBezTo>
                    <a:pt x="3" y="70"/>
                    <a:pt x="3" y="70"/>
                    <a:pt x="3" y="70"/>
                  </a:cubicBezTo>
                  <a:cubicBezTo>
                    <a:pt x="3" y="70"/>
                    <a:pt x="3" y="70"/>
                    <a:pt x="3" y="70"/>
                  </a:cubicBezTo>
                  <a:cubicBezTo>
                    <a:pt x="3" y="70"/>
                    <a:pt x="3" y="70"/>
                    <a:pt x="3" y="70"/>
                  </a:cubicBezTo>
                  <a:cubicBezTo>
                    <a:pt x="3" y="70"/>
                    <a:pt x="3" y="71"/>
                    <a:pt x="3" y="71"/>
                  </a:cubicBezTo>
                  <a:cubicBezTo>
                    <a:pt x="3" y="71"/>
                    <a:pt x="3" y="71"/>
                    <a:pt x="3" y="71"/>
                  </a:cubicBezTo>
                  <a:cubicBezTo>
                    <a:pt x="3" y="71"/>
                    <a:pt x="3" y="71"/>
                    <a:pt x="3" y="71"/>
                  </a:cubicBezTo>
                  <a:cubicBezTo>
                    <a:pt x="3" y="71"/>
                    <a:pt x="3" y="71"/>
                    <a:pt x="3" y="71"/>
                  </a:cubicBezTo>
                  <a:cubicBezTo>
                    <a:pt x="3" y="71"/>
                    <a:pt x="3" y="71"/>
                    <a:pt x="3" y="71"/>
                  </a:cubicBezTo>
                  <a:cubicBezTo>
                    <a:pt x="3" y="71"/>
                    <a:pt x="3" y="71"/>
                    <a:pt x="3" y="71"/>
                  </a:cubicBezTo>
                  <a:cubicBezTo>
                    <a:pt x="3" y="71"/>
                    <a:pt x="3" y="71"/>
                    <a:pt x="3" y="71"/>
                  </a:cubicBezTo>
                  <a:cubicBezTo>
                    <a:pt x="3" y="71"/>
                    <a:pt x="3" y="71"/>
                    <a:pt x="3" y="71"/>
                  </a:cubicBezTo>
                  <a:cubicBezTo>
                    <a:pt x="3" y="72"/>
                    <a:pt x="3" y="72"/>
                    <a:pt x="3" y="72"/>
                  </a:cubicBezTo>
                  <a:cubicBezTo>
                    <a:pt x="3" y="72"/>
                    <a:pt x="2" y="72"/>
                    <a:pt x="2" y="72"/>
                  </a:cubicBezTo>
                  <a:cubicBezTo>
                    <a:pt x="2" y="72"/>
                    <a:pt x="2" y="72"/>
                    <a:pt x="2" y="72"/>
                  </a:cubicBezTo>
                  <a:cubicBezTo>
                    <a:pt x="2" y="72"/>
                    <a:pt x="2" y="72"/>
                    <a:pt x="2" y="72"/>
                  </a:cubicBezTo>
                  <a:cubicBezTo>
                    <a:pt x="2" y="72"/>
                    <a:pt x="2" y="72"/>
                    <a:pt x="2" y="72"/>
                  </a:cubicBezTo>
                  <a:cubicBezTo>
                    <a:pt x="2" y="72"/>
                    <a:pt x="2" y="72"/>
                    <a:pt x="2" y="72"/>
                  </a:cubicBezTo>
                  <a:cubicBezTo>
                    <a:pt x="2" y="73"/>
                    <a:pt x="2" y="73"/>
                    <a:pt x="2" y="73"/>
                  </a:cubicBezTo>
                  <a:cubicBezTo>
                    <a:pt x="2" y="73"/>
                    <a:pt x="2" y="73"/>
                    <a:pt x="2" y="73"/>
                  </a:cubicBezTo>
                  <a:cubicBezTo>
                    <a:pt x="2" y="73"/>
                    <a:pt x="2" y="73"/>
                    <a:pt x="2" y="73"/>
                  </a:cubicBezTo>
                  <a:cubicBezTo>
                    <a:pt x="2" y="73"/>
                    <a:pt x="2" y="73"/>
                    <a:pt x="2" y="73"/>
                  </a:cubicBezTo>
                  <a:cubicBezTo>
                    <a:pt x="2" y="74"/>
                    <a:pt x="2" y="74"/>
                    <a:pt x="2" y="74"/>
                  </a:cubicBezTo>
                  <a:cubicBezTo>
                    <a:pt x="2" y="74"/>
                    <a:pt x="2" y="74"/>
                    <a:pt x="2" y="74"/>
                  </a:cubicBezTo>
                  <a:cubicBezTo>
                    <a:pt x="2" y="74"/>
                    <a:pt x="2" y="74"/>
                    <a:pt x="2" y="74"/>
                  </a:cubicBezTo>
                  <a:cubicBezTo>
                    <a:pt x="2" y="74"/>
                    <a:pt x="2" y="74"/>
                    <a:pt x="2" y="74"/>
                  </a:cubicBezTo>
                  <a:cubicBezTo>
                    <a:pt x="2" y="74"/>
                    <a:pt x="2" y="74"/>
                    <a:pt x="2" y="74"/>
                  </a:cubicBezTo>
                  <a:cubicBezTo>
                    <a:pt x="2" y="74"/>
                    <a:pt x="2" y="74"/>
                    <a:pt x="2" y="74"/>
                  </a:cubicBezTo>
                  <a:cubicBezTo>
                    <a:pt x="2" y="74"/>
                    <a:pt x="2" y="74"/>
                    <a:pt x="2" y="74"/>
                  </a:cubicBezTo>
                  <a:cubicBezTo>
                    <a:pt x="2" y="74"/>
                    <a:pt x="2" y="75"/>
                    <a:pt x="2" y="75"/>
                  </a:cubicBezTo>
                  <a:cubicBezTo>
                    <a:pt x="2" y="75"/>
                    <a:pt x="2" y="75"/>
                    <a:pt x="2" y="75"/>
                  </a:cubicBezTo>
                  <a:cubicBezTo>
                    <a:pt x="2" y="75"/>
                    <a:pt x="2" y="75"/>
                    <a:pt x="2" y="75"/>
                  </a:cubicBezTo>
                  <a:cubicBezTo>
                    <a:pt x="2" y="75"/>
                    <a:pt x="2" y="75"/>
                    <a:pt x="2" y="75"/>
                  </a:cubicBezTo>
                  <a:cubicBezTo>
                    <a:pt x="2" y="75"/>
                    <a:pt x="2" y="75"/>
                    <a:pt x="2" y="75"/>
                  </a:cubicBezTo>
                  <a:cubicBezTo>
                    <a:pt x="2" y="75"/>
                    <a:pt x="2" y="75"/>
                    <a:pt x="2" y="75"/>
                  </a:cubicBezTo>
                  <a:cubicBezTo>
                    <a:pt x="2" y="75"/>
                    <a:pt x="2" y="75"/>
                    <a:pt x="2" y="75"/>
                  </a:cubicBezTo>
                  <a:cubicBezTo>
                    <a:pt x="2" y="75"/>
                    <a:pt x="2" y="76"/>
                    <a:pt x="2" y="76"/>
                  </a:cubicBezTo>
                  <a:cubicBezTo>
                    <a:pt x="2" y="76"/>
                    <a:pt x="2" y="76"/>
                    <a:pt x="2" y="76"/>
                  </a:cubicBezTo>
                  <a:cubicBezTo>
                    <a:pt x="2" y="76"/>
                    <a:pt x="2" y="76"/>
                    <a:pt x="2" y="76"/>
                  </a:cubicBezTo>
                  <a:cubicBezTo>
                    <a:pt x="2" y="76"/>
                    <a:pt x="2" y="76"/>
                    <a:pt x="2" y="76"/>
                  </a:cubicBezTo>
                  <a:cubicBezTo>
                    <a:pt x="2" y="77"/>
                    <a:pt x="1" y="7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8"/>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8"/>
                    <a:pt x="1" y="78"/>
                  </a:cubicBezTo>
                  <a:cubicBezTo>
                    <a:pt x="1" y="79"/>
                    <a:pt x="1" y="79"/>
                    <a:pt x="1" y="79"/>
                  </a:cubicBezTo>
                  <a:cubicBezTo>
                    <a:pt x="1" y="79"/>
                    <a:pt x="1" y="79"/>
                    <a:pt x="1" y="79"/>
                  </a:cubicBezTo>
                  <a:cubicBezTo>
                    <a:pt x="1" y="79"/>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1"/>
                  </a:cubicBezTo>
                  <a:cubicBezTo>
                    <a:pt x="1" y="81"/>
                    <a:pt x="1" y="81"/>
                    <a:pt x="1" y="81"/>
                  </a:cubicBezTo>
                  <a:cubicBezTo>
                    <a:pt x="1" y="81"/>
                    <a:pt x="1" y="81"/>
                    <a:pt x="1" y="81"/>
                  </a:cubicBezTo>
                  <a:cubicBezTo>
                    <a:pt x="1" y="81"/>
                    <a:pt x="1" y="81"/>
                    <a:pt x="1" y="81"/>
                  </a:cubicBezTo>
                  <a:cubicBezTo>
                    <a:pt x="1" y="81"/>
                    <a:pt x="1" y="81"/>
                    <a:pt x="1" y="81"/>
                  </a:cubicBezTo>
                  <a:cubicBezTo>
                    <a:pt x="1" y="81"/>
                    <a:pt x="1" y="81"/>
                    <a:pt x="1" y="81"/>
                  </a:cubicBezTo>
                  <a:cubicBezTo>
                    <a:pt x="1" y="81"/>
                    <a:pt x="1" y="81"/>
                    <a:pt x="1" y="81"/>
                  </a:cubicBezTo>
                  <a:cubicBezTo>
                    <a:pt x="1" y="81"/>
                    <a:pt x="1" y="81"/>
                    <a:pt x="1" y="82"/>
                  </a:cubicBezTo>
                  <a:cubicBezTo>
                    <a:pt x="1" y="82"/>
                    <a:pt x="1" y="82"/>
                    <a:pt x="1" y="82"/>
                  </a:cubicBezTo>
                  <a:cubicBezTo>
                    <a:pt x="1" y="82"/>
                    <a:pt x="1" y="82"/>
                    <a:pt x="1" y="82"/>
                  </a:cubicBezTo>
                  <a:cubicBezTo>
                    <a:pt x="1" y="82"/>
                    <a:pt x="1" y="82"/>
                    <a:pt x="1" y="82"/>
                  </a:cubicBezTo>
                  <a:cubicBezTo>
                    <a:pt x="1" y="82"/>
                    <a:pt x="1" y="82"/>
                    <a:pt x="1" y="82"/>
                  </a:cubicBezTo>
                  <a:cubicBezTo>
                    <a:pt x="1" y="82"/>
                    <a:pt x="1" y="82"/>
                    <a:pt x="1" y="82"/>
                  </a:cubicBezTo>
                  <a:cubicBezTo>
                    <a:pt x="1" y="82"/>
                    <a:pt x="1" y="83"/>
                    <a:pt x="1" y="83"/>
                  </a:cubicBezTo>
                  <a:cubicBezTo>
                    <a:pt x="1" y="83"/>
                    <a:pt x="1" y="83"/>
                    <a:pt x="1" y="83"/>
                  </a:cubicBezTo>
                  <a:cubicBezTo>
                    <a:pt x="1" y="83"/>
                    <a:pt x="1" y="83"/>
                    <a:pt x="1" y="83"/>
                  </a:cubicBezTo>
                  <a:cubicBezTo>
                    <a:pt x="1" y="83"/>
                    <a:pt x="1" y="83"/>
                    <a:pt x="1" y="83"/>
                  </a:cubicBezTo>
                  <a:cubicBezTo>
                    <a:pt x="1" y="83"/>
                    <a:pt x="1" y="84"/>
                    <a:pt x="1" y="84"/>
                  </a:cubicBezTo>
                  <a:cubicBezTo>
                    <a:pt x="1" y="84"/>
                    <a:pt x="1" y="84"/>
                    <a:pt x="1" y="84"/>
                  </a:cubicBezTo>
                  <a:cubicBezTo>
                    <a:pt x="1" y="84"/>
                    <a:pt x="1" y="84"/>
                    <a:pt x="1" y="84"/>
                  </a:cubicBezTo>
                  <a:cubicBezTo>
                    <a:pt x="1" y="84"/>
                    <a:pt x="1" y="84"/>
                    <a:pt x="1" y="84"/>
                  </a:cubicBezTo>
                  <a:cubicBezTo>
                    <a:pt x="1"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8"/>
                    <a:pt x="1" y="105"/>
                    <a:pt x="2" y="112"/>
                  </a:cubicBezTo>
                  <a:cubicBezTo>
                    <a:pt x="2" y="112"/>
                    <a:pt x="2" y="112"/>
                    <a:pt x="2" y="112"/>
                  </a:cubicBezTo>
                  <a:cubicBezTo>
                    <a:pt x="2" y="113"/>
                    <a:pt x="2" y="113"/>
                    <a:pt x="2" y="113"/>
                  </a:cubicBezTo>
                  <a:cubicBezTo>
                    <a:pt x="2" y="113"/>
                    <a:pt x="2" y="113"/>
                    <a:pt x="2" y="113"/>
                  </a:cubicBezTo>
                  <a:cubicBezTo>
                    <a:pt x="2" y="113"/>
                    <a:pt x="2" y="113"/>
                    <a:pt x="2" y="113"/>
                  </a:cubicBezTo>
                  <a:cubicBezTo>
                    <a:pt x="2" y="113"/>
                    <a:pt x="2" y="113"/>
                    <a:pt x="2" y="113"/>
                  </a:cubicBezTo>
                  <a:cubicBezTo>
                    <a:pt x="2" y="113"/>
                    <a:pt x="2" y="113"/>
                    <a:pt x="2" y="113"/>
                  </a:cubicBezTo>
                  <a:cubicBezTo>
                    <a:pt x="2" y="113"/>
                    <a:pt x="2" y="113"/>
                    <a:pt x="2" y="114"/>
                  </a:cubicBezTo>
                  <a:cubicBezTo>
                    <a:pt x="2" y="114"/>
                    <a:pt x="2" y="114"/>
                    <a:pt x="2" y="114"/>
                  </a:cubicBezTo>
                  <a:cubicBezTo>
                    <a:pt x="2" y="114"/>
                    <a:pt x="2" y="114"/>
                    <a:pt x="2" y="114"/>
                  </a:cubicBezTo>
                  <a:cubicBezTo>
                    <a:pt x="3" y="114"/>
                    <a:pt x="3" y="114"/>
                    <a:pt x="3" y="114"/>
                  </a:cubicBezTo>
                  <a:cubicBezTo>
                    <a:pt x="3" y="114"/>
                    <a:pt x="3" y="114"/>
                    <a:pt x="3" y="114"/>
                  </a:cubicBezTo>
                  <a:cubicBezTo>
                    <a:pt x="3" y="114"/>
                    <a:pt x="3" y="114"/>
                    <a:pt x="3" y="114"/>
                  </a:cubicBezTo>
                  <a:cubicBezTo>
                    <a:pt x="3" y="114"/>
                    <a:pt x="3" y="115"/>
                    <a:pt x="3" y="115"/>
                  </a:cubicBezTo>
                  <a:cubicBezTo>
                    <a:pt x="3" y="115"/>
                    <a:pt x="3" y="115"/>
                    <a:pt x="3" y="115"/>
                  </a:cubicBezTo>
                  <a:cubicBezTo>
                    <a:pt x="9" y="139"/>
                    <a:pt x="25" y="161"/>
                    <a:pt x="46" y="173"/>
                  </a:cubicBezTo>
                  <a:cubicBezTo>
                    <a:pt x="45" y="172"/>
                    <a:pt x="45" y="172"/>
                    <a:pt x="44" y="171"/>
                  </a:cubicBezTo>
                  <a:cubicBezTo>
                    <a:pt x="39" y="164"/>
                    <a:pt x="33" y="156"/>
                    <a:pt x="28" y="149"/>
                  </a:cubicBezTo>
                  <a:cubicBezTo>
                    <a:pt x="19" y="132"/>
                    <a:pt x="15" y="114"/>
                    <a:pt x="16" y="95"/>
                  </a:cubicBezTo>
                  <a:cubicBezTo>
                    <a:pt x="16" y="94"/>
                    <a:pt x="16" y="94"/>
                    <a:pt x="16" y="94"/>
                  </a:cubicBezTo>
                  <a:cubicBezTo>
                    <a:pt x="17" y="85"/>
                    <a:pt x="19" y="76"/>
                    <a:pt x="20" y="66"/>
                  </a:cubicBezTo>
                  <a:cubicBezTo>
                    <a:pt x="26" y="49"/>
                    <a:pt x="36" y="33"/>
                    <a:pt x="49" y="21"/>
                  </a:cubicBezTo>
                  <a:cubicBezTo>
                    <a:pt x="59" y="12"/>
                    <a:pt x="70" y="5"/>
                    <a:pt x="82"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01" name="Rectangle 102">
              <a:extLst>
                <a:ext uri="{FF2B5EF4-FFF2-40B4-BE49-F238E27FC236}">
                  <a16:creationId xmlns:a16="http://schemas.microsoft.com/office/drawing/2014/main" id="{FDBEAA51-F349-E7B8-4650-953C2632AB66}"/>
                </a:ext>
              </a:extLst>
            </p:cNvPr>
            <p:cNvSpPr>
              <a:spLocks noChangeArrowheads="1"/>
            </p:cNvSpPr>
            <p:nvPr/>
          </p:nvSpPr>
          <p:spPr bwMode="auto">
            <a:xfrm>
              <a:off x="1760697" y="5368938"/>
              <a:ext cx="147638" cy="18732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02" name="Rectangle 103">
              <a:extLst>
                <a:ext uri="{FF2B5EF4-FFF2-40B4-BE49-F238E27FC236}">
                  <a16:creationId xmlns:a16="http://schemas.microsoft.com/office/drawing/2014/main" id="{C1AFEC33-743B-BF16-C0CE-3C55F5FC90AD}"/>
                </a:ext>
              </a:extLst>
            </p:cNvPr>
            <p:cNvSpPr>
              <a:spLocks noChangeArrowheads="1"/>
            </p:cNvSpPr>
            <p:nvPr/>
          </p:nvSpPr>
          <p:spPr bwMode="auto">
            <a:xfrm>
              <a:off x="1738790" y="5278451"/>
              <a:ext cx="1603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dirty="0">
                  <a:ln>
                    <a:noFill/>
                  </a:ln>
                  <a:solidFill>
                    <a:srgbClr val="FF9936"/>
                  </a:solidFill>
                  <a:effectLst/>
                  <a:latin typeface="Raleway" panose="020B0003030101060003" pitchFamily="34" charset="0"/>
                </a:rPr>
                <a:t>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2303" name="Oval 107">
            <a:extLst>
              <a:ext uri="{FF2B5EF4-FFF2-40B4-BE49-F238E27FC236}">
                <a16:creationId xmlns:a16="http://schemas.microsoft.com/office/drawing/2014/main" id="{818F090C-C588-2BF9-4232-A9E05F02BBBC}"/>
              </a:ext>
            </a:extLst>
          </p:cNvPr>
          <p:cNvSpPr>
            <a:spLocks noChangeArrowheads="1"/>
          </p:cNvSpPr>
          <p:nvPr/>
        </p:nvSpPr>
        <p:spPr bwMode="auto">
          <a:xfrm>
            <a:off x="8386789" y="4042166"/>
            <a:ext cx="273050" cy="276225"/>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04" name="Oval 108">
            <a:extLst>
              <a:ext uri="{FF2B5EF4-FFF2-40B4-BE49-F238E27FC236}">
                <a16:creationId xmlns:a16="http://schemas.microsoft.com/office/drawing/2014/main" id="{925AC037-D7B4-4FF6-45F1-6BC026571C94}"/>
              </a:ext>
            </a:extLst>
          </p:cNvPr>
          <p:cNvSpPr>
            <a:spLocks noChangeArrowheads="1"/>
          </p:cNvSpPr>
          <p:nvPr/>
        </p:nvSpPr>
        <p:spPr bwMode="auto">
          <a:xfrm>
            <a:off x="8445527" y="4104078"/>
            <a:ext cx="155575" cy="153988"/>
          </a:xfrm>
          <a:prstGeom prst="ellipse">
            <a:avLst/>
          </a:pr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05" name="Freeform 109">
            <a:extLst>
              <a:ext uri="{FF2B5EF4-FFF2-40B4-BE49-F238E27FC236}">
                <a16:creationId xmlns:a16="http://schemas.microsoft.com/office/drawing/2014/main" id="{B4E5F812-8009-72C5-CC4C-FF5F0A1E320B}"/>
              </a:ext>
            </a:extLst>
          </p:cNvPr>
          <p:cNvSpPr>
            <a:spLocks/>
          </p:cNvSpPr>
          <p:nvPr/>
        </p:nvSpPr>
        <p:spPr bwMode="auto">
          <a:xfrm>
            <a:off x="7594627" y="1302141"/>
            <a:ext cx="377825" cy="323850"/>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06" name="Freeform 110">
            <a:extLst>
              <a:ext uri="{FF2B5EF4-FFF2-40B4-BE49-F238E27FC236}">
                <a16:creationId xmlns:a16="http://schemas.microsoft.com/office/drawing/2014/main" id="{D81FF784-341C-CA4C-B902-EBE94ABD2E4F}"/>
              </a:ext>
            </a:extLst>
          </p:cNvPr>
          <p:cNvSpPr>
            <a:spLocks/>
          </p:cNvSpPr>
          <p:nvPr/>
        </p:nvSpPr>
        <p:spPr bwMode="auto">
          <a:xfrm>
            <a:off x="7750202" y="1218003"/>
            <a:ext cx="379413" cy="325438"/>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07" name="Freeform 111">
            <a:extLst>
              <a:ext uri="{FF2B5EF4-FFF2-40B4-BE49-F238E27FC236}">
                <a16:creationId xmlns:a16="http://schemas.microsoft.com/office/drawing/2014/main" id="{8DB24851-4B5A-0F46-C976-D0CABC1D8D70}"/>
              </a:ext>
            </a:extLst>
          </p:cNvPr>
          <p:cNvSpPr>
            <a:spLocks/>
          </p:cNvSpPr>
          <p:nvPr/>
        </p:nvSpPr>
        <p:spPr bwMode="auto">
          <a:xfrm>
            <a:off x="5816627" y="2205428"/>
            <a:ext cx="344488" cy="357188"/>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08" name="Freeform 112">
            <a:extLst>
              <a:ext uri="{FF2B5EF4-FFF2-40B4-BE49-F238E27FC236}">
                <a16:creationId xmlns:a16="http://schemas.microsoft.com/office/drawing/2014/main" id="{0813F53F-3158-29EE-A637-7E365E5F296B}"/>
              </a:ext>
            </a:extLst>
          </p:cNvPr>
          <p:cNvSpPr>
            <a:spLocks/>
          </p:cNvSpPr>
          <p:nvPr/>
        </p:nvSpPr>
        <p:spPr bwMode="auto">
          <a:xfrm>
            <a:off x="5681689" y="2321316"/>
            <a:ext cx="344488" cy="357188"/>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09" name="Freeform 113">
            <a:extLst>
              <a:ext uri="{FF2B5EF4-FFF2-40B4-BE49-F238E27FC236}">
                <a16:creationId xmlns:a16="http://schemas.microsoft.com/office/drawing/2014/main" id="{1C38B65A-2167-BBEB-6ADA-88C6B7B6F824}"/>
              </a:ext>
            </a:extLst>
          </p:cNvPr>
          <p:cNvSpPr>
            <a:spLocks/>
          </p:cNvSpPr>
          <p:nvPr/>
        </p:nvSpPr>
        <p:spPr bwMode="auto">
          <a:xfrm>
            <a:off x="9126564" y="1259278"/>
            <a:ext cx="379413" cy="325438"/>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10" name="Freeform 114">
            <a:extLst>
              <a:ext uri="{FF2B5EF4-FFF2-40B4-BE49-F238E27FC236}">
                <a16:creationId xmlns:a16="http://schemas.microsoft.com/office/drawing/2014/main" id="{5A463999-1ABE-FD35-AEC9-DFDC99F6957B}"/>
              </a:ext>
            </a:extLst>
          </p:cNvPr>
          <p:cNvSpPr>
            <a:spLocks/>
          </p:cNvSpPr>
          <p:nvPr/>
        </p:nvSpPr>
        <p:spPr bwMode="auto">
          <a:xfrm>
            <a:off x="8970989" y="1176728"/>
            <a:ext cx="379413" cy="325438"/>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11" name="Freeform 115">
            <a:extLst>
              <a:ext uri="{FF2B5EF4-FFF2-40B4-BE49-F238E27FC236}">
                <a16:creationId xmlns:a16="http://schemas.microsoft.com/office/drawing/2014/main" id="{6F825EE1-82A2-109E-B74A-1515227B9461}"/>
              </a:ext>
            </a:extLst>
          </p:cNvPr>
          <p:cNvSpPr>
            <a:spLocks/>
          </p:cNvSpPr>
          <p:nvPr/>
        </p:nvSpPr>
        <p:spPr bwMode="auto">
          <a:xfrm>
            <a:off x="9232927" y="1371991"/>
            <a:ext cx="1558925" cy="1319213"/>
          </a:xfrm>
          <a:custGeom>
            <a:avLst/>
            <a:gdLst>
              <a:gd name="T0" fmla="*/ 0 w 638"/>
              <a:gd name="T1" fmla="*/ 194 h 539"/>
              <a:gd name="T2" fmla="*/ 0 w 638"/>
              <a:gd name="T3" fmla="*/ 193 h 539"/>
              <a:gd name="T4" fmla="*/ 444 w 638"/>
              <a:gd name="T5" fmla="*/ 95 h 539"/>
              <a:gd name="T6" fmla="*/ 543 w 638"/>
              <a:gd name="T7" fmla="*/ 539 h 539"/>
              <a:gd name="T8" fmla="*/ 543 w 638"/>
              <a:gd name="T9" fmla="*/ 539 h 539"/>
              <a:gd name="T10" fmla="*/ 0 w 638"/>
              <a:gd name="T11" fmla="*/ 194 h 539"/>
            </a:gdLst>
            <a:ahLst/>
            <a:cxnLst>
              <a:cxn ang="0">
                <a:pos x="T0" y="T1"/>
              </a:cxn>
              <a:cxn ang="0">
                <a:pos x="T2" y="T3"/>
              </a:cxn>
              <a:cxn ang="0">
                <a:pos x="T4" y="T5"/>
              </a:cxn>
              <a:cxn ang="0">
                <a:pos x="T6" y="T7"/>
              </a:cxn>
              <a:cxn ang="0">
                <a:pos x="T8" y="T9"/>
              </a:cxn>
              <a:cxn ang="0">
                <a:pos x="T10" y="T11"/>
              </a:cxn>
            </a:cxnLst>
            <a:rect l="0" t="0" r="r" b="b"/>
            <a:pathLst>
              <a:path w="638" h="539">
                <a:moveTo>
                  <a:pt x="0" y="194"/>
                </a:moveTo>
                <a:cubicBezTo>
                  <a:pt x="0" y="193"/>
                  <a:pt x="0" y="193"/>
                  <a:pt x="0" y="193"/>
                </a:cubicBezTo>
                <a:cubicBezTo>
                  <a:pt x="96" y="44"/>
                  <a:pt x="295" y="0"/>
                  <a:pt x="444" y="95"/>
                </a:cubicBezTo>
                <a:cubicBezTo>
                  <a:pt x="594" y="191"/>
                  <a:pt x="638" y="390"/>
                  <a:pt x="543" y="539"/>
                </a:cubicBezTo>
                <a:cubicBezTo>
                  <a:pt x="543" y="539"/>
                  <a:pt x="543" y="539"/>
                  <a:pt x="543" y="539"/>
                </a:cubicBezTo>
                <a:cubicBezTo>
                  <a:pt x="0" y="194"/>
                  <a:pt x="0" y="194"/>
                  <a:pt x="0"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12" name="Freeform 116">
            <a:extLst>
              <a:ext uri="{FF2B5EF4-FFF2-40B4-BE49-F238E27FC236}">
                <a16:creationId xmlns:a16="http://schemas.microsoft.com/office/drawing/2014/main" id="{33F44318-5807-6E70-1A37-1B42604B8823}"/>
              </a:ext>
            </a:extLst>
          </p:cNvPr>
          <p:cNvSpPr>
            <a:spLocks/>
          </p:cNvSpPr>
          <p:nvPr/>
        </p:nvSpPr>
        <p:spPr bwMode="auto">
          <a:xfrm>
            <a:off x="10560077" y="2661041"/>
            <a:ext cx="17463" cy="30163"/>
          </a:xfrm>
          <a:custGeom>
            <a:avLst/>
            <a:gdLst>
              <a:gd name="T0" fmla="*/ 7 w 7"/>
              <a:gd name="T1" fmla="*/ 0 h 12"/>
              <a:gd name="T2" fmla="*/ 0 w 7"/>
              <a:gd name="T3" fmla="*/ 12 h 12"/>
              <a:gd name="T4" fmla="*/ 7 w 7"/>
              <a:gd name="T5" fmla="*/ 0 h 12"/>
            </a:gdLst>
            <a:ahLst/>
            <a:cxnLst>
              <a:cxn ang="0">
                <a:pos x="T0" y="T1"/>
              </a:cxn>
              <a:cxn ang="0">
                <a:pos x="T2" y="T3"/>
              </a:cxn>
              <a:cxn ang="0">
                <a:pos x="T4" y="T5"/>
              </a:cxn>
            </a:cxnLst>
            <a:rect l="0" t="0" r="r" b="b"/>
            <a:pathLst>
              <a:path w="7" h="12">
                <a:moveTo>
                  <a:pt x="7" y="0"/>
                </a:moveTo>
                <a:cubicBezTo>
                  <a:pt x="5" y="4"/>
                  <a:pt x="2" y="8"/>
                  <a:pt x="0" y="12"/>
                </a:cubicBezTo>
                <a:cubicBezTo>
                  <a:pt x="2" y="8"/>
                  <a:pt x="5" y="4"/>
                  <a:pt x="7"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13" name="Freeform 117">
            <a:extLst>
              <a:ext uri="{FF2B5EF4-FFF2-40B4-BE49-F238E27FC236}">
                <a16:creationId xmlns:a16="http://schemas.microsoft.com/office/drawing/2014/main" id="{AA4998FE-E2F9-86CA-F68E-57AD0A4C1316}"/>
              </a:ext>
            </a:extLst>
          </p:cNvPr>
          <p:cNvSpPr>
            <a:spLocks/>
          </p:cNvSpPr>
          <p:nvPr/>
        </p:nvSpPr>
        <p:spPr bwMode="auto">
          <a:xfrm>
            <a:off x="10282264" y="1611703"/>
            <a:ext cx="363538" cy="1079500"/>
          </a:xfrm>
          <a:custGeom>
            <a:avLst/>
            <a:gdLst>
              <a:gd name="T0" fmla="*/ 0 w 149"/>
              <a:gd name="T1" fmla="*/ 0 h 441"/>
              <a:gd name="T2" fmla="*/ 0 w 149"/>
              <a:gd name="T3" fmla="*/ 2 h 441"/>
              <a:gd name="T4" fmla="*/ 44 w 149"/>
              <a:gd name="T5" fmla="*/ 139 h 441"/>
              <a:gd name="T6" fmla="*/ 39 w 149"/>
              <a:gd name="T7" fmla="*/ 394 h 441"/>
              <a:gd name="T8" fmla="*/ 114 w 149"/>
              <a:gd name="T9" fmla="*/ 441 h 441"/>
              <a:gd name="T10" fmla="*/ 114 w 149"/>
              <a:gd name="T11" fmla="*/ 441 h 441"/>
              <a:gd name="T12" fmla="*/ 114 w 149"/>
              <a:gd name="T13" fmla="*/ 441 h 441"/>
              <a:gd name="T14" fmla="*/ 121 w 149"/>
              <a:gd name="T15" fmla="*/ 429 h 441"/>
              <a:gd name="T16" fmla="*/ 135 w 149"/>
              <a:gd name="T17" fmla="*/ 391 h 441"/>
              <a:gd name="T18" fmla="*/ 143 w 149"/>
              <a:gd name="T19" fmla="*/ 278 h 441"/>
              <a:gd name="T20" fmla="*/ 88 w 149"/>
              <a:gd name="T21" fmla="*/ 95 h 441"/>
              <a:gd name="T22" fmla="*/ 0 w 149"/>
              <a:gd name="T23"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1">
                <a:moveTo>
                  <a:pt x="0" y="0"/>
                </a:moveTo>
                <a:cubicBezTo>
                  <a:pt x="0" y="1"/>
                  <a:pt x="0" y="1"/>
                  <a:pt x="0" y="2"/>
                </a:cubicBezTo>
                <a:cubicBezTo>
                  <a:pt x="18" y="47"/>
                  <a:pt x="33" y="91"/>
                  <a:pt x="44" y="139"/>
                </a:cubicBezTo>
                <a:cubicBezTo>
                  <a:pt x="61" y="221"/>
                  <a:pt x="56" y="312"/>
                  <a:pt x="39" y="394"/>
                </a:cubicBezTo>
                <a:cubicBezTo>
                  <a:pt x="114" y="441"/>
                  <a:pt x="114" y="441"/>
                  <a:pt x="114" y="441"/>
                </a:cubicBezTo>
                <a:cubicBezTo>
                  <a:pt x="114" y="441"/>
                  <a:pt x="114" y="441"/>
                  <a:pt x="114" y="441"/>
                </a:cubicBezTo>
                <a:cubicBezTo>
                  <a:pt x="114" y="441"/>
                  <a:pt x="114" y="441"/>
                  <a:pt x="114" y="441"/>
                </a:cubicBezTo>
                <a:cubicBezTo>
                  <a:pt x="116" y="437"/>
                  <a:pt x="119" y="433"/>
                  <a:pt x="121" y="429"/>
                </a:cubicBezTo>
                <a:cubicBezTo>
                  <a:pt x="128" y="418"/>
                  <a:pt x="133" y="406"/>
                  <a:pt x="135" y="391"/>
                </a:cubicBezTo>
                <a:cubicBezTo>
                  <a:pt x="141" y="359"/>
                  <a:pt x="149" y="327"/>
                  <a:pt x="143" y="278"/>
                </a:cubicBezTo>
                <a:cubicBezTo>
                  <a:pt x="137" y="214"/>
                  <a:pt x="118" y="152"/>
                  <a:pt x="88" y="95"/>
                </a:cubicBezTo>
                <a:cubicBezTo>
                  <a:pt x="68" y="57"/>
                  <a:pt x="32" y="27"/>
                  <a:pt x="0"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0034260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2195"/>
                    </p:tgtEl>
                  </p:cond>
                </p:stCondLst>
                <p:endSync evt="end" delay="0">
                  <p:rtn val="all"/>
                </p:endSync>
                <p:childTnLst>
                  <p:par>
                    <p:cTn id="17" fill="hold">
                      <p:stCondLst>
                        <p:cond delay="0"/>
                      </p:stCondLst>
                      <p:childTnLst>
                        <p:par>
                          <p:cTn id="18" fill="hold">
                            <p:stCondLst>
                              <p:cond delay="0"/>
                            </p:stCondLst>
                            <p:childTnLst>
                              <p:par>
                                <p:cTn id="19" presetID="8" presetClass="emph" presetSubtype="0" fill="hold" nodeType="clickEffect">
                                  <p:stCondLst>
                                    <p:cond delay="0"/>
                                  </p:stCondLst>
                                  <p:childTnLst>
                                    <p:animRot by="21600000">
                                      <p:cBhvr>
                                        <p:cTn id="20" dur="600000" fill="hold"/>
                                        <p:tgtEl>
                                          <p:spTgt spid="2225"/>
                                        </p:tgtEl>
                                        <p:attrNameLst>
                                          <p:attrName>r</p:attrName>
                                        </p:attrNameLst>
                                      </p:cBhvr>
                                    </p:animRot>
                                  </p:childTnLst>
                                </p:cTn>
                              </p:par>
                            </p:childTnLst>
                          </p:cTn>
                        </p:par>
                        <p:par>
                          <p:cTn id="21" fill="hold">
                            <p:stCondLst>
                              <p:cond delay="600000"/>
                            </p:stCondLst>
                            <p:childTnLst>
                              <p:par>
                                <p:cTn id="22" presetID="53" presetClass="entr" presetSubtype="16" fill="hold" nodeType="afterEffect">
                                  <p:stCondLst>
                                    <p:cond delay="0"/>
                                  </p:stCondLst>
                                  <p:childTnLst>
                                    <p:set>
                                      <p:cBhvr>
                                        <p:cTn id="23" dur="1" fill="hold">
                                          <p:stCondLst>
                                            <p:cond delay="0"/>
                                          </p:stCondLst>
                                        </p:cTn>
                                        <p:tgtEl>
                                          <p:spTgt spid="2198"/>
                                        </p:tgtEl>
                                        <p:attrNameLst>
                                          <p:attrName>style.visibility</p:attrName>
                                        </p:attrNameLst>
                                      </p:cBhvr>
                                      <p:to>
                                        <p:strVal val="visible"/>
                                      </p:to>
                                    </p:set>
                                    <p:anim calcmode="lin" valueType="num">
                                      <p:cBhvr>
                                        <p:cTn id="24" dur="500" fill="hold"/>
                                        <p:tgtEl>
                                          <p:spTgt spid="2198"/>
                                        </p:tgtEl>
                                        <p:attrNameLst>
                                          <p:attrName>ppt_w</p:attrName>
                                        </p:attrNameLst>
                                      </p:cBhvr>
                                      <p:tavLst>
                                        <p:tav tm="0">
                                          <p:val>
                                            <p:fltVal val="0"/>
                                          </p:val>
                                        </p:tav>
                                        <p:tav tm="100000">
                                          <p:val>
                                            <p:strVal val="#ppt_w"/>
                                          </p:val>
                                        </p:tav>
                                      </p:tavLst>
                                    </p:anim>
                                    <p:anim calcmode="lin" valueType="num">
                                      <p:cBhvr>
                                        <p:cTn id="25" dur="500" fill="hold"/>
                                        <p:tgtEl>
                                          <p:spTgt spid="2198"/>
                                        </p:tgtEl>
                                        <p:attrNameLst>
                                          <p:attrName>ppt_h</p:attrName>
                                        </p:attrNameLst>
                                      </p:cBhvr>
                                      <p:tavLst>
                                        <p:tav tm="0">
                                          <p:val>
                                            <p:fltVal val="0"/>
                                          </p:val>
                                        </p:tav>
                                        <p:tav tm="100000">
                                          <p:val>
                                            <p:strVal val="#ppt_h"/>
                                          </p:val>
                                        </p:tav>
                                      </p:tavLst>
                                    </p:anim>
                                    <p:animEffect transition="in" filter="fade">
                                      <p:cBhvr>
                                        <p:cTn id="26" dur="500"/>
                                        <p:tgtEl>
                                          <p:spTgt spid="2198"/>
                                        </p:tgtEl>
                                      </p:cBhvr>
                                    </p:animEffect>
                                  </p:childTnLst>
                                  <p:subTnLst>
                                    <p:audio>
                                      <p:cMediaNode>
                                        <p:cTn display="0" masterRel="sameClick">
                                          <p:stCondLst>
                                            <p:cond evt="begin" delay="0">
                                              <p:tn val="22"/>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2195"/>
                  </p:tgtEl>
                </p:cond>
              </p:nextCondLst>
            </p:seq>
          </p:childTnLst>
        </p:cTn>
      </p:par>
    </p:tnLst>
    <p:bldLst>
      <p:bldP spid="18"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000" t="-50000" r="-72000" b="-21000"/>
          </a:stretch>
        </a:blipFill>
        <a:effectLst/>
      </p:bgPr>
    </p:bg>
    <p:spTree>
      <p:nvGrpSpPr>
        <p:cNvPr id="1" name=""/>
        <p:cNvGrpSpPr/>
        <p:nvPr/>
      </p:nvGrpSpPr>
      <p:grpSpPr>
        <a:xfrm>
          <a:off x="0" y="0"/>
          <a:ext cx="0" cy="0"/>
          <a:chOff x="0" y="0"/>
          <a:chExt cx="0" cy="0"/>
        </a:xfrm>
      </p:grpSpPr>
      <p:pic>
        <p:nvPicPr>
          <p:cNvPr id="6" name="Picture 5">
            <a:hlinkClick r:id="rId5" action="ppaction://hlinksldjump"/>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9055118" y="795411"/>
            <a:ext cx="1413073" cy="1526120"/>
          </a:xfrm>
          <a:prstGeom prst="rect">
            <a:avLst/>
          </a:prstGeom>
        </p:spPr>
      </p:pic>
      <p:pic>
        <p:nvPicPr>
          <p:cNvPr id="8" name="Picture 7">
            <a:hlinkClick r:id="rId8" action="ppaction://hlinksldjump"/>
          </p:cNvPr>
          <p:cNvPicPr>
            <a:picLocks noChangeAspect="1"/>
          </p:cNvPicPr>
          <p:nvPr/>
        </p:nvPicPr>
        <p:blipFill>
          <a:blip r:embed="rId9" cstate="print">
            <a:duotone>
              <a:prstClr val="black"/>
              <a:schemeClr val="accent6">
                <a:tint val="45000"/>
                <a:satMod val="400000"/>
              </a:schemeClr>
            </a:duotone>
            <a:extLst>
              <a:ext uri="{BEBA8EAE-BF5A-486C-A8C5-ECC9F3942E4B}">
                <a14:imgProps xmlns:a14="http://schemas.microsoft.com/office/drawing/2010/main">
                  <a14:imgLayer r:embed="rId10">
                    <a14:imgEffect>
                      <a14:backgroundRemoval t="10000" b="90000" l="10000" r="90000">
                        <a14:foregroundMark x1="27413" y1="49129" x2="63320" y2="45645"/>
                      </a14:backgroundRemoval>
                    </a14:imgEffect>
                    <a14:imgEffect>
                      <a14:saturation sat="0"/>
                    </a14:imgEffect>
                  </a14:imgLayer>
                </a14:imgProps>
              </a:ext>
              <a:ext uri="{28A0092B-C50C-407E-A947-70E740481C1C}">
                <a14:useLocalDpi xmlns:a14="http://schemas.microsoft.com/office/drawing/2010/main" val="0"/>
              </a:ext>
            </a:extLst>
          </a:blip>
          <a:stretch>
            <a:fillRect/>
          </a:stretch>
        </p:blipFill>
        <p:spPr>
          <a:xfrm>
            <a:off x="6280821" y="1015077"/>
            <a:ext cx="1872404" cy="1712080"/>
          </a:xfrm>
          <a:prstGeom prst="rect">
            <a:avLst/>
          </a:prstGeom>
        </p:spPr>
      </p:pic>
      <p:pic>
        <p:nvPicPr>
          <p:cNvPr id="9" name="Picture 8">
            <a:hlinkClick r:id="rId11" action="ppaction://hlinksldjump"/>
          </p:cNvPr>
          <p:cNvPicPr>
            <a:picLocks noChangeAspect="1"/>
          </p:cNvPicPr>
          <p:nvPr/>
        </p:nvPicPr>
        <p:blipFill>
          <a:blip r:embed="rId12" cstate="print">
            <a:extLst>
              <a:ext uri="{BEBA8EAE-BF5A-486C-A8C5-ECC9F3942E4B}">
                <a14:imgProps xmlns:a14="http://schemas.microsoft.com/office/drawing/2010/main">
                  <a14:imgLayer r:embed="rId13">
                    <a14:imgEffect>
                      <a14:backgroundRemoval t="9848" b="90152" l="9917" r="98623"/>
                    </a14:imgEffect>
                  </a14:imgLayer>
                </a14:imgProps>
              </a:ext>
              <a:ext uri="{28A0092B-C50C-407E-A947-70E740481C1C}">
                <a14:useLocalDpi xmlns:a14="http://schemas.microsoft.com/office/drawing/2010/main" val="0"/>
              </a:ext>
            </a:extLst>
          </a:blip>
          <a:stretch>
            <a:fillRect/>
          </a:stretch>
        </p:blipFill>
        <p:spPr>
          <a:xfrm>
            <a:off x="10432967" y="4602717"/>
            <a:ext cx="1731324" cy="1869831"/>
          </a:xfrm>
          <a:prstGeom prst="rect">
            <a:avLst/>
          </a:prstGeom>
        </p:spPr>
      </p:pic>
      <p:pic>
        <p:nvPicPr>
          <p:cNvPr id="10" name="Picture 9">
            <a:hlinkClick r:id="rId14" action="ppaction://hlinksldjump"/>
          </p:cNvPr>
          <p:cNvPicPr>
            <a:picLocks noChangeAspect="1"/>
          </p:cNvPicPr>
          <p:nvPr/>
        </p:nvPicPr>
        <p:blipFill>
          <a:blip r:embed="rId15" cstate="print">
            <a:biLevel thresh="75000"/>
            <a:extLst>
              <a:ext uri="{BEBA8EAE-BF5A-486C-A8C5-ECC9F3942E4B}">
                <a14:imgProps xmlns:a14="http://schemas.microsoft.com/office/drawing/2010/main">
                  <a14:imgLayer r:embed="rId16">
                    <a14:imgEffect>
                      <a14:backgroundRemoval t="0" b="87562" l="4878" r="100000"/>
                    </a14:imgEffect>
                    <a14:imgEffect>
                      <a14:sharpenSoften amount="50000"/>
                    </a14:imgEffect>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656047" y="1397000"/>
            <a:ext cx="1758019" cy="1898661"/>
          </a:xfrm>
          <a:prstGeom prst="rect">
            <a:avLst/>
          </a:prstGeom>
        </p:spPr>
      </p:pic>
      <p:pic>
        <p:nvPicPr>
          <p:cNvPr id="16" name="Stranger_Danger.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822036" y="5131231"/>
            <a:ext cx="812800" cy="812800"/>
          </a:xfrm>
          <a:prstGeom prst="rect">
            <a:avLst/>
          </a:prstGeom>
        </p:spPr>
      </p:pic>
      <p:sp>
        <p:nvSpPr>
          <p:cNvPr id="19" name="Rounded Rectangle 18"/>
          <p:cNvSpPr/>
          <p:nvPr/>
        </p:nvSpPr>
        <p:spPr>
          <a:xfrm>
            <a:off x="4234877" y="1397001"/>
            <a:ext cx="507999" cy="322943"/>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defTabSz="1219170"/>
            <a:r>
              <a:rPr lang="en-US" sz="2400" dirty="0">
                <a:solidFill>
                  <a:prstClr val="black"/>
                </a:solidFill>
                <a:latin typeface="Calibri"/>
              </a:rPr>
              <a:t>1</a:t>
            </a:r>
          </a:p>
        </p:txBody>
      </p:sp>
      <p:sp>
        <p:nvSpPr>
          <p:cNvPr id="20" name="Rounded Rectangle 19"/>
          <p:cNvSpPr/>
          <p:nvPr/>
        </p:nvSpPr>
        <p:spPr>
          <a:xfrm>
            <a:off x="7304766" y="1074058"/>
            <a:ext cx="507999" cy="322943"/>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defTabSz="1219170"/>
            <a:r>
              <a:rPr lang="en-US" sz="2400" dirty="0">
                <a:solidFill>
                  <a:prstClr val="black"/>
                </a:solidFill>
                <a:latin typeface="Calibri"/>
              </a:rPr>
              <a:t>2</a:t>
            </a:r>
          </a:p>
        </p:txBody>
      </p:sp>
      <p:sp>
        <p:nvSpPr>
          <p:cNvPr id="21" name="Rounded Rectangle 20"/>
          <p:cNvSpPr/>
          <p:nvPr/>
        </p:nvSpPr>
        <p:spPr>
          <a:xfrm>
            <a:off x="9761654" y="1998589"/>
            <a:ext cx="507999" cy="322943"/>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defTabSz="1219170"/>
            <a:r>
              <a:rPr lang="en-US" sz="2400" dirty="0">
                <a:solidFill>
                  <a:prstClr val="black"/>
                </a:solidFill>
                <a:latin typeface="Calibri"/>
              </a:rPr>
              <a:t>3</a:t>
            </a:r>
          </a:p>
        </p:txBody>
      </p:sp>
      <p:sp>
        <p:nvSpPr>
          <p:cNvPr id="22" name="Rounded Rectangle 21"/>
          <p:cNvSpPr/>
          <p:nvPr/>
        </p:nvSpPr>
        <p:spPr>
          <a:xfrm>
            <a:off x="10380983" y="5944034"/>
            <a:ext cx="507999" cy="322943"/>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defTabSz="1219170"/>
            <a:r>
              <a:rPr lang="en-US" sz="2400" dirty="0">
                <a:solidFill>
                  <a:prstClr val="black"/>
                </a:solidFill>
                <a:latin typeface="Calibri"/>
              </a:rPr>
              <a:t>4</a:t>
            </a:r>
          </a:p>
        </p:txBody>
      </p:sp>
      <p:sp>
        <p:nvSpPr>
          <p:cNvPr id="18" name="Notched Right Arrow 17">
            <a:hlinkClick r:id="rId18" action="ppaction://hlinksldjump"/>
          </p:cNvPr>
          <p:cNvSpPr/>
          <p:nvPr/>
        </p:nvSpPr>
        <p:spPr>
          <a:xfrm>
            <a:off x="10988104" y="6383867"/>
            <a:ext cx="1117600" cy="563637"/>
          </a:xfrm>
          <a:prstGeom prst="notched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defTabSz="1219170"/>
            <a:endParaRPr lang="en-US" sz="2400">
              <a:solidFill>
                <a:prstClr val="white"/>
              </a:solidFill>
              <a:latin typeface="Calibri"/>
            </a:endParaRPr>
          </a:p>
        </p:txBody>
      </p:sp>
    </p:spTree>
    <p:extLst>
      <p:ext uri="{BB962C8B-B14F-4D97-AF65-F5344CB8AC3E}">
        <p14:creationId xmlns:p14="http://schemas.microsoft.com/office/powerpoint/2010/main" val="379320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1" presetClass="mediacall" presetSubtype="0" fill="hold" nodeType="withEffect">
                                  <p:stCondLst>
                                    <p:cond delay="0"/>
                                  </p:stCondLst>
                                  <p:childTnLst>
                                    <p:cmd type="call" cmd="playFrom(0.0)">
                                      <p:cBhvr>
                                        <p:cTn id="12"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31" presetClass="exit" presetSubtype="0" fill="hold" nodeType="withEffect">
                                  <p:stCondLst>
                                    <p:cond delay="0"/>
                                  </p:stCondLst>
                                  <p:childTnLst>
                                    <p:anim calcmode="lin" valueType="num">
                                      <p:cBhvr>
                                        <p:cTn id="17" dur="1000"/>
                                        <p:tgtEl>
                                          <p:spTgt spid="6"/>
                                        </p:tgtEl>
                                        <p:attrNameLst>
                                          <p:attrName>ppt_w</p:attrName>
                                        </p:attrNameLst>
                                      </p:cBhvr>
                                      <p:tavLst>
                                        <p:tav tm="0">
                                          <p:val>
                                            <p:strVal val="ppt_w"/>
                                          </p:val>
                                        </p:tav>
                                        <p:tav tm="100000">
                                          <p:val>
                                            <p:fltVal val="0"/>
                                          </p:val>
                                        </p:tav>
                                      </p:tavLst>
                                    </p:anim>
                                    <p:anim calcmode="lin" valueType="num">
                                      <p:cBhvr>
                                        <p:cTn id="18" dur="1000"/>
                                        <p:tgtEl>
                                          <p:spTgt spid="6"/>
                                        </p:tgtEl>
                                        <p:attrNameLst>
                                          <p:attrName>ppt_h</p:attrName>
                                        </p:attrNameLst>
                                      </p:cBhvr>
                                      <p:tavLst>
                                        <p:tav tm="0">
                                          <p:val>
                                            <p:strVal val="ppt_h"/>
                                          </p:val>
                                        </p:tav>
                                        <p:tav tm="100000">
                                          <p:val>
                                            <p:fltVal val="0"/>
                                          </p:val>
                                        </p:tav>
                                      </p:tavLst>
                                    </p:anim>
                                    <p:anim calcmode="lin" valueType="num">
                                      <p:cBhvr>
                                        <p:cTn id="19" dur="1000"/>
                                        <p:tgtEl>
                                          <p:spTgt spid="6"/>
                                        </p:tgtEl>
                                        <p:attrNameLst>
                                          <p:attrName>style.rotation</p:attrName>
                                        </p:attrNameLst>
                                      </p:cBhvr>
                                      <p:tavLst>
                                        <p:tav tm="0">
                                          <p:val>
                                            <p:fltVal val="0"/>
                                          </p:val>
                                        </p:tav>
                                        <p:tav tm="100000">
                                          <p:val>
                                            <p:fltVal val="90"/>
                                          </p:val>
                                        </p:tav>
                                      </p:tavLst>
                                    </p:anim>
                                    <p:animEffect transition="out" filter="fade">
                                      <p:cBhvr>
                                        <p:cTn id="20" dur="1000"/>
                                        <p:tgtEl>
                                          <p:spTgt spid="6"/>
                                        </p:tgtEl>
                                      </p:cBhvr>
                                    </p:animEffect>
                                    <p:set>
                                      <p:cBhvr>
                                        <p:cTn id="21" dur="1" fill="hold">
                                          <p:stCondLst>
                                            <p:cond delay="999"/>
                                          </p:stCondLst>
                                        </p:cTn>
                                        <p:tgtEl>
                                          <p:spTgt spid="6"/>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21"/>
                                        </p:tgtEl>
                                      </p:cBhvr>
                                    </p:animEffect>
                                    <p:set>
                                      <p:cBhvr>
                                        <p:cTn id="24"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5" restart="whenNotActive" fill="hold" evtFilter="cancelBubble" nodeType="interactiveSeq">
                <p:stCondLst>
                  <p:cond evt="onClick" delay="0">
                    <p:tgtEl>
                      <p:spTgt spid="10"/>
                    </p:tgtEl>
                  </p:cond>
                </p:stCondLst>
                <p:endSync evt="end" delay="0">
                  <p:rtn val="all"/>
                </p:endSync>
                <p:childTnLst>
                  <p:par>
                    <p:cTn id="26" fill="hold">
                      <p:stCondLst>
                        <p:cond delay="0"/>
                      </p:stCondLst>
                      <p:childTnLst>
                        <p:par>
                          <p:cTn id="27" fill="hold">
                            <p:stCondLst>
                              <p:cond delay="0"/>
                            </p:stCondLst>
                            <p:childTnLst>
                              <p:par>
                                <p:cTn id="28" presetID="31" presetClass="exit" presetSubtype="0" fill="hold" nodeType="clickEffect">
                                  <p:stCondLst>
                                    <p:cond delay="0"/>
                                  </p:stCondLst>
                                  <p:childTnLst>
                                    <p:anim calcmode="lin" valueType="num">
                                      <p:cBhvr>
                                        <p:cTn id="29" dur="1000"/>
                                        <p:tgtEl>
                                          <p:spTgt spid="10"/>
                                        </p:tgtEl>
                                        <p:attrNameLst>
                                          <p:attrName>ppt_w</p:attrName>
                                        </p:attrNameLst>
                                      </p:cBhvr>
                                      <p:tavLst>
                                        <p:tav tm="0">
                                          <p:val>
                                            <p:strVal val="ppt_w"/>
                                          </p:val>
                                        </p:tav>
                                        <p:tav tm="100000">
                                          <p:val>
                                            <p:fltVal val="0"/>
                                          </p:val>
                                        </p:tav>
                                      </p:tavLst>
                                    </p:anim>
                                    <p:anim calcmode="lin" valueType="num">
                                      <p:cBhvr>
                                        <p:cTn id="30" dur="1000"/>
                                        <p:tgtEl>
                                          <p:spTgt spid="10"/>
                                        </p:tgtEl>
                                        <p:attrNameLst>
                                          <p:attrName>ppt_h</p:attrName>
                                        </p:attrNameLst>
                                      </p:cBhvr>
                                      <p:tavLst>
                                        <p:tav tm="0">
                                          <p:val>
                                            <p:strVal val="ppt_h"/>
                                          </p:val>
                                        </p:tav>
                                        <p:tav tm="100000">
                                          <p:val>
                                            <p:fltVal val="0"/>
                                          </p:val>
                                        </p:tav>
                                      </p:tavLst>
                                    </p:anim>
                                    <p:anim calcmode="lin" valueType="num">
                                      <p:cBhvr>
                                        <p:cTn id="31" dur="1000"/>
                                        <p:tgtEl>
                                          <p:spTgt spid="10"/>
                                        </p:tgtEl>
                                        <p:attrNameLst>
                                          <p:attrName>style.rotation</p:attrName>
                                        </p:attrNameLst>
                                      </p:cBhvr>
                                      <p:tavLst>
                                        <p:tav tm="0">
                                          <p:val>
                                            <p:fltVal val="0"/>
                                          </p:val>
                                        </p:tav>
                                        <p:tav tm="100000">
                                          <p:val>
                                            <p:fltVal val="90"/>
                                          </p:val>
                                        </p:tav>
                                      </p:tavLst>
                                    </p:anim>
                                    <p:animEffect transition="out" filter="fade">
                                      <p:cBhvr>
                                        <p:cTn id="32" dur="1000"/>
                                        <p:tgtEl>
                                          <p:spTgt spid="10"/>
                                        </p:tgtEl>
                                      </p:cBhvr>
                                    </p:animEffect>
                                    <p:set>
                                      <p:cBhvr>
                                        <p:cTn id="33" dur="1" fill="hold">
                                          <p:stCondLst>
                                            <p:cond delay="999"/>
                                          </p:stCondLst>
                                        </p:cTn>
                                        <p:tgtEl>
                                          <p:spTgt spid="10"/>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500"/>
                                        <p:tgtEl>
                                          <p:spTgt spid="19"/>
                                        </p:tgtEl>
                                      </p:cBhvr>
                                    </p:animEffect>
                                    <p:set>
                                      <p:cBhvr>
                                        <p:cTn id="36"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7" restart="whenNotActive" fill="hold" evtFilter="cancelBubble" nodeType="interactiveSeq">
                <p:stCondLst>
                  <p:cond evt="onClick" delay="0">
                    <p:tgtEl>
                      <p:spTgt spid="8"/>
                    </p:tgtEl>
                  </p:cond>
                </p:stCondLst>
                <p:endSync evt="end" delay="0">
                  <p:rtn val="all"/>
                </p:endSync>
                <p:childTnLst>
                  <p:par>
                    <p:cTn id="38" fill="hold">
                      <p:stCondLst>
                        <p:cond delay="0"/>
                      </p:stCondLst>
                      <p:childTnLst>
                        <p:par>
                          <p:cTn id="39" fill="hold">
                            <p:stCondLst>
                              <p:cond delay="0"/>
                            </p:stCondLst>
                            <p:childTnLst>
                              <p:par>
                                <p:cTn id="40" presetID="31" presetClass="exit" presetSubtype="0" fill="hold" nodeType="clickEffect">
                                  <p:stCondLst>
                                    <p:cond delay="0"/>
                                  </p:stCondLst>
                                  <p:childTnLst>
                                    <p:anim calcmode="lin" valueType="num">
                                      <p:cBhvr>
                                        <p:cTn id="41" dur="1000"/>
                                        <p:tgtEl>
                                          <p:spTgt spid="8"/>
                                        </p:tgtEl>
                                        <p:attrNameLst>
                                          <p:attrName>ppt_w</p:attrName>
                                        </p:attrNameLst>
                                      </p:cBhvr>
                                      <p:tavLst>
                                        <p:tav tm="0">
                                          <p:val>
                                            <p:strVal val="ppt_w"/>
                                          </p:val>
                                        </p:tav>
                                        <p:tav tm="100000">
                                          <p:val>
                                            <p:fltVal val="0"/>
                                          </p:val>
                                        </p:tav>
                                      </p:tavLst>
                                    </p:anim>
                                    <p:anim calcmode="lin" valueType="num">
                                      <p:cBhvr>
                                        <p:cTn id="42" dur="1000"/>
                                        <p:tgtEl>
                                          <p:spTgt spid="8"/>
                                        </p:tgtEl>
                                        <p:attrNameLst>
                                          <p:attrName>ppt_h</p:attrName>
                                        </p:attrNameLst>
                                      </p:cBhvr>
                                      <p:tavLst>
                                        <p:tav tm="0">
                                          <p:val>
                                            <p:strVal val="ppt_h"/>
                                          </p:val>
                                        </p:tav>
                                        <p:tav tm="100000">
                                          <p:val>
                                            <p:fltVal val="0"/>
                                          </p:val>
                                        </p:tav>
                                      </p:tavLst>
                                    </p:anim>
                                    <p:anim calcmode="lin" valueType="num">
                                      <p:cBhvr>
                                        <p:cTn id="43" dur="1000"/>
                                        <p:tgtEl>
                                          <p:spTgt spid="8"/>
                                        </p:tgtEl>
                                        <p:attrNameLst>
                                          <p:attrName>style.rotation</p:attrName>
                                        </p:attrNameLst>
                                      </p:cBhvr>
                                      <p:tavLst>
                                        <p:tav tm="0">
                                          <p:val>
                                            <p:fltVal val="0"/>
                                          </p:val>
                                        </p:tav>
                                        <p:tav tm="100000">
                                          <p:val>
                                            <p:fltVal val="90"/>
                                          </p:val>
                                        </p:tav>
                                      </p:tavLst>
                                    </p:anim>
                                    <p:animEffect transition="out" filter="fade">
                                      <p:cBhvr>
                                        <p:cTn id="44" dur="1000"/>
                                        <p:tgtEl>
                                          <p:spTgt spid="8"/>
                                        </p:tgtEl>
                                      </p:cBhvr>
                                    </p:animEffect>
                                    <p:set>
                                      <p:cBhvr>
                                        <p:cTn id="45" dur="1" fill="hold">
                                          <p:stCondLst>
                                            <p:cond delay="999"/>
                                          </p:stCondLst>
                                        </p:cTn>
                                        <p:tgtEl>
                                          <p:spTgt spid="8"/>
                                        </p:tgtEl>
                                        <p:attrNameLst>
                                          <p:attrName>style.visibility</p:attrName>
                                        </p:attrNameLst>
                                      </p:cBhvr>
                                      <p:to>
                                        <p:strVal val="hidden"/>
                                      </p:to>
                                    </p:set>
                                  </p:childTnLst>
                                </p:cTn>
                              </p:par>
                              <p:par>
                                <p:cTn id="46" presetID="10" presetClass="exit" presetSubtype="0" fill="hold" grpId="0" nodeType="withEffect">
                                  <p:stCondLst>
                                    <p:cond delay="0"/>
                                  </p:stCondLst>
                                  <p:childTnLst>
                                    <p:animEffect transition="out" filter="fade">
                                      <p:cBhvr>
                                        <p:cTn id="47" dur="500"/>
                                        <p:tgtEl>
                                          <p:spTgt spid="20"/>
                                        </p:tgtEl>
                                      </p:cBhvr>
                                    </p:animEffect>
                                    <p:set>
                                      <p:cBhvr>
                                        <p:cTn id="48"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49" restart="whenNotActive" fill="hold" evtFilter="cancelBubble" nodeType="interactiveSeq">
                <p:stCondLst>
                  <p:cond evt="onClick" delay="0">
                    <p:tgtEl>
                      <p:spTgt spid="9"/>
                    </p:tgtEl>
                  </p:cond>
                </p:stCondLst>
                <p:endSync evt="end" delay="0">
                  <p:rtn val="all"/>
                </p:endSync>
                <p:childTnLst>
                  <p:par>
                    <p:cTn id="50" fill="hold">
                      <p:stCondLst>
                        <p:cond delay="0"/>
                      </p:stCondLst>
                      <p:childTnLst>
                        <p:par>
                          <p:cTn id="51" fill="hold">
                            <p:stCondLst>
                              <p:cond delay="0"/>
                            </p:stCondLst>
                            <p:childTnLst>
                              <p:par>
                                <p:cTn id="52" presetID="31" presetClass="exit" presetSubtype="0" fill="hold" nodeType="clickEffect">
                                  <p:stCondLst>
                                    <p:cond delay="0"/>
                                  </p:stCondLst>
                                  <p:childTnLst>
                                    <p:anim calcmode="lin" valueType="num">
                                      <p:cBhvr>
                                        <p:cTn id="53" dur="1000"/>
                                        <p:tgtEl>
                                          <p:spTgt spid="9"/>
                                        </p:tgtEl>
                                        <p:attrNameLst>
                                          <p:attrName>ppt_w</p:attrName>
                                        </p:attrNameLst>
                                      </p:cBhvr>
                                      <p:tavLst>
                                        <p:tav tm="0">
                                          <p:val>
                                            <p:strVal val="ppt_w"/>
                                          </p:val>
                                        </p:tav>
                                        <p:tav tm="100000">
                                          <p:val>
                                            <p:fltVal val="0"/>
                                          </p:val>
                                        </p:tav>
                                      </p:tavLst>
                                    </p:anim>
                                    <p:anim calcmode="lin" valueType="num">
                                      <p:cBhvr>
                                        <p:cTn id="54" dur="1000"/>
                                        <p:tgtEl>
                                          <p:spTgt spid="9"/>
                                        </p:tgtEl>
                                        <p:attrNameLst>
                                          <p:attrName>ppt_h</p:attrName>
                                        </p:attrNameLst>
                                      </p:cBhvr>
                                      <p:tavLst>
                                        <p:tav tm="0">
                                          <p:val>
                                            <p:strVal val="ppt_h"/>
                                          </p:val>
                                        </p:tav>
                                        <p:tav tm="100000">
                                          <p:val>
                                            <p:fltVal val="0"/>
                                          </p:val>
                                        </p:tav>
                                      </p:tavLst>
                                    </p:anim>
                                    <p:anim calcmode="lin" valueType="num">
                                      <p:cBhvr>
                                        <p:cTn id="55" dur="1000"/>
                                        <p:tgtEl>
                                          <p:spTgt spid="9"/>
                                        </p:tgtEl>
                                        <p:attrNameLst>
                                          <p:attrName>style.rotation</p:attrName>
                                        </p:attrNameLst>
                                      </p:cBhvr>
                                      <p:tavLst>
                                        <p:tav tm="0">
                                          <p:val>
                                            <p:fltVal val="0"/>
                                          </p:val>
                                        </p:tav>
                                        <p:tav tm="100000">
                                          <p:val>
                                            <p:fltVal val="90"/>
                                          </p:val>
                                        </p:tav>
                                      </p:tavLst>
                                    </p:anim>
                                    <p:animEffect transition="out" filter="fade">
                                      <p:cBhvr>
                                        <p:cTn id="56" dur="1000"/>
                                        <p:tgtEl>
                                          <p:spTgt spid="9"/>
                                        </p:tgtEl>
                                      </p:cBhvr>
                                    </p:animEffect>
                                    <p:set>
                                      <p:cBhvr>
                                        <p:cTn id="57" dur="1" fill="hold">
                                          <p:stCondLst>
                                            <p:cond delay="999"/>
                                          </p:stCondLst>
                                        </p:cTn>
                                        <p:tgtEl>
                                          <p:spTgt spid="9"/>
                                        </p:tgtEl>
                                        <p:attrNameLst>
                                          <p:attrName>style.visibility</p:attrName>
                                        </p:attrNameLst>
                                      </p:cBhvr>
                                      <p:to>
                                        <p:strVal val="hidden"/>
                                      </p:to>
                                    </p:set>
                                  </p:childTnLst>
                                </p:cTn>
                              </p:par>
                              <p:par>
                                <p:cTn id="58" presetID="10" presetClass="exit" presetSubtype="0" fill="hold" grpId="0" nodeType="withEffect">
                                  <p:stCondLst>
                                    <p:cond delay="0"/>
                                  </p:stCondLst>
                                  <p:childTnLst>
                                    <p:animEffect transition="out" filter="fade">
                                      <p:cBhvr>
                                        <p:cTn id="59" dur="500"/>
                                        <p:tgtEl>
                                          <p:spTgt spid="22"/>
                                        </p:tgtEl>
                                      </p:cBhvr>
                                    </p:animEffect>
                                    <p:set>
                                      <p:cBhvr>
                                        <p:cTn id="60"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9"/>
                  </p:tgtEl>
                </p:cond>
              </p:nextCondLst>
            </p:seq>
            <p:audio>
              <p:cMediaNode vol="7547" numSld="8">
                <p:cTn id="61" fill="hold" display="0">
                  <p:stCondLst>
                    <p:cond delay="indefinite"/>
                  </p:stCondLst>
                  <p:endCondLst>
                    <p:cond evt="onStopAudio" delay="0">
                      <p:tgtEl>
                        <p:sldTgt/>
                      </p:tgtEl>
                    </p:cond>
                  </p:endCondLst>
                </p:cTn>
                <p:tgtEl>
                  <p:spTgt spid="16"/>
                </p:tgtEl>
              </p:cMediaNode>
            </p:audio>
          </p:childTnLst>
        </p:cTn>
      </p:par>
    </p:tnLst>
    <p:bldLst>
      <p:bldP spid="19" grpId="0" animBg="1"/>
      <p:bldP spid="20" grpId="0" animBg="1"/>
      <p:bldP spid="21"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422401" y="473220"/>
            <a:ext cx="9419769" cy="1939779"/>
            <a:chOff x="1012373" y="354915"/>
            <a:chExt cx="7064827" cy="914400"/>
          </a:xfrm>
        </p:grpSpPr>
        <p:sp>
          <p:nvSpPr>
            <p:cNvPr id="5" name="Rounded Rectangle 4"/>
            <p:cNvSpPr/>
            <p:nvPr/>
          </p:nvSpPr>
          <p:spPr>
            <a:xfrm>
              <a:off x="1012373" y="354915"/>
              <a:ext cx="7064827" cy="914400"/>
            </a:xfrm>
            <a:prstGeom prst="roundRect">
              <a:avLst/>
            </a:prstGeom>
            <a:solidFill>
              <a:schemeClr val="tx2">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dirty="0">
                <a:solidFill>
                  <a:prstClr val="white"/>
                </a:solidFill>
                <a:latin typeface="Calibri"/>
              </a:endParaRPr>
            </a:p>
          </p:txBody>
        </p:sp>
        <p:sp>
          <p:nvSpPr>
            <p:cNvPr id="6" name="TextBox 5"/>
            <p:cNvSpPr txBox="1"/>
            <p:nvPr/>
          </p:nvSpPr>
          <p:spPr>
            <a:xfrm>
              <a:off x="1012373" y="471726"/>
              <a:ext cx="6831872" cy="585112"/>
            </a:xfrm>
            <a:prstGeom prst="rect">
              <a:avLst/>
            </a:prstGeom>
            <a:noFill/>
          </p:spPr>
          <p:txBody>
            <a:bodyPr wrap="square" rtlCol="0">
              <a:spAutoFit/>
            </a:bodyPr>
            <a:lstStyle/>
            <a:p>
              <a:pPr algn="ctr" defTabSz="1219170"/>
              <a:r>
                <a:rPr lang="en-US" sz="3733" b="1">
                  <a:solidFill>
                    <a:prstClr val="black"/>
                  </a:solidFill>
                  <a:latin typeface="AvantGarde" pitchFamily="2" charset="0"/>
                  <a:ea typeface="AvantGarde" pitchFamily="2" charset="0"/>
                  <a:cs typeface="AvantGarde" pitchFamily="2" charset="0"/>
                </a:rPr>
                <a:t>Việc “bán hàng online” là một ví dụ về máy tính thay đổi xã hội trong lĩnh vực gì?</a:t>
              </a:r>
              <a:endParaRPr lang="en-US" sz="3733" b="1" dirty="0">
                <a:solidFill>
                  <a:prstClr val="black"/>
                </a:solidFill>
                <a:latin typeface="AvantGarde" pitchFamily="2" charset="0"/>
                <a:ea typeface="AvantGarde" pitchFamily="2" charset="0"/>
                <a:cs typeface="AvantGarde" pitchFamily="2" charset="0"/>
              </a:endParaRPr>
            </a:p>
          </p:txBody>
        </p:sp>
      </p:grpSp>
      <p:grpSp>
        <p:nvGrpSpPr>
          <p:cNvPr id="12" name="Group 11"/>
          <p:cNvGrpSpPr/>
          <p:nvPr/>
        </p:nvGrpSpPr>
        <p:grpSpPr>
          <a:xfrm>
            <a:off x="2104569" y="2717800"/>
            <a:ext cx="8737600" cy="1016000"/>
            <a:chOff x="1524000" y="1809750"/>
            <a:chExt cx="6553200" cy="762000"/>
          </a:xfrm>
        </p:grpSpPr>
        <p:sp>
          <p:nvSpPr>
            <p:cNvPr id="7" name="Rectangle 6"/>
            <p:cNvSpPr/>
            <p:nvPr/>
          </p:nvSpPr>
          <p:spPr>
            <a:xfrm>
              <a:off x="1524000" y="1809750"/>
              <a:ext cx="6553200" cy="762000"/>
            </a:xfrm>
            <a:prstGeom prst="rect">
              <a:avLst/>
            </a:prstGeom>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prstClr val="black"/>
                </a:solidFill>
                <a:latin typeface="Calibri"/>
              </a:endParaRPr>
            </a:p>
          </p:txBody>
        </p:sp>
        <p:sp>
          <p:nvSpPr>
            <p:cNvPr id="8" name="TextBox 7"/>
            <p:cNvSpPr txBox="1"/>
            <p:nvPr/>
          </p:nvSpPr>
          <p:spPr>
            <a:xfrm>
              <a:off x="1578427" y="1907722"/>
              <a:ext cx="6418218" cy="438581"/>
            </a:xfrm>
            <a:prstGeom prst="rect">
              <a:avLst/>
            </a:prstGeom>
            <a:noFill/>
          </p:spPr>
          <p:txBody>
            <a:bodyPr wrap="square" rtlCol="0">
              <a:spAutoFit/>
            </a:bodyPr>
            <a:lstStyle/>
            <a:p>
              <a:pPr defTabSz="1219170"/>
              <a:r>
                <a:rPr lang="en-US" sz="3200" b="1" dirty="0">
                  <a:solidFill>
                    <a:prstClr val="black"/>
                  </a:solidFill>
                  <a:latin typeface="AvantGarde" pitchFamily="2" charset="0"/>
                  <a:ea typeface="AvantGarde" pitchFamily="2" charset="0"/>
                  <a:cs typeface="AvantGarde" pitchFamily="2" charset="0"/>
                </a:rPr>
                <a:t>A</a:t>
              </a:r>
              <a:r>
                <a:rPr lang="en-US" sz="3200" b="1">
                  <a:solidFill>
                    <a:prstClr val="black"/>
                  </a:solidFill>
                  <a:latin typeface="AvantGarde" pitchFamily="2" charset="0"/>
                  <a:ea typeface="AvantGarde" pitchFamily="2" charset="0"/>
                  <a:cs typeface="AvantGarde" pitchFamily="2" charset="0"/>
                </a:rPr>
                <a:t>. Lĩnh vực y tế </a:t>
              </a:r>
              <a:endParaRPr lang="en-US" sz="3200" b="1" dirty="0">
                <a:solidFill>
                  <a:prstClr val="black"/>
                </a:solidFill>
                <a:latin typeface="AvantGarde" pitchFamily="2" charset="0"/>
                <a:ea typeface="AvantGarde" pitchFamily="2" charset="0"/>
                <a:cs typeface="AvantGarde" pitchFamily="2" charset="0"/>
              </a:endParaRPr>
            </a:p>
          </p:txBody>
        </p:sp>
      </p:grpSp>
      <p:sp>
        <p:nvSpPr>
          <p:cNvPr id="9" name="Notched Right Arrow 8">
            <a:hlinkClick r:id="rId4" action="ppaction://hlinksldjump"/>
          </p:cNvPr>
          <p:cNvSpPr/>
          <p:nvPr/>
        </p:nvSpPr>
        <p:spPr>
          <a:xfrm>
            <a:off x="10827659" y="6186715"/>
            <a:ext cx="1117600" cy="563637"/>
          </a:xfrm>
          <a:prstGeom prst="notched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defTabSz="1219170"/>
            <a:endParaRPr lang="en-US" sz="2400">
              <a:solidFill>
                <a:prstClr val="white"/>
              </a:solidFill>
              <a:latin typeface="Calibri"/>
            </a:endParaRPr>
          </a:p>
        </p:txBody>
      </p:sp>
      <p:grpSp>
        <p:nvGrpSpPr>
          <p:cNvPr id="27" name="Group 26"/>
          <p:cNvGrpSpPr/>
          <p:nvPr/>
        </p:nvGrpSpPr>
        <p:grpSpPr>
          <a:xfrm>
            <a:off x="2104571" y="3937000"/>
            <a:ext cx="8737600" cy="1016000"/>
            <a:chOff x="1524000" y="1809750"/>
            <a:chExt cx="6553200" cy="762000"/>
          </a:xfrm>
        </p:grpSpPr>
        <p:sp>
          <p:nvSpPr>
            <p:cNvPr id="28" name="Rectangle 27"/>
            <p:cNvSpPr/>
            <p:nvPr/>
          </p:nvSpPr>
          <p:spPr>
            <a:xfrm>
              <a:off x="1524000" y="1809750"/>
              <a:ext cx="6553200" cy="762000"/>
            </a:xfrm>
            <a:prstGeom prst="rect">
              <a:avLst/>
            </a:prstGeom>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prstClr val="black"/>
                </a:solidFill>
                <a:latin typeface="Calibri"/>
              </a:endParaRPr>
            </a:p>
          </p:txBody>
        </p:sp>
        <p:sp>
          <p:nvSpPr>
            <p:cNvPr id="29" name="TextBox 28"/>
            <p:cNvSpPr txBox="1"/>
            <p:nvPr/>
          </p:nvSpPr>
          <p:spPr>
            <a:xfrm>
              <a:off x="1578427" y="1907722"/>
              <a:ext cx="6418218" cy="438581"/>
            </a:xfrm>
            <a:prstGeom prst="rect">
              <a:avLst/>
            </a:prstGeom>
            <a:noFill/>
          </p:spPr>
          <p:txBody>
            <a:bodyPr wrap="square" rtlCol="0">
              <a:spAutoFit/>
            </a:bodyPr>
            <a:lstStyle/>
            <a:p>
              <a:pPr defTabSz="1219170"/>
              <a:r>
                <a:rPr lang="en-US" sz="3200" b="1" dirty="0">
                  <a:solidFill>
                    <a:prstClr val="black"/>
                  </a:solidFill>
                  <a:latin typeface="AvantGarde" pitchFamily="2" charset="0"/>
                  <a:ea typeface="AvantGarde" pitchFamily="2" charset="0"/>
                  <a:cs typeface="AvantGarde" pitchFamily="2" charset="0"/>
                </a:rPr>
                <a:t>B</a:t>
              </a:r>
              <a:r>
                <a:rPr lang="en-US" sz="3200" b="1">
                  <a:solidFill>
                    <a:prstClr val="black"/>
                  </a:solidFill>
                  <a:latin typeface="AvantGarde" pitchFamily="2" charset="0"/>
                  <a:ea typeface="AvantGarde" pitchFamily="2" charset="0"/>
                  <a:cs typeface="AvantGarde" pitchFamily="2" charset="0"/>
                </a:rPr>
                <a:t>. Lĩnh vực giáo dục.</a:t>
              </a:r>
              <a:endParaRPr lang="en-US" sz="3200" b="1" dirty="0">
                <a:solidFill>
                  <a:prstClr val="black"/>
                </a:solidFill>
                <a:latin typeface="AvantGarde" pitchFamily="2" charset="0"/>
                <a:ea typeface="AvantGarde" pitchFamily="2" charset="0"/>
                <a:cs typeface="AvantGarde" pitchFamily="2" charset="0"/>
              </a:endParaRPr>
            </a:p>
          </p:txBody>
        </p:sp>
      </p:grpSp>
      <p:grpSp>
        <p:nvGrpSpPr>
          <p:cNvPr id="30" name="Group 29"/>
          <p:cNvGrpSpPr/>
          <p:nvPr/>
        </p:nvGrpSpPr>
        <p:grpSpPr>
          <a:xfrm>
            <a:off x="2104571" y="5170715"/>
            <a:ext cx="8737600" cy="1016000"/>
            <a:chOff x="1524000" y="1809750"/>
            <a:chExt cx="6553200" cy="762000"/>
          </a:xfrm>
        </p:grpSpPr>
        <p:sp>
          <p:nvSpPr>
            <p:cNvPr id="31" name="Rectangle 30"/>
            <p:cNvSpPr/>
            <p:nvPr/>
          </p:nvSpPr>
          <p:spPr>
            <a:xfrm>
              <a:off x="1524000" y="1809750"/>
              <a:ext cx="6553200" cy="762000"/>
            </a:xfrm>
            <a:prstGeom prst="rect">
              <a:avLst/>
            </a:prstGeom>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prstClr val="black"/>
                </a:solidFill>
                <a:latin typeface="Calibri"/>
              </a:endParaRPr>
            </a:p>
          </p:txBody>
        </p:sp>
        <p:sp>
          <p:nvSpPr>
            <p:cNvPr id="32" name="TextBox 31"/>
            <p:cNvSpPr txBox="1"/>
            <p:nvPr/>
          </p:nvSpPr>
          <p:spPr>
            <a:xfrm>
              <a:off x="1578427" y="1907722"/>
              <a:ext cx="6418218" cy="438581"/>
            </a:xfrm>
            <a:prstGeom prst="rect">
              <a:avLst/>
            </a:prstGeom>
            <a:noFill/>
          </p:spPr>
          <p:txBody>
            <a:bodyPr wrap="square" rtlCol="0">
              <a:spAutoFit/>
            </a:bodyPr>
            <a:lstStyle/>
            <a:p>
              <a:pPr defTabSz="1219170"/>
              <a:r>
                <a:rPr lang="en-US" sz="3200" b="1" dirty="0">
                  <a:solidFill>
                    <a:prstClr val="black"/>
                  </a:solidFill>
                  <a:latin typeface="AvantGarde" pitchFamily="2" charset="0"/>
                  <a:ea typeface="AvantGarde" pitchFamily="2" charset="0"/>
                  <a:cs typeface="AvantGarde" pitchFamily="2" charset="0"/>
                </a:rPr>
                <a:t>C</a:t>
              </a:r>
              <a:r>
                <a:rPr lang="en-US" sz="3200" b="1">
                  <a:solidFill>
                    <a:prstClr val="black"/>
                  </a:solidFill>
                  <a:latin typeface="AvantGarde" pitchFamily="2" charset="0"/>
                  <a:ea typeface="AvantGarde" pitchFamily="2" charset="0"/>
                  <a:cs typeface="AvantGarde" pitchFamily="2" charset="0"/>
                </a:rPr>
                <a:t>. Lĩnh vực kinh tế. </a:t>
              </a:r>
              <a:endParaRPr lang="en-US" sz="3200" b="1" dirty="0">
                <a:solidFill>
                  <a:prstClr val="black"/>
                </a:solidFill>
                <a:latin typeface="AvantGarde" pitchFamily="2" charset="0"/>
                <a:ea typeface="AvantGarde" pitchFamily="2" charset="0"/>
                <a:cs typeface="AvantGarde" pitchFamily="2" charset="0"/>
              </a:endParaRPr>
            </a:p>
          </p:txBody>
        </p:sp>
      </p:grpSp>
      <p:pic>
        <p:nvPicPr>
          <p:cNvPr id="36" name="Picture 35">
            <a:extLst>
              <a:ext uri="{FF2B5EF4-FFF2-40B4-BE49-F238E27FC236}">
                <a16:creationId xmlns:a16="http://schemas.microsoft.com/office/drawing/2014/main" id="{8C73202A-DFDA-497D-B377-24F8C66DD6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53601" y="5083629"/>
            <a:ext cx="1088571" cy="1064987"/>
          </a:xfrm>
          <a:prstGeom prst="rect">
            <a:avLst/>
          </a:prstGeom>
        </p:spPr>
      </p:pic>
      <p:pic>
        <p:nvPicPr>
          <p:cNvPr id="37" name="Picture 36">
            <a:extLst>
              <a:ext uri="{FF2B5EF4-FFF2-40B4-BE49-F238E27FC236}">
                <a16:creationId xmlns:a16="http://schemas.microsoft.com/office/drawing/2014/main" id="{5ACB5494-1D84-4AB1-AFC9-2D23BA91010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68117" y="3937001"/>
            <a:ext cx="1001484" cy="962880"/>
          </a:xfrm>
          <a:prstGeom prst="rect">
            <a:avLst/>
          </a:prstGeom>
        </p:spPr>
      </p:pic>
      <p:pic>
        <p:nvPicPr>
          <p:cNvPr id="38" name="Picture 37">
            <a:extLst>
              <a:ext uri="{FF2B5EF4-FFF2-40B4-BE49-F238E27FC236}">
                <a16:creationId xmlns:a16="http://schemas.microsoft.com/office/drawing/2014/main" id="{5ACB5494-1D84-4AB1-AFC9-2D23BA91010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3281" y="2733476"/>
            <a:ext cx="1001484" cy="962880"/>
          </a:xfrm>
          <a:prstGeom prst="rect">
            <a:avLst/>
          </a:prstGeom>
        </p:spPr>
      </p:pic>
      <p:pic>
        <p:nvPicPr>
          <p:cNvPr id="21" name="Picture 20">
            <a:hlinkClick r:id="rId7" action="ppaction://hlinksldjump"/>
          </p:cNvPr>
          <p:cNvPicPr>
            <a:picLocks noChangeAspect="1"/>
          </p:cNvPicPr>
          <p:nvPr/>
        </p:nvPicPr>
        <p:blipFill>
          <a:blip r:embed="rId8" cstate="print">
            <a:biLevel thresh="75000"/>
            <a:extLst>
              <a:ext uri="{BEBA8EAE-BF5A-486C-A8C5-ECC9F3942E4B}">
                <a14:imgProps xmlns:a14="http://schemas.microsoft.com/office/drawing/2010/main">
                  <a14:imgLayer r:embed="rId9">
                    <a14:imgEffect>
                      <a14:backgroundRemoval t="0" b="87562" l="4878" r="100000"/>
                    </a14:imgEffect>
                    <a14:imgEffect>
                      <a14:sharpenSoften amount="50000"/>
                    </a14:imgEffect>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0374560" y="-190600"/>
            <a:ext cx="1755840" cy="1896309"/>
          </a:xfrm>
          <a:prstGeom prst="rect">
            <a:avLst/>
          </a:prstGeom>
        </p:spPr>
      </p:pic>
    </p:spTree>
    <p:extLst>
      <p:ext uri="{BB962C8B-B14F-4D97-AF65-F5344CB8AC3E}">
        <p14:creationId xmlns:p14="http://schemas.microsoft.com/office/powerpoint/2010/main" val="399420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30"/>
                    </p:tgtEl>
                  </p:cond>
                </p:stCondLst>
                <p:endSync evt="end" delay="0">
                  <p:rtn val="all"/>
                </p:endSync>
                <p:childTnLst>
                  <p:par>
                    <p:cTn id="18" fill="hold">
                      <p:stCondLst>
                        <p:cond delay="0"/>
                      </p:stCondLst>
                      <p:childTnLst>
                        <p:par>
                          <p:cTn id="19" fill="hold">
                            <p:stCondLst>
                              <p:cond delay="0"/>
                            </p:stCondLst>
                            <p:childTnLst>
                              <p:par>
                                <p:cTn id="20" presetID="23" presetClass="entr" presetSubtype="32" fill="hold" nodeType="clickEffect">
                                  <p:stCondLst>
                                    <p:cond delay="1000"/>
                                  </p:stCondLst>
                                  <p:childTnLst>
                                    <p:set>
                                      <p:cBhvr>
                                        <p:cTn id="21" dur="1" fill="hold">
                                          <p:stCondLst>
                                            <p:cond delay="0"/>
                                          </p:stCondLst>
                                        </p:cTn>
                                        <p:tgtEl>
                                          <p:spTgt spid="36"/>
                                        </p:tgtEl>
                                        <p:attrNameLst>
                                          <p:attrName>style.visibility</p:attrName>
                                        </p:attrNameLst>
                                      </p:cBhvr>
                                      <p:to>
                                        <p:strVal val="visible"/>
                                      </p:to>
                                    </p:set>
                                    <p:anim calcmode="lin" valueType="num">
                                      <p:cBhvr>
                                        <p:cTn id="22" dur="250" fill="hold"/>
                                        <p:tgtEl>
                                          <p:spTgt spid="36"/>
                                        </p:tgtEl>
                                        <p:attrNameLst>
                                          <p:attrName>ppt_w</p:attrName>
                                        </p:attrNameLst>
                                      </p:cBhvr>
                                      <p:tavLst>
                                        <p:tav tm="0">
                                          <p:val>
                                            <p:strVal val="4*#ppt_w"/>
                                          </p:val>
                                        </p:tav>
                                        <p:tav tm="100000">
                                          <p:val>
                                            <p:strVal val="#ppt_w"/>
                                          </p:val>
                                        </p:tav>
                                      </p:tavLst>
                                    </p:anim>
                                    <p:anim calcmode="lin" valueType="num">
                                      <p:cBhvr>
                                        <p:cTn id="23" dur="250" fill="hold"/>
                                        <p:tgtEl>
                                          <p:spTgt spid="3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0"/>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30"/>
                  </p:tgtEl>
                </p:cond>
              </p:nextCondLst>
            </p:seq>
            <p:seq concurrent="1" nextAc="seek">
              <p:cTn id="24" restart="whenNotActive" fill="hold" evtFilter="cancelBubble" nodeType="interactiveSeq">
                <p:stCondLst>
                  <p:cond evt="onClick" delay="0">
                    <p:tgtEl>
                      <p:spTgt spid="27"/>
                    </p:tgtEl>
                  </p:cond>
                </p:stCondLst>
                <p:endSync evt="end" delay="0">
                  <p:rtn val="all"/>
                </p:endSync>
                <p:childTnLst>
                  <p:par>
                    <p:cTn id="25" fill="hold">
                      <p:stCondLst>
                        <p:cond delay="0"/>
                      </p:stCondLst>
                      <p:childTnLst>
                        <p:par>
                          <p:cTn id="26" fill="hold">
                            <p:stCondLst>
                              <p:cond delay="0"/>
                            </p:stCondLst>
                            <p:childTnLst>
                              <p:par>
                                <p:cTn id="27" presetID="23" presetClass="entr" presetSubtype="32" fill="hold" nodeType="clickEffect">
                                  <p:stCondLst>
                                    <p:cond delay="1000"/>
                                  </p:stCondLst>
                                  <p:childTnLst>
                                    <p:set>
                                      <p:cBhvr>
                                        <p:cTn id="28" dur="1" fill="hold">
                                          <p:stCondLst>
                                            <p:cond delay="0"/>
                                          </p:stCondLst>
                                        </p:cTn>
                                        <p:tgtEl>
                                          <p:spTgt spid="37"/>
                                        </p:tgtEl>
                                        <p:attrNameLst>
                                          <p:attrName>style.visibility</p:attrName>
                                        </p:attrNameLst>
                                      </p:cBhvr>
                                      <p:to>
                                        <p:strVal val="visible"/>
                                      </p:to>
                                    </p:set>
                                    <p:anim calcmode="lin" valueType="num">
                                      <p:cBhvr>
                                        <p:cTn id="29" dur="250" fill="hold"/>
                                        <p:tgtEl>
                                          <p:spTgt spid="37"/>
                                        </p:tgtEl>
                                        <p:attrNameLst>
                                          <p:attrName>ppt_w</p:attrName>
                                        </p:attrNameLst>
                                      </p:cBhvr>
                                      <p:tavLst>
                                        <p:tav tm="0">
                                          <p:val>
                                            <p:strVal val="4*#ppt_w"/>
                                          </p:val>
                                        </p:tav>
                                        <p:tav tm="100000">
                                          <p:val>
                                            <p:strVal val="#ppt_w"/>
                                          </p:val>
                                        </p:tav>
                                      </p:tavLst>
                                    </p:anim>
                                    <p:anim calcmode="lin" valueType="num">
                                      <p:cBhvr>
                                        <p:cTn id="30" dur="250" fill="hold"/>
                                        <p:tgtEl>
                                          <p:spTgt spid="3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7"/>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27"/>
                  </p:tgtEl>
                </p:cond>
              </p:nextCondLst>
            </p:seq>
            <p:seq concurrent="1" nextAc="seek">
              <p:cTn id="31" restart="whenNotActive" fill="hold" evtFilter="cancelBubble" nodeType="interactiveSeq">
                <p:stCondLst>
                  <p:cond evt="onClick" delay="0">
                    <p:tgtEl>
                      <p:spTgt spid="12"/>
                    </p:tgtEl>
                  </p:cond>
                </p:stCondLst>
                <p:endSync evt="end" delay="0">
                  <p:rtn val="all"/>
                </p:endSync>
                <p:childTnLst>
                  <p:par>
                    <p:cTn id="32" fill="hold">
                      <p:stCondLst>
                        <p:cond delay="0"/>
                      </p:stCondLst>
                      <p:childTnLst>
                        <p:par>
                          <p:cTn id="33" fill="hold">
                            <p:stCondLst>
                              <p:cond delay="0"/>
                            </p:stCondLst>
                            <p:childTnLst>
                              <p:par>
                                <p:cTn id="34" presetID="23" presetClass="entr" presetSubtype="32" fill="hold" nodeType="clickEffect">
                                  <p:stCondLst>
                                    <p:cond delay="1000"/>
                                  </p:stCondLst>
                                  <p:childTnLst>
                                    <p:set>
                                      <p:cBhvr>
                                        <p:cTn id="35" dur="1" fill="hold">
                                          <p:stCondLst>
                                            <p:cond delay="0"/>
                                          </p:stCondLst>
                                        </p:cTn>
                                        <p:tgtEl>
                                          <p:spTgt spid="38"/>
                                        </p:tgtEl>
                                        <p:attrNameLst>
                                          <p:attrName>style.visibility</p:attrName>
                                        </p:attrNameLst>
                                      </p:cBhvr>
                                      <p:to>
                                        <p:strVal val="visible"/>
                                      </p:to>
                                    </p:set>
                                    <p:anim calcmode="lin" valueType="num">
                                      <p:cBhvr>
                                        <p:cTn id="36" dur="250" fill="hold"/>
                                        <p:tgtEl>
                                          <p:spTgt spid="38"/>
                                        </p:tgtEl>
                                        <p:attrNameLst>
                                          <p:attrName>ppt_w</p:attrName>
                                        </p:attrNameLst>
                                      </p:cBhvr>
                                      <p:tavLst>
                                        <p:tav tm="0">
                                          <p:val>
                                            <p:strVal val="4*#ppt_w"/>
                                          </p:val>
                                        </p:tav>
                                        <p:tav tm="100000">
                                          <p:val>
                                            <p:strVal val="#ppt_w"/>
                                          </p:val>
                                        </p:tav>
                                      </p:tavLst>
                                    </p:anim>
                                    <p:anim calcmode="lin" valueType="num">
                                      <p:cBhvr>
                                        <p:cTn id="37" dur="250" fill="hold"/>
                                        <p:tgtEl>
                                          <p:spTgt spid="3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21"/>
                    </p:tgtEl>
                  </p:cond>
                </p:stCondLst>
                <p:endSync evt="end" delay="0">
                  <p:rtn val="all"/>
                </p:endSync>
                <p:childTnLst>
                  <p:par>
                    <p:cTn id="39" fill="hold">
                      <p:stCondLst>
                        <p:cond delay="0"/>
                      </p:stCondLst>
                      <p:childTnLst>
                        <p:par>
                          <p:cTn id="40" fill="hold">
                            <p:stCondLst>
                              <p:cond delay="0"/>
                            </p:stCondLst>
                            <p:childTnLst>
                              <p:par>
                                <p:cTn id="41" presetID="31" presetClass="exit" presetSubtype="0" fill="hold" nodeType="clickEffect">
                                  <p:stCondLst>
                                    <p:cond delay="0"/>
                                  </p:stCondLst>
                                  <p:childTnLst>
                                    <p:anim calcmode="lin" valueType="num">
                                      <p:cBhvr>
                                        <p:cTn id="42" dur="1000"/>
                                        <p:tgtEl>
                                          <p:spTgt spid="21"/>
                                        </p:tgtEl>
                                        <p:attrNameLst>
                                          <p:attrName>ppt_w</p:attrName>
                                        </p:attrNameLst>
                                      </p:cBhvr>
                                      <p:tavLst>
                                        <p:tav tm="0">
                                          <p:val>
                                            <p:strVal val="ppt_w"/>
                                          </p:val>
                                        </p:tav>
                                        <p:tav tm="100000">
                                          <p:val>
                                            <p:fltVal val="0"/>
                                          </p:val>
                                        </p:tav>
                                      </p:tavLst>
                                    </p:anim>
                                    <p:anim calcmode="lin" valueType="num">
                                      <p:cBhvr>
                                        <p:cTn id="43" dur="1000"/>
                                        <p:tgtEl>
                                          <p:spTgt spid="21"/>
                                        </p:tgtEl>
                                        <p:attrNameLst>
                                          <p:attrName>ppt_h</p:attrName>
                                        </p:attrNameLst>
                                      </p:cBhvr>
                                      <p:tavLst>
                                        <p:tav tm="0">
                                          <p:val>
                                            <p:strVal val="ppt_h"/>
                                          </p:val>
                                        </p:tav>
                                        <p:tav tm="100000">
                                          <p:val>
                                            <p:fltVal val="0"/>
                                          </p:val>
                                        </p:tav>
                                      </p:tavLst>
                                    </p:anim>
                                    <p:anim calcmode="lin" valueType="num">
                                      <p:cBhvr>
                                        <p:cTn id="44" dur="1000"/>
                                        <p:tgtEl>
                                          <p:spTgt spid="21"/>
                                        </p:tgtEl>
                                        <p:attrNameLst>
                                          <p:attrName>style.rotation</p:attrName>
                                        </p:attrNameLst>
                                      </p:cBhvr>
                                      <p:tavLst>
                                        <p:tav tm="0">
                                          <p:val>
                                            <p:fltVal val="0"/>
                                          </p:val>
                                        </p:tav>
                                        <p:tav tm="100000">
                                          <p:val>
                                            <p:fltVal val="90"/>
                                          </p:val>
                                        </p:tav>
                                      </p:tavLst>
                                    </p:anim>
                                    <p:animEffect transition="out" filter="fade">
                                      <p:cBhvr>
                                        <p:cTn id="45" dur="1000"/>
                                        <p:tgtEl>
                                          <p:spTgt spid="21"/>
                                        </p:tgtEl>
                                      </p:cBhvr>
                                    </p:animEffect>
                                    <p:set>
                                      <p:cBhvr>
                                        <p:cTn id="46" dur="1" fill="hold">
                                          <p:stCondLst>
                                            <p:cond delay="9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032000" y="473219"/>
            <a:ext cx="8737600" cy="1939780"/>
            <a:chOff x="1524000" y="354915"/>
            <a:chExt cx="6553200" cy="914400"/>
          </a:xfrm>
        </p:grpSpPr>
        <p:sp>
          <p:nvSpPr>
            <p:cNvPr id="5" name="Rounded Rectangle 4"/>
            <p:cNvSpPr/>
            <p:nvPr/>
          </p:nvSpPr>
          <p:spPr>
            <a:xfrm>
              <a:off x="1524000" y="354915"/>
              <a:ext cx="6553200" cy="914400"/>
            </a:xfrm>
            <a:prstGeom prst="roundRect">
              <a:avLst/>
            </a:prstGeom>
            <a:solidFill>
              <a:schemeClr val="tx2">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dirty="0">
                <a:solidFill>
                  <a:prstClr val="white"/>
                </a:solidFill>
                <a:latin typeface="Calibri"/>
              </a:endParaRPr>
            </a:p>
          </p:txBody>
        </p:sp>
        <p:sp>
          <p:nvSpPr>
            <p:cNvPr id="6" name="TextBox 5"/>
            <p:cNvSpPr txBox="1"/>
            <p:nvPr/>
          </p:nvSpPr>
          <p:spPr>
            <a:xfrm>
              <a:off x="1676400" y="451711"/>
              <a:ext cx="6172200" cy="353068"/>
            </a:xfrm>
            <a:prstGeom prst="rect">
              <a:avLst/>
            </a:prstGeom>
            <a:noFill/>
          </p:spPr>
          <p:txBody>
            <a:bodyPr wrap="square" rtlCol="0">
              <a:spAutoFit/>
            </a:bodyPr>
            <a:lstStyle/>
            <a:p>
              <a:pPr algn="ctr" defTabSz="1219170"/>
              <a:r>
                <a:rPr lang="en-US" sz="4267" b="1">
                  <a:solidFill>
                    <a:prstClr val="black"/>
                  </a:solidFill>
                  <a:latin typeface="AvantGarde" pitchFamily="2" charset="0"/>
                  <a:ea typeface="AvantGarde" pitchFamily="2" charset="0"/>
                  <a:cs typeface="AvantGarde" pitchFamily="2" charset="0"/>
                </a:rPr>
                <a:t>Máy tính điện tử ra đời vào</a:t>
              </a:r>
              <a:endParaRPr lang="en-US" sz="4267" b="1" dirty="0">
                <a:solidFill>
                  <a:prstClr val="black"/>
                </a:solidFill>
                <a:latin typeface="AvantGarde" pitchFamily="2" charset="0"/>
                <a:ea typeface="AvantGarde" pitchFamily="2" charset="0"/>
                <a:cs typeface="AvantGarde" pitchFamily="2" charset="0"/>
              </a:endParaRPr>
            </a:p>
          </p:txBody>
        </p:sp>
      </p:grpSp>
      <p:grpSp>
        <p:nvGrpSpPr>
          <p:cNvPr id="12" name="Group 11"/>
          <p:cNvGrpSpPr/>
          <p:nvPr/>
        </p:nvGrpSpPr>
        <p:grpSpPr>
          <a:xfrm>
            <a:off x="2104569" y="2717801"/>
            <a:ext cx="8737600" cy="1016000"/>
            <a:chOff x="1524000" y="1809750"/>
            <a:chExt cx="6553200" cy="762000"/>
          </a:xfrm>
        </p:grpSpPr>
        <p:sp>
          <p:nvSpPr>
            <p:cNvPr id="7" name="Rectangle 6"/>
            <p:cNvSpPr/>
            <p:nvPr/>
          </p:nvSpPr>
          <p:spPr>
            <a:xfrm>
              <a:off x="1524000" y="1809750"/>
              <a:ext cx="6553200" cy="762000"/>
            </a:xfrm>
            <a:prstGeom prst="rect">
              <a:avLst/>
            </a:prstGeom>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prstClr val="black"/>
                </a:solidFill>
                <a:latin typeface="Calibri"/>
              </a:endParaRPr>
            </a:p>
          </p:txBody>
        </p:sp>
        <p:sp>
          <p:nvSpPr>
            <p:cNvPr id="8" name="TextBox 7"/>
            <p:cNvSpPr txBox="1"/>
            <p:nvPr/>
          </p:nvSpPr>
          <p:spPr>
            <a:xfrm>
              <a:off x="1578427" y="1907722"/>
              <a:ext cx="6418218" cy="500090"/>
            </a:xfrm>
            <a:prstGeom prst="rect">
              <a:avLst/>
            </a:prstGeom>
            <a:noFill/>
          </p:spPr>
          <p:txBody>
            <a:bodyPr wrap="square" rtlCol="0">
              <a:spAutoFit/>
            </a:bodyPr>
            <a:lstStyle/>
            <a:p>
              <a:pPr defTabSz="1219170"/>
              <a:r>
                <a:rPr lang="en-US" sz="3733" b="1">
                  <a:solidFill>
                    <a:prstClr val="black"/>
                  </a:solidFill>
                  <a:latin typeface="AvantGarde" pitchFamily="2" charset="0"/>
                  <a:ea typeface="AvantGarde" pitchFamily="2" charset="0"/>
                  <a:cs typeface="AvantGarde" pitchFamily="2" charset="0"/>
                </a:rPr>
                <a:t>A. Những năm 1920 </a:t>
              </a:r>
              <a:endParaRPr lang="en-US" sz="3733" b="1" dirty="0">
                <a:solidFill>
                  <a:prstClr val="black"/>
                </a:solidFill>
                <a:latin typeface="AvantGarde" pitchFamily="2" charset="0"/>
                <a:ea typeface="AvantGarde" pitchFamily="2" charset="0"/>
                <a:cs typeface="AvantGarde" pitchFamily="2" charset="0"/>
              </a:endParaRPr>
            </a:p>
          </p:txBody>
        </p:sp>
      </p:grpSp>
      <p:sp>
        <p:nvSpPr>
          <p:cNvPr id="9" name="Notched Right Arrow 8">
            <a:hlinkClick r:id="rId4" action="ppaction://hlinksldjump"/>
          </p:cNvPr>
          <p:cNvSpPr/>
          <p:nvPr/>
        </p:nvSpPr>
        <p:spPr>
          <a:xfrm>
            <a:off x="10827659" y="6186715"/>
            <a:ext cx="1117600" cy="563637"/>
          </a:xfrm>
          <a:prstGeom prst="notched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defTabSz="1219170"/>
            <a:endParaRPr lang="en-US" sz="2400">
              <a:solidFill>
                <a:prstClr val="white"/>
              </a:solidFill>
              <a:latin typeface="Calibri"/>
            </a:endParaRPr>
          </a:p>
        </p:txBody>
      </p:sp>
      <p:grpSp>
        <p:nvGrpSpPr>
          <p:cNvPr id="27" name="Group 26"/>
          <p:cNvGrpSpPr/>
          <p:nvPr/>
        </p:nvGrpSpPr>
        <p:grpSpPr>
          <a:xfrm>
            <a:off x="2104571" y="3937001"/>
            <a:ext cx="8737600" cy="1016000"/>
            <a:chOff x="1524000" y="1809750"/>
            <a:chExt cx="6553200" cy="762000"/>
          </a:xfrm>
        </p:grpSpPr>
        <p:sp>
          <p:nvSpPr>
            <p:cNvPr id="28" name="Rectangle 27"/>
            <p:cNvSpPr/>
            <p:nvPr/>
          </p:nvSpPr>
          <p:spPr>
            <a:xfrm>
              <a:off x="1524000" y="1809750"/>
              <a:ext cx="6553200" cy="762000"/>
            </a:xfrm>
            <a:prstGeom prst="rect">
              <a:avLst/>
            </a:prstGeom>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prstClr val="black"/>
                </a:solidFill>
                <a:latin typeface="Calibri"/>
              </a:endParaRPr>
            </a:p>
          </p:txBody>
        </p:sp>
        <p:sp>
          <p:nvSpPr>
            <p:cNvPr id="29" name="TextBox 28"/>
            <p:cNvSpPr txBox="1"/>
            <p:nvPr/>
          </p:nvSpPr>
          <p:spPr>
            <a:xfrm>
              <a:off x="1578427" y="1907722"/>
              <a:ext cx="6418218" cy="500090"/>
            </a:xfrm>
            <a:prstGeom prst="rect">
              <a:avLst/>
            </a:prstGeom>
            <a:noFill/>
          </p:spPr>
          <p:txBody>
            <a:bodyPr wrap="square" rtlCol="0">
              <a:spAutoFit/>
            </a:bodyPr>
            <a:lstStyle/>
            <a:p>
              <a:pPr defTabSz="1219170"/>
              <a:r>
                <a:rPr lang="en-US" sz="3733" b="1" dirty="0">
                  <a:solidFill>
                    <a:prstClr val="black"/>
                  </a:solidFill>
                  <a:latin typeface="AvantGarde" pitchFamily="2" charset="0"/>
                  <a:ea typeface="AvantGarde" pitchFamily="2" charset="0"/>
                  <a:cs typeface="AvantGarde" pitchFamily="2" charset="0"/>
                </a:rPr>
                <a:t>B</a:t>
              </a:r>
              <a:r>
                <a:rPr lang="en-US" sz="3733" b="1">
                  <a:solidFill>
                    <a:prstClr val="black"/>
                  </a:solidFill>
                  <a:latin typeface="AvantGarde" pitchFamily="2" charset="0"/>
                  <a:ea typeface="AvantGarde" pitchFamily="2" charset="0"/>
                  <a:cs typeface="AvantGarde" pitchFamily="2" charset="0"/>
                </a:rPr>
                <a:t>. Những năm 1940</a:t>
              </a:r>
              <a:endParaRPr lang="en-US" sz="3733" b="1" dirty="0">
                <a:solidFill>
                  <a:prstClr val="black"/>
                </a:solidFill>
                <a:latin typeface="AvantGarde" pitchFamily="2" charset="0"/>
                <a:ea typeface="AvantGarde" pitchFamily="2" charset="0"/>
                <a:cs typeface="AvantGarde" pitchFamily="2" charset="0"/>
              </a:endParaRPr>
            </a:p>
          </p:txBody>
        </p:sp>
      </p:grpSp>
      <p:grpSp>
        <p:nvGrpSpPr>
          <p:cNvPr id="30" name="Group 29"/>
          <p:cNvGrpSpPr/>
          <p:nvPr/>
        </p:nvGrpSpPr>
        <p:grpSpPr>
          <a:xfrm>
            <a:off x="2104571" y="5170716"/>
            <a:ext cx="8737600" cy="1016000"/>
            <a:chOff x="1524000" y="1809750"/>
            <a:chExt cx="6553200" cy="762000"/>
          </a:xfrm>
        </p:grpSpPr>
        <p:sp>
          <p:nvSpPr>
            <p:cNvPr id="31" name="Rectangle 30"/>
            <p:cNvSpPr/>
            <p:nvPr/>
          </p:nvSpPr>
          <p:spPr>
            <a:xfrm>
              <a:off x="1524000" y="1809750"/>
              <a:ext cx="6553200" cy="762000"/>
            </a:xfrm>
            <a:prstGeom prst="rect">
              <a:avLst/>
            </a:prstGeom>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prstClr val="black"/>
                </a:solidFill>
                <a:latin typeface="Calibri"/>
              </a:endParaRPr>
            </a:p>
          </p:txBody>
        </p:sp>
        <p:sp>
          <p:nvSpPr>
            <p:cNvPr id="32" name="TextBox 31"/>
            <p:cNvSpPr txBox="1"/>
            <p:nvPr/>
          </p:nvSpPr>
          <p:spPr>
            <a:xfrm>
              <a:off x="1578427" y="1907722"/>
              <a:ext cx="6418218" cy="500090"/>
            </a:xfrm>
            <a:prstGeom prst="rect">
              <a:avLst/>
            </a:prstGeom>
            <a:noFill/>
          </p:spPr>
          <p:txBody>
            <a:bodyPr wrap="square" rtlCol="0">
              <a:spAutoFit/>
            </a:bodyPr>
            <a:lstStyle/>
            <a:p>
              <a:pPr defTabSz="1219170"/>
              <a:r>
                <a:rPr lang="en-US" sz="3733" b="1" dirty="0">
                  <a:solidFill>
                    <a:prstClr val="black"/>
                  </a:solidFill>
                  <a:latin typeface="AvantGarde" pitchFamily="2" charset="0"/>
                  <a:ea typeface="AvantGarde" pitchFamily="2" charset="0"/>
                  <a:cs typeface="AvantGarde" pitchFamily="2" charset="0"/>
                </a:rPr>
                <a:t>C</a:t>
              </a:r>
              <a:r>
                <a:rPr lang="en-US" sz="3733" b="1">
                  <a:solidFill>
                    <a:prstClr val="black"/>
                  </a:solidFill>
                  <a:latin typeface="AvantGarde" pitchFamily="2" charset="0"/>
                  <a:ea typeface="AvantGarde" pitchFamily="2" charset="0"/>
                  <a:cs typeface="AvantGarde" pitchFamily="2" charset="0"/>
                </a:rPr>
                <a:t>. Những năm 1960</a:t>
              </a:r>
              <a:endParaRPr lang="en-US" sz="3733" b="1" dirty="0">
                <a:solidFill>
                  <a:prstClr val="black"/>
                </a:solidFill>
                <a:latin typeface="AvantGarde" pitchFamily="2" charset="0"/>
                <a:ea typeface="AvantGarde" pitchFamily="2" charset="0"/>
                <a:cs typeface="AvantGarde" pitchFamily="2" charset="0"/>
              </a:endParaRPr>
            </a:p>
          </p:txBody>
        </p:sp>
      </p:grpSp>
      <p:pic>
        <p:nvPicPr>
          <p:cNvPr id="36" name="Picture 35">
            <a:extLst>
              <a:ext uri="{FF2B5EF4-FFF2-40B4-BE49-F238E27FC236}">
                <a16:creationId xmlns:a16="http://schemas.microsoft.com/office/drawing/2014/main" id="{8C73202A-DFDA-497D-B377-24F8C66DD6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26021" y="3883949"/>
            <a:ext cx="1088571" cy="1064987"/>
          </a:xfrm>
          <a:prstGeom prst="rect">
            <a:avLst/>
          </a:prstGeom>
        </p:spPr>
      </p:pic>
      <p:pic>
        <p:nvPicPr>
          <p:cNvPr id="37" name="Picture 36">
            <a:extLst>
              <a:ext uri="{FF2B5EF4-FFF2-40B4-BE49-F238E27FC236}">
                <a16:creationId xmlns:a16="http://schemas.microsoft.com/office/drawing/2014/main" id="{5ACB5494-1D84-4AB1-AFC9-2D23BA91010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26022" y="5180291"/>
            <a:ext cx="1001484" cy="962880"/>
          </a:xfrm>
          <a:prstGeom prst="rect">
            <a:avLst/>
          </a:prstGeom>
        </p:spPr>
      </p:pic>
      <p:pic>
        <p:nvPicPr>
          <p:cNvPr id="38" name="Picture 37">
            <a:extLst>
              <a:ext uri="{FF2B5EF4-FFF2-40B4-BE49-F238E27FC236}">
                <a16:creationId xmlns:a16="http://schemas.microsoft.com/office/drawing/2014/main" id="{5ACB5494-1D84-4AB1-AFC9-2D23BA91010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3281" y="2733476"/>
            <a:ext cx="1001484" cy="962880"/>
          </a:xfrm>
          <a:prstGeom prst="rect">
            <a:avLst/>
          </a:prstGeom>
        </p:spPr>
      </p:pic>
      <p:pic>
        <p:nvPicPr>
          <p:cNvPr id="21" name="Picture 20">
            <a:hlinkClick r:id="rId7" action="ppaction://hlinksldjump"/>
          </p:cNvPr>
          <p:cNvPicPr>
            <a:picLocks noChangeAspect="1"/>
          </p:cNvPicPr>
          <p:nvPr/>
        </p:nvPicPr>
        <p:blipFill>
          <a:blip r:embed="rId8" cstate="print">
            <a:duotone>
              <a:prstClr val="black"/>
              <a:schemeClr val="accent6">
                <a:tint val="45000"/>
                <a:satMod val="400000"/>
              </a:schemeClr>
            </a:duotone>
            <a:extLst>
              <a:ext uri="{BEBA8EAE-BF5A-486C-A8C5-ECC9F3942E4B}">
                <a14:imgProps xmlns:a14="http://schemas.microsoft.com/office/drawing/2010/main">
                  <a14:imgLayer r:embed="rId9">
                    <a14:imgEffect>
                      <a14:backgroundRemoval t="10000" b="90000" l="10000" r="90000">
                        <a14:foregroundMark x1="27413" y1="49129" x2="63320" y2="45645"/>
                      </a14:backgroundRemoval>
                    </a14:imgEffect>
                    <a14:imgEffect>
                      <a14:saturation sat="0"/>
                    </a14:imgEffect>
                  </a14:imgLayer>
                </a14:imgProps>
              </a:ext>
              <a:ext uri="{28A0092B-C50C-407E-A947-70E740481C1C}">
                <a14:useLocalDpi xmlns:a14="http://schemas.microsoft.com/office/drawing/2010/main" val="0"/>
              </a:ext>
            </a:extLst>
          </a:blip>
          <a:stretch>
            <a:fillRect/>
          </a:stretch>
        </p:blipFill>
        <p:spPr>
          <a:xfrm>
            <a:off x="9726022" y="-127000"/>
            <a:ext cx="2444511" cy="2235200"/>
          </a:xfrm>
          <a:prstGeom prst="rect">
            <a:avLst/>
          </a:prstGeom>
        </p:spPr>
      </p:pic>
    </p:spTree>
    <p:extLst>
      <p:ext uri="{BB962C8B-B14F-4D97-AF65-F5344CB8AC3E}">
        <p14:creationId xmlns:p14="http://schemas.microsoft.com/office/powerpoint/2010/main" val="1224534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par>
                                <p:cTn id="11" presetID="22" presetClass="entr" presetSubtype="8"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left)">
                                      <p:cBhvr>
                                        <p:cTn id="13" dur="500"/>
                                        <p:tgtEl>
                                          <p:spTgt spid="27"/>
                                        </p:tgtEl>
                                      </p:cBhvr>
                                    </p:animEffect>
                                  </p:childTnLst>
                                </p:cTn>
                              </p:par>
                              <p:par>
                                <p:cTn id="14" presetID="22" presetClass="entr" presetSubtype="8"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left)">
                                      <p:cBhvr>
                                        <p:cTn id="1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27"/>
                    </p:tgtEl>
                  </p:cond>
                </p:stCondLst>
                <p:endSync evt="end" delay="0">
                  <p:rtn val="all"/>
                </p:endSync>
                <p:childTnLst>
                  <p:par>
                    <p:cTn id="18" fill="hold">
                      <p:stCondLst>
                        <p:cond delay="0"/>
                      </p:stCondLst>
                      <p:childTnLst>
                        <p:par>
                          <p:cTn id="19" fill="hold">
                            <p:stCondLst>
                              <p:cond delay="0"/>
                            </p:stCondLst>
                            <p:childTnLst>
                              <p:par>
                                <p:cTn id="20" presetID="23" presetClass="entr" presetSubtype="32" fill="hold" nodeType="clickEffect">
                                  <p:stCondLst>
                                    <p:cond delay="1000"/>
                                  </p:stCondLst>
                                  <p:childTnLst>
                                    <p:set>
                                      <p:cBhvr>
                                        <p:cTn id="21" dur="1" fill="hold">
                                          <p:stCondLst>
                                            <p:cond delay="0"/>
                                          </p:stCondLst>
                                        </p:cTn>
                                        <p:tgtEl>
                                          <p:spTgt spid="36"/>
                                        </p:tgtEl>
                                        <p:attrNameLst>
                                          <p:attrName>style.visibility</p:attrName>
                                        </p:attrNameLst>
                                      </p:cBhvr>
                                      <p:to>
                                        <p:strVal val="visible"/>
                                      </p:to>
                                    </p:set>
                                    <p:anim calcmode="lin" valueType="num">
                                      <p:cBhvr>
                                        <p:cTn id="22" dur="250" fill="hold"/>
                                        <p:tgtEl>
                                          <p:spTgt spid="36"/>
                                        </p:tgtEl>
                                        <p:attrNameLst>
                                          <p:attrName>ppt_w</p:attrName>
                                        </p:attrNameLst>
                                      </p:cBhvr>
                                      <p:tavLst>
                                        <p:tav tm="0">
                                          <p:val>
                                            <p:strVal val="4*#ppt_w"/>
                                          </p:val>
                                        </p:tav>
                                        <p:tav tm="100000">
                                          <p:val>
                                            <p:strVal val="#ppt_w"/>
                                          </p:val>
                                        </p:tav>
                                      </p:tavLst>
                                    </p:anim>
                                    <p:anim calcmode="lin" valueType="num">
                                      <p:cBhvr>
                                        <p:cTn id="23" dur="250" fill="hold"/>
                                        <p:tgtEl>
                                          <p:spTgt spid="3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0"/>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27"/>
                  </p:tgtEl>
                </p:cond>
              </p:nextCondLst>
            </p:seq>
            <p:seq concurrent="1" nextAc="seek">
              <p:cTn id="24" restart="whenNotActive" fill="hold" evtFilter="cancelBubble" nodeType="interactiveSeq">
                <p:stCondLst>
                  <p:cond evt="onClick" delay="0">
                    <p:tgtEl>
                      <p:spTgt spid="12"/>
                    </p:tgtEl>
                  </p:cond>
                </p:stCondLst>
                <p:endSync evt="end" delay="0">
                  <p:rtn val="all"/>
                </p:endSync>
                <p:childTnLst>
                  <p:par>
                    <p:cTn id="25" fill="hold">
                      <p:stCondLst>
                        <p:cond delay="0"/>
                      </p:stCondLst>
                      <p:childTnLst>
                        <p:par>
                          <p:cTn id="26" fill="hold">
                            <p:stCondLst>
                              <p:cond delay="0"/>
                            </p:stCondLst>
                            <p:childTnLst>
                              <p:par>
                                <p:cTn id="27" presetID="23" presetClass="entr" presetSubtype="32" fill="hold" nodeType="clickEffect">
                                  <p:stCondLst>
                                    <p:cond delay="1000"/>
                                  </p:stCondLst>
                                  <p:childTnLst>
                                    <p:set>
                                      <p:cBhvr>
                                        <p:cTn id="28" dur="1" fill="hold">
                                          <p:stCondLst>
                                            <p:cond delay="0"/>
                                          </p:stCondLst>
                                        </p:cTn>
                                        <p:tgtEl>
                                          <p:spTgt spid="38"/>
                                        </p:tgtEl>
                                        <p:attrNameLst>
                                          <p:attrName>style.visibility</p:attrName>
                                        </p:attrNameLst>
                                      </p:cBhvr>
                                      <p:to>
                                        <p:strVal val="visible"/>
                                      </p:to>
                                    </p:set>
                                    <p:anim calcmode="lin" valueType="num">
                                      <p:cBhvr>
                                        <p:cTn id="29" dur="250" fill="hold"/>
                                        <p:tgtEl>
                                          <p:spTgt spid="38"/>
                                        </p:tgtEl>
                                        <p:attrNameLst>
                                          <p:attrName>ppt_w</p:attrName>
                                        </p:attrNameLst>
                                      </p:cBhvr>
                                      <p:tavLst>
                                        <p:tav tm="0">
                                          <p:val>
                                            <p:strVal val="4*#ppt_w"/>
                                          </p:val>
                                        </p:tav>
                                        <p:tav tm="100000">
                                          <p:val>
                                            <p:strVal val="#ppt_w"/>
                                          </p:val>
                                        </p:tav>
                                      </p:tavLst>
                                    </p:anim>
                                    <p:anim calcmode="lin" valueType="num">
                                      <p:cBhvr>
                                        <p:cTn id="30" dur="250" fill="hold"/>
                                        <p:tgtEl>
                                          <p:spTgt spid="3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7"/>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12"/>
                  </p:tgtEl>
                </p:cond>
              </p:nextCondLst>
            </p:seq>
            <p:seq concurrent="1" nextAc="seek">
              <p:cTn id="31" restart="whenNotActive" fill="hold" evtFilter="cancelBubble" nodeType="interactiveSeq">
                <p:stCondLst>
                  <p:cond evt="onClick" delay="0">
                    <p:tgtEl>
                      <p:spTgt spid="30"/>
                    </p:tgtEl>
                  </p:cond>
                </p:stCondLst>
                <p:endSync evt="end" delay="0">
                  <p:rtn val="all"/>
                </p:endSync>
                <p:childTnLst>
                  <p:par>
                    <p:cTn id="32" fill="hold">
                      <p:stCondLst>
                        <p:cond delay="0"/>
                      </p:stCondLst>
                      <p:childTnLst>
                        <p:par>
                          <p:cTn id="33" fill="hold">
                            <p:stCondLst>
                              <p:cond delay="0"/>
                            </p:stCondLst>
                            <p:childTnLst>
                              <p:par>
                                <p:cTn id="34" presetID="23" presetClass="entr" presetSubtype="32" fill="hold" nodeType="clickEffect">
                                  <p:stCondLst>
                                    <p:cond delay="100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50" fill="hold"/>
                                        <p:tgtEl>
                                          <p:spTgt spid="37"/>
                                        </p:tgtEl>
                                        <p:attrNameLst>
                                          <p:attrName>ppt_w</p:attrName>
                                        </p:attrNameLst>
                                      </p:cBhvr>
                                      <p:tavLst>
                                        <p:tav tm="0">
                                          <p:val>
                                            <p:strVal val="4*#ppt_w"/>
                                          </p:val>
                                        </p:tav>
                                        <p:tav tm="100000">
                                          <p:val>
                                            <p:strVal val="#ppt_w"/>
                                          </p:val>
                                        </p:tav>
                                      </p:tavLst>
                                    </p:anim>
                                    <p:anim calcmode="lin" valueType="num">
                                      <p:cBhvr>
                                        <p:cTn id="37" dur="250" fill="hold"/>
                                        <p:tgtEl>
                                          <p:spTgt spid="3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30"/>
                  </p:tgtEl>
                </p:cond>
              </p:nextCondLst>
            </p:seq>
            <p:seq concurrent="1" nextAc="seek">
              <p:cTn id="38" restart="whenNotActive" fill="hold" evtFilter="cancelBubble" nodeType="interactiveSeq">
                <p:stCondLst>
                  <p:cond evt="onClick" delay="0">
                    <p:tgtEl>
                      <p:spTgt spid="21"/>
                    </p:tgtEl>
                  </p:cond>
                </p:stCondLst>
                <p:endSync evt="end" delay="0">
                  <p:rtn val="all"/>
                </p:endSync>
                <p:childTnLst>
                  <p:par>
                    <p:cTn id="39" fill="hold">
                      <p:stCondLst>
                        <p:cond delay="0"/>
                      </p:stCondLst>
                      <p:childTnLst>
                        <p:par>
                          <p:cTn id="40" fill="hold">
                            <p:stCondLst>
                              <p:cond delay="0"/>
                            </p:stCondLst>
                            <p:childTnLst>
                              <p:par>
                                <p:cTn id="41" presetID="31" presetClass="exit" presetSubtype="0" fill="hold" nodeType="clickEffect">
                                  <p:stCondLst>
                                    <p:cond delay="0"/>
                                  </p:stCondLst>
                                  <p:childTnLst>
                                    <p:anim calcmode="lin" valueType="num">
                                      <p:cBhvr>
                                        <p:cTn id="42" dur="1000"/>
                                        <p:tgtEl>
                                          <p:spTgt spid="21"/>
                                        </p:tgtEl>
                                        <p:attrNameLst>
                                          <p:attrName>ppt_w</p:attrName>
                                        </p:attrNameLst>
                                      </p:cBhvr>
                                      <p:tavLst>
                                        <p:tav tm="0">
                                          <p:val>
                                            <p:strVal val="ppt_w"/>
                                          </p:val>
                                        </p:tav>
                                        <p:tav tm="100000">
                                          <p:val>
                                            <p:fltVal val="0"/>
                                          </p:val>
                                        </p:tav>
                                      </p:tavLst>
                                    </p:anim>
                                    <p:anim calcmode="lin" valueType="num">
                                      <p:cBhvr>
                                        <p:cTn id="43" dur="1000"/>
                                        <p:tgtEl>
                                          <p:spTgt spid="21"/>
                                        </p:tgtEl>
                                        <p:attrNameLst>
                                          <p:attrName>ppt_h</p:attrName>
                                        </p:attrNameLst>
                                      </p:cBhvr>
                                      <p:tavLst>
                                        <p:tav tm="0">
                                          <p:val>
                                            <p:strVal val="ppt_h"/>
                                          </p:val>
                                        </p:tav>
                                        <p:tav tm="100000">
                                          <p:val>
                                            <p:fltVal val="0"/>
                                          </p:val>
                                        </p:tav>
                                      </p:tavLst>
                                    </p:anim>
                                    <p:anim calcmode="lin" valueType="num">
                                      <p:cBhvr>
                                        <p:cTn id="44" dur="1000"/>
                                        <p:tgtEl>
                                          <p:spTgt spid="21"/>
                                        </p:tgtEl>
                                        <p:attrNameLst>
                                          <p:attrName>style.rotation</p:attrName>
                                        </p:attrNameLst>
                                      </p:cBhvr>
                                      <p:tavLst>
                                        <p:tav tm="0">
                                          <p:val>
                                            <p:fltVal val="0"/>
                                          </p:val>
                                        </p:tav>
                                        <p:tav tm="100000">
                                          <p:val>
                                            <p:fltVal val="90"/>
                                          </p:val>
                                        </p:tav>
                                      </p:tavLst>
                                    </p:anim>
                                    <p:animEffect transition="out" filter="fade">
                                      <p:cBhvr>
                                        <p:cTn id="45" dur="1000"/>
                                        <p:tgtEl>
                                          <p:spTgt spid="21"/>
                                        </p:tgtEl>
                                      </p:cBhvr>
                                    </p:animEffect>
                                    <p:set>
                                      <p:cBhvr>
                                        <p:cTn id="46" dur="1" fill="hold">
                                          <p:stCondLst>
                                            <p:cond delay="9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861333" y="279401"/>
            <a:ext cx="8908268" cy="1422400"/>
            <a:chOff x="1395999" y="282064"/>
            <a:chExt cx="6681201" cy="800099"/>
          </a:xfrm>
        </p:grpSpPr>
        <p:sp>
          <p:nvSpPr>
            <p:cNvPr id="5" name="Rounded Rectangle 4"/>
            <p:cNvSpPr/>
            <p:nvPr/>
          </p:nvSpPr>
          <p:spPr>
            <a:xfrm>
              <a:off x="1524000" y="282064"/>
              <a:ext cx="6553200" cy="800099"/>
            </a:xfrm>
            <a:prstGeom prst="roundRect">
              <a:avLst/>
            </a:prstGeom>
            <a:solidFill>
              <a:schemeClr val="tx2">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dirty="0">
                <a:solidFill>
                  <a:prstClr val="white"/>
                </a:solidFill>
                <a:latin typeface="Calibri"/>
              </a:endParaRPr>
            </a:p>
          </p:txBody>
        </p:sp>
        <p:sp>
          <p:nvSpPr>
            <p:cNvPr id="6" name="TextBox 5"/>
            <p:cNvSpPr txBox="1"/>
            <p:nvPr/>
          </p:nvSpPr>
          <p:spPr>
            <a:xfrm>
              <a:off x="1395999" y="324324"/>
              <a:ext cx="6553200" cy="536685"/>
            </a:xfrm>
            <a:prstGeom prst="rect">
              <a:avLst/>
            </a:prstGeom>
            <a:noFill/>
          </p:spPr>
          <p:txBody>
            <a:bodyPr wrap="square" rtlCol="0">
              <a:spAutoFit/>
            </a:bodyPr>
            <a:lstStyle/>
            <a:p>
              <a:pPr algn="ctr" defTabSz="1219170"/>
              <a:r>
                <a:rPr lang="vi-VN" sz="2800" b="1">
                  <a:solidFill>
                    <a:prstClr val="black"/>
                  </a:solidFill>
                  <a:latin typeface="AvantGarde" pitchFamily="2" charset="0"/>
                  <a:ea typeface="AvantGarde" pitchFamily="2" charset="0"/>
                  <a:cs typeface="AvantGarde" pitchFamily="2" charset="0"/>
                </a:rPr>
                <a:t>Đâu không phải là một trong những đặc điểm chính của thông tin số</a:t>
              </a:r>
              <a:endParaRPr lang="en-US" sz="2800" b="1" dirty="0">
                <a:solidFill>
                  <a:prstClr val="black"/>
                </a:solidFill>
                <a:latin typeface="AvantGarde" pitchFamily="2" charset="0"/>
                <a:ea typeface="AvantGarde" pitchFamily="2" charset="0"/>
                <a:cs typeface="AvantGarde" pitchFamily="2" charset="0"/>
              </a:endParaRPr>
            </a:p>
          </p:txBody>
        </p:sp>
      </p:grpSp>
      <p:grpSp>
        <p:nvGrpSpPr>
          <p:cNvPr id="12" name="Group 11"/>
          <p:cNvGrpSpPr/>
          <p:nvPr/>
        </p:nvGrpSpPr>
        <p:grpSpPr>
          <a:xfrm>
            <a:off x="2104569" y="3894065"/>
            <a:ext cx="8737600" cy="1286227"/>
            <a:chOff x="1524000" y="1809750"/>
            <a:chExt cx="6553200" cy="762000"/>
          </a:xfrm>
        </p:grpSpPr>
        <p:sp>
          <p:nvSpPr>
            <p:cNvPr id="7" name="Rectangle 6"/>
            <p:cNvSpPr/>
            <p:nvPr/>
          </p:nvSpPr>
          <p:spPr>
            <a:xfrm>
              <a:off x="1524000" y="1809750"/>
              <a:ext cx="6553200" cy="762000"/>
            </a:xfrm>
            <a:prstGeom prst="rect">
              <a:avLst/>
            </a:prstGeom>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prstClr val="black"/>
                </a:solidFill>
                <a:latin typeface="Calibri"/>
              </a:endParaRPr>
            </a:p>
          </p:txBody>
        </p:sp>
        <p:sp>
          <p:nvSpPr>
            <p:cNvPr id="8" name="TextBox 7"/>
            <p:cNvSpPr txBox="1"/>
            <p:nvPr/>
          </p:nvSpPr>
          <p:spPr>
            <a:xfrm>
              <a:off x="1580608" y="1862544"/>
              <a:ext cx="6418218" cy="346438"/>
            </a:xfrm>
            <a:prstGeom prst="rect">
              <a:avLst/>
            </a:prstGeom>
            <a:noFill/>
          </p:spPr>
          <p:txBody>
            <a:bodyPr wrap="square" rtlCol="0">
              <a:spAutoFit/>
            </a:bodyPr>
            <a:lstStyle/>
            <a:p>
              <a:pPr defTabSz="1219170"/>
              <a:r>
                <a:rPr lang="en-US" sz="3200" b="1">
                  <a:solidFill>
                    <a:prstClr val="black"/>
                  </a:solidFill>
                  <a:latin typeface="AvantGarde" pitchFamily="2" charset="0"/>
                  <a:ea typeface="AvantGarde" pitchFamily="2" charset="0"/>
                  <a:cs typeface="AvantGarde" pitchFamily="2" charset="0"/>
                </a:rPr>
                <a:t>B. Dễ dàng nhân bản</a:t>
              </a:r>
              <a:endParaRPr lang="en-US" sz="3200" b="1" dirty="0">
                <a:solidFill>
                  <a:prstClr val="black"/>
                </a:solidFill>
                <a:latin typeface="AvantGarde" pitchFamily="2" charset="0"/>
                <a:ea typeface="AvantGarde" pitchFamily="2" charset="0"/>
                <a:cs typeface="AvantGarde" pitchFamily="2" charset="0"/>
              </a:endParaRPr>
            </a:p>
          </p:txBody>
        </p:sp>
      </p:grpSp>
      <p:sp>
        <p:nvSpPr>
          <p:cNvPr id="9" name="Notched Right Arrow 8">
            <a:hlinkClick r:id="rId4" action="ppaction://hlinksldjump"/>
          </p:cNvPr>
          <p:cNvSpPr/>
          <p:nvPr/>
        </p:nvSpPr>
        <p:spPr>
          <a:xfrm>
            <a:off x="10827659" y="6186715"/>
            <a:ext cx="1117600" cy="563637"/>
          </a:xfrm>
          <a:prstGeom prst="notched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defTabSz="1219170"/>
            <a:endParaRPr lang="en-US" sz="2400">
              <a:solidFill>
                <a:prstClr val="white"/>
              </a:solidFill>
              <a:latin typeface="Calibri"/>
            </a:endParaRPr>
          </a:p>
        </p:txBody>
      </p:sp>
      <p:grpSp>
        <p:nvGrpSpPr>
          <p:cNvPr id="27" name="Group 26"/>
          <p:cNvGrpSpPr/>
          <p:nvPr/>
        </p:nvGrpSpPr>
        <p:grpSpPr>
          <a:xfrm>
            <a:off x="2076992" y="2209801"/>
            <a:ext cx="8737600" cy="1422400"/>
            <a:chOff x="1524000" y="1809750"/>
            <a:chExt cx="6553200" cy="762000"/>
          </a:xfrm>
        </p:grpSpPr>
        <p:sp>
          <p:nvSpPr>
            <p:cNvPr id="28" name="Rectangle 27"/>
            <p:cNvSpPr/>
            <p:nvPr/>
          </p:nvSpPr>
          <p:spPr>
            <a:xfrm>
              <a:off x="1524000" y="1809750"/>
              <a:ext cx="6553200" cy="762000"/>
            </a:xfrm>
            <a:prstGeom prst="rect">
              <a:avLst/>
            </a:prstGeom>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prstClr val="black"/>
                </a:solidFill>
                <a:latin typeface="Calibri"/>
              </a:endParaRPr>
            </a:p>
          </p:txBody>
        </p:sp>
        <p:sp>
          <p:nvSpPr>
            <p:cNvPr id="29" name="TextBox 28"/>
            <p:cNvSpPr txBox="1"/>
            <p:nvPr/>
          </p:nvSpPr>
          <p:spPr>
            <a:xfrm>
              <a:off x="1601291" y="1829832"/>
              <a:ext cx="6418218" cy="313272"/>
            </a:xfrm>
            <a:prstGeom prst="rect">
              <a:avLst/>
            </a:prstGeom>
            <a:noFill/>
          </p:spPr>
          <p:txBody>
            <a:bodyPr wrap="square" rtlCol="0">
              <a:spAutoFit/>
            </a:bodyPr>
            <a:lstStyle/>
            <a:p>
              <a:pPr defTabSz="1219170"/>
              <a:r>
                <a:rPr lang="en-US" sz="3200" b="1">
                  <a:solidFill>
                    <a:prstClr val="black"/>
                  </a:solidFill>
                  <a:latin typeface="AvantGarde" pitchFamily="2" charset="0"/>
                  <a:ea typeface="AvantGarde" pitchFamily="2" charset="0"/>
                  <a:cs typeface="AvantGarde" pitchFamily="2" charset="0"/>
                </a:rPr>
                <a:t>A. Khó lan truyền </a:t>
              </a:r>
              <a:endParaRPr lang="en-US" sz="3200" b="1" dirty="0">
                <a:solidFill>
                  <a:prstClr val="black"/>
                </a:solidFill>
                <a:latin typeface="AvantGarde" pitchFamily="2" charset="0"/>
                <a:ea typeface="AvantGarde" pitchFamily="2" charset="0"/>
                <a:cs typeface="AvantGarde" pitchFamily="2" charset="0"/>
              </a:endParaRPr>
            </a:p>
          </p:txBody>
        </p:sp>
      </p:grpSp>
      <p:grpSp>
        <p:nvGrpSpPr>
          <p:cNvPr id="30" name="Group 29"/>
          <p:cNvGrpSpPr/>
          <p:nvPr/>
        </p:nvGrpSpPr>
        <p:grpSpPr>
          <a:xfrm>
            <a:off x="2041309" y="5428489"/>
            <a:ext cx="8786351" cy="1315816"/>
            <a:chOff x="1521482" y="1690472"/>
            <a:chExt cx="6589763" cy="986862"/>
          </a:xfrm>
        </p:grpSpPr>
        <p:sp>
          <p:nvSpPr>
            <p:cNvPr id="31" name="Rectangle 30"/>
            <p:cNvSpPr/>
            <p:nvPr/>
          </p:nvSpPr>
          <p:spPr>
            <a:xfrm>
              <a:off x="1558045" y="1690472"/>
              <a:ext cx="6553200" cy="986862"/>
            </a:xfrm>
            <a:prstGeom prst="rect">
              <a:avLst/>
            </a:prstGeom>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prstClr val="black"/>
                </a:solidFill>
                <a:latin typeface="Calibri"/>
              </a:endParaRPr>
            </a:p>
          </p:txBody>
        </p:sp>
        <p:sp>
          <p:nvSpPr>
            <p:cNvPr id="32" name="TextBox 31"/>
            <p:cNvSpPr txBox="1"/>
            <p:nvPr/>
          </p:nvSpPr>
          <p:spPr>
            <a:xfrm>
              <a:off x="1521482" y="1769919"/>
              <a:ext cx="6418218" cy="438581"/>
            </a:xfrm>
            <a:prstGeom prst="rect">
              <a:avLst/>
            </a:prstGeom>
            <a:noFill/>
          </p:spPr>
          <p:txBody>
            <a:bodyPr wrap="square" rtlCol="0">
              <a:spAutoFit/>
            </a:bodyPr>
            <a:lstStyle/>
            <a:p>
              <a:pPr defTabSz="1219170"/>
              <a:r>
                <a:rPr lang="en-US" sz="3200" b="1">
                  <a:solidFill>
                    <a:prstClr val="black"/>
                  </a:solidFill>
                  <a:latin typeface="AvantGarde" pitchFamily="2" charset="0"/>
                  <a:ea typeface="AvantGarde" pitchFamily="2" charset="0"/>
                  <a:cs typeface="AvantGarde" pitchFamily="2" charset="0"/>
                </a:rPr>
                <a:t>C. Khó bị xóa bỏ hoàn toàn</a:t>
              </a:r>
              <a:endParaRPr lang="en-US" sz="3200" b="1" dirty="0">
                <a:solidFill>
                  <a:prstClr val="black"/>
                </a:solidFill>
                <a:latin typeface="AvantGarde" pitchFamily="2" charset="0"/>
                <a:ea typeface="AvantGarde" pitchFamily="2" charset="0"/>
                <a:cs typeface="AvantGarde" pitchFamily="2" charset="0"/>
              </a:endParaRPr>
            </a:p>
          </p:txBody>
        </p:sp>
      </p:grpSp>
      <p:pic>
        <p:nvPicPr>
          <p:cNvPr id="36" name="Picture 35">
            <a:extLst>
              <a:ext uri="{FF2B5EF4-FFF2-40B4-BE49-F238E27FC236}">
                <a16:creationId xmlns:a16="http://schemas.microsoft.com/office/drawing/2014/main" id="{8C73202A-DFDA-497D-B377-24F8C66DD6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56499" y="2388507"/>
            <a:ext cx="1088571" cy="1064987"/>
          </a:xfrm>
          <a:prstGeom prst="rect">
            <a:avLst/>
          </a:prstGeom>
        </p:spPr>
      </p:pic>
      <p:pic>
        <p:nvPicPr>
          <p:cNvPr id="37" name="Picture 36">
            <a:extLst>
              <a:ext uri="{FF2B5EF4-FFF2-40B4-BE49-F238E27FC236}">
                <a16:creationId xmlns:a16="http://schemas.microsoft.com/office/drawing/2014/main" id="{5ACB5494-1D84-4AB1-AFC9-2D23BA91010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26175" y="5606975"/>
            <a:ext cx="1001484" cy="962880"/>
          </a:xfrm>
          <a:prstGeom prst="rect">
            <a:avLst/>
          </a:prstGeom>
        </p:spPr>
      </p:pic>
      <p:pic>
        <p:nvPicPr>
          <p:cNvPr id="38" name="Picture 37">
            <a:extLst>
              <a:ext uri="{FF2B5EF4-FFF2-40B4-BE49-F238E27FC236}">
                <a16:creationId xmlns:a16="http://schemas.microsoft.com/office/drawing/2014/main" id="{5ACB5494-1D84-4AB1-AFC9-2D23BA91010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26174" y="4055739"/>
            <a:ext cx="1001484" cy="962880"/>
          </a:xfrm>
          <a:prstGeom prst="rect">
            <a:avLst/>
          </a:prstGeom>
        </p:spPr>
      </p:pic>
      <p:pic>
        <p:nvPicPr>
          <p:cNvPr id="22" name="Picture 21">
            <a:hlinkClick r:id="rId7" action="ppaction://hlinksldjump"/>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0145890" y="0"/>
            <a:ext cx="2046111" cy="2209800"/>
          </a:xfrm>
          <a:prstGeom prst="rect">
            <a:avLst/>
          </a:prstGeom>
        </p:spPr>
      </p:pic>
    </p:spTree>
    <p:extLst>
      <p:ext uri="{BB962C8B-B14F-4D97-AF65-F5344CB8AC3E}">
        <p14:creationId xmlns:p14="http://schemas.microsoft.com/office/powerpoint/2010/main" val="180829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22"/>
                                        </p:tgtEl>
                                        <p:attrNameLst>
                                          <p:attrName>r</p:attrName>
                                        </p:attrNameLst>
                                      </p:cBhvr>
                                    </p:animRot>
                                    <p:animRot by="-240000">
                                      <p:cBhvr>
                                        <p:cTn id="10" dur="200" fill="hold">
                                          <p:stCondLst>
                                            <p:cond delay="200"/>
                                          </p:stCondLst>
                                        </p:cTn>
                                        <p:tgtEl>
                                          <p:spTgt spid="22"/>
                                        </p:tgtEl>
                                        <p:attrNameLst>
                                          <p:attrName>r</p:attrName>
                                        </p:attrNameLst>
                                      </p:cBhvr>
                                    </p:animRot>
                                    <p:animRot by="240000">
                                      <p:cBhvr>
                                        <p:cTn id="11" dur="200" fill="hold">
                                          <p:stCondLst>
                                            <p:cond delay="400"/>
                                          </p:stCondLst>
                                        </p:cTn>
                                        <p:tgtEl>
                                          <p:spTgt spid="22"/>
                                        </p:tgtEl>
                                        <p:attrNameLst>
                                          <p:attrName>r</p:attrName>
                                        </p:attrNameLst>
                                      </p:cBhvr>
                                    </p:animRot>
                                    <p:animRot by="-240000">
                                      <p:cBhvr>
                                        <p:cTn id="12" dur="200" fill="hold">
                                          <p:stCondLst>
                                            <p:cond delay="600"/>
                                          </p:stCondLst>
                                        </p:cTn>
                                        <p:tgtEl>
                                          <p:spTgt spid="22"/>
                                        </p:tgtEl>
                                        <p:attrNameLst>
                                          <p:attrName>r</p:attrName>
                                        </p:attrNameLst>
                                      </p:cBhvr>
                                    </p:animRot>
                                    <p:animRot by="120000">
                                      <p:cBhvr>
                                        <p:cTn id="13" dur="200" fill="hold">
                                          <p:stCondLst>
                                            <p:cond delay="800"/>
                                          </p:stCondLst>
                                        </p:cTn>
                                        <p:tgtEl>
                                          <p:spTgt spid="22"/>
                                        </p:tgtEl>
                                        <p:attrNameLst>
                                          <p:attrName>r</p:attrName>
                                        </p:attrNameLst>
                                      </p:cBhvr>
                                    </p:animRot>
                                  </p:childTnLst>
                                </p:cTn>
                              </p:par>
                              <p:par>
                                <p:cTn id="14" presetID="10" presetClass="entr" presetSubtype="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27"/>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1000"/>
                                  </p:stCondLst>
                                  <p:childTnLst>
                                    <p:set>
                                      <p:cBhvr>
                                        <p:cTn id="27" dur="1" fill="hold">
                                          <p:stCondLst>
                                            <p:cond delay="0"/>
                                          </p:stCondLst>
                                        </p:cTn>
                                        <p:tgtEl>
                                          <p:spTgt spid="36"/>
                                        </p:tgtEl>
                                        <p:attrNameLst>
                                          <p:attrName>style.visibility</p:attrName>
                                        </p:attrNameLst>
                                      </p:cBhvr>
                                      <p:to>
                                        <p:strVal val="visible"/>
                                      </p:to>
                                    </p:set>
                                    <p:anim calcmode="lin" valueType="num">
                                      <p:cBhvr>
                                        <p:cTn id="28" dur="250" fill="hold"/>
                                        <p:tgtEl>
                                          <p:spTgt spid="36"/>
                                        </p:tgtEl>
                                        <p:attrNameLst>
                                          <p:attrName>ppt_w</p:attrName>
                                        </p:attrNameLst>
                                      </p:cBhvr>
                                      <p:tavLst>
                                        <p:tav tm="0">
                                          <p:val>
                                            <p:strVal val="4*#ppt_w"/>
                                          </p:val>
                                        </p:tav>
                                        <p:tav tm="100000">
                                          <p:val>
                                            <p:strVal val="#ppt_w"/>
                                          </p:val>
                                        </p:tav>
                                      </p:tavLst>
                                    </p:anim>
                                    <p:anim calcmode="lin" valueType="num">
                                      <p:cBhvr>
                                        <p:cTn id="29" dur="250" fill="hold"/>
                                        <p:tgtEl>
                                          <p:spTgt spid="3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27"/>
                  </p:tgtEl>
                </p:cond>
              </p:nextCondLst>
            </p:seq>
            <p:seq concurrent="1" nextAc="seek">
              <p:cTn id="30" restart="whenNotActive" fill="hold" evtFilter="cancelBubble" nodeType="interactiveSeq">
                <p:stCondLst>
                  <p:cond evt="onClick" delay="0">
                    <p:tgtEl>
                      <p:spTgt spid="12"/>
                    </p:tgtEl>
                  </p:cond>
                </p:stCondLst>
                <p:endSync evt="end" delay="0">
                  <p:rtn val="all"/>
                </p:endSync>
                <p:childTnLst>
                  <p:par>
                    <p:cTn id="31" fill="hold">
                      <p:stCondLst>
                        <p:cond delay="0"/>
                      </p:stCondLst>
                      <p:childTnLst>
                        <p:par>
                          <p:cTn id="32" fill="hold">
                            <p:stCondLst>
                              <p:cond delay="0"/>
                            </p:stCondLst>
                            <p:childTnLst>
                              <p:par>
                                <p:cTn id="33" presetID="23" presetClass="entr" presetSubtype="32" fill="hold" nodeType="clickEffect">
                                  <p:stCondLst>
                                    <p:cond delay="100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strVal val="4*#ppt_w"/>
                                          </p:val>
                                        </p:tav>
                                        <p:tav tm="100000">
                                          <p:val>
                                            <p:strVal val="#ppt_w"/>
                                          </p:val>
                                        </p:tav>
                                      </p:tavLst>
                                    </p:anim>
                                    <p:anim calcmode="lin" valueType="num">
                                      <p:cBhvr>
                                        <p:cTn id="36" dur="250" fill="hold"/>
                                        <p:tgtEl>
                                          <p:spTgt spid="3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3"/>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12"/>
                  </p:tgtEl>
                </p:cond>
              </p:nextCondLst>
            </p:seq>
            <p:seq concurrent="1" nextAc="seek">
              <p:cTn id="37" restart="whenNotActive" fill="hold" evtFilter="cancelBubble" nodeType="interactiveSeq">
                <p:stCondLst>
                  <p:cond evt="onClick" delay="0">
                    <p:tgtEl>
                      <p:spTgt spid="30"/>
                    </p:tgtEl>
                  </p:cond>
                </p:stCondLst>
                <p:endSync evt="end" delay="0">
                  <p:rtn val="all"/>
                </p:endSync>
                <p:childTnLst>
                  <p:par>
                    <p:cTn id="38" fill="hold">
                      <p:stCondLst>
                        <p:cond delay="0"/>
                      </p:stCondLst>
                      <p:childTnLst>
                        <p:par>
                          <p:cTn id="39" fill="hold">
                            <p:stCondLst>
                              <p:cond delay="0"/>
                            </p:stCondLst>
                            <p:childTnLst>
                              <p:par>
                                <p:cTn id="40" presetID="23" presetClass="entr" presetSubtype="32" fill="hold" nodeType="clickEffect">
                                  <p:stCondLst>
                                    <p:cond delay="1000"/>
                                  </p:stCondLst>
                                  <p:childTnLst>
                                    <p:set>
                                      <p:cBhvr>
                                        <p:cTn id="41" dur="1" fill="hold">
                                          <p:stCondLst>
                                            <p:cond delay="0"/>
                                          </p:stCondLst>
                                        </p:cTn>
                                        <p:tgtEl>
                                          <p:spTgt spid="37"/>
                                        </p:tgtEl>
                                        <p:attrNameLst>
                                          <p:attrName>style.visibility</p:attrName>
                                        </p:attrNameLst>
                                      </p:cBhvr>
                                      <p:to>
                                        <p:strVal val="visible"/>
                                      </p:to>
                                    </p:set>
                                    <p:anim calcmode="lin" valueType="num">
                                      <p:cBhvr>
                                        <p:cTn id="42" dur="250" fill="hold"/>
                                        <p:tgtEl>
                                          <p:spTgt spid="37"/>
                                        </p:tgtEl>
                                        <p:attrNameLst>
                                          <p:attrName>ppt_w</p:attrName>
                                        </p:attrNameLst>
                                      </p:cBhvr>
                                      <p:tavLst>
                                        <p:tav tm="0">
                                          <p:val>
                                            <p:strVal val="4*#ppt_w"/>
                                          </p:val>
                                        </p:tav>
                                        <p:tav tm="100000">
                                          <p:val>
                                            <p:strVal val="#ppt_w"/>
                                          </p:val>
                                        </p:tav>
                                      </p:tavLst>
                                    </p:anim>
                                    <p:anim calcmode="lin" valueType="num">
                                      <p:cBhvr>
                                        <p:cTn id="43" dur="250" fill="hold"/>
                                        <p:tgtEl>
                                          <p:spTgt spid="3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0"/>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30"/>
                  </p:tgtEl>
                </p:cond>
              </p:nextCondLst>
            </p:seq>
            <p:seq concurrent="1" nextAc="seek">
              <p:cTn id="44" restart="whenNotActive" fill="hold" evtFilter="cancelBubble" nodeType="interactiveSeq">
                <p:stCondLst>
                  <p:cond evt="onClick" delay="0">
                    <p:tgtEl>
                      <p:spTgt spid="22"/>
                    </p:tgtEl>
                  </p:cond>
                </p:stCondLst>
                <p:endSync evt="end" delay="0">
                  <p:rtn val="all"/>
                </p:endSync>
                <p:childTnLst>
                  <p:par>
                    <p:cTn id="45" fill="hold">
                      <p:stCondLst>
                        <p:cond delay="0"/>
                      </p:stCondLst>
                      <p:childTnLst>
                        <p:par>
                          <p:cTn id="46" fill="hold">
                            <p:stCondLst>
                              <p:cond delay="0"/>
                            </p:stCondLst>
                            <p:childTnLst>
                              <p:par>
                                <p:cTn id="47" presetID="31" presetClass="exit" presetSubtype="0" fill="hold" nodeType="withEffect">
                                  <p:stCondLst>
                                    <p:cond delay="0"/>
                                  </p:stCondLst>
                                  <p:childTnLst>
                                    <p:anim calcmode="lin" valueType="num">
                                      <p:cBhvr>
                                        <p:cTn id="48" dur="1000"/>
                                        <p:tgtEl>
                                          <p:spTgt spid="22"/>
                                        </p:tgtEl>
                                        <p:attrNameLst>
                                          <p:attrName>ppt_w</p:attrName>
                                        </p:attrNameLst>
                                      </p:cBhvr>
                                      <p:tavLst>
                                        <p:tav tm="0">
                                          <p:val>
                                            <p:strVal val="ppt_w"/>
                                          </p:val>
                                        </p:tav>
                                        <p:tav tm="100000">
                                          <p:val>
                                            <p:fltVal val="0"/>
                                          </p:val>
                                        </p:tav>
                                      </p:tavLst>
                                    </p:anim>
                                    <p:anim calcmode="lin" valueType="num">
                                      <p:cBhvr>
                                        <p:cTn id="49" dur="1000"/>
                                        <p:tgtEl>
                                          <p:spTgt spid="22"/>
                                        </p:tgtEl>
                                        <p:attrNameLst>
                                          <p:attrName>ppt_h</p:attrName>
                                        </p:attrNameLst>
                                      </p:cBhvr>
                                      <p:tavLst>
                                        <p:tav tm="0">
                                          <p:val>
                                            <p:strVal val="ppt_h"/>
                                          </p:val>
                                        </p:tav>
                                        <p:tav tm="100000">
                                          <p:val>
                                            <p:fltVal val="0"/>
                                          </p:val>
                                        </p:tav>
                                      </p:tavLst>
                                    </p:anim>
                                    <p:anim calcmode="lin" valueType="num">
                                      <p:cBhvr>
                                        <p:cTn id="50" dur="1000"/>
                                        <p:tgtEl>
                                          <p:spTgt spid="22"/>
                                        </p:tgtEl>
                                        <p:attrNameLst>
                                          <p:attrName>style.rotation</p:attrName>
                                        </p:attrNameLst>
                                      </p:cBhvr>
                                      <p:tavLst>
                                        <p:tav tm="0">
                                          <p:val>
                                            <p:fltVal val="0"/>
                                          </p:val>
                                        </p:tav>
                                        <p:tav tm="100000">
                                          <p:val>
                                            <p:fltVal val="90"/>
                                          </p:val>
                                        </p:tav>
                                      </p:tavLst>
                                    </p:anim>
                                    <p:animEffect transition="out" filter="fade">
                                      <p:cBhvr>
                                        <p:cTn id="51" dur="1000"/>
                                        <p:tgtEl>
                                          <p:spTgt spid="22"/>
                                        </p:tgtEl>
                                      </p:cBhvr>
                                    </p:animEffect>
                                    <p:set>
                                      <p:cBhvr>
                                        <p:cTn id="52"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timing>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TotalTime>
  <Words>305</Words>
  <Application>Microsoft Office PowerPoint</Application>
  <PresentationFormat>Widescreen</PresentationFormat>
  <Paragraphs>50</Paragraphs>
  <Slides>11</Slides>
  <Notes>0</Notes>
  <HiddenSlides>0</HiddenSlides>
  <MMClips>2</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11</vt:i4>
      </vt:variant>
    </vt:vector>
  </HeadingPairs>
  <TitlesOfParts>
    <vt:vector size="22" baseType="lpstr">
      <vt:lpstr>Arial</vt:lpstr>
      <vt:lpstr>AvantGarde</vt:lpstr>
      <vt:lpstr>Calibri</vt:lpstr>
      <vt:lpstr>Calibri Light</vt:lpstr>
      <vt:lpstr>Modern Love</vt:lpstr>
      <vt:lpstr>Open Sans</vt:lpstr>
      <vt:lpstr>Raleway</vt:lpstr>
      <vt:lpstr>The Hand</vt:lpstr>
      <vt:lpstr>SketchyVTI</vt:lpstr>
      <vt:lpstr>Office Theme</vt:lpstr>
      <vt:lpstr>1_Office Theme</vt:lpstr>
      <vt:lpstr>KHỞI ĐỘNG</vt:lpstr>
      <vt:lpstr>Tiết 8: ÔN TẬP GIỮA HỌC KÌ I</vt:lpstr>
      <vt:lpstr>SƠ ĐỒ TƯ DUY</vt:lpstr>
      <vt:lpstr>ÔN TẬP LÝ THUYẾT</vt:lpstr>
      <vt:lpstr>ÔN TẬP THỰC HÀNH</vt:lpstr>
      <vt:lpstr>PowerPoint Presentation</vt:lpstr>
      <vt:lpstr>PowerPoint Presentation</vt:lpstr>
      <vt:lpstr>PowerPoint Presentation</vt:lpstr>
      <vt:lpstr>PowerPoint Presentation</vt:lpstr>
      <vt:lpstr>PowerPoint Presentation</vt:lpstr>
      <vt:lpstr>HƯỚNG DẪN  VỀ NHÀ</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Tiết 2. Bài 1:  LƯỢC SỬ CÔNG CỤ TÍNH TOÁN (TIẾP)</dc:title>
  <dc:creator>Ban Thinh</dc:creator>
  <cp:lastModifiedBy>Admin</cp:lastModifiedBy>
  <cp:revision>8</cp:revision>
  <dcterms:created xsi:type="dcterms:W3CDTF">2023-06-05T12:10:35Z</dcterms:created>
  <dcterms:modified xsi:type="dcterms:W3CDTF">2025-02-11T11:34:15Z</dcterms:modified>
</cp:coreProperties>
</file>