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61" r:id="rId4"/>
    <p:sldId id="266" r:id="rId5"/>
    <p:sldId id="263" r:id="rId6"/>
    <p:sldId id="264" r:id="rId7"/>
    <p:sldId id="25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BDF"/>
    <a:srgbClr val="92261E"/>
    <a:srgbClr val="833E7E"/>
    <a:srgbClr val="55C8FF"/>
    <a:srgbClr val="012967"/>
    <a:srgbClr val="547A88"/>
    <a:srgbClr val="385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</c:v>
                </c:pt>
                <c:pt idx="2">
                  <c:v>0.3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E-42A7-B210-66830E1DBEC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161196157383006"/>
          <c:y val="0.856782472489911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0.32</c:v>
                </c:pt>
                <c:pt idx="2">
                  <c:v>0.3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7-4CF7-90DA-6F2F30DF82E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1266744716483185"/>
          <c:y val="0.85222511891283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0.21</c:v>
                </c:pt>
                <c:pt idx="2">
                  <c:v>0.5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BA-4677-B082-E29F74A897C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3683262717911349"/>
          <c:y val="0.82488099745039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</c:v>
                </c:pt>
                <c:pt idx="2">
                  <c:v>0.3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D4-4706-B684-17B4C56254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CECC-1265-BF1F-5454-B979F9D77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364A6-DA79-6A7C-77DB-9A28CB6B3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E4005-5BA2-95AA-832A-4EF3A667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5B0BB-1A15-9EFA-4311-0615FAE0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59E74-471C-B456-BE3C-917F2383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9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72D1-4D6E-2E6C-43FF-6411E98F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DF401-0017-DED8-BEFA-54268309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92554-CB63-67A8-7796-3A73B357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0A0B-CDCC-A0D6-FA39-BE48844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A187-4F09-68EF-1860-A9A65180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1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A5F81-491D-AD15-EB8D-18884DFE7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E1119-2A58-8794-C730-7FE1FD013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F6F71-9D1F-C832-3152-1551C3C1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128E-2F2F-50A6-0113-497C1323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FD5A-0512-2D79-62A4-09F9E2A9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99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64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29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51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17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6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81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68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0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18A3-B1C8-DAE6-A16C-9A132AD7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64B7-3F8D-9FB5-F77E-90994A92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01A4-EC11-F812-5882-E6AC934C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C2E05-27BC-4BFC-6DB6-D2BAA0DC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D1AD-AD03-E997-FF14-2E0548B4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30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37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18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3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285B-021A-2FD5-9A86-19CC6EB7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519C7-B42B-9654-CA95-E92A2A0DE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1E7B0-CAA0-F8CF-C26D-E5A3DE2F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E2E3A-F6EB-7043-C37A-E5C6EEA1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666EB-808B-993D-696E-65DCC13F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4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D9BA-8D14-CA11-2836-3C9EF56F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C703A-C888-407B-00AA-C9B842785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FD341-0C27-4CCB-95AE-F170641B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DCEC6-13CF-F039-ECB1-8623DD32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49B14-D2F6-9E83-0414-1A6EC1CF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4273-652C-0D4D-E420-9FF1D9C4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0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F457-0B38-F87A-E4FE-D861E59E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B4CAF-76D6-8F97-51B2-DE1804353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DF713-9BBD-37A6-743A-771BB754C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AC206-1C3F-6FE9-2AB4-84D820C3C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B1E67-0EF5-C77B-AF37-91FC8D31B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BCBB4-1AB5-891F-804F-B8D7538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1AA98-4E3D-1BE2-B6A4-7969DC26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878BE-23AA-0213-9C62-B1743B5F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1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379B-FC85-FA3D-5002-C3413ACC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6454E-613C-ED81-C48F-AF2D4B9A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26971-D004-52C7-5D60-4FCB53DC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66382-F80B-6BF3-CAED-F2964A17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7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A5AA8-72BB-4177-7E80-3FF0E753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02FCC-63E8-8460-0171-AEA15F38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BF3D8-7913-A908-3141-38CF459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7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ECC1-978E-73C3-C99E-8862B7D7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F6DC4-A6A6-72F2-82DD-9E5039F1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88A88-8472-2AC2-71CB-FF972A819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701FA-1478-1E54-AAC9-9BA5D194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B99E5-E756-4DC8-F752-DCFB82C0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565FF-7EB9-1626-B641-1AEEC6F1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3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D1A2-26B5-2A1B-49BE-50CABEF4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451082-C6FD-F739-9380-E06C76D7B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DA92F-1D7D-09B4-6D5D-402011206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44399-3269-CF14-352D-CF5747C0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A0F7B-AEC5-054C-7D55-8A705A39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DDA33-0BA2-9F6D-F560-00B7C913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3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51410-13EC-75DF-E567-5B261459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6A83-2F56-2EF6-E09F-E5F8A60E0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B5A6A-000A-942E-C947-7E150DF5B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F5742-7E8D-CB8E-62CD-4A4011F64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37-F57F-2A9F-5E3A-AFD88383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4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6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2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3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4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01EE7-04D1-5B4E-666B-B228A048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DD93D94F-3CC6-D47C-7336-272D756DF8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370.510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8E472-3625-7328-2802-E31D11D9F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4" y="836404"/>
            <a:ext cx="4583791" cy="4583791"/>
          </a:xfrm>
          <a:prstGeom prst="rect">
            <a:avLst/>
          </a:prstGeom>
        </p:spPr>
      </p:pic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8E1BC5-225C-6F48-8F30-248A5CDB1647}"/>
              </a:ext>
            </a:extLst>
          </p:cNvPr>
          <p:cNvSpPr/>
          <p:nvPr/>
        </p:nvSpPr>
        <p:spPr>
          <a:xfrm>
            <a:off x="1228436" y="591127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1974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41">
        <p:circle/>
      </p:transition>
    </mc:Choice>
    <mc:Fallback xmlns="">
      <p:transition spd="slow" advTm="12041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0488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xit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0488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7" objId="4"/>
        <p14:stopEvt time="1204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543" y="621047"/>
            <a:ext cx="10724509" cy="6463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VẬN DỤNG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C86387-58C4-42BB-BC22-5372C54A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273" y="2265288"/>
            <a:ext cx="7934036" cy="116371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 dẫn về nhà: Tìm kiếm thông tin và tạo một bài trình chiếu về chủ đề là đội bóng mà em hâm mộ.</a:t>
            </a:r>
            <a:endParaRPr lang="vi-VN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hỏi : </a:t>
            </a:r>
            <a:r>
              <a:rPr lang="vi-VN" sz="2400">
                <a:solidFill>
                  <a:prstClr val="white"/>
                </a:solidFill>
                <a:latin typeface="Calibri"/>
              </a:rPr>
              <a:t>Em nên làm gì khi đọc được một bài báo trên mạng xã hội có nội dung chính như sau: </a:t>
            </a:r>
            <a:r>
              <a:rPr lang="vi-VN" sz="2400" i="1">
                <a:solidFill>
                  <a:prstClr val="white"/>
                </a:solidFill>
                <a:latin typeface="Calibri"/>
              </a:rPr>
              <a:t>Ngày mai, tức thứ hai, ngày 28 tháng 10 năm 2023, Bộ Giáo dục và Đào tạo cho phép tất cả học sinh nghỉ học một ngày.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>
                <a:solidFill>
                  <a:prstClr val="white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Kiểm tra lại nguồn thông tin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Gọi điện cho bạn bè cùng nghỉ học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Chia sẻ thông tin lên trang cá nhân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>
                <a:solidFill>
                  <a:prstClr val="white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Không đến trường vào ngày hôm sau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" name="5050">
            <a:extLst>
              <a:ext uri="{FF2B5EF4-FFF2-40B4-BE49-F238E27FC236}">
                <a16:creationId xmlns:a16="http://schemas.microsoft.com/office/drawing/2014/main" id="{0115ED7E-5ABD-3FE2-936B-FBA8955A2728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KhanGia">
            <a:extLst>
              <a:ext uri="{FF2B5EF4-FFF2-40B4-BE49-F238E27FC236}">
                <a16:creationId xmlns:a16="http://schemas.microsoft.com/office/drawing/2014/main" id="{8B1ABE68-D461-C3A3-2913-74C9806F15A5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302E729-628E-5709-D89E-18B8DF120BF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" name="Graphic 5" descr="Group of men outline">
              <a:extLst>
                <a:ext uri="{FF2B5EF4-FFF2-40B4-BE49-F238E27FC236}">
                  <a16:creationId xmlns:a16="http://schemas.microsoft.com/office/drawing/2014/main" id="{6C964283-250E-DB42-E1C8-CCE393847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783F963-A2BF-93B5-125D-212C6ADC121F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54D874-4C7A-5E08-5921-2F8836414879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34" grpId="3"/>
      <p:bldP spid="2" grpId="0" animBg="1"/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: </a:t>
            </a:r>
            <a:r>
              <a:rPr lang="en-US" sz="2400">
                <a:solidFill>
                  <a:prstClr val="white"/>
                </a:solidFill>
              </a:rPr>
              <a:t>Đâu là một ví dụ về xử lý thông tin?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883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ạo một bài trình chiếu về</a:t>
            </a:r>
            <a:r>
              <a:rPr lang="en-US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đất nước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 tải một đoạn video trên Internet.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Tì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 tên một đất nước trên bản đồ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noProof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hia sẻ một bức ảnh lên mạng xã hội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27357E4D-FA75-2491-7CB8-3574D034D220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5385AFB6-CD6A-E987-69F5-5C22F39D0173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674953-632C-0BEA-5ED8-A25DF3E740A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E1F76701-3118-B7B5-463F-9DCF1E6D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346A718C-BF53-B59E-1985-AAF8C0B95A3D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DCD253-FA01-537B-183B-D1E95B5B1866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53182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34" grpId="3"/>
      <p:bldP spid="28" grpId="0" animBg="1"/>
      <p:bldGraphic spid="3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 hỏi : 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</a:rPr>
              <a:t>Em cần tìm kiếm thông tin về một chính sách của Bộ giáo dục. Theo em, website nào dưới đây có chứa thông tin đáng tin cậy nhất? (Moet – Ministry of Education Traning – có nghĩa là Bộ Giáo dục và Đào tạo)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moet.gov.vn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moet.com	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moet.net	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moet.org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253B5DF6-368B-4296-F1BB-1E153BB95373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A1BD61DE-F676-0843-E3F9-4159A6B7147F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569DA1A-3F44-8AE9-F673-C531AE229A1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2CF8BD96-30E0-43A4-81AA-F571B6537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3975D9BB-408D-0483-B833-FB6CFAD8D467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3AF07C-C7F6-1DB9-61B3-B272660F55E4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16259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28" grpId="0" animBg="1"/>
      <p:bldGraphic spid="3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prstClr val="white"/>
                </a:solidFill>
              </a:rPr>
              <a:t>Câu hỏi : Để thực hiện báo cáo về nội dung “Dự báo sự phát triển của máy tính”, thông tin nào sau đây là phù hợp nhất?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Tương lai của máy tính điện tử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83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Cách sử dụng máy tính để viết báo cáo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Khái niệm máy tính điện tử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Lược sử máy tính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9360E4E8-D3D3-321A-BED7-6277F94C2B90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663EE0F1-55F6-2347-56B2-7FC8047A432C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87B78E7-CE33-E68A-4E53-80428453E75B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048FB50E-3808-3DC4-2212-ED888DC66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459F550D-1AD3-6005-0185-892B3AC90184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00DEEB-30B0-1CF9-5CE2-24A098EAE68F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23569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34" grpId="3"/>
      <p:bldP spid="28" grpId="0" animBg="1"/>
      <p:bldGraphic spid="3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543" y="963931"/>
            <a:ext cx="10724509" cy="15696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 HÀNH: KHAI THÁC THÔNG TIN SỐ</a:t>
            </a:r>
            <a:r>
              <a:rPr lang="en-US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(Tiếp)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BD655-F7DD-EBAD-D6B3-E49C84B09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3008" y="6482398"/>
            <a:ext cx="4300839" cy="375602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dạy: </a:t>
            </a:r>
            <a:r>
              <a:rPr lang="en-US" sz="1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Trình Thị Thấm</a:t>
            </a:r>
            <a:endParaRPr lang="en-US"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B4AFF-325D-E5FD-47C1-1CAEE50C0458}"/>
              </a:ext>
            </a:extLst>
          </p:cNvPr>
          <p:cNvSpPr txBox="1"/>
          <p:nvPr/>
        </p:nvSpPr>
        <p:spPr>
          <a:xfrm>
            <a:off x="1510748" y="547999"/>
            <a:ext cx="300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 6. </a:t>
            </a:r>
            <a:r>
              <a:rPr lang="vi-VN" sz="36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</a:t>
            </a:r>
            <a:r>
              <a:rPr lang="en-US" sz="36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vi-VN" sz="36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6332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2046" y="1585688"/>
            <a:ext cx="8213669" cy="646331"/>
          </a:xfrm>
          <a:solidFill>
            <a:srgbClr val="9ACBDF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Nhiệm vụ 3: Xử lý và trao đổi thông tin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C86387-58C4-42BB-BC22-5372C54A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3680" y="2955706"/>
            <a:ext cx="7010400" cy="2207421"/>
          </a:xfrm>
          <a:solidFill>
            <a:srgbClr val="9ACBDF"/>
          </a:solidFill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 cứu trang 16, 17 SGK và thực hành cá nhân để giải quyết nhiệm vụ sau:</a:t>
            </a:r>
            <a:endParaRPr lang="vi-VN" sz="180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vi-VN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 bài trình chiếu theo cấu trúc đã xác định ở tiết trước.</a:t>
            </a:r>
          </a:p>
          <a:p>
            <a:pPr algn="l">
              <a:lnSpc>
                <a:spcPct val="100000"/>
              </a:lnSpc>
            </a:pP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vi-VN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Biên tập nội dung của bài trình chiếu đó.</a:t>
            </a:r>
          </a:p>
          <a:p>
            <a:pPr algn="l">
              <a:lnSpc>
                <a:spcPct val="100000"/>
              </a:lnSpc>
            </a:pP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vi-VN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sẻ bài trình chiếu trong môi trường số</a:t>
            </a: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(Phần này giáo viên nên gợi ý một số phương án chia sẻ hiệu quả)</a:t>
            </a:r>
            <a:endParaRPr lang="vi-VN" sz="180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925" y="1353953"/>
            <a:ext cx="8388767" cy="646331"/>
          </a:xfrm>
          <a:solidFill>
            <a:srgbClr val="9ACBDF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Nhiệm vụ 3: Xử lý và trao đổi thông tin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C86387-58C4-42BB-BC22-5372C54A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3544" y="2539244"/>
            <a:ext cx="3779529" cy="563879"/>
          </a:xfrm>
          <a:solidFill>
            <a:srgbClr val="9ACBDF"/>
          </a:solidFill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Trang chiếu tham khảo:</a:t>
            </a:r>
            <a:endParaRPr lang="vi-VN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CF096-DB8B-69FF-0168-1B8C1EB66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447"/>
          <a:stretch/>
        </p:blipFill>
        <p:spPr>
          <a:xfrm>
            <a:off x="110837" y="3819969"/>
            <a:ext cx="3934692" cy="1947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CFE29D-01C7-2F55-7006-3D341CD1C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402" b="-514"/>
          <a:stretch/>
        </p:blipFill>
        <p:spPr>
          <a:xfrm>
            <a:off x="3962401" y="3509725"/>
            <a:ext cx="3934692" cy="2567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7C0EB-AC6F-B349-DFC6-4CF8C3137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92" y="3588234"/>
            <a:ext cx="4203051" cy="24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9446" y="1585688"/>
            <a:ext cx="3233107" cy="6463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LUYỆN TẬP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C86387-58C4-42BB-BC22-5372C54A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1341" y="2770979"/>
            <a:ext cx="7934036" cy="73874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 thiện bài trình chiếu và lưu theo đường dẫn sau:</a:t>
            </a:r>
            <a:endParaRPr lang="vi-VN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E92FBAE0-8B7C-46BE-F06D-218E4AED8A6B}"/>
              </a:ext>
            </a:extLst>
          </p:cNvPr>
          <p:cNvSpPr txBox="1">
            <a:spLocks/>
          </p:cNvSpPr>
          <p:nvPr/>
        </p:nvSpPr>
        <p:spPr>
          <a:xfrm>
            <a:off x="4706125" y="4048685"/>
            <a:ext cx="1597891" cy="738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D:\Khối 8</a:t>
            </a:r>
            <a:endParaRPr lang="vi-VN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83C532-11BF-8F30-92E3-B1C8FE0A0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380" y="3429000"/>
            <a:ext cx="1400961" cy="14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471</Words>
  <Application>Microsoft Office PowerPoint</Application>
  <PresentationFormat>Widescreen</PresentationFormat>
  <Paragraphs>48</Paragraphs>
  <Slides>10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THỰC HÀNH: KHAI THÁC THÔNG TIN SỐ (Tiếp)</vt:lpstr>
      <vt:lpstr>Nhiệm vụ 3: Xử lý và trao đổi thông tin</vt:lpstr>
      <vt:lpstr>Nhiệm vụ 3: Xử lý và trao đổi thông tin</vt:lpstr>
      <vt:lpstr>LUYỆN TẬP</vt:lpstr>
      <vt:lpstr>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2. Bài 1:  LƯỢC SỬ CÔNG CỤ TÍNH TOÁN (TIẾP)</dc:title>
  <dc:creator>Ban Thinh</dc:creator>
  <cp:lastModifiedBy>Admin</cp:lastModifiedBy>
  <cp:revision>13</cp:revision>
  <dcterms:created xsi:type="dcterms:W3CDTF">2023-06-05T12:10:35Z</dcterms:created>
  <dcterms:modified xsi:type="dcterms:W3CDTF">2025-02-11T11:29:47Z</dcterms:modified>
</cp:coreProperties>
</file>