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8" r:id="rId3"/>
    <p:sldId id="256" r:id="rId4"/>
    <p:sldId id="259" r:id="rId5"/>
    <p:sldId id="260" r:id="rId6"/>
    <p:sldId id="261" r:id="rId7"/>
    <p:sldId id="262" r:id="rId8"/>
    <p:sldId id="257" r:id="rId9"/>
    <p:sldId id="263" r:id="rId10"/>
    <p:sldId id="26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54B"/>
    <a:srgbClr val="92261E"/>
    <a:srgbClr val="833E7E"/>
    <a:srgbClr val="55C8FF"/>
    <a:srgbClr val="012967"/>
    <a:srgbClr val="547A88"/>
    <a:srgbClr val="3857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88" d="100"/>
          <a:sy n="88" d="100"/>
        </p:scale>
        <p:origin x="451"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02695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506315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231499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t>11-02-2025</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38330499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t>11-02-2025</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33994204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44F2F87C-BCA9-43C6-9FC1-2CD6AB618253}" type="datetimeFigureOut">
              <a:rPr lang="es-CL" smtClean="0"/>
              <a:t>11-02-2025</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1077451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p:cNvSpPr>
            <a:spLocks noGrp="1"/>
          </p:cNvSpPr>
          <p:nvPr>
            <p:ph type="dt" sz="half" idx="10"/>
          </p:nvPr>
        </p:nvSpPr>
        <p:spPr/>
        <p:txBody>
          <a:bodyPr/>
          <a:lstStyle/>
          <a:p>
            <a:fld id="{44F2F87C-BCA9-43C6-9FC1-2CD6AB618253}" type="datetimeFigureOut">
              <a:rPr lang="es-CL" smtClean="0"/>
              <a:t>11-02-2025</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305269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p:cNvSpPr>
            <a:spLocks noGrp="1"/>
          </p:cNvSpPr>
          <p:nvPr>
            <p:ph type="dt" sz="half" idx="10"/>
          </p:nvPr>
        </p:nvSpPr>
        <p:spPr/>
        <p:txBody>
          <a:bodyPr/>
          <a:lstStyle/>
          <a:p>
            <a:fld id="{44F2F87C-BCA9-43C6-9FC1-2CD6AB618253}" type="datetimeFigureOut">
              <a:rPr lang="es-CL" smtClean="0"/>
              <a:t>11-02-2025</a:t>
            </a:fld>
            <a:endParaRPr lang="es-CL"/>
          </a:p>
        </p:txBody>
      </p:sp>
      <p:sp>
        <p:nvSpPr>
          <p:cNvPr id="8" name="Marcador de pie de página 7"/>
          <p:cNvSpPr>
            <a:spLocks noGrp="1"/>
          </p:cNvSpPr>
          <p:nvPr>
            <p:ph type="ftr" sz="quarter" idx="11"/>
          </p:nvPr>
        </p:nvSpPr>
        <p:spPr/>
        <p:txBody>
          <a:bodyPr/>
          <a:lstStyle/>
          <a:p>
            <a:endParaRPr lang="es-CL"/>
          </a:p>
        </p:txBody>
      </p:sp>
      <p:sp>
        <p:nvSpPr>
          <p:cNvPr id="9" name="Marcador de número de diapositiva 8"/>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1764426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fecha 2"/>
          <p:cNvSpPr>
            <a:spLocks noGrp="1"/>
          </p:cNvSpPr>
          <p:nvPr>
            <p:ph type="dt" sz="half" idx="10"/>
          </p:nvPr>
        </p:nvSpPr>
        <p:spPr/>
        <p:txBody>
          <a:bodyPr/>
          <a:lstStyle/>
          <a:p>
            <a:fld id="{44F2F87C-BCA9-43C6-9FC1-2CD6AB618253}" type="datetimeFigureOut">
              <a:rPr lang="es-CL" smtClean="0"/>
              <a:t>11-02-2025</a:t>
            </a:fld>
            <a:endParaRPr lang="es-CL"/>
          </a:p>
        </p:txBody>
      </p:sp>
      <p:sp>
        <p:nvSpPr>
          <p:cNvPr id="4" name="Marcador de pie de página 3"/>
          <p:cNvSpPr>
            <a:spLocks noGrp="1"/>
          </p:cNvSpPr>
          <p:nvPr>
            <p:ph type="ftr" sz="quarter" idx="11"/>
          </p:nvPr>
        </p:nvSpPr>
        <p:spPr/>
        <p:txBody>
          <a:bodyPr/>
          <a:lstStyle/>
          <a:p>
            <a:endParaRPr lang="es-CL"/>
          </a:p>
        </p:txBody>
      </p:sp>
      <p:sp>
        <p:nvSpPr>
          <p:cNvPr id="5" name="Marcador de número de diapositiva 4"/>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14433734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4F2F87C-BCA9-43C6-9FC1-2CD6AB618253}" type="datetimeFigureOut">
              <a:rPr lang="es-CL" smtClean="0"/>
              <a:t>11-02-2025</a:t>
            </a:fld>
            <a:endParaRPr lang="es-CL"/>
          </a:p>
        </p:txBody>
      </p:sp>
      <p:sp>
        <p:nvSpPr>
          <p:cNvPr id="3" name="Marcador de pie de página 2"/>
          <p:cNvSpPr>
            <a:spLocks noGrp="1"/>
          </p:cNvSpPr>
          <p:nvPr>
            <p:ph type="ftr" sz="quarter" idx="11"/>
          </p:nvPr>
        </p:nvSpPr>
        <p:spPr/>
        <p:txBody>
          <a:bodyPr/>
          <a:lstStyle/>
          <a:p>
            <a:endParaRPr lang="es-CL"/>
          </a:p>
        </p:txBody>
      </p:sp>
      <p:sp>
        <p:nvSpPr>
          <p:cNvPr id="4" name="Marcador de número de diapositiva 3"/>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12715458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t>11-02-2025</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883866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4760305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t>11-02-2025</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3253614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t>11-02-2025</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6569753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t>11-02-2025</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196721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699448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100207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540618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949872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096972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381439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985934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89A7-DDB5-4CB7-920B-15EDC6298550}" type="slidenum">
              <a:rPr lang="en-US" smtClean="0"/>
              <a:t>‹#›</a:t>
            </a:fld>
            <a:endParaRPr lang="en-US"/>
          </a:p>
        </p:txBody>
      </p:sp>
    </p:spTree>
    <p:extLst>
      <p:ext uri="{BB962C8B-B14F-4D97-AF65-F5344CB8AC3E}">
        <p14:creationId xmlns:p14="http://schemas.microsoft.com/office/powerpoint/2010/main" val="3985647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F2F87C-BCA9-43C6-9FC1-2CD6AB618253}" type="datetimeFigureOut">
              <a:rPr lang="es-CL" smtClean="0"/>
              <a:t>11-02-2025</a:t>
            </a:fld>
            <a:endParaRPr lang="es-C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71C373-06A2-4840-8DC4-2C517F2BE930}" type="slidenum">
              <a:rPr lang="es-CL" smtClean="0"/>
              <a:t>‹#›</a:t>
            </a:fld>
            <a:endParaRPr lang="es-CL"/>
          </a:p>
        </p:txBody>
      </p:sp>
    </p:spTree>
    <p:extLst>
      <p:ext uri="{BB962C8B-B14F-4D97-AF65-F5344CB8AC3E}">
        <p14:creationId xmlns:p14="http://schemas.microsoft.com/office/powerpoint/2010/main" val="25512213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1.jpg"/><Relationship Id="rId1" Type="http://schemas.openxmlformats.org/officeDocument/2006/relationships/slideLayout" Target="../slideLayouts/slideLayout12.xml"/><Relationship Id="rId5" Type="http://schemas.openxmlformats.org/officeDocument/2006/relationships/image" Target="../media/image13.jp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14.png"/><Relationship Id="rId7" Type="http://schemas.openxmlformats.org/officeDocument/2006/relationships/slide" Target="slide8.xml"/><Relationship Id="rId2" Type="http://schemas.openxmlformats.org/officeDocument/2006/relationships/image" Target="../media/image11.jpg"/><Relationship Id="rId1" Type="http://schemas.openxmlformats.org/officeDocument/2006/relationships/slideLayout" Target="../slideLayouts/slideLayout13.xml"/><Relationship Id="rId6" Type="http://schemas.openxmlformats.org/officeDocument/2006/relationships/slide" Target="slide7.xml"/><Relationship Id="rId5" Type="http://schemas.openxmlformats.org/officeDocument/2006/relationships/image" Target="../media/image12.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3.jp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slide" Target="slide6.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3.jp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slide" Target="slide6.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0" b="-30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3328933" y="1488702"/>
            <a:ext cx="4463117" cy="844808"/>
          </a:xfrm>
          <a:prstGeom prst="snip2DiagRect">
            <a:avLst/>
          </a:prstGeom>
          <a:noFill/>
          <a:ln w="19050">
            <a:noFill/>
          </a:ln>
          <a:effectLst>
            <a:glow rad="101600">
              <a:srgbClr val="FF54FD"/>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outerShdw blurRad="63500" sx="102000" sy="102000" algn="ctr" rotWithShape="0">
                    <a:prstClr val="white">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rPr>
              <a:t>KHỞI</a:t>
            </a:r>
            <a:r>
              <a:rPr kumimoji="0" lang="en-US" sz="4000" b="1" i="0" u="none" strike="noStrike" kern="1200" cap="none" spc="0" normalizeH="0" noProof="0">
                <a:ln>
                  <a:noFill/>
                </a:ln>
                <a:solidFill>
                  <a:prstClr val="white"/>
                </a:solidFill>
                <a:effectLst>
                  <a:outerShdw blurRad="63500" sx="102000" sy="102000" algn="ctr" rotWithShape="0">
                    <a:prstClr val="white">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rPr>
              <a:t> ĐỘNG</a:t>
            </a:r>
            <a:endParaRPr kumimoji="0" lang="vi-VN" sz="4000" b="1" i="0" u="none" strike="noStrike" kern="1200" cap="none" spc="0" normalizeH="0" baseline="0" noProof="0">
              <a:ln>
                <a:noFill/>
              </a:ln>
              <a:solidFill>
                <a:prstClr val="white"/>
              </a:solidFill>
              <a:effectLst>
                <a:outerShdw blurRad="63500" sx="102000" sy="102000" algn="ctr" rotWithShape="0">
                  <a:prstClr val="white">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1356013" y="5596330"/>
            <a:ext cx="8408958" cy="113191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20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Hãy tạo một bài trình chiếu với chủ đề năng lượng tái tạo để giải quyết những băn khoăn của các bạn. Em có thể khai thác thông tin số để có thêm thông tin cho bài trình chiếu</a:t>
            </a:r>
          </a:p>
        </p:txBody>
      </p:sp>
      <p:pic>
        <p:nvPicPr>
          <p:cNvPr id="1028" name="Picture 4" descr="1,000+ Free Driver &amp; Car Images - Pixabay">
            <a:extLst>
              <a:ext uri="{FF2B5EF4-FFF2-40B4-BE49-F238E27FC236}">
                <a16:creationId xmlns:a16="http://schemas.microsoft.com/office/drawing/2014/main" id="{25937596-2B6D-2E15-D103-B4518F0972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941466" y="3214764"/>
            <a:ext cx="4309068" cy="21545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6509A463-51E9-E27B-67E5-F782163823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flipH="1">
            <a:off x="5042270" y="3214764"/>
            <a:ext cx="2107460" cy="21545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2F0E7F6-734F-EC09-A7DA-5F3CF4EB098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3042"/>
          <a:stretch/>
        </p:blipFill>
        <p:spPr bwMode="auto">
          <a:xfrm flipH="1">
            <a:off x="4650409" y="2941320"/>
            <a:ext cx="2891182" cy="24279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638DA730-5990-29FB-F193-51C679E0456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5267" b="-25267"/>
          <a:stretch/>
        </p:blipFill>
        <p:spPr bwMode="auto">
          <a:xfrm>
            <a:off x="4650409" y="2941320"/>
            <a:ext cx="2891182" cy="2427978"/>
          </a:xfrm>
          <a:prstGeom prst="rect">
            <a:avLst/>
          </a:prstGeom>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2C0242A-2DDF-CA02-F4E6-71BD71763E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8011" b="8011"/>
          <a:stretch/>
        </p:blipFill>
        <p:spPr bwMode="auto">
          <a:xfrm flipH="1">
            <a:off x="4650409" y="2941320"/>
            <a:ext cx="2891182" cy="2427978"/>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0410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decel="45000" fill="hold" nodeType="click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additive="base">
                                        <p:cTn id="16" dur="1000" fill="hold"/>
                                        <p:tgtEl>
                                          <p:spTgt spid="1028"/>
                                        </p:tgtEl>
                                        <p:attrNameLst>
                                          <p:attrName>ppt_x</p:attrName>
                                        </p:attrNameLst>
                                      </p:cBhvr>
                                      <p:tavLst>
                                        <p:tav tm="0">
                                          <p:val>
                                            <p:strVal val="1+#ppt_w/2"/>
                                          </p:val>
                                        </p:tav>
                                        <p:tav tm="100000">
                                          <p:val>
                                            <p:strVal val="#ppt_x"/>
                                          </p:val>
                                        </p:tav>
                                      </p:tavLst>
                                    </p:anim>
                                    <p:anim calcmode="lin" valueType="num">
                                      <p:cBhvr additive="base">
                                        <p:cTn id="17" dur="1000" fill="hold"/>
                                        <p:tgtEl>
                                          <p:spTgt spid="1028"/>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xit" presetSubtype="8" accel="43000" fill="hold" nodeType="clickEffect">
                                  <p:stCondLst>
                                    <p:cond delay="0"/>
                                  </p:stCondLst>
                                  <p:childTnLst>
                                    <p:anim calcmode="lin" valueType="num">
                                      <p:cBhvr additive="base">
                                        <p:cTn id="21" dur="1000"/>
                                        <p:tgtEl>
                                          <p:spTgt spid="1028"/>
                                        </p:tgtEl>
                                        <p:attrNameLst>
                                          <p:attrName>ppt_x</p:attrName>
                                        </p:attrNameLst>
                                      </p:cBhvr>
                                      <p:tavLst>
                                        <p:tav tm="0">
                                          <p:val>
                                            <p:strVal val="ppt_x"/>
                                          </p:val>
                                        </p:tav>
                                        <p:tav tm="100000">
                                          <p:val>
                                            <p:strVal val="0-ppt_w/2"/>
                                          </p:val>
                                        </p:tav>
                                      </p:tavLst>
                                    </p:anim>
                                    <p:anim calcmode="lin" valueType="num">
                                      <p:cBhvr additive="base">
                                        <p:cTn id="22" dur="1000"/>
                                        <p:tgtEl>
                                          <p:spTgt spid="1028"/>
                                        </p:tgtEl>
                                        <p:attrNameLst>
                                          <p:attrName>ppt_y</p:attrName>
                                        </p:attrNameLst>
                                      </p:cBhvr>
                                      <p:tavLst>
                                        <p:tav tm="0">
                                          <p:val>
                                            <p:strVal val="ppt_y"/>
                                          </p:val>
                                        </p:tav>
                                        <p:tav tm="100000">
                                          <p:val>
                                            <p:strVal val="ppt_y"/>
                                          </p:val>
                                        </p:tav>
                                      </p:tavLst>
                                    </p:anim>
                                    <p:set>
                                      <p:cBhvr>
                                        <p:cTn id="23" dur="1" fill="hold">
                                          <p:stCondLst>
                                            <p:cond delay="999"/>
                                          </p:stCondLst>
                                        </p:cTn>
                                        <p:tgtEl>
                                          <p:spTgt spid="1028"/>
                                        </p:tgtEl>
                                        <p:attrNameLst>
                                          <p:attrName>style.visibility</p:attrName>
                                        </p:attrNameLst>
                                      </p:cBhvr>
                                      <p:to>
                                        <p:strVal val="hidden"/>
                                      </p:to>
                                    </p:set>
                                  </p:childTnLst>
                                </p:cTn>
                              </p:par>
                            </p:childTnLst>
                          </p:cTn>
                        </p:par>
                        <p:par>
                          <p:cTn id="24" fill="hold">
                            <p:stCondLst>
                              <p:cond delay="1000"/>
                            </p:stCondLst>
                            <p:childTnLst>
                              <p:par>
                                <p:cTn id="25" presetID="2" presetClass="entr" presetSubtype="2" decel="4500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1000" fill="hold"/>
                                        <p:tgtEl>
                                          <p:spTgt spid="4"/>
                                        </p:tgtEl>
                                        <p:attrNameLst>
                                          <p:attrName>ppt_x</p:attrName>
                                        </p:attrNameLst>
                                      </p:cBhvr>
                                      <p:tavLst>
                                        <p:tav tm="0">
                                          <p:val>
                                            <p:strVal val="1+#ppt_w/2"/>
                                          </p:val>
                                        </p:tav>
                                        <p:tav tm="100000">
                                          <p:val>
                                            <p:strVal val="#ppt_x"/>
                                          </p:val>
                                        </p:tav>
                                      </p:tavLst>
                                    </p:anim>
                                    <p:anim calcmode="lin" valueType="num">
                                      <p:cBhvr additive="base">
                                        <p:cTn id="2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xit" presetSubtype="8" accel="43000" fill="hold" nodeType="clickEffect">
                                  <p:stCondLst>
                                    <p:cond delay="0"/>
                                  </p:stCondLst>
                                  <p:childTnLst>
                                    <p:anim calcmode="lin" valueType="num">
                                      <p:cBhvr additive="base">
                                        <p:cTn id="32" dur="1000"/>
                                        <p:tgtEl>
                                          <p:spTgt spid="4"/>
                                        </p:tgtEl>
                                        <p:attrNameLst>
                                          <p:attrName>ppt_x</p:attrName>
                                        </p:attrNameLst>
                                      </p:cBhvr>
                                      <p:tavLst>
                                        <p:tav tm="0">
                                          <p:val>
                                            <p:strVal val="ppt_x"/>
                                          </p:val>
                                        </p:tav>
                                        <p:tav tm="100000">
                                          <p:val>
                                            <p:strVal val="0-ppt_w/2"/>
                                          </p:val>
                                        </p:tav>
                                      </p:tavLst>
                                    </p:anim>
                                    <p:anim calcmode="lin" valueType="num">
                                      <p:cBhvr additive="base">
                                        <p:cTn id="33" dur="1000"/>
                                        <p:tgtEl>
                                          <p:spTgt spid="4"/>
                                        </p:tgtEl>
                                        <p:attrNameLst>
                                          <p:attrName>ppt_y</p:attrName>
                                        </p:attrNameLst>
                                      </p:cBhvr>
                                      <p:tavLst>
                                        <p:tav tm="0">
                                          <p:val>
                                            <p:strVal val="ppt_y"/>
                                          </p:val>
                                        </p:tav>
                                        <p:tav tm="100000">
                                          <p:val>
                                            <p:strVal val="ppt_y"/>
                                          </p:val>
                                        </p:tav>
                                      </p:tavLst>
                                    </p:anim>
                                    <p:set>
                                      <p:cBhvr>
                                        <p:cTn id="34" dur="1" fill="hold">
                                          <p:stCondLst>
                                            <p:cond delay="999"/>
                                          </p:stCondLst>
                                        </p:cTn>
                                        <p:tgtEl>
                                          <p:spTgt spid="4"/>
                                        </p:tgtEl>
                                        <p:attrNameLst>
                                          <p:attrName>style.visibility</p:attrName>
                                        </p:attrNameLst>
                                      </p:cBhvr>
                                      <p:to>
                                        <p:strVal val="hidden"/>
                                      </p:to>
                                    </p:set>
                                  </p:childTnLst>
                                </p:cTn>
                              </p:par>
                            </p:childTnLst>
                          </p:cTn>
                        </p:par>
                        <p:par>
                          <p:cTn id="35" fill="hold">
                            <p:stCondLst>
                              <p:cond delay="1000"/>
                            </p:stCondLst>
                            <p:childTnLst>
                              <p:par>
                                <p:cTn id="36" presetID="2" presetClass="entr" presetSubtype="2" decel="45000"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1000" fill="hold"/>
                                        <p:tgtEl>
                                          <p:spTgt spid="5"/>
                                        </p:tgtEl>
                                        <p:attrNameLst>
                                          <p:attrName>ppt_x</p:attrName>
                                        </p:attrNameLst>
                                      </p:cBhvr>
                                      <p:tavLst>
                                        <p:tav tm="0">
                                          <p:val>
                                            <p:strVal val="1+#ppt_w/2"/>
                                          </p:val>
                                        </p:tav>
                                        <p:tav tm="100000">
                                          <p:val>
                                            <p:strVal val="#ppt_x"/>
                                          </p:val>
                                        </p:tav>
                                      </p:tavLst>
                                    </p:anim>
                                    <p:anim calcmode="lin" valueType="num">
                                      <p:cBhvr additive="base">
                                        <p:cTn id="39"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xit" presetSubtype="8" accel="43000" fill="hold" nodeType="clickEffect">
                                  <p:stCondLst>
                                    <p:cond delay="0"/>
                                  </p:stCondLst>
                                  <p:childTnLst>
                                    <p:anim calcmode="lin" valueType="num">
                                      <p:cBhvr additive="base">
                                        <p:cTn id="43" dur="1000"/>
                                        <p:tgtEl>
                                          <p:spTgt spid="5"/>
                                        </p:tgtEl>
                                        <p:attrNameLst>
                                          <p:attrName>ppt_x</p:attrName>
                                        </p:attrNameLst>
                                      </p:cBhvr>
                                      <p:tavLst>
                                        <p:tav tm="0">
                                          <p:val>
                                            <p:strVal val="ppt_x"/>
                                          </p:val>
                                        </p:tav>
                                        <p:tav tm="100000">
                                          <p:val>
                                            <p:strVal val="0-ppt_w/2"/>
                                          </p:val>
                                        </p:tav>
                                      </p:tavLst>
                                    </p:anim>
                                    <p:anim calcmode="lin" valueType="num">
                                      <p:cBhvr additive="base">
                                        <p:cTn id="44" dur="1000"/>
                                        <p:tgtEl>
                                          <p:spTgt spid="5"/>
                                        </p:tgtEl>
                                        <p:attrNameLst>
                                          <p:attrName>ppt_y</p:attrName>
                                        </p:attrNameLst>
                                      </p:cBhvr>
                                      <p:tavLst>
                                        <p:tav tm="0">
                                          <p:val>
                                            <p:strVal val="ppt_y"/>
                                          </p:val>
                                        </p:tav>
                                        <p:tav tm="100000">
                                          <p:val>
                                            <p:strVal val="ppt_y"/>
                                          </p:val>
                                        </p:tav>
                                      </p:tavLst>
                                    </p:anim>
                                    <p:set>
                                      <p:cBhvr>
                                        <p:cTn id="45" dur="1" fill="hold">
                                          <p:stCondLst>
                                            <p:cond delay="999"/>
                                          </p:stCondLst>
                                        </p:cTn>
                                        <p:tgtEl>
                                          <p:spTgt spid="5"/>
                                        </p:tgtEl>
                                        <p:attrNameLst>
                                          <p:attrName>style.visibility</p:attrName>
                                        </p:attrNameLst>
                                      </p:cBhvr>
                                      <p:to>
                                        <p:strVal val="hidden"/>
                                      </p:to>
                                    </p:set>
                                  </p:childTnLst>
                                </p:cTn>
                              </p:par>
                            </p:childTnLst>
                          </p:cTn>
                        </p:par>
                        <p:par>
                          <p:cTn id="46" fill="hold">
                            <p:stCondLst>
                              <p:cond delay="1000"/>
                            </p:stCondLst>
                            <p:childTnLst>
                              <p:par>
                                <p:cTn id="47" presetID="2" presetClass="entr" presetSubtype="2" decel="45000" fill="hold" nodeType="after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1000" fill="hold"/>
                                        <p:tgtEl>
                                          <p:spTgt spid="7"/>
                                        </p:tgtEl>
                                        <p:attrNameLst>
                                          <p:attrName>ppt_x</p:attrName>
                                        </p:attrNameLst>
                                      </p:cBhvr>
                                      <p:tavLst>
                                        <p:tav tm="0">
                                          <p:val>
                                            <p:strVal val="1+#ppt_w/2"/>
                                          </p:val>
                                        </p:tav>
                                        <p:tav tm="100000">
                                          <p:val>
                                            <p:strVal val="#ppt_x"/>
                                          </p:val>
                                        </p:tav>
                                      </p:tavLst>
                                    </p:anim>
                                    <p:anim calcmode="lin" valueType="num">
                                      <p:cBhvr additive="base">
                                        <p:cTn id="50"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xit" presetSubtype="8" accel="43000" fill="hold" nodeType="clickEffect">
                                  <p:stCondLst>
                                    <p:cond delay="0"/>
                                  </p:stCondLst>
                                  <p:childTnLst>
                                    <p:anim calcmode="lin" valueType="num">
                                      <p:cBhvr additive="base">
                                        <p:cTn id="54" dur="1000"/>
                                        <p:tgtEl>
                                          <p:spTgt spid="7"/>
                                        </p:tgtEl>
                                        <p:attrNameLst>
                                          <p:attrName>ppt_x</p:attrName>
                                        </p:attrNameLst>
                                      </p:cBhvr>
                                      <p:tavLst>
                                        <p:tav tm="0">
                                          <p:val>
                                            <p:strVal val="ppt_x"/>
                                          </p:val>
                                        </p:tav>
                                        <p:tav tm="100000">
                                          <p:val>
                                            <p:strVal val="0-ppt_w/2"/>
                                          </p:val>
                                        </p:tav>
                                      </p:tavLst>
                                    </p:anim>
                                    <p:anim calcmode="lin" valueType="num">
                                      <p:cBhvr additive="base">
                                        <p:cTn id="55" dur="1000"/>
                                        <p:tgtEl>
                                          <p:spTgt spid="7"/>
                                        </p:tgtEl>
                                        <p:attrNameLst>
                                          <p:attrName>ppt_y</p:attrName>
                                        </p:attrNameLst>
                                      </p:cBhvr>
                                      <p:tavLst>
                                        <p:tav tm="0">
                                          <p:val>
                                            <p:strVal val="ppt_y"/>
                                          </p:val>
                                        </p:tav>
                                        <p:tav tm="100000">
                                          <p:val>
                                            <p:strVal val="ppt_y"/>
                                          </p:val>
                                        </p:tav>
                                      </p:tavLst>
                                    </p:anim>
                                    <p:set>
                                      <p:cBhvr>
                                        <p:cTn id="56" dur="1" fill="hold">
                                          <p:stCondLst>
                                            <p:cond delay="999"/>
                                          </p:stCondLst>
                                        </p:cTn>
                                        <p:tgtEl>
                                          <p:spTgt spid="7"/>
                                        </p:tgtEl>
                                        <p:attrNameLst>
                                          <p:attrName>style.visibility</p:attrName>
                                        </p:attrNameLst>
                                      </p:cBhvr>
                                      <p:to>
                                        <p:strVal val="hidden"/>
                                      </p:to>
                                    </p:set>
                                  </p:childTnLst>
                                </p:cTn>
                              </p:par>
                            </p:childTnLst>
                          </p:cTn>
                        </p:par>
                        <p:par>
                          <p:cTn id="57" fill="hold">
                            <p:stCondLst>
                              <p:cond delay="1000"/>
                            </p:stCondLst>
                            <p:childTnLst>
                              <p:par>
                                <p:cTn id="58" presetID="2" presetClass="entr" presetSubtype="2" decel="45000" fill="hold" nodeType="afterEffect">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cBhvr additive="base">
                                        <p:cTn id="60" dur="1000" fill="hold"/>
                                        <p:tgtEl>
                                          <p:spTgt spid="8"/>
                                        </p:tgtEl>
                                        <p:attrNameLst>
                                          <p:attrName>ppt_x</p:attrName>
                                        </p:attrNameLst>
                                      </p:cBhvr>
                                      <p:tavLst>
                                        <p:tav tm="0">
                                          <p:val>
                                            <p:strVal val="1+#ppt_w/2"/>
                                          </p:val>
                                        </p:tav>
                                        <p:tav tm="100000">
                                          <p:val>
                                            <p:strVal val="#ppt_x"/>
                                          </p:val>
                                        </p:tav>
                                      </p:tavLst>
                                    </p:anim>
                                    <p:anim calcmode="lin" valueType="num">
                                      <p:cBhvr additive="base">
                                        <p:cTn id="61"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1000"/>
                                        <p:tgtEl>
                                          <p:spTgt spid="10"/>
                                        </p:tgtEl>
                                      </p:cBhvr>
                                    </p:animEffect>
                                    <p:anim calcmode="lin" valueType="num">
                                      <p:cBhvr>
                                        <p:cTn id="67" dur="1000" fill="hold"/>
                                        <p:tgtEl>
                                          <p:spTgt spid="10"/>
                                        </p:tgtEl>
                                        <p:attrNameLst>
                                          <p:attrName>ppt_x</p:attrName>
                                        </p:attrNameLst>
                                      </p:cBhvr>
                                      <p:tavLst>
                                        <p:tav tm="0">
                                          <p:val>
                                            <p:strVal val="#ppt_x"/>
                                          </p:val>
                                        </p:tav>
                                        <p:tav tm="100000">
                                          <p:val>
                                            <p:strVal val="#ppt_x"/>
                                          </p:val>
                                        </p:tav>
                                      </p:tavLst>
                                    </p:anim>
                                    <p:anim calcmode="lin" valueType="num">
                                      <p:cBhvr>
                                        <p:cTn id="6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0" y="798400"/>
            <a:ext cx="8130650" cy="1569660"/>
          </a:xfrm>
        </p:spPr>
        <p:txBody>
          <a:bodyPr>
            <a:normAutofit fontScale="90000"/>
          </a:bodyPr>
          <a:lstStyle/>
          <a:p>
            <a:pPr>
              <a:lnSpc>
                <a:spcPct val="100000"/>
              </a:lnSpc>
            </a:pPr>
            <a:r>
              <a:rPr lang="en-US" sz="5400" b="1">
                <a:solidFill>
                  <a:schemeClr val="bg1">
                    <a:lumMod val="95000"/>
                  </a:schemeClr>
                </a:solidFill>
                <a:effectLst/>
                <a:latin typeface="Open Sans" panose="020B0606030504020204" pitchFamily="34" charset="0"/>
                <a:ea typeface="Open Sans" panose="020B0606030504020204" pitchFamily="34" charset="0"/>
                <a:cs typeface="Open Sans" panose="020B0606030504020204" pitchFamily="34" charset="0"/>
              </a:rPr>
              <a:t>Tiết 5. </a:t>
            </a:r>
            <a:r>
              <a:rPr lang="vi-VN" sz="5400" b="1">
                <a:solidFill>
                  <a:schemeClr val="bg1">
                    <a:lumMod val="95000"/>
                  </a:schemeClr>
                </a:solidFill>
                <a:effectLst/>
                <a:latin typeface="Open Sans" panose="020B0606030504020204" pitchFamily="34" charset="0"/>
                <a:ea typeface="Open Sans" panose="020B0606030504020204" pitchFamily="34" charset="0"/>
                <a:cs typeface="Open Sans" panose="020B0606030504020204" pitchFamily="34" charset="0"/>
              </a:rPr>
              <a:t>BÀI </a:t>
            </a:r>
            <a:r>
              <a:rPr lang="en-US" sz="5400" b="1">
                <a:solidFill>
                  <a:schemeClr val="bg1">
                    <a:lumMod val="95000"/>
                  </a:schemeClr>
                </a:solidFill>
                <a:effectLst/>
                <a:latin typeface="Open Sans" panose="020B0606030504020204" pitchFamily="34" charset="0"/>
                <a:ea typeface="Open Sans" panose="020B0606030504020204" pitchFamily="34" charset="0"/>
                <a:cs typeface="Open Sans" panose="020B0606030504020204" pitchFamily="34" charset="0"/>
              </a:rPr>
              <a:t>3</a:t>
            </a:r>
            <a:r>
              <a:rPr lang="vi-VN" sz="5400" b="1">
                <a:solidFill>
                  <a:schemeClr val="bg1">
                    <a:lumMod val="95000"/>
                  </a:schemeClr>
                </a:solidFill>
                <a:effectLst/>
                <a:latin typeface="Open Sans" panose="020B0606030504020204" pitchFamily="34" charset="0"/>
                <a:ea typeface="Open Sans" panose="020B0606030504020204" pitchFamily="34" charset="0"/>
                <a:cs typeface="Open Sans" panose="020B0606030504020204" pitchFamily="34" charset="0"/>
              </a:rPr>
              <a:t>:</a:t>
            </a:r>
            <a:r>
              <a:rPr lang="en-US" sz="5400" b="1">
                <a:solidFill>
                  <a:schemeClr val="bg1">
                    <a:lumMod val="95000"/>
                  </a:schemeClr>
                </a:solidFill>
                <a:effectLst/>
                <a:latin typeface="Open Sans" panose="020B0606030504020204" pitchFamily="34" charset="0"/>
                <a:ea typeface="Open Sans" panose="020B0606030504020204" pitchFamily="34" charset="0"/>
                <a:cs typeface="Open Sans" panose="020B0606030504020204" pitchFamily="34" charset="0"/>
              </a:rPr>
              <a:t/>
            </a:r>
            <a:br>
              <a:rPr lang="en-US" sz="5400" b="1">
                <a:solidFill>
                  <a:schemeClr val="bg1">
                    <a:lumMod val="95000"/>
                  </a:schemeClr>
                </a:solidFill>
                <a:effectLst/>
                <a:latin typeface="Open Sans" panose="020B0606030504020204" pitchFamily="34" charset="0"/>
                <a:ea typeface="Open Sans" panose="020B0606030504020204" pitchFamily="34" charset="0"/>
                <a:cs typeface="Open Sans" panose="020B0606030504020204" pitchFamily="34" charset="0"/>
              </a:rPr>
            </a:br>
            <a:r>
              <a:rPr lang="vi-VN" sz="5400" b="1">
                <a:solidFill>
                  <a:schemeClr val="bg1">
                    <a:lumMod val="95000"/>
                  </a:schemeClr>
                </a:solidFill>
                <a:effectLst/>
                <a:latin typeface="Open Sans" panose="020B0606030504020204" pitchFamily="34" charset="0"/>
                <a:ea typeface="Open Sans" panose="020B0606030504020204" pitchFamily="34" charset="0"/>
                <a:cs typeface="Open Sans" panose="020B0606030504020204" pitchFamily="34" charset="0"/>
              </a:rPr>
              <a:t>THỰC HÀNH: KHAI THÁC THÔNG TIN SỐ</a:t>
            </a:r>
            <a:endParaRPr lang="en-US" sz="5400" b="1">
              <a:solidFill>
                <a:schemeClr val="bg1">
                  <a:lumMod val="95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Subtitle 2">
            <a:extLst>
              <a:ext uri="{FF2B5EF4-FFF2-40B4-BE49-F238E27FC236}">
                <a16:creationId xmlns:a16="http://schemas.microsoft.com/office/drawing/2014/main" id="{C59BD655-F7DD-EBAD-D6B3-E49C84B099EE}"/>
              </a:ext>
            </a:extLst>
          </p:cNvPr>
          <p:cNvSpPr>
            <a:spLocks noGrp="1"/>
          </p:cNvSpPr>
          <p:nvPr>
            <p:ph type="subTitle" idx="1"/>
          </p:nvPr>
        </p:nvSpPr>
        <p:spPr>
          <a:xfrm>
            <a:off x="7991060" y="6482398"/>
            <a:ext cx="4300839" cy="375602"/>
          </a:xfrm>
        </p:spPr>
        <p:txBody>
          <a:bodyPr>
            <a:normAutofit/>
          </a:bodyPr>
          <a:lstStyle/>
          <a:p>
            <a:r>
              <a:rPr lang="en-US" sz="18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Người</a:t>
            </a:r>
            <a:r>
              <a:rPr lang="en-US" sz="1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8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dạy</a:t>
            </a:r>
            <a:r>
              <a:rPr lang="en-US" sz="18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800" b="1" smtClean="0">
                <a:solidFill>
                  <a:schemeClr val="bg1"/>
                </a:solidFill>
                <a:latin typeface="Open Sans" panose="020B0606030504020204" pitchFamily="34" charset="0"/>
                <a:ea typeface="Open Sans" panose="020B0606030504020204" pitchFamily="34" charset="0"/>
                <a:cs typeface="Open Sans" panose="020B0606030504020204" pitchFamily="34" charset="0"/>
              </a:rPr>
              <a:t>Trình Thị Thấm</a:t>
            </a:r>
            <a:endParaRPr lang="en-US" sz="1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US" sz="1800" dirty="0">
              <a:solidFill>
                <a:schemeClr val="bg1"/>
              </a:solidFill>
            </a:endParaRPr>
          </a:p>
        </p:txBody>
      </p:sp>
    </p:spTree>
    <p:extLst>
      <p:ext uri="{BB962C8B-B14F-4D97-AF65-F5344CB8AC3E}">
        <p14:creationId xmlns:p14="http://schemas.microsoft.com/office/powerpoint/2010/main" val="2633247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0" b="-30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1356013" y="1370061"/>
            <a:ext cx="8408957" cy="1138654"/>
          </a:xfrm>
          <a:prstGeom prst="snip2DiagRect">
            <a:avLst/>
          </a:prstGeom>
          <a:noFill/>
          <a:ln w="19050">
            <a:noFill/>
          </a:ln>
          <a:effectLst>
            <a:glow rad="101600">
              <a:srgbClr val="FF54FD"/>
            </a:glow>
          </a:effectLst>
        </p:spPr>
        <p:txBody>
          <a:bodyPr wrap="square" rtlCol="0">
            <a:spAutoFit/>
          </a:bodyPr>
          <a:lstStyle/>
          <a:p>
            <a:pPr lvl="0" algn="ctr">
              <a:defRPr/>
            </a:pPr>
            <a:r>
              <a:rPr lang="vi-VN" sz="2800" b="1">
                <a:solidFill>
                  <a:prstClr val="white"/>
                </a:solidFill>
                <a:effectLst>
                  <a:outerShdw blurRad="63500" sx="102000" sy="102000" algn="ctr" rotWithShape="0">
                    <a:prstClr val="white">
                      <a:alpha val="40000"/>
                    </a:prstClr>
                  </a:outerShdw>
                </a:effectLst>
                <a:latin typeface="Open Sans" panose="020B0606030504020204" pitchFamily="34" charset="0"/>
                <a:ea typeface="Open Sans" panose="020B0606030504020204" pitchFamily="34" charset="0"/>
                <a:cs typeface="Open Sans" panose="020B0606030504020204" pitchFamily="34" charset="0"/>
              </a:rPr>
              <a:t>Nhiệm vụ 1: Hình thành ý tưởng và cấu trúc bài trình chiếu về chủ đề năng lượng tái tạo </a:t>
            </a:r>
            <a:endParaRPr kumimoji="0" lang="vi-VN" sz="2800" b="1" i="0" u="none" strike="noStrike" kern="1200" cap="none" spc="0" normalizeH="0" baseline="0" noProof="0">
              <a:ln>
                <a:noFill/>
              </a:ln>
              <a:solidFill>
                <a:prstClr val="white"/>
              </a:solidFill>
              <a:effectLst>
                <a:outerShdw blurRad="63500" sx="102000" sy="102000" algn="ctr" rotWithShape="0">
                  <a:prstClr val="white">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2789938" y="2914577"/>
            <a:ext cx="9269981" cy="3745910"/>
          </a:xfrm>
          <a:prstGeom prst="roundRect">
            <a:avLst>
              <a:gd name="adj" fmla="val 5263"/>
            </a:avLst>
          </a:prstGeom>
          <a:solidFill>
            <a:srgbClr val="00254B"/>
          </a:solidFill>
          <a:ln w="38100">
            <a:solidFill>
              <a:schemeClr val="bg1"/>
            </a:solidFill>
          </a:ln>
        </p:spPr>
        <p:txBody>
          <a:bodyPr wrap="square">
            <a:spAutoFit/>
          </a:bodyPr>
          <a:lstStyle/>
          <a:p>
            <a:pPr lvl="0" algn="just">
              <a:lnSpc>
                <a:spcPct val="115000"/>
              </a:lnSpc>
              <a:spcAft>
                <a:spcPts val="1000"/>
              </a:spcAft>
              <a:defRPr/>
            </a:pPr>
            <a:r>
              <a:rPr lang="en-US" sz="2000">
                <a:solidFill>
                  <a:prstClr val="white"/>
                </a:solidFill>
                <a:latin typeface="Open Sans" panose="020B0606030504020204" pitchFamily="34" charset="0"/>
                <a:ea typeface="Open Sans" panose="020B0606030504020204" pitchFamily="34" charset="0"/>
                <a:cs typeface="Open Sans" panose="020B0606030504020204" pitchFamily="34" charset="0"/>
              </a:rPr>
              <a:t>Thực hiện trên giấy A0:</a:t>
            </a:r>
          </a:p>
          <a:p>
            <a:pPr lvl="0" algn="just">
              <a:lnSpc>
                <a:spcPct val="115000"/>
              </a:lnSpc>
              <a:spcAft>
                <a:spcPts val="1000"/>
              </a:spcAft>
              <a:defRPr/>
            </a:pPr>
            <a:r>
              <a:rPr lang="vi-VN" sz="2000">
                <a:solidFill>
                  <a:prstClr val="white"/>
                </a:solidFill>
                <a:latin typeface="Open Sans" panose="020B0606030504020204" pitchFamily="34" charset="0"/>
                <a:ea typeface="Open Sans" panose="020B0606030504020204" pitchFamily="34" charset="0"/>
                <a:cs typeface="Open Sans" panose="020B0606030504020204" pitchFamily="34" charset="0"/>
              </a:rPr>
              <a:t>+ Bước 1. Em hãy nêu một khía cạnh hay một vấn đề cụ thể về năng lượng tái tạo mà em định trình bày như thủy điện, điện gió, điện mặt trời,... Hoặc năng lượng tái tạo tại địa phương, nơi em sinh sống.</a:t>
            </a:r>
          </a:p>
          <a:p>
            <a:pPr lvl="0" algn="just">
              <a:lnSpc>
                <a:spcPct val="115000"/>
              </a:lnSpc>
              <a:spcAft>
                <a:spcPts val="1000"/>
              </a:spcAft>
              <a:defRPr/>
            </a:pPr>
            <a:r>
              <a:rPr lang="vi-VN" sz="2000">
                <a:solidFill>
                  <a:prstClr val="white"/>
                </a:solidFill>
                <a:latin typeface="Open Sans" panose="020B0606030504020204" pitchFamily="34" charset="0"/>
                <a:ea typeface="Open Sans" panose="020B0606030504020204" pitchFamily="34" charset="0"/>
                <a:cs typeface="Open Sans" panose="020B0606030504020204" pitchFamily="34" charset="0"/>
              </a:rPr>
              <a:t>+ Bước 2. Phát triển ý tưởng thành nội dung cụ thể của bài trình chiếu. Nội dung có thể sắp xếp theo trình tự logic và thể hiện dưới dạng những câu hỏi để thuận lợi cho việc tìm tư liệu. Xem thêm một số câu hỏi mẫu ở phần hướng dẫn trang 14 15 sách giáo khoa.</a:t>
            </a:r>
          </a:p>
          <a:p>
            <a:pPr lvl="0" algn="just">
              <a:lnSpc>
                <a:spcPct val="115000"/>
              </a:lnSpc>
              <a:spcAft>
                <a:spcPts val="1000"/>
              </a:spcAft>
              <a:defRPr/>
            </a:pPr>
            <a:r>
              <a:rPr lang="vi-VN" sz="2000">
                <a:solidFill>
                  <a:prstClr val="white"/>
                </a:solidFill>
                <a:latin typeface="Open Sans" panose="020B0606030504020204" pitchFamily="34" charset="0"/>
                <a:ea typeface="Open Sans" panose="020B0606030504020204" pitchFamily="34" charset="0"/>
                <a:cs typeface="Open Sans" panose="020B0606030504020204" pitchFamily="34" charset="0"/>
              </a:rPr>
              <a:t>+ Bước 3. Xác định mức độ, yêu cầu cụ thể với bài trình chiếu.</a:t>
            </a:r>
          </a:p>
        </p:txBody>
      </p:sp>
      <p:grpSp>
        <p:nvGrpSpPr>
          <p:cNvPr id="2" name="Group 1">
            <a:extLst>
              <a:ext uri="{FF2B5EF4-FFF2-40B4-BE49-F238E27FC236}">
                <a16:creationId xmlns:a16="http://schemas.microsoft.com/office/drawing/2014/main" id="{FFFB70C5-C96E-B76E-037F-AC959E998EDD}"/>
              </a:ext>
            </a:extLst>
          </p:cNvPr>
          <p:cNvGrpSpPr/>
          <p:nvPr/>
        </p:nvGrpSpPr>
        <p:grpSpPr>
          <a:xfrm>
            <a:off x="0" y="4349286"/>
            <a:ext cx="3087329" cy="2618882"/>
            <a:chOff x="8111612" y="1250254"/>
            <a:chExt cx="3087329" cy="2618882"/>
          </a:xfrm>
          <a:noFill/>
        </p:grpSpPr>
        <p:sp>
          <p:nvSpPr>
            <p:cNvPr id="3" name="Rectangle 2">
              <a:extLst>
                <a:ext uri="{FF2B5EF4-FFF2-40B4-BE49-F238E27FC236}">
                  <a16:creationId xmlns:a16="http://schemas.microsoft.com/office/drawing/2014/main" id="{1A21B159-E337-E0ED-1E06-49D4F2D2ABDE}"/>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solidFill>
                  <a:schemeClr val="bg1"/>
                </a:solidFill>
              </a:endParaRPr>
            </a:p>
          </p:txBody>
        </p:sp>
        <p:pic>
          <p:nvPicPr>
            <p:cNvPr id="9" name="Picture 2">
              <a:extLst>
                <a:ext uri="{FF2B5EF4-FFF2-40B4-BE49-F238E27FC236}">
                  <a16:creationId xmlns:a16="http://schemas.microsoft.com/office/drawing/2014/main" id="{D6592DE2-3C5E-3C7F-6509-08D8718051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8327617" y="1673869"/>
              <a:ext cx="2357929" cy="1551440"/>
            </a:xfrm>
            <a:prstGeom prst="rect">
              <a:avLst/>
            </a:prstGeom>
            <a:grpFill/>
          </p:spPr>
        </p:pic>
        <p:sp>
          <p:nvSpPr>
            <p:cNvPr id="11" name="TextBox 10">
              <a:extLst>
                <a:ext uri="{FF2B5EF4-FFF2-40B4-BE49-F238E27FC236}">
                  <a16:creationId xmlns:a16="http://schemas.microsoft.com/office/drawing/2014/main" id="{8FDE60E2-66F2-7CF0-9145-E49E72C9888F}"/>
                </a:ext>
              </a:extLst>
            </p:cNvPr>
            <p:cNvSpPr txBox="1"/>
            <p:nvPr/>
          </p:nvSpPr>
          <p:spPr>
            <a:xfrm>
              <a:off x="8414466" y="3271171"/>
              <a:ext cx="2492423" cy="369332"/>
            </a:xfrm>
            <a:prstGeom prst="rect">
              <a:avLst/>
            </a:prstGeom>
            <a:grpFill/>
          </p:spPr>
          <p:txBody>
            <a:bodyPr wrap="square" rtlCol="0">
              <a:spAutoFit/>
            </a:bodyPr>
            <a:lstStyle/>
            <a:p>
              <a:pPr algn="ct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KHĂN TRẢI BÀN</a:t>
              </a:r>
              <a:endParaRPr lang="vi-VN"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13" name="y2meta.com - 5 Minute Timer-(1080p)">
            <a:hlinkClick r:id="" action="ppaction://media"/>
            <a:extLst>
              <a:ext uri="{FF2B5EF4-FFF2-40B4-BE49-F238E27FC236}">
                <a16:creationId xmlns:a16="http://schemas.microsoft.com/office/drawing/2014/main" id="{77D3D5AF-9ED9-4B49-301A-8A6ADCBCF8F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9023" t="26674" r="18255" b="24549"/>
          <a:stretch/>
        </p:blipFill>
        <p:spPr>
          <a:xfrm>
            <a:off x="230723" y="3532333"/>
            <a:ext cx="2250580" cy="984487"/>
          </a:xfrm>
          <a:prstGeom prst="rect">
            <a:avLst/>
          </a:prstGeom>
        </p:spPr>
      </p:pic>
      <p:sp useBgFill="1">
        <p:nvSpPr>
          <p:cNvPr id="14" name="Rectangle: Rounded Corners 13">
            <a:extLst>
              <a:ext uri="{FF2B5EF4-FFF2-40B4-BE49-F238E27FC236}">
                <a16:creationId xmlns:a16="http://schemas.microsoft.com/office/drawing/2014/main" id="{4460A30F-11FA-61D4-1E8A-98697C9B5ABF}"/>
              </a:ext>
            </a:extLst>
          </p:cNvPr>
          <p:cNvSpPr/>
          <p:nvPr/>
        </p:nvSpPr>
        <p:spPr>
          <a:xfrm>
            <a:off x="2026" y="3441354"/>
            <a:ext cx="2707974" cy="113865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3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961592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 presetClass="entr" presetSubtype="0" fill="hold" grpId="1" nodeType="after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2" presetClass="exit" presetSubtype="4" fill="hold" grpId="0" nodeType="clickEffect">
                                  <p:stCondLst>
                                    <p:cond delay="0"/>
                                  </p:stCondLst>
                                  <p:childTnLst>
                                    <p:anim calcmode="lin" valueType="num">
                                      <p:cBhvr additive="base">
                                        <p:cTn id="31" dur="500"/>
                                        <p:tgtEl>
                                          <p:spTgt spid="14"/>
                                        </p:tgtEl>
                                        <p:attrNameLst>
                                          <p:attrName>ppt_x</p:attrName>
                                        </p:attrNameLst>
                                      </p:cBhvr>
                                      <p:tavLst>
                                        <p:tav tm="0">
                                          <p:val>
                                            <p:strVal val="ppt_x"/>
                                          </p:val>
                                        </p:tav>
                                        <p:tav tm="100000">
                                          <p:val>
                                            <p:strVal val="ppt_x"/>
                                          </p:val>
                                        </p:tav>
                                      </p:tavLst>
                                    </p:anim>
                                    <p:anim calcmode="lin" valueType="num">
                                      <p:cBhvr additive="base">
                                        <p:cTn id="32" dur="500"/>
                                        <p:tgtEl>
                                          <p:spTgt spid="14"/>
                                        </p:tgtEl>
                                        <p:attrNameLst>
                                          <p:attrName>ppt_y</p:attrName>
                                        </p:attrNameLst>
                                      </p:cBhvr>
                                      <p:tavLst>
                                        <p:tav tm="0">
                                          <p:val>
                                            <p:strVal val="ppt_y"/>
                                          </p:val>
                                        </p:tav>
                                        <p:tav tm="100000">
                                          <p:val>
                                            <p:strVal val="1+ppt_h/2"/>
                                          </p:val>
                                        </p:tav>
                                      </p:tavLst>
                                    </p:anim>
                                    <p:set>
                                      <p:cBhvr>
                                        <p:cTn id="33" dur="1" fill="hold">
                                          <p:stCondLst>
                                            <p:cond delay="499"/>
                                          </p:stCondLst>
                                        </p:cTn>
                                        <p:tgtEl>
                                          <p:spTgt spid="14"/>
                                        </p:tgtEl>
                                        <p:attrNameLst>
                                          <p:attrName>style.visibility</p:attrName>
                                        </p:attrNameLst>
                                      </p:cBhvr>
                                      <p:to>
                                        <p:strVal val="hidden"/>
                                      </p:to>
                                    </p:se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315015" fill="hold"/>
                                        <p:tgtEl>
                                          <p:spTgt spid="13"/>
                                        </p:tgtEl>
                                      </p:cBhvr>
                                    </p:cmd>
                                  </p:childTnLst>
                                </p:cTn>
                              </p:par>
                            </p:childTnLst>
                          </p:cTn>
                        </p:par>
                        <p:par>
                          <p:cTn id="37" fill="hold">
                            <p:stCondLst>
                              <p:cond delay="315515"/>
                            </p:stCondLst>
                            <p:childTnLst>
                              <p:par>
                                <p:cTn id="38" presetID="10" presetClass="exit" presetSubtype="0" fill="hold" nodeType="afterEffect">
                                  <p:stCondLst>
                                    <p:cond delay="0"/>
                                  </p:stCondLst>
                                  <p:childTnLst>
                                    <p:animEffect transition="out" filter="fade">
                                      <p:cBhvr>
                                        <p:cTn id="39" dur="500"/>
                                        <p:tgtEl>
                                          <p:spTgt spid="13"/>
                                        </p:tgtEl>
                                      </p:cBhvr>
                                    </p:animEffect>
                                    <p:set>
                                      <p:cBhvr>
                                        <p:cTn id="40" dur="1" fill="hold">
                                          <p:stCondLst>
                                            <p:cond delay="499"/>
                                          </p:stCondLst>
                                        </p:cTn>
                                        <p:tgtEl>
                                          <p:spTgt spid="13"/>
                                        </p:tgtEl>
                                        <p:attrNameLst>
                                          <p:attrName>style.visibility</p:attrName>
                                        </p:attrNameLst>
                                      </p:cBhvr>
                                      <p:to>
                                        <p:strVal val="hidden"/>
                                      </p:to>
                                    </p:set>
                                    <p:cmd type="call" cmd="stop">
                                      <p:cBhvr>
                                        <p:cTn id="41" dur="1">
                                          <p:stCondLst>
                                            <p:cond delay="499"/>
                                          </p:stCondLst>
                                        </p:cTn>
                                        <p:tgtEl>
                                          <p:spTgt spid="13"/>
                                        </p:tgtEl>
                                      </p:cBhvr>
                                    </p:cmd>
                                  </p:childTnLst>
                                </p:cTn>
                              </p:par>
                            </p:childTnLst>
                          </p:cTn>
                        </p:par>
                      </p:childTnLst>
                    </p:cTn>
                  </p:par>
                </p:childTnLst>
              </p:cTn>
              <p:nextCondLst>
                <p:cond evt="onClick" delay="0">
                  <p:tgtEl>
                    <p:spTgt spid="14"/>
                  </p:tgtEl>
                </p:cond>
              </p:nextCondLst>
            </p:seq>
            <p:video>
              <p:cMediaNode vol="80000" mute="1">
                <p:cTn id="42" fill="hold" display="0">
                  <p:stCondLst>
                    <p:cond delay="indefinite"/>
                  </p:stCondLst>
                </p:cTn>
                <p:tgtEl>
                  <p:spTgt spid="13"/>
                </p:tgtEl>
              </p:cMediaNode>
            </p:video>
          </p:childTnLst>
        </p:cTn>
      </p:par>
    </p:tnLst>
    <p:bldLst>
      <p:bldP spid="6" grpId="0"/>
      <p:bldP spid="10" grpId="0" animBg="1"/>
      <p:bldP spid="14" grpId="0" animBg="1"/>
      <p:bldP spid="1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0" b="-30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1356013" y="1646327"/>
            <a:ext cx="8408957" cy="624423"/>
          </a:xfrm>
          <a:prstGeom prst="snip2DiagRect">
            <a:avLst/>
          </a:prstGeom>
          <a:noFill/>
          <a:ln w="19050">
            <a:noFill/>
          </a:ln>
          <a:effectLst>
            <a:glow rad="101600">
              <a:srgbClr val="FF54FD"/>
            </a:glow>
          </a:effectLst>
        </p:spPr>
        <p:txBody>
          <a:bodyPr wrap="square" rtlCol="0">
            <a:spAutoFit/>
          </a:bodyPr>
          <a:lstStyle/>
          <a:p>
            <a:pPr lvl="0" algn="ctr">
              <a:defRPr/>
            </a:pPr>
            <a:r>
              <a:rPr lang="vi-VN" sz="2800" b="1">
                <a:solidFill>
                  <a:prstClr val="white"/>
                </a:solidFill>
                <a:effectLst>
                  <a:outerShdw blurRad="63500" sx="102000" sy="102000" algn="ctr" rotWithShape="0">
                    <a:prstClr val="white">
                      <a:alpha val="40000"/>
                    </a:prstClr>
                  </a:outerShdw>
                </a:effectLst>
                <a:latin typeface="Open Sans" panose="020B0606030504020204" pitchFamily="34" charset="0"/>
                <a:ea typeface="Open Sans" panose="020B0606030504020204" pitchFamily="34" charset="0"/>
                <a:cs typeface="Open Sans" panose="020B0606030504020204" pitchFamily="34" charset="0"/>
              </a:rPr>
              <a:t>Nhiệm vụ 2: Tìm kiếm và đánh giá thông tin</a:t>
            </a:r>
            <a:endParaRPr kumimoji="0" lang="vi-VN" sz="2800" b="1" i="0" u="none" strike="noStrike" kern="1200" cap="none" spc="0" normalizeH="0" baseline="0" noProof="0">
              <a:ln>
                <a:noFill/>
              </a:ln>
              <a:solidFill>
                <a:prstClr val="white"/>
              </a:solidFill>
              <a:effectLst>
                <a:outerShdw blurRad="63500" sx="102000" sy="102000" algn="ctr" rotWithShape="0">
                  <a:prstClr val="white">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1461010" y="2914577"/>
            <a:ext cx="9269981" cy="1660927"/>
          </a:xfrm>
          <a:prstGeom prst="roundRect">
            <a:avLst>
              <a:gd name="adj" fmla="val 5263"/>
            </a:avLst>
          </a:prstGeom>
          <a:solidFill>
            <a:srgbClr val="00254B"/>
          </a:solidFill>
          <a:ln w="38100">
            <a:solidFill>
              <a:schemeClr val="bg1"/>
            </a:solidFill>
          </a:ln>
        </p:spPr>
        <p:txBody>
          <a:bodyPr wrap="square">
            <a:spAutoFit/>
          </a:bodyPr>
          <a:lstStyle/>
          <a:p>
            <a:pPr lvl="0" algn="just">
              <a:lnSpc>
                <a:spcPct val="115000"/>
              </a:lnSpc>
              <a:spcAft>
                <a:spcPts val="1000"/>
              </a:spcAft>
              <a:defRPr/>
            </a:pPr>
            <a:r>
              <a:rPr lang="en-US" sz="2000">
                <a:solidFill>
                  <a:prstClr val="white"/>
                </a:solidFill>
                <a:latin typeface="Open Sans" panose="020B0606030504020204" pitchFamily="34" charset="0"/>
                <a:ea typeface="Open Sans" panose="020B0606030504020204" pitchFamily="34" charset="0"/>
                <a:cs typeface="Open Sans" panose="020B0606030504020204" pitchFamily="34" charset="0"/>
              </a:rPr>
              <a:t>T</a:t>
            </a:r>
            <a:r>
              <a:rPr lang="vi-VN" sz="2000">
                <a:solidFill>
                  <a:prstClr val="white"/>
                </a:solidFill>
                <a:latin typeface="Open Sans" panose="020B0606030504020204" pitchFamily="34" charset="0"/>
                <a:ea typeface="Open Sans" panose="020B0606030504020204" pitchFamily="34" charset="0"/>
                <a:cs typeface="Open Sans" panose="020B0606030504020204" pitchFamily="34" charset="0"/>
              </a:rPr>
              <a:t>hực hành sử dụng Internet để: Tìm kiếm, khai thác tư liệu trong môi trường số theo chủ đề năng lượng tái tạo.</a:t>
            </a:r>
            <a:endParaRPr lang="en-US" sz="20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lvl="0" algn="just">
              <a:lnSpc>
                <a:spcPct val="115000"/>
              </a:lnSpc>
              <a:spcAft>
                <a:spcPts val="1000"/>
              </a:spcAft>
              <a:defRPr/>
            </a:pPr>
            <a:r>
              <a:rPr lang="vi-VN" sz="2000">
                <a:solidFill>
                  <a:prstClr val="white"/>
                </a:solidFill>
                <a:latin typeface="Open Sans" panose="020B0606030504020204" pitchFamily="34" charset="0"/>
                <a:ea typeface="Open Sans" panose="020B0606030504020204" pitchFamily="34" charset="0"/>
                <a:cs typeface="Open Sans" panose="020B0606030504020204" pitchFamily="34" charset="0"/>
              </a:rPr>
              <a:t>Tạo bảng kết quả tìm kiếm. Đánh giá lợi ích của thông tin tìm được để giải quyết vấn đề năng lượng tái tạo.</a:t>
            </a:r>
          </a:p>
        </p:txBody>
      </p:sp>
      <p:pic>
        <p:nvPicPr>
          <p:cNvPr id="13" name="y2meta.com - 5 Minute Timer-(1080p)">
            <a:hlinkClick r:id="" action="ppaction://media"/>
            <a:extLst>
              <a:ext uri="{FF2B5EF4-FFF2-40B4-BE49-F238E27FC236}">
                <a16:creationId xmlns:a16="http://schemas.microsoft.com/office/drawing/2014/main" id="{77D3D5AF-9ED9-4B49-301A-8A6ADCBCF8F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023" t="26674" r="18255" b="24549"/>
          <a:stretch/>
        </p:blipFill>
        <p:spPr>
          <a:xfrm>
            <a:off x="860643" y="5594813"/>
            <a:ext cx="2250580" cy="984487"/>
          </a:xfrm>
          <a:prstGeom prst="rect">
            <a:avLst/>
          </a:prstGeom>
        </p:spPr>
      </p:pic>
      <p:sp useBgFill="1">
        <p:nvSpPr>
          <p:cNvPr id="14" name="Rectangle: Rounded Corners 13">
            <a:extLst>
              <a:ext uri="{FF2B5EF4-FFF2-40B4-BE49-F238E27FC236}">
                <a16:creationId xmlns:a16="http://schemas.microsoft.com/office/drawing/2014/main" id="{4460A30F-11FA-61D4-1E8A-98697C9B5ABF}"/>
              </a:ext>
            </a:extLst>
          </p:cNvPr>
          <p:cNvSpPr/>
          <p:nvPr/>
        </p:nvSpPr>
        <p:spPr>
          <a:xfrm>
            <a:off x="631946" y="5503834"/>
            <a:ext cx="2707974" cy="113865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3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9BF35F6D-C69D-E209-9FEA-2A1A628F541B}"/>
              </a:ext>
            </a:extLst>
          </p:cNvPr>
          <p:cNvPicPr>
            <a:picLocks noChangeAspect="1"/>
          </p:cNvPicPr>
          <p:nvPr/>
        </p:nvPicPr>
        <p:blipFill>
          <a:blip r:embed="rId6"/>
          <a:stretch>
            <a:fillRect/>
          </a:stretch>
        </p:blipFill>
        <p:spPr>
          <a:xfrm>
            <a:off x="5260587" y="4676330"/>
            <a:ext cx="5470404" cy="2156236"/>
          </a:xfrm>
          <a:prstGeom prst="rect">
            <a:avLst/>
          </a:prstGeom>
        </p:spPr>
      </p:pic>
      <p:sp>
        <p:nvSpPr>
          <p:cNvPr id="18" name="TextBox 17">
            <a:extLst>
              <a:ext uri="{FF2B5EF4-FFF2-40B4-BE49-F238E27FC236}">
                <a16:creationId xmlns:a16="http://schemas.microsoft.com/office/drawing/2014/main" id="{7135CB52-D7AA-961B-252E-940E7E6C44D0}"/>
              </a:ext>
            </a:extLst>
          </p:cNvPr>
          <p:cNvSpPr txBox="1"/>
          <p:nvPr/>
        </p:nvSpPr>
        <p:spPr>
          <a:xfrm>
            <a:off x="631946" y="4517316"/>
            <a:ext cx="3444240" cy="923330"/>
          </a:xfrm>
          <a:prstGeom prst="rect">
            <a:avLst/>
          </a:prstGeom>
          <a:solidFill>
            <a:srgbClr val="FF0000"/>
          </a:solidFill>
        </p:spPr>
        <p:txBody>
          <a:bodyPr wrap="square">
            <a:spAutoFit/>
          </a:bodyPr>
          <a:lstStyle/>
          <a:p>
            <a:pPr algn="ctr"/>
            <a:r>
              <a:rPr lang="en-US" sz="18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Lưu ý: Không tìm kiếm thông tin một cách lan man, gây mất thời gian.</a:t>
            </a:r>
            <a:endParaRPr lang="vi-VN">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956277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1" presetClass="entr" presetSubtype="0" fill="hold" grpId="1" nodeType="after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par>
                                <p:cTn id="24" presetID="42"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53" presetClass="entr" presetSubtype="16"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2" presetClass="exit" presetSubtype="4" fill="hold" grpId="0" nodeType="clickEffect">
                                  <p:stCondLst>
                                    <p:cond delay="0"/>
                                  </p:stCondLst>
                                  <p:childTnLst>
                                    <p:anim calcmode="lin" valueType="num">
                                      <p:cBhvr additive="base">
                                        <p:cTn id="39" dur="500"/>
                                        <p:tgtEl>
                                          <p:spTgt spid="14"/>
                                        </p:tgtEl>
                                        <p:attrNameLst>
                                          <p:attrName>ppt_x</p:attrName>
                                        </p:attrNameLst>
                                      </p:cBhvr>
                                      <p:tavLst>
                                        <p:tav tm="0">
                                          <p:val>
                                            <p:strVal val="ppt_x"/>
                                          </p:val>
                                        </p:tav>
                                        <p:tav tm="100000">
                                          <p:val>
                                            <p:strVal val="ppt_x"/>
                                          </p:val>
                                        </p:tav>
                                      </p:tavLst>
                                    </p:anim>
                                    <p:anim calcmode="lin" valueType="num">
                                      <p:cBhvr additive="base">
                                        <p:cTn id="40" dur="500"/>
                                        <p:tgtEl>
                                          <p:spTgt spid="14"/>
                                        </p:tgtEl>
                                        <p:attrNameLst>
                                          <p:attrName>ppt_y</p:attrName>
                                        </p:attrNameLst>
                                      </p:cBhvr>
                                      <p:tavLst>
                                        <p:tav tm="0">
                                          <p:val>
                                            <p:strVal val="ppt_y"/>
                                          </p:val>
                                        </p:tav>
                                        <p:tav tm="100000">
                                          <p:val>
                                            <p:strVal val="1+ppt_h/2"/>
                                          </p:val>
                                        </p:tav>
                                      </p:tavLst>
                                    </p:anim>
                                    <p:set>
                                      <p:cBhvr>
                                        <p:cTn id="41" dur="1" fill="hold">
                                          <p:stCondLst>
                                            <p:cond delay="499"/>
                                          </p:stCondLst>
                                        </p:cTn>
                                        <p:tgtEl>
                                          <p:spTgt spid="14"/>
                                        </p:tgtEl>
                                        <p:attrNameLst>
                                          <p:attrName>style.visibility</p:attrName>
                                        </p:attrNameLst>
                                      </p:cBhvr>
                                      <p:to>
                                        <p:strVal val="hidden"/>
                                      </p:to>
                                    </p:set>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315015" fill="hold"/>
                                        <p:tgtEl>
                                          <p:spTgt spid="13"/>
                                        </p:tgtEl>
                                      </p:cBhvr>
                                    </p:cmd>
                                  </p:childTnLst>
                                </p:cTn>
                              </p:par>
                            </p:childTnLst>
                          </p:cTn>
                        </p:par>
                        <p:par>
                          <p:cTn id="45" fill="hold">
                            <p:stCondLst>
                              <p:cond delay="315515"/>
                            </p:stCondLst>
                            <p:childTnLst>
                              <p:par>
                                <p:cTn id="46" presetID="10" presetClass="exit" presetSubtype="0" fill="hold" nodeType="afterEffect">
                                  <p:stCondLst>
                                    <p:cond delay="0"/>
                                  </p:stCondLst>
                                  <p:childTnLst>
                                    <p:animEffect transition="out" filter="fade">
                                      <p:cBhvr>
                                        <p:cTn id="47" dur="500"/>
                                        <p:tgtEl>
                                          <p:spTgt spid="13"/>
                                        </p:tgtEl>
                                      </p:cBhvr>
                                    </p:animEffect>
                                    <p:set>
                                      <p:cBhvr>
                                        <p:cTn id="48" dur="1" fill="hold">
                                          <p:stCondLst>
                                            <p:cond delay="499"/>
                                          </p:stCondLst>
                                        </p:cTn>
                                        <p:tgtEl>
                                          <p:spTgt spid="13"/>
                                        </p:tgtEl>
                                        <p:attrNameLst>
                                          <p:attrName>style.visibility</p:attrName>
                                        </p:attrNameLst>
                                      </p:cBhvr>
                                      <p:to>
                                        <p:strVal val="hidden"/>
                                      </p:to>
                                    </p:set>
                                    <p:cmd type="call" cmd="stop">
                                      <p:cBhvr>
                                        <p:cTn id="49" dur="1">
                                          <p:stCondLst>
                                            <p:cond delay="499"/>
                                          </p:stCondLst>
                                        </p:cTn>
                                        <p:tgtEl>
                                          <p:spTgt spid="13"/>
                                        </p:tgtEl>
                                      </p:cBhvr>
                                    </p:cmd>
                                  </p:childTnLst>
                                </p:cTn>
                              </p:par>
                            </p:childTnLst>
                          </p:cTn>
                        </p:par>
                      </p:childTnLst>
                    </p:cTn>
                  </p:par>
                </p:childTnLst>
              </p:cTn>
              <p:nextCondLst>
                <p:cond evt="onClick" delay="0">
                  <p:tgtEl>
                    <p:spTgt spid="14"/>
                  </p:tgtEl>
                </p:cond>
              </p:nextCondLst>
            </p:seq>
            <p:video>
              <p:cMediaNode vol="80000" mute="1">
                <p:cTn id="50" fill="hold" display="0">
                  <p:stCondLst>
                    <p:cond delay="indefinite"/>
                  </p:stCondLst>
                </p:cTn>
                <p:tgtEl>
                  <p:spTgt spid="13"/>
                </p:tgtEl>
              </p:cMediaNode>
            </p:video>
          </p:childTnLst>
        </p:cTn>
      </p:par>
    </p:tnLst>
    <p:bldLst>
      <p:bldP spid="6" grpId="0"/>
      <p:bldP spid="10" grpId="0" animBg="1"/>
      <p:bldP spid="14" grpId="0" animBg="1"/>
      <p:bldP spid="14" grpId="1"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Rectángulo redondeado 4">
            <a:hlinkClick r:id="rId3" action="ppaction://hlinksldjump"/>
          </p:cNvPr>
          <p:cNvSpPr/>
          <p:nvPr/>
        </p:nvSpPr>
        <p:spPr>
          <a:xfrm>
            <a:off x="7525743" y="4787452"/>
            <a:ext cx="2026024" cy="102197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1" i="0" u="none" strike="noStrike" kern="1200" cap="none" spc="0" normalizeH="0" baseline="0" noProof="0" dirty="0">
                <a:ln>
                  <a:noFill/>
                </a:ln>
                <a:solidFill>
                  <a:prstClr val="black"/>
                </a:solidFill>
                <a:effectLst/>
                <a:uLnTx/>
                <a:uFillTx/>
                <a:latin typeface="Calibri"/>
                <a:ea typeface="+mn-ea"/>
                <a:cs typeface="+mn-cs"/>
              </a:rPr>
              <a:t>BẮT ĐẦU</a:t>
            </a:r>
            <a:endParaRPr kumimoji="0" lang="es-CL" sz="32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LANETA 3" descr="Resultado de imagen para PLANETA PNG"/>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895783" y="489566"/>
            <a:ext cx="2267120" cy="17003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2670552"/>
            <a:ext cx="4367579" cy="4039634"/>
          </a:xfrm>
          <a:prstGeom prst="rect">
            <a:avLst/>
          </a:prstGeom>
        </p:spPr>
      </p:pic>
      <p:sp>
        <p:nvSpPr>
          <p:cNvPr id="8" name="TextBox 7"/>
          <p:cNvSpPr txBox="1"/>
          <p:nvPr/>
        </p:nvSpPr>
        <p:spPr>
          <a:xfrm>
            <a:off x="773722" y="703385"/>
            <a:ext cx="11418278"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LUYỆN TẬP: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GAME DU </a:t>
            </a:r>
            <a:r>
              <a:rPr kumimoji="0" lang="en-US" sz="36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HÀNH VŨ TRỤ</a:t>
            </a:r>
          </a:p>
        </p:txBody>
      </p:sp>
    </p:spTree>
    <p:extLst>
      <p:ext uri="{BB962C8B-B14F-4D97-AF65-F5344CB8AC3E}">
        <p14:creationId xmlns:p14="http://schemas.microsoft.com/office/powerpoint/2010/main" val="39896368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4" name="NAVE"/>
          <p:cNvGrpSpPr/>
          <p:nvPr/>
        </p:nvGrpSpPr>
        <p:grpSpPr>
          <a:xfrm>
            <a:off x="380437" y="4236779"/>
            <a:ext cx="2194560" cy="1830600"/>
            <a:chOff x="473051" y="4548249"/>
            <a:chExt cx="1634866" cy="1630483"/>
          </a:xfrm>
        </p:grpSpPr>
        <p:pic>
          <p:nvPicPr>
            <p:cNvPr id="5" name="Picture 4" descr="Resultado de imagen para ovni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051" y="4548249"/>
              <a:ext cx="1634866" cy="16304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Resultado de imagen para marciano  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5936"/>
            <a:stretch/>
          </p:blipFill>
          <p:spPr bwMode="auto">
            <a:xfrm>
              <a:off x="977431" y="4823225"/>
              <a:ext cx="626106" cy="540265"/>
            </a:xfrm>
            <a:prstGeom prst="rect">
              <a:avLst/>
            </a:prstGeom>
            <a:noFill/>
            <a:extLst>
              <a:ext uri="{909E8E84-426E-40DD-AFC4-6F175D3DCCD1}">
                <a14:hiddenFill xmlns:a14="http://schemas.microsoft.com/office/drawing/2010/main">
                  <a:solidFill>
                    <a:srgbClr val="FFFFFF"/>
                  </a:solidFill>
                </a14:hiddenFill>
              </a:ext>
            </a:extLst>
          </p:spPr>
        </p:pic>
      </p:grpSp>
      <p:pic>
        <p:nvPicPr>
          <p:cNvPr id="3074" name="PLANETA 1" descr="Resultado de imagen para PLANETA PNG"/>
          <p:cNvPicPr>
            <a:picLocks noChangeAspect="1" noChangeArrowheads="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18978" y="971694"/>
            <a:ext cx="1717478" cy="1279963"/>
          </a:xfrm>
          <a:prstGeom prst="rect">
            <a:avLst/>
          </a:prstGeom>
          <a:noFill/>
          <a:extLst>
            <a:ext uri="{909E8E84-426E-40DD-AFC4-6F175D3DCCD1}">
              <a14:hiddenFill xmlns:a14="http://schemas.microsoft.com/office/drawing/2010/main">
                <a:solidFill>
                  <a:srgbClr val="FFFFFF"/>
                </a:solidFill>
              </a14:hiddenFill>
            </a:ext>
          </a:extLst>
        </p:spPr>
      </p:pic>
      <p:pic>
        <p:nvPicPr>
          <p:cNvPr id="10" name="PLANETA 4" descr="Resultado de imagen para PLANETA PNG"/>
          <p:cNvPicPr>
            <a:picLocks noChangeAspect="1" noChangeArrowheads="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51531" y="687344"/>
            <a:ext cx="1821036" cy="1365777"/>
          </a:xfrm>
          <a:prstGeom prst="rect">
            <a:avLst/>
          </a:prstGeom>
          <a:noFill/>
          <a:extLst>
            <a:ext uri="{909E8E84-426E-40DD-AFC4-6F175D3DCCD1}">
              <a14:hiddenFill xmlns:a14="http://schemas.microsoft.com/office/drawing/2010/main">
                <a:solidFill>
                  <a:srgbClr val="FFFFFF"/>
                </a:solidFill>
              </a14:hiddenFill>
            </a:ext>
          </a:extLst>
        </p:spPr>
      </p:pic>
      <p:sp>
        <p:nvSpPr>
          <p:cNvPr id="7" name="Elipse 6">
            <a:hlinkClick r:id="rId6" action="ppaction://hlinksldjump"/>
          </p:cNvPr>
          <p:cNvSpPr/>
          <p:nvPr/>
        </p:nvSpPr>
        <p:spPr>
          <a:xfrm>
            <a:off x="1057491" y="1153121"/>
            <a:ext cx="773640" cy="900000"/>
          </a:xfrm>
          <a:prstGeom prst="ellipse">
            <a:avLst/>
          </a:prstGeom>
          <a:solidFill>
            <a:srgbClr val="5C819C"/>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white"/>
                </a:solidFill>
                <a:effectLst/>
                <a:uLnTx/>
                <a:uFillTx/>
                <a:latin typeface="Calibri"/>
                <a:ea typeface="+mn-ea"/>
                <a:cs typeface="+mn-cs"/>
              </a:rPr>
              <a:t>Sao Kim</a:t>
            </a:r>
            <a:endParaRPr kumimoji="0" lang="es-CL" sz="1600" b="1"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Elipse 11">
            <a:hlinkClick r:id="rId7" action="ppaction://hlinksldjump"/>
          </p:cNvPr>
          <p:cNvSpPr/>
          <p:nvPr/>
        </p:nvSpPr>
        <p:spPr>
          <a:xfrm>
            <a:off x="4912049" y="920232"/>
            <a:ext cx="900000" cy="900000"/>
          </a:xfrm>
          <a:prstGeom prst="ellipse">
            <a:avLst/>
          </a:prstGeom>
          <a:solidFill>
            <a:srgbClr val="DBAA34"/>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white"/>
                </a:solidFill>
                <a:effectLst/>
                <a:uLnTx/>
                <a:uFillTx/>
                <a:latin typeface="Calibri"/>
                <a:ea typeface="+mn-ea"/>
                <a:cs typeface="+mn-cs"/>
              </a:rPr>
              <a:t>Sao </a:t>
            </a:r>
            <a:r>
              <a:rPr kumimoji="0" lang="es-MX" sz="1600" b="1" i="0" u="none" strike="noStrike" kern="1200" cap="none" spc="0" normalizeH="0" baseline="0" noProof="0" dirty="0" err="1">
                <a:ln>
                  <a:noFill/>
                </a:ln>
                <a:solidFill>
                  <a:prstClr val="white"/>
                </a:solidFill>
                <a:effectLst/>
                <a:uLnTx/>
                <a:uFillTx/>
                <a:latin typeface="Calibri"/>
                <a:ea typeface="+mn-ea"/>
                <a:cs typeface="+mn-cs"/>
              </a:rPr>
              <a:t>Hỏa</a:t>
            </a:r>
            <a:endParaRPr kumimoji="0" lang="es-CL" sz="16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Arrow: Right 1">
            <a:hlinkClick r:id="rId8" action="ppaction://hlinksldjump"/>
            <a:extLst>
              <a:ext uri="{FF2B5EF4-FFF2-40B4-BE49-F238E27FC236}">
                <a16:creationId xmlns:a16="http://schemas.microsoft.com/office/drawing/2014/main" id="{9C8E2F0F-A730-C3E4-984B-6C7AE1D00328}"/>
              </a:ext>
            </a:extLst>
          </p:cNvPr>
          <p:cNvSpPr/>
          <p:nvPr/>
        </p:nvSpPr>
        <p:spPr>
          <a:xfrm>
            <a:off x="10677236" y="5791200"/>
            <a:ext cx="1134327" cy="9328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5970273"/>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54167E-6 4.44444E-6 L 0.00196 -0.3507 " pathEditMode="relative" rAng="0" ptsTypes="AA">
                                      <p:cBhvr>
                                        <p:cTn id="6" dur="2000" fill="hold"/>
                                        <p:tgtEl>
                                          <p:spTgt spid="4"/>
                                        </p:tgtEl>
                                        <p:attrNameLst>
                                          <p:attrName>ppt_x</p:attrName>
                                          <p:attrName>ppt_y</p:attrName>
                                        </p:attrNameLst>
                                      </p:cBhvr>
                                      <p:rCtr x="91" y="-17546"/>
                                    </p:animMotion>
                                  </p:childTnLst>
                                </p:cTn>
                              </p:par>
                            </p:childTnLst>
                          </p:cTn>
                        </p:par>
                        <p:par>
                          <p:cTn id="7" fill="hold">
                            <p:stCondLst>
                              <p:cond delay="2000"/>
                            </p:stCondLst>
                            <p:childTnLst>
                              <p:par>
                                <p:cTn id="8" presetID="53" presetClass="entr" presetSubtype="16"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6719 -0.48588 L 0.06719 -0.48588 C 0.07748 -0.48542 0.08789 -0.48519 0.09818 -0.48403 C 0.10039 -0.4838 0.10248 -0.48287 0.10469 -0.48218 C 0.10612 -0.48172 0.10743 -0.48033 0.10886 -0.48033 L 0.23855 -0.47825 C 0.24102 -0.47894 0.24987 -0.48102 0.25248 -0.48218 C 0.25365 -0.48264 0.25456 -0.4838 0.25573 -0.48403 C 0.25821 -0.4845 0.26068 -0.48403 0.26328 -0.48403 " pathEditMode="relative" ptsTypes="AAAAAAAAA">
                                      <p:cBhvr>
                                        <p:cTn id="16" dur="2000" fill="hold"/>
                                        <p:tgtEl>
                                          <p:spTgt spid="4"/>
                                        </p:tgtEl>
                                        <p:attrNameLst>
                                          <p:attrName>ppt_x</p:attrName>
                                          <p:attrName>ppt_y</p:attrName>
                                        </p:attrNameLst>
                                      </p:cBhvr>
                                    </p:animMotion>
                                  </p:childTnLst>
                                </p:cTn>
                              </p:par>
                            </p:childTnLst>
                          </p:cTn>
                        </p:par>
                        <p:par>
                          <p:cTn id="17" fill="hold">
                            <p:stCondLst>
                              <p:cond delay="2000"/>
                            </p:stCondLst>
                            <p:childTnLst>
                              <p:par>
                                <p:cTn id="18" presetID="53"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P spid="7" grpId="1" animBg="1"/>
      <p:bldP spid="12" grpId="0" animBg="1"/>
      <p:bldP spid="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2050" name="Picture 2" descr="Resultado de imagen para marciano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8999"/>
            <a:ext cx="2251696" cy="3032897"/>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3525065" y="935948"/>
            <a:ext cx="4572000" cy="1323439"/>
          </a:xfrm>
          <a:prstGeom prst="rect">
            <a:avLst/>
          </a:prstGeom>
          <a:solidFill>
            <a:srgbClr val="0070C0"/>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lvl="0" algn="ctr"/>
            <a:r>
              <a:rPr lang="vi-VN" sz="2000" b="1">
                <a:solidFill>
                  <a:schemeClr val="bg1"/>
                </a:solidFill>
                <a:latin typeface="Open Sans" panose="020B0606030504020204" pitchFamily="34" charset="0"/>
                <a:ea typeface="Open Sans" panose="020B0606030504020204" pitchFamily="34" charset="0"/>
                <a:cs typeface="Open Sans" panose="020B0606030504020204" pitchFamily="34" charset="0"/>
              </a:rPr>
              <a:t>Để tìm hiểu về cách sử dụng một chiếc máy ảnh mới, nguồn thông tin nào sau đây cần được tham khảo nhất?</a:t>
            </a:r>
            <a:endParaRPr kumimoji="0" lang="es-CL" sz="20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A"/>
          <p:cNvSpPr/>
          <p:nvPr/>
        </p:nvSpPr>
        <p:spPr>
          <a:xfrm>
            <a:off x="3108960" y="2632792"/>
            <a:ext cx="4907280" cy="796207"/>
          </a:xfrm>
          <a:prstGeom prst="roundRec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b="1">
                <a:solidFill>
                  <a:srgbClr val="FF0000"/>
                </a:solidFill>
                <a:latin typeface="Open Sans" panose="020B0606030504020204" pitchFamily="34" charset="0"/>
                <a:cs typeface="Open Sans" panose="020B0606030504020204" pitchFamily="34" charset="0"/>
              </a:rPr>
              <a:t>A. Hướng dẫn của một người đã từng chụp ảnh.</a:t>
            </a:r>
            <a:endParaRPr kumimoji="0" lang="es-CL" sz="2400" b="1" i="0" u="none" strike="noStrike" kern="1200" cap="none" spc="0" normalizeH="0" baseline="0" noProof="0" dirty="0">
              <a:ln>
                <a:noFill/>
              </a:ln>
              <a:solidFill>
                <a:srgbClr val="FF0000"/>
              </a:solidFill>
              <a:effectLst/>
              <a:uLnTx/>
              <a:uFillTx/>
              <a:latin typeface="Open Sans" panose="020B0606030504020204" pitchFamily="34" charset="0"/>
              <a:cs typeface="Open Sans" panose="020B0606030504020204" pitchFamily="34" charset="0"/>
            </a:endParaRPr>
          </a:p>
        </p:txBody>
      </p:sp>
      <p:sp>
        <p:nvSpPr>
          <p:cNvPr id="13" name="B"/>
          <p:cNvSpPr/>
          <p:nvPr/>
        </p:nvSpPr>
        <p:spPr>
          <a:xfrm>
            <a:off x="3108960" y="3661334"/>
            <a:ext cx="4907280" cy="796207"/>
          </a:xfrm>
          <a:prstGeom prst="roundRec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b="1">
                <a:solidFill>
                  <a:srgbClr val="FF0000"/>
                </a:solidFill>
                <a:latin typeface="Open Sans" panose="020B0606030504020204" pitchFamily="34" charset="0"/>
                <a:cs typeface="Open Sans" panose="020B0606030504020204" pitchFamily="34" charset="0"/>
              </a:rPr>
              <a:t>B. Hướng dẫn sử dụng của nhà sản xuất.</a:t>
            </a:r>
            <a:endParaRPr kumimoji="0" lang="es-CL" sz="2400" b="1" i="0" u="none" strike="noStrike" kern="1200" cap="none" spc="0" normalizeH="0" baseline="0" noProof="0" dirty="0">
              <a:ln>
                <a:noFill/>
              </a:ln>
              <a:solidFill>
                <a:srgbClr val="FF0000"/>
              </a:solidFill>
              <a:effectLst/>
              <a:uLnTx/>
              <a:uFillTx/>
              <a:latin typeface="Open Sans" panose="020B0606030504020204" pitchFamily="34" charset="0"/>
              <a:cs typeface="Open Sans" panose="020B0606030504020204" pitchFamily="34" charset="0"/>
            </a:endParaRPr>
          </a:p>
        </p:txBody>
      </p:sp>
      <p:sp>
        <p:nvSpPr>
          <p:cNvPr id="14" name="C"/>
          <p:cNvSpPr/>
          <p:nvPr/>
        </p:nvSpPr>
        <p:spPr>
          <a:xfrm>
            <a:off x="3108959" y="4689876"/>
            <a:ext cx="4819934" cy="796207"/>
          </a:xfrm>
          <a:prstGeom prst="roundRec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b="1">
                <a:solidFill>
                  <a:srgbClr val="FF0000"/>
                </a:solidFill>
                <a:latin typeface="Open Sans" panose="020B0606030504020204" pitchFamily="34" charset="0"/>
                <a:cs typeface="Open Sans" panose="020B0606030504020204" pitchFamily="34" charset="0"/>
              </a:rPr>
              <a:t>C. Hướng dẫn của một người giỏi tin học.</a:t>
            </a:r>
            <a:endParaRPr kumimoji="0" lang="es-CL" sz="2400" b="1" i="0" u="none" strike="noStrike" kern="1200" cap="none" spc="0" normalizeH="0" baseline="0" noProof="0" dirty="0">
              <a:ln>
                <a:noFill/>
              </a:ln>
              <a:solidFill>
                <a:srgbClr val="FF0000"/>
              </a:solidFill>
              <a:effectLst/>
              <a:uLnTx/>
              <a:uFillTx/>
              <a:latin typeface="Open Sans" panose="020B0606030504020204" pitchFamily="34" charset="0"/>
              <a:cs typeface="Open Sans" panose="020B0606030504020204" pitchFamily="34" charset="0"/>
            </a:endParaRPr>
          </a:p>
        </p:txBody>
      </p:sp>
      <p:sp>
        <p:nvSpPr>
          <p:cNvPr id="2" name="D">
            <a:extLst>
              <a:ext uri="{FF2B5EF4-FFF2-40B4-BE49-F238E27FC236}">
                <a16:creationId xmlns:a16="http://schemas.microsoft.com/office/drawing/2014/main" id="{FC29793E-54C2-F30A-6DAF-21705F600C5A}"/>
              </a:ext>
            </a:extLst>
          </p:cNvPr>
          <p:cNvSpPr/>
          <p:nvPr/>
        </p:nvSpPr>
        <p:spPr>
          <a:xfrm>
            <a:off x="3108959" y="5778081"/>
            <a:ext cx="4819934" cy="796207"/>
          </a:xfrm>
          <a:prstGeom prst="roundRec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b="1">
                <a:solidFill>
                  <a:srgbClr val="FF0000"/>
                </a:solidFill>
                <a:latin typeface="Open Sans" panose="020B0606030504020204" pitchFamily="34" charset="0"/>
                <a:cs typeface="Open Sans" panose="020B0606030504020204" pitchFamily="34" charset="0"/>
              </a:rPr>
              <a:t>D. Câu trả lời trên một số diễn đàn về chụp ảnh.</a:t>
            </a:r>
            <a:endParaRPr kumimoji="0" lang="es-CL" sz="2400" b="1" i="0" u="none" strike="noStrike" kern="1200" cap="none" spc="0" normalizeH="0" baseline="0" noProof="0" dirty="0">
              <a:ln>
                <a:noFill/>
              </a:ln>
              <a:solidFill>
                <a:srgbClr val="FF0000"/>
              </a:solidFill>
              <a:effectLst/>
              <a:uLnTx/>
              <a:uFillTx/>
              <a:latin typeface="Open Sans" panose="020B0606030504020204" pitchFamily="34" charset="0"/>
              <a:cs typeface="Open Sans" panose="020B0606030504020204" pitchFamily="34" charset="0"/>
            </a:endParaRPr>
          </a:p>
        </p:txBody>
      </p:sp>
      <p:pic>
        <p:nvPicPr>
          <p:cNvPr id="11" name="Picture 10">
            <a:hlinkClick r:id="rId6" action="ppaction://hlinksldjump"/>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79637" y="3180080"/>
            <a:ext cx="3548240" cy="3281816"/>
          </a:xfrm>
          <a:prstGeom prst="rect">
            <a:avLst/>
          </a:prstGeom>
        </p:spPr>
      </p:pic>
    </p:spTree>
    <p:extLst>
      <p:ext uri="{BB962C8B-B14F-4D97-AF65-F5344CB8AC3E}">
        <p14:creationId xmlns:p14="http://schemas.microsoft.com/office/powerpoint/2010/main" val="2691539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3000" fill="hold"/>
                                        <p:tgtEl>
                                          <p:spTgt spid="2050"/>
                                        </p:tgtEl>
                                        <p:attrNameLst>
                                          <p:attrName>ppt_x</p:attrName>
                                        </p:attrNameLst>
                                      </p:cBhvr>
                                      <p:tavLst>
                                        <p:tav tm="0">
                                          <p:val>
                                            <p:strVal val="0-#ppt_w/2"/>
                                          </p:val>
                                        </p:tav>
                                        <p:tav tm="100000">
                                          <p:val>
                                            <p:strVal val="#ppt_x"/>
                                          </p:val>
                                        </p:tav>
                                      </p:tavLst>
                                    </p:anim>
                                    <p:anim calcmode="lin" valueType="num">
                                      <p:cBhvr additive="base">
                                        <p:cTn id="8" dur="3000" fill="hold"/>
                                        <p:tgtEl>
                                          <p:spTgt spid="2050"/>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anim calcmode="lin" valueType="num">
                                      <p:cBhvr>
                                        <p:cTn id="12" dur="2000" fill="hold"/>
                                        <p:tgtEl>
                                          <p:spTgt spid="8"/>
                                        </p:tgtEl>
                                        <p:attrNameLst>
                                          <p:attrName>ppt_x</p:attrName>
                                        </p:attrNameLst>
                                      </p:cBhvr>
                                      <p:tavLst>
                                        <p:tav tm="0">
                                          <p:val>
                                            <p:strVal val="#ppt_x"/>
                                          </p:val>
                                        </p:tav>
                                        <p:tav tm="100000">
                                          <p:val>
                                            <p:strVal val="#ppt_x"/>
                                          </p:val>
                                        </p:tav>
                                      </p:tavLst>
                                    </p:anim>
                                    <p:anim calcmode="lin" valueType="num">
                                      <p:cBhvr>
                                        <p:cTn id="13" dur="2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ppt_x"/>
                                          </p:val>
                                        </p:tav>
                                        <p:tav tm="100000">
                                          <p:val>
                                            <p:strVal val="#ppt_x"/>
                                          </p:val>
                                        </p:tav>
                                      </p:tavLst>
                                    </p:anim>
                                    <p:anim calcmode="lin" valueType="num">
                                      <p:cBhvr additive="base">
                                        <p:cTn id="17" dur="10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1000" fill="hold"/>
                                        <p:tgtEl>
                                          <p:spTgt spid="13"/>
                                        </p:tgtEl>
                                        <p:attrNameLst>
                                          <p:attrName>ppt_x</p:attrName>
                                        </p:attrNameLst>
                                      </p:cBhvr>
                                      <p:tavLst>
                                        <p:tav tm="0">
                                          <p:val>
                                            <p:strVal val="#ppt_x"/>
                                          </p:val>
                                        </p:tav>
                                        <p:tav tm="100000">
                                          <p:val>
                                            <p:strVal val="#ppt_x"/>
                                          </p:val>
                                        </p:tav>
                                      </p:tavLst>
                                    </p:anim>
                                    <p:anim calcmode="lin" valueType="num">
                                      <p:cBhvr additive="base">
                                        <p:cTn id="21" dur="10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1000" fill="hold"/>
                                        <p:tgtEl>
                                          <p:spTgt spid="14"/>
                                        </p:tgtEl>
                                        <p:attrNameLst>
                                          <p:attrName>ppt_x</p:attrName>
                                        </p:attrNameLst>
                                      </p:cBhvr>
                                      <p:tavLst>
                                        <p:tav tm="0">
                                          <p:val>
                                            <p:strVal val="#ppt_x"/>
                                          </p:val>
                                        </p:tav>
                                        <p:tav tm="100000">
                                          <p:val>
                                            <p:strVal val="#ppt_x"/>
                                          </p:val>
                                        </p:tav>
                                      </p:tavLst>
                                    </p:anim>
                                    <p:anim calcmode="lin" valueType="num">
                                      <p:cBhvr additive="base">
                                        <p:cTn id="25" dur="1000" fill="hold"/>
                                        <p:tgtEl>
                                          <p:spTgt spid="1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1000" fill="hold"/>
                                        <p:tgtEl>
                                          <p:spTgt spid="2"/>
                                        </p:tgtEl>
                                        <p:attrNameLst>
                                          <p:attrName>ppt_x</p:attrName>
                                        </p:attrNameLst>
                                      </p:cBhvr>
                                      <p:tavLst>
                                        <p:tav tm="0">
                                          <p:val>
                                            <p:strVal val="#ppt_x"/>
                                          </p:val>
                                        </p:tav>
                                        <p:tav tm="100000">
                                          <p:val>
                                            <p:strVal val="#ppt_x"/>
                                          </p:val>
                                        </p:tav>
                                      </p:tavLst>
                                    </p:anim>
                                    <p:anim calcmode="lin" valueType="num">
                                      <p:cBhvr additive="base">
                                        <p:cTn id="29"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15"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ppt_w</p:attrName>
                                        </p:attrNameLst>
                                      </p:cBhvr>
                                      <p:tavLst>
                                        <p:tav tm="0">
                                          <p:val>
                                            <p:fltVal val="0"/>
                                          </p:val>
                                        </p:tav>
                                        <p:tav tm="100000">
                                          <p:val>
                                            <p:strVal val="#ppt_w"/>
                                          </p:val>
                                        </p:tav>
                                      </p:tavLst>
                                    </p:anim>
                                    <p:anim calcmode="lin" valueType="num">
                                      <p:cBhvr>
                                        <p:cTn id="36" dur="1000" fill="hold"/>
                                        <p:tgtEl>
                                          <p:spTgt spid="11"/>
                                        </p:tgtEl>
                                        <p:attrNameLst>
                                          <p:attrName>ppt_h</p:attrName>
                                        </p:attrNameLst>
                                      </p:cBhvr>
                                      <p:tavLst>
                                        <p:tav tm="0">
                                          <p:val>
                                            <p:fltVal val="0"/>
                                          </p:val>
                                        </p:tav>
                                        <p:tav tm="100000">
                                          <p:val>
                                            <p:strVal val="#ppt_h"/>
                                          </p:val>
                                        </p:tav>
                                      </p:tavLst>
                                    </p:anim>
                                    <p:anim calcmode="lin" valueType="num">
                                      <p:cBhvr>
                                        <p:cTn id="37"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1"/>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3"/>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42" presetClass="exit" presetSubtype="0" fill="hold" grpId="1" nodeType="clickEffect">
                                  <p:stCondLst>
                                    <p:cond delay="0"/>
                                  </p:stCondLst>
                                  <p:childTnLst>
                                    <p:animEffect transition="out" filter="fade">
                                      <p:cBhvr>
                                        <p:cTn id="43" dur="1000"/>
                                        <p:tgtEl>
                                          <p:spTgt spid="9"/>
                                        </p:tgtEl>
                                      </p:cBhvr>
                                    </p:animEffect>
                                    <p:anim calcmode="lin" valueType="num">
                                      <p:cBhvr>
                                        <p:cTn id="44" dur="1000"/>
                                        <p:tgtEl>
                                          <p:spTgt spid="9"/>
                                        </p:tgtEl>
                                        <p:attrNameLst>
                                          <p:attrName>ppt_x</p:attrName>
                                        </p:attrNameLst>
                                      </p:cBhvr>
                                      <p:tavLst>
                                        <p:tav tm="0">
                                          <p:val>
                                            <p:strVal val="ppt_x"/>
                                          </p:val>
                                        </p:tav>
                                        <p:tav tm="100000">
                                          <p:val>
                                            <p:strVal val="ppt_x"/>
                                          </p:val>
                                        </p:tav>
                                      </p:tavLst>
                                    </p:anim>
                                    <p:anim calcmode="lin" valueType="num">
                                      <p:cBhvr>
                                        <p:cTn id="45" dur="1000"/>
                                        <p:tgtEl>
                                          <p:spTgt spid="9"/>
                                        </p:tgtEl>
                                        <p:attrNameLst>
                                          <p:attrName>ppt_y</p:attrName>
                                        </p:attrNameLst>
                                      </p:cBhvr>
                                      <p:tavLst>
                                        <p:tav tm="0">
                                          <p:val>
                                            <p:strVal val="ppt_y"/>
                                          </p:val>
                                        </p:tav>
                                        <p:tav tm="100000">
                                          <p:val>
                                            <p:strVal val="ppt_y+.1"/>
                                          </p:val>
                                        </p:tav>
                                      </p:tavLst>
                                    </p:anim>
                                    <p:set>
                                      <p:cBhvr>
                                        <p:cTn id="4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2" presetClass="exit" presetSubtype="0" fill="hold" grpId="1"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14"/>
                  </p:tgtEl>
                </p:cond>
              </p:nextCondLst>
            </p:seq>
            <p:seq concurrent="1" nextAc="seek">
              <p:cTn id="55" restart="whenNotActive" fill="hold" evtFilter="cancelBubble" nodeType="interactiveSeq">
                <p:stCondLst>
                  <p:cond evt="onClick" delay="0">
                    <p:tgtEl>
                      <p:spTgt spid="2"/>
                    </p:tgtEl>
                  </p:cond>
                </p:stCondLst>
                <p:endSync evt="end" delay="0">
                  <p:rtn val="all"/>
                </p:endSync>
                <p:childTnLst>
                  <p:par>
                    <p:cTn id="56" fill="hold">
                      <p:stCondLst>
                        <p:cond delay="0"/>
                      </p:stCondLst>
                      <p:childTnLst>
                        <p:par>
                          <p:cTn id="57" fill="hold">
                            <p:stCondLst>
                              <p:cond delay="0"/>
                            </p:stCondLst>
                            <p:childTnLst>
                              <p:par>
                                <p:cTn id="58" presetID="42" presetClass="exit" presetSubtype="0" fill="hold" grpId="1" nodeType="clickEffect">
                                  <p:stCondLst>
                                    <p:cond delay="0"/>
                                  </p:stCondLst>
                                  <p:childTnLst>
                                    <p:animEffect transition="out" filter="fade">
                                      <p:cBhvr>
                                        <p:cTn id="59" dur="1000"/>
                                        <p:tgtEl>
                                          <p:spTgt spid="2"/>
                                        </p:tgtEl>
                                      </p:cBhvr>
                                    </p:animEffect>
                                    <p:anim calcmode="lin" valueType="num">
                                      <p:cBhvr>
                                        <p:cTn id="60" dur="1000"/>
                                        <p:tgtEl>
                                          <p:spTgt spid="2"/>
                                        </p:tgtEl>
                                        <p:attrNameLst>
                                          <p:attrName>ppt_x</p:attrName>
                                        </p:attrNameLst>
                                      </p:cBhvr>
                                      <p:tavLst>
                                        <p:tav tm="0">
                                          <p:val>
                                            <p:strVal val="ppt_x"/>
                                          </p:val>
                                        </p:tav>
                                        <p:tav tm="100000">
                                          <p:val>
                                            <p:strVal val="ppt_x"/>
                                          </p:val>
                                        </p:tav>
                                      </p:tavLst>
                                    </p:anim>
                                    <p:anim calcmode="lin" valueType="num">
                                      <p:cBhvr>
                                        <p:cTn id="61" dur="1000"/>
                                        <p:tgtEl>
                                          <p:spTgt spid="2"/>
                                        </p:tgtEl>
                                        <p:attrNameLst>
                                          <p:attrName>ppt_y</p:attrName>
                                        </p:attrNameLst>
                                      </p:cBhvr>
                                      <p:tavLst>
                                        <p:tav tm="0">
                                          <p:val>
                                            <p:strVal val="ppt_y"/>
                                          </p:val>
                                        </p:tav>
                                        <p:tav tm="100000">
                                          <p:val>
                                            <p:strVal val="ppt_y+.1"/>
                                          </p:val>
                                        </p:tav>
                                      </p:tavLst>
                                    </p:anim>
                                    <p:set>
                                      <p:cBhvr>
                                        <p:cTn id="62" dur="1" fill="hold">
                                          <p:stCondLst>
                                            <p:cond delay="999"/>
                                          </p:stCondLst>
                                        </p:cTn>
                                        <p:tgtEl>
                                          <p:spTgt spid="2"/>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2"/>
                  </p:tgtEl>
                </p:cond>
              </p:nextCondLst>
            </p:seq>
          </p:childTnLst>
        </p:cTn>
      </p:par>
    </p:tnLst>
    <p:bldLst>
      <p:bldP spid="8" grpId="0" animBg="1"/>
      <p:bldP spid="9" grpId="0" animBg="1"/>
      <p:bldP spid="9" grpId="1" animBg="1"/>
      <p:bldP spid="13" grpId="0" animBg="1"/>
      <p:bldP spid="14" grpId="0" animBg="1"/>
      <p:bldP spid="14" grpId="1" animBg="1"/>
      <p:bldP spid="2" grpId="0" animBg="1"/>
      <p:bldP spid="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2050" name="Picture 2" descr="Resultado de imagen para marciano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8999"/>
            <a:ext cx="2251696" cy="3032897"/>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3525065" y="935948"/>
            <a:ext cx="4572000" cy="1015663"/>
          </a:xfrm>
          <a:prstGeom prst="rect">
            <a:avLst/>
          </a:prstGeom>
          <a:solidFill>
            <a:srgbClr val="0070C0"/>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lvl="0" algn="ctr"/>
            <a:r>
              <a:rPr lang="vi-VN" sz="2000" b="1">
                <a:solidFill>
                  <a:schemeClr val="bg1"/>
                </a:solidFill>
                <a:latin typeface="Open Sans" panose="020B0606030504020204" pitchFamily="34" charset="0"/>
                <a:ea typeface="Open Sans" panose="020B0606030504020204" pitchFamily="34" charset="0"/>
                <a:cs typeface="Open Sans" panose="020B0606030504020204" pitchFamily="34" charset="0"/>
              </a:rPr>
              <a:t>Để tìm hiểu về một đội bóng đá ở châu Phi, nguồn thông tin nào sau đây đáng tin cậy nhất?</a:t>
            </a:r>
            <a:endParaRPr kumimoji="0" lang="es-CL" sz="20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A"/>
          <p:cNvSpPr/>
          <p:nvPr/>
        </p:nvSpPr>
        <p:spPr>
          <a:xfrm>
            <a:off x="3108960" y="2632792"/>
            <a:ext cx="4907280" cy="796207"/>
          </a:xfrm>
          <a:prstGeom prst="roundRec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b="1">
                <a:solidFill>
                  <a:srgbClr val="FF0000"/>
                </a:solidFill>
                <a:latin typeface="Open Sans" panose="020B0606030504020204" pitchFamily="34" charset="0"/>
                <a:cs typeface="Open Sans" panose="020B0606030504020204" pitchFamily="34" charset="0"/>
              </a:rPr>
              <a:t>A. Nguồn tin từ câu lạc bộ người hâm mộ bóng đá đó.</a:t>
            </a:r>
            <a:endParaRPr kumimoji="0" lang="es-CL" sz="2400" b="1" i="0" u="none" strike="noStrike" kern="1200" cap="none" spc="0" normalizeH="0" baseline="0" noProof="0" dirty="0">
              <a:ln>
                <a:noFill/>
              </a:ln>
              <a:solidFill>
                <a:srgbClr val="FF0000"/>
              </a:solidFill>
              <a:effectLst/>
              <a:uLnTx/>
              <a:uFillTx/>
              <a:latin typeface="Open Sans" panose="020B0606030504020204" pitchFamily="34" charset="0"/>
              <a:cs typeface="Open Sans" panose="020B0606030504020204" pitchFamily="34" charset="0"/>
            </a:endParaRPr>
          </a:p>
        </p:txBody>
      </p:sp>
      <p:sp>
        <p:nvSpPr>
          <p:cNvPr id="13" name="B"/>
          <p:cNvSpPr/>
          <p:nvPr/>
        </p:nvSpPr>
        <p:spPr>
          <a:xfrm>
            <a:off x="3108960" y="3661334"/>
            <a:ext cx="4907280" cy="796207"/>
          </a:xfrm>
          <a:prstGeom prst="roundRec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b="1">
                <a:solidFill>
                  <a:srgbClr val="FF0000"/>
                </a:solidFill>
                <a:latin typeface="Open Sans" panose="020B0606030504020204" pitchFamily="34" charset="0"/>
                <a:cs typeface="Open Sans" panose="020B0606030504020204" pitchFamily="34" charset="0"/>
              </a:rPr>
              <a:t>B. Nguồn tin từ câu lạc bộ của đội bóng đối thủ</a:t>
            </a:r>
            <a:endParaRPr kumimoji="0" lang="es-CL" sz="2400" b="1" i="0" u="none" strike="noStrike" kern="1200" cap="none" spc="0" normalizeH="0" baseline="0" noProof="0" dirty="0">
              <a:ln>
                <a:noFill/>
              </a:ln>
              <a:solidFill>
                <a:srgbClr val="FF0000"/>
              </a:solidFill>
              <a:effectLst/>
              <a:uLnTx/>
              <a:uFillTx/>
              <a:latin typeface="Open Sans" panose="020B0606030504020204" pitchFamily="34" charset="0"/>
              <a:cs typeface="Open Sans" panose="020B0606030504020204" pitchFamily="34" charset="0"/>
            </a:endParaRPr>
          </a:p>
        </p:txBody>
      </p:sp>
      <p:sp>
        <p:nvSpPr>
          <p:cNvPr id="14" name="C"/>
          <p:cNvSpPr/>
          <p:nvPr/>
        </p:nvSpPr>
        <p:spPr>
          <a:xfrm>
            <a:off x="3108959" y="4689876"/>
            <a:ext cx="4819934" cy="796207"/>
          </a:xfrm>
          <a:prstGeom prst="roundRec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b="1">
                <a:solidFill>
                  <a:srgbClr val="FF0000"/>
                </a:solidFill>
                <a:latin typeface="Open Sans" panose="020B0606030504020204" pitchFamily="34" charset="0"/>
                <a:cs typeface="Open Sans" panose="020B0606030504020204" pitchFamily="34" charset="0"/>
              </a:rPr>
              <a:t>C. Nguồn tin từ liên đoàn bóng đá châu Phi.</a:t>
            </a:r>
            <a:endParaRPr kumimoji="0" lang="es-CL" sz="2400" b="1" i="0" u="none" strike="noStrike" kern="1200" cap="none" spc="0" normalizeH="0" baseline="0" noProof="0" dirty="0">
              <a:ln>
                <a:noFill/>
              </a:ln>
              <a:solidFill>
                <a:srgbClr val="FF0000"/>
              </a:solidFill>
              <a:effectLst/>
              <a:uLnTx/>
              <a:uFillTx/>
              <a:latin typeface="Open Sans" panose="020B0606030504020204" pitchFamily="34" charset="0"/>
              <a:cs typeface="Open Sans" panose="020B0606030504020204" pitchFamily="34" charset="0"/>
            </a:endParaRPr>
          </a:p>
        </p:txBody>
      </p:sp>
      <p:sp>
        <p:nvSpPr>
          <p:cNvPr id="2" name="D">
            <a:extLst>
              <a:ext uri="{FF2B5EF4-FFF2-40B4-BE49-F238E27FC236}">
                <a16:creationId xmlns:a16="http://schemas.microsoft.com/office/drawing/2014/main" id="{FC29793E-54C2-F30A-6DAF-21705F600C5A}"/>
              </a:ext>
            </a:extLst>
          </p:cNvPr>
          <p:cNvSpPr/>
          <p:nvPr/>
        </p:nvSpPr>
        <p:spPr>
          <a:xfrm>
            <a:off x="3108959" y="5778081"/>
            <a:ext cx="4819934" cy="796207"/>
          </a:xfrm>
          <a:prstGeom prst="roundRec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b="1">
                <a:solidFill>
                  <a:srgbClr val="FF0000"/>
                </a:solidFill>
                <a:latin typeface="Open Sans" panose="020B0606030504020204" pitchFamily="34" charset="0"/>
                <a:cs typeface="Open Sans" panose="020B0606030504020204" pitchFamily="34" charset="0"/>
              </a:rPr>
              <a:t>D. Nguồn tin từ diễn đàn bóng đá Việt Nam</a:t>
            </a:r>
            <a:endParaRPr kumimoji="0" lang="es-CL" sz="2400" b="1" i="0" u="none" strike="noStrike" kern="1200" cap="none" spc="0" normalizeH="0" baseline="0" noProof="0" dirty="0">
              <a:ln>
                <a:noFill/>
              </a:ln>
              <a:solidFill>
                <a:srgbClr val="FF0000"/>
              </a:solidFill>
              <a:effectLst/>
              <a:uLnTx/>
              <a:uFillTx/>
              <a:latin typeface="Open Sans" panose="020B0606030504020204" pitchFamily="34" charset="0"/>
              <a:cs typeface="Open Sans" panose="020B0606030504020204" pitchFamily="34" charset="0"/>
            </a:endParaRPr>
          </a:p>
        </p:txBody>
      </p:sp>
      <p:pic>
        <p:nvPicPr>
          <p:cNvPr id="11" name="Picture 10">
            <a:hlinkClick r:id="rId6" action="ppaction://hlinksldjump"/>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79637" y="3180080"/>
            <a:ext cx="3548240" cy="3281816"/>
          </a:xfrm>
          <a:prstGeom prst="rect">
            <a:avLst/>
          </a:prstGeom>
        </p:spPr>
      </p:pic>
    </p:spTree>
    <p:extLst>
      <p:ext uri="{BB962C8B-B14F-4D97-AF65-F5344CB8AC3E}">
        <p14:creationId xmlns:p14="http://schemas.microsoft.com/office/powerpoint/2010/main" val="825306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3000" fill="hold"/>
                                        <p:tgtEl>
                                          <p:spTgt spid="2050"/>
                                        </p:tgtEl>
                                        <p:attrNameLst>
                                          <p:attrName>ppt_x</p:attrName>
                                        </p:attrNameLst>
                                      </p:cBhvr>
                                      <p:tavLst>
                                        <p:tav tm="0">
                                          <p:val>
                                            <p:strVal val="0-#ppt_w/2"/>
                                          </p:val>
                                        </p:tav>
                                        <p:tav tm="100000">
                                          <p:val>
                                            <p:strVal val="#ppt_x"/>
                                          </p:val>
                                        </p:tav>
                                      </p:tavLst>
                                    </p:anim>
                                    <p:anim calcmode="lin" valueType="num">
                                      <p:cBhvr additive="base">
                                        <p:cTn id="8" dur="3000" fill="hold"/>
                                        <p:tgtEl>
                                          <p:spTgt spid="2050"/>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anim calcmode="lin" valueType="num">
                                      <p:cBhvr>
                                        <p:cTn id="12" dur="2000" fill="hold"/>
                                        <p:tgtEl>
                                          <p:spTgt spid="8"/>
                                        </p:tgtEl>
                                        <p:attrNameLst>
                                          <p:attrName>ppt_x</p:attrName>
                                        </p:attrNameLst>
                                      </p:cBhvr>
                                      <p:tavLst>
                                        <p:tav tm="0">
                                          <p:val>
                                            <p:strVal val="#ppt_x"/>
                                          </p:val>
                                        </p:tav>
                                        <p:tav tm="100000">
                                          <p:val>
                                            <p:strVal val="#ppt_x"/>
                                          </p:val>
                                        </p:tav>
                                      </p:tavLst>
                                    </p:anim>
                                    <p:anim calcmode="lin" valueType="num">
                                      <p:cBhvr>
                                        <p:cTn id="13" dur="2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ppt_x"/>
                                          </p:val>
                                        </p:tav>
                                        <p:tav tm="100000">
                                          <p:val>
                                            <p:strVal val="#ppt_x"/>
                                          </p:val>
                                        </p:tav>
                                      </p:tavLst>
                                    </p:anim>
                                    <p:anim calcmode="lin" valueType="num">
                                      <p:cBhvr additive="base">
                                        <p:cTn id="17" dur="10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1000" fill="hold"/>
                                        <p:tgtEl>
                                          <p:spTgt spid="13"/>
                                        </p:tgtEl>
                                        <p:attrNameLst>
                                          <p:attrName>ppt_x</p:attrName>
                                        </p:attrNameLst>
                                      </p:cBhvr>
                                      <p:tavLst>
                                        <p:tav tm="0">
                                          <p:val>
                                            <p:strVal val="#ppt_x"/>
                                          </p:val>
                                        </p:tav>
                                        <p:tav tm="100000">
                                          <p:val>
                                            <p:strVal val="#ppt_x"/>
                                          </p:val>
                                        </p:tav>
                                      </p:tavLst>
                                    </p:anim>
                                    <p:anim calcmode="lin" valueType="num">
                                      <p:cBhvr additive="base">
                                        <p:cTn id="21" dur="10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1000" fill="hold"/>
                                        <p:tgtEl>
                                          <p:spTgt spid="14"/>
                                        </p:tgtEl>
                                        <p:attrNameLst>
                                          <p:attrName>ppt_x</p:attrName>
                                        </p:attrNameLst>
                                      </p:cBhvr>
                                      <p:tavLst>
                                        <p:tav tm="0">
                                          <p:val>
                                            <p:strVal val="#ppt_x"/>
                                          </p:val>
                                        </p:tav>
                                        <p:tav tm="100000">
                                          <p:val>
                                            <p:strVal val="#ppt_x"/>
                                          </p:val>
                                        </p:tav>
                                      </p:tavLst>
                                    </p:anim>
                                    <p:anim calcmode="lin" valueType="num">
                                      <p:cBhvr additive="base">
                                        <p:cTn id="25" dur="1000" fill="hold"/>
                                        <p:tgtEl>
                                          <p:spTgt spid="1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1000" fill="hold"/>
                                        <p:tgtEl>
                                          <p:spTgt spid="2"/>
                                        </p:tgtEl>
                                        <p:attrNameLst>
                                          <p:attrName>ppt_x</p:attrName>
                                        </p:attrNameLst>
                                      </p:cBhvr>
                                      <p:tavLst>
                                        <p:tav tm="0">
                                          <p:val>
                                            <p:strVal val="#ppt_x"/>
                                          </p:val>
                                        </p:tav>
                                        <p:tav tm="100000">
                                          <p:val>
                                            <p:strVal val="#ppt_x"/>
                                          </p:val>
                                        </p:tav>
                                      </p:tavLst>
                                    </p:anim>
                                    <p:anim calcmode="lin" valueType="num">
                                      <p:cBhvr additive="base">
                                        <p:cTn id="29"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42" presetClass="exit" presetSubtype="0" fill="hold" grpId="1" nodeType="clickEffect">
                                  <p:stCondLst>
                                    <p:cond delay="0"/>
                                  </p:stCondLst>
                                  <p:childTnLst>
                                    <p:animEffect transition="out" filter="fade">
                                      <p:cBhvr>
                                        <p:cTn id="34" dur="1000"/>
                                        <p:tgtEl>
                                          <p:spTgt spid="9"/>
                                        </p:tgtEl>
                                      </p:cBhvr>
                                    </p:animEffect>
                                    <p:anim calcmode="lin" valueType="num">
                                      <p:cBhvr>
                                        <p:cTn id="35" dur="1000"/>
                                        <p:tgtEl>
                                          <p:spTgt spid="9"/>
                                        </p:tgtEl>
                                        <p:attrNameLst>
                                          <p:attrName>ppt_x</p:attrName>
                                        </p:attrNameLst>
                                      </p:cBhvr>
                                      <p:tavLst>
                                        <p:tav tm="0">
                                          <p:val>
                                            <p:strVal val="ppt_x"/>
                                          </p:val>
                                        </p:tav>
                                        <p:tav tm="100000">
                                          <p:val>
                                            <p:strVal val="ppt_x"/>
                                          </p:val>
                                        </p:tav>
                                      </p:tavLst>
                                    </p:anim>
                                    <p:anim calcmode="lin" valueType="num">
                                      <p:cBhvr>
                                        <p:cTn id="36" dur="1000"/>
                                        <p:tgtEl>
                                          <p:spTgt spid="9"/>
                                        </p:tgtEl>
                                        <p:attrNameLst>
                                          <p:attrName>ppt_y</p:attrName>
                                        </p:attrNameLst>
                                      </p:cBhvr>
                                      <p:tavLst>
                                        <p:tav tm="0">
                                          <p:val>
                                            <p:strVal val="ppt_y"/>
                                          </p:val>
                                        </p:tav>
                                        <p:tav tm="100000">
                                          <p:val>
                                            <p:strVal val="ppt_y+.1"/>
                                          </p:val>
                                        </p:tav>
                                      </p:tavLst>
                                    </p:anim>
                                    <p:set>
                                      <p:cBhvr>
                                        <p:cTn id="37"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5"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1000" fill="hold"/>
                                        <p:tgtEl>
                                          <p:spTgt spid="11"/>
                                        </p:tgtEl>
                                        <p:attrNameLst>
                                          <p:attrName>ppt_w</p:attrName>
                                        </p:attrNameLst>
                                      </p:cBhvr>
                                      <p:tavLst>
                                        <p:tav tm="0">
                                          <p:val>
                                            <p:fltVal val="0"/>
                                          </p:val>
                                        </p:tav>
                                        <p:tav tm="100000">
                                          <p:val>
                                            <p:strVal val="#ppt_w"/>
                                          </p:val>
                                        </p:tav>
                                      </p:tavLst>
                                    </p:anim>
                                    <p:anim calcmode="lin" valueType="num">
                                      <p:cBhvr>
                                        <p:cTn id="44" dur="1000" fill="hold"/>
                                        <p:tgtEl>
                                          <p:spTgt spid="11"/>
                                        </p:tgtEl>
                                        <p:attrNameLst>
                                          <p:attrName>ppt_h</p:attrName>
                                        </p:attrNameLst>
                                      </p:cBhvr>
                                      <p:tavLst>
                                        <p:tav tm="0">
                                          <p:val>
                                            <p:fltVal val="0"/>
                                          </p:val>
                                        </p:tav>
                                        <p:tav tm="100000">
                                          <p:val>
                                            <p:strVal val="#ppt_h"/>
                                          </p:val>
                                        </p:tav>
                                      </p:tavLst>
                                    </p:anim>
                                    <p:anim calcmode="lin" valueType="num">
                                      <p:cBhvr>
                                        <p:cTn id="45"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11"/>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42" presetClass="exit" presetSubtype="0" fill="hold" grpId="1" nodeType="clickEffect">
                                  <p:stCondLst>
                                    <p:cond delay="0"/>
                                  </p:stCondLst>
                                  <p:childTnLst>
                                    <p:animEffect transition="out" filter="fade">
                                      <p:cBhvr>
                                        <p:cTn id="51" dur="1000"/>
                                        <p:tgtEl>
                                          <p:spTgt spid="13"/>
                                        </p:tgtEl>
                                      </p:cBhvr>
                                    </p:animEffect>
                                    <p:anim calcmode="lin" valueType="num">
                                      <p:cBhvr>
                                        <p:cTn id="52" dur="1000"/>
                                        <p:tgtEl>
                                          <p:spTgt spid="13"/>
                                        </p:tgtEl>
                                        <p:attrNameLst>
                                          <p:attrName>ppt_x</p:attrName>
                                        </p:attrNameLst>
                                      </p:cBhvr>
                                      <p:tavLst>
                                        <p:tav tm="0">
                                          <p:val>
                                            <p:strVal val="ppt_x"/>
                                          </p:val>
                                        </p:tav>
                                        <p:tav tm="100000">
                                          <p:val>
                                            <p:strVal val="ppt_x"/>
                                          </p:val>
                                        </p:tav>
                                      </p:tavLst>
                                    </p:anim>
                                    <p:anim calcmode="lin" valueType="num">
                                      <p:cBhvr>
                                        <p:cTn id="53" dur="1000"/>
                                        <p:tgtEl>
                                          <p:spTgt spid="13"/>
                                        </p:tgtEl>
                                        <p:attrNameLst>
                                          <p:attrName>ppt_y</p:attrName>
                                        </p:attrNameLst>
                                      </p:cBhvr>
                                      <p:tavLst>
                                        <p:tav tm="0">
                                          <p:val>
                                            <p:strVal val="ppt_y"/>
                                          </p:val>
                                        </p:tav>
                                        <p:tav tm="100000">
                                          <p:val>
                                            <p:strVal val="ppt_y+.1"/>
                                          </p:val>
                                        </p:tav>
                                      </p:tavLst>
                                    </p:anim>
                                    <p:set>
                                      <p:cBhvr>
                                        <p:cTn id="54"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2"/>
                    </p:tgtEl>
                  </p:cond>
                </p:stCondLst>
                <p:endSync evt="end" delay="0">
                  <p:rtn val="all"/>
                </p:endSync>
                <p:childTnLst>
                  <p:par>
                    <p:cTn id="56" fill="hold">
                      <p:stCondLst>
                        <p:cond delay="0"/>
                      </p:stCondLst>
                      <p:childTnLst>
                        <p:par>
                          <p:cTn id="57" fill="hold">
                            <p:stCondLst>
                              <p:cond delay="0"/>
                            </p:stCondLst>
                            <p:childTnLst>
                              <p:par>
                                <p:cTn id="58" presetID="42" presetClass="exit" presetSubtype="0" fill="hold" grpId="1" nodeType="clickEffect">
                                  <p:stCondLst>
                                    <p:cond delay="0"/>
                                  </p:stCondLst>
                                  <p:childTnLst>
                                    <p:animEffect transition="out" filter="fade">
                                      <p:cBhvr>
                                        <p:cTn id="59" dur="1000"/>
                                        <p:tgtEl>
                                          <p:spTgt spid="2"/>
                                        </p:tgtEl>
                                      </p:cBhvr>
                                    </p:animEffect>
                                    <p:anim calcmode="lin" valueType="num">
                                      <p:cBhvr>
                                        <p:cTn id="60" dur="1000"/>
                                        <p:tgtEl>
                                          <p:spTgt spid="2"/>
                                        </p:tgtEl>
                                        <p:attrNameLst>
                                          <p:attrName>ppt_x</p:attrName>
                                        </p:attrNameLst>
                                      </p:cBhvr>
                                      <p:tavLst>
                                        <p:tav tm="0">
                                          <p:val>
                                            <p:strVal val="ppt_x"/>
                                          </p:val>
                                        </p:tav>
                                        <p:tav tm="100000">
                                          <p:val>
                                            <p:strVal val="ppt_x"/>
                                          </p:val>
                                        </p:tav>
                                      </p:tavLst>
                                    </p:anim>
                                    <p:anim calcmode="lin" valueType="num">
                                      <p:cBhvr>
                                        <p:cTn id="61" dur="1000"/>
                                        <p:tgtEl>
                                          <p:spTgt spid="2"/>
                                        </p:tgtEl>
                                        <p:attrNameLst>
                                          <p:attrName>ppt_y</p:attrName>
                                        </p:attrNameLst>
                                      </p:cBhvr>
                                      <p:tavLst>
                                        <p:tav tm="0">
                                          <p:val>
                                            <p:strVal val="ppt_y"/>
                                          </p:val>
                                        </p:tav>
                                        <p:tav tm="100000">
                                          <p:val>
                                            <p:strVal val="ppt_y+.1"/>
                                          </p:val>
                                        </p:tav>
                                      </p:tavLst>
                                    </p:anim>
                                    <p:set>
                                      <p:cBhvr>
                                        <p:cTn id="62" dur="1" fill="hold">
                                          <p:stCondLst>
                                            <p:cond delay="999"/>
                                          </p:stCondLst>
                                        </p:cTn>
                                        <p:tgtEl>
                                          <p:spTgt spid="2"/>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2"/>
                  </p:tgtEl>
                </p:cond>
              </p:nextCondLst>
            </p:seq>
          </p:childTnLst>
        </p:cTn>
      </p:par>
    </p:tnLst>
    <p:bldLst>
      <p:bldP spid="8" grpId="0" animBg="1"/>
      <p:bldP spid="9" grpId="0" animBg="1"/>
      <p:bldP spid="9" grpId="1" animBg="1"/>
      <p:bldP spid="13" grpId="0" animBg="1"/>
      <p:bldP spid="13" grpId="1" animBg="1"/>
      <p:bldP spid="14" grpId="0" animBg="1"/>
      <p:bldP spid="2" grpId="0" animBg="1"/>
      <p:bldP spid="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0" b="-30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1356013" y="1646327"/>
            <a:ext cx="8408957" cy="624423"/>
          </a:xfrm>
          <a:prstGeom prst="snip2DiagRect">
            <a:avLst/>
          </a:prstGeom>
          <a:noFill/>
          <a:ln w="19050">
            <a:noFill/>
          </a:ln>
          <a:effectLst>
            <a:glow rad="101600">
              <a:srgbClr val="FF54FD"/>
            </a:glow>
          </a:effectLst>
        </p:spPr>
        <p:txBody>
          <a:bodyPr wrap="square" rtlCol="0">
            <a:spAutoFit/>
          </a:bodyPr>
          <a:lstStyle/>
          <a:p>
            <a:pPr lvl="0" algn="ctr">
              <a:defRPr/>
            </a:pPr>
            <a:r>
              <a:rPr lang="en-US" sz="2800" b="1">
                <a:solidFill>
                  <a:prstClr val="white"/>
                </a:solidFill>
                <a:effectLst>
                  <a:outerShdw blurRad="63500" sx="102000" sy="102000" algn="ctr" rotWithShape="0">
                    <a:prstClr val="white">
                      <a:alpha val="40000"/>
                    </a:prstClr>
                  </a:outerShdw>
                </a:effectLst>
                <a:latin typeface="Open Sans" panose="020B0606030504020204" pitchFamily="34" charset="0"/>
                <a:ea typeface="Open Sans" panose="020B0606030504020204" pitchFamily="34" charset="0"/>
                <a:cs typeface="Open Sans" panose="020B0606030504020204" pitchFamily="34" charset="0"/>
              </a:rPr>
              <a:t>VẬN DỤNG</a:t>
            </a:r>
            <a:endParaRPr kumimoji="0" lang="vi-VN" sz="2800" b="1" i="0" u="none" strike="noStrike" kern="1200" cap="none" spc="0" normalizeH="0" baseline="0" noProof="0">
              <a:ln>
                <a:noFill/>
              </a:ln>
              <a:solidFill>
                <a:prstClr val="white"/>
              </a:solidFill>
              <a:effectLst>
                <a:outerShdw blurRad="63500" sx="102000" sy="102000" algn="ctr" rotWithShape="0">
                  <a:prstClr val="white">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1461010" y="2945057"/>
            <a:ext cx="9269981" cy="800542"/>
          </a:xfrm>
          <a:prstGeom prst="roundRect">
            <a:avLst>
              <a:gd name="adj" fmla="val 5263"/>
            </a:avLst>
          </a:prstGeom>
          <a:solidFill>
            <a:srgbClr val="00254B"/>
          </a:solidFill>
          <a:ln w="38100">
            <a:solidFill>
              <a:schemeClr val="bg1"/>
            </a:solidFill>
          </a:ln>
        </p:spPr>
        <p:txBody>
          <a:bodyPr wrap="square">
            <a:spAutoFit/>
          </a:bodyPr>
          <a:lstStyle/>
          <a:p>
            <a:pPr lvl="0" algn="just">
              <a:lnSpc>
                <a:spcPct val="115000"/>
              </a:lnSpc>
              <a:spcAft>
                <a:spcPts val="1000"/>
              </a:spcAft>
              <a:defRPr/>
            </a:pPr>
            <a:r>
              <a:rPr lang="en-US" sz="2000">
                <a:solidFill>
                  <a:prstClr val="white"/>
                </a:solidFill>
                <a:latin typeface="Open Sans" panose="020B0606030504020204" pitchFamily="34" charset="0"/>
                <a:ea typeface="Open Sans" panose="020B0606030504020204" pitchFamily="34" charset="0"/>
                <a:cs typeface="Open Sans" panose="020B0606030504020204" pitchFamily="34" charset="0"/>
              </a:rPr>
              <a:t>Hướng dẫn </a:t>
            </a:r>
            <a:r>
              <a:rPr lang="vi-VN" sz="2000">
                <a:solidFill>
                  <a:prstClr val="white"/>
                </a:solidFill>
                <a:latin typeface="Open Sans" panose="020B0606030504020204" pitchFamily="34" charset="0"/>
                <a:ea typeface="Open Sans" panose="020B0606030504020204" pitchFamily="34" charset="0"/>
                <a:cs typeface="Open Sans" panose="020B0606030504020204" pitchFamily="34" charset="0"/>
              </a:rPr>
              <a:t>về nhà: Em hãy tìm thông tin về một đội bóng, một cầu thủ hay một nghệ sĩ mà em hâm mộ. Hãy đánh giá những nguồn thông tin tìm được.</a:t>
            </a:r>
          </a:p>
        </p:txBody>
      </p:sp>
    </p:spTree>
    <p:extLst>
      <p:ext uri="{BB962C8B-B14F-4D97-AF65-F5344CB8AC3E}">
        <p14:creationId xmlns:p14="http://schemas.microsoft.com/office/powerpoint/2010/main" val="9292113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par>
                          <p:cTn id="12" fill="hold">
                            <p:stCondLst>
                              <p:cond delay="800"/>
                            </p:stCondLst>
                            <p:childTnLst>
                              <p:par>
                                <p:cTn id="13" presetID="42"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502</Words>
  <Application>Microsoft Office PowerPoint</Application>
  <PresentationFormat>Widescreen</PresentationFormat>
  <Paragraphs>33</Paragraphs>
  <Slides>9</Slides>
  <Notes>0</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vt:i4>
      </vt:variant>
    </vt:vector>
  </HeadingPairs>
  <TitlesOfParts>
    <vt:vector size="15" baseType="lpstr">
      <vt:lpstr>Arial</vt:lpstr>
      <vt:lpstr>Calibri</vt:lpstr>
      <vt:lpstr>Calibri Light</vt:lpstr>
      <vt:lpstr>Open Sans</vt:lpstr>
      <vt:lpstr>Office Theme</vt:lpstr>
      <vt:lpstr>Tema de Office</vt:lpstr>
      <vt:lpstr>PowerPoint Presentation</vt:lpstr>
      <vt:lpstr>Tiết 5. BÀI 3: THỰC HÀNH: KHAI THÁC THÔNG TIN SỐ</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 Bài 1:  LƯỢC SỬ CÔNG CỤ TÍNH TOÁN (TIẾP)</dc:title>
  <dc:creator>Ban Thinh</dc:creator>
  <cp:lastModifiedBy>Admin</cp:lastModifiedBy>
  <cp:revision>18</cp:revision>
  <dcterms:created xsi:type="dcterms:W3CDTF">2023-06-05T12:10:35Z</dcterms:created>
  <dcterms:modified xsi:type="dcterms:W3CDTF">2025-02-11T11:26:59Z</dcterms:modified>
</cp:coreProperties>
</file>