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sldIdLst>
    <p:sldId id="256" r:id="rId3"/>
    <p:sldId id="257" r:id="rId4"/>
    <p:sldId id="258" r:id="rId5"/>
    <p:sldId id="261" r:id="rId6"/>
    <p:sldId id="262" r:id="rId7"/>
    <p:sldId id="263" r:id="rId8"/>
    <p:sldId id="264" r:id="rId9"/>
    <p:sldId id="265" r:id="rId10"/>
    <p:sldId id="266"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9BACF"/>
    <a:srgbClr val="E4AC8B"/>
    <a:srgbClr val="68949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69" autoAdjust="0"/>
    <p:restoredTop sz="94660"/>
  </p:normalViewPr>
  <p:slideViewPr>
    <p:cSldViewPr snapToGrid="0">
      <p:cViewPr varScale="1">
        <p:scale>
          <a:sx n="88" d="100"/>
          <a:sy n="88" d="100"/>
        </p:scale>
        <p:origin x="451" y="6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viewProps" Target="viewProp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presProps" Target="presProps.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tableStyles" Target="tableStyle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82DD86-4885-3ECF-CE56-E1B7CDF46E5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A32D7F5-FD37-FE80-BF54-226D324000E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468A29-DC01-385C-145B-12B31E69CB1A}"/>
              </a:ext>
            </a:extLst>
          </p:cNvPr>
          <p:cNvSpPr>
            <a:spLocks noGrp="1"/>
          </p:cNvSpPr>
          <p:nvPr>
            <p:ph type="dt" sz="half" idx="10"/>
          </p:nvPr>
        </p:nvSpPr>
        <p:spPr/>
        <p:txBody>
          <a:bodyPr/>
          <a:lstStyle/>
          <a:p>
            <a:fld id="{EBB27181-9CC9-4B2F-9E12-3F5B792072BE}" type="datetimeFigureOut">
              <a:rPr lang="en-US" smtClean="0"/>
              <a:t>2/11/2025</a:t>
            </a:fld>
            <a:endParaRPr lang="en-US"/>
          </a:p>
        </p:txBody>
      </p:sp>
      <p:sp>
        <p:nvSpPr>
          <p:cNvPr id="5" name="Footer Placeholder 4">
            <a:extLst>
              <a:ext uri="{FF2B5EF4-FFF2-40B4-BE49-F238E27FC236}">
                <a16:creationId xmlns:a16="http://schemas.microsoft.com/office/drawing/2014/main" id="{1A9A3974-2A5F-15FB-197B-662543B6D3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9BE4501-4BE8-EAFE-7B44-6AC29E79FF90}"/>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2934744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D4363-1668-2289-FC71-74677B8578F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F1C8ADA-96C1-23BB-E3CD-A87CDF016FF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F5D6C7D-9D8D-2D32-3F75-A76B53BB6605}"/>
              </a:ext>
            </a:extLst>
          </p:cNvPr>
          <p:cNvSpPr>
            <a:spLocks noGrp="1"/>
          </p:cNvSpPr>
          <p:nvPr>
            <p:ph type="dt" sz="half" idx="10"/>
          </p:nvPr>
        </p:nvSpPr>
        <p:spPr/>
        <p:txBody>
          <a:bodyPr/>
          <a:lstStyle/>
          <a:p>
            <a:fld id="{EBB27181-9CC9-4B2F-9E12-3F5B792072BE}" type="datetimeFigureOut">
              <a:rPr lang="en-US" smtClean="0"/>
              <a:t>2/11/2025</a:t>
            </a:fld>
            <a:endParaRPr lang="en-US"/>
          </a:p>
        </p:txBody>
      </p:sp>
      <p:sp>
        <p:nvSpPr>
          <p:cNvPr id="5" name="Footer Placeholder 4">
            <a:extLst>
              <a:ext uri="{FF2B5EF4-FFF2-40B4-BE49-F238E27FC236}">
                <a16:creationId xmlns:a16="http://schemas.microsoft.com/office/drawing/2014/main" id="{779E3A89-D4B0-B90F-A3FA-7A12B351C0E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AB86653-6B61-7C7A-BFE7-A1C49A4CF469}"/>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16400376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0815B08-27F0-972C-BDB8-11CD7E4612F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3173B6F-02F1-CA09-1CDA-FAE8F83AD312}"/>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7B5C688-B2C2-A5D1-8172-AAFC172860F1}"/>
              </a:ext>
            </a:extLst>
          </p:cNvPr>
          <p:cNvSpPr>
            <a:spLocks noGrp="1"/>
          </p:cNvSpPr>
          <p:nvPr>
            <p:ph type="dt" sz="half" idx="10"/>
          </p:nvPr>
        </p:nvSpPr>
        <p:spPr/>
        <p:txBody>
          <a:bodyPr/>
          <a:lstStyle/>
          <a:p>
            <a:fld id="{EBB27181-9CC9-4B2F-9E12-3F5B792072BE}" type="datetimeFigureOut">
              <a:rPr lang="en-US" smtClean="0"/>
              <a:t>2/11/2025</a:t>
            </a:fld>
            <a:endParaRPr lang="en-US"/>
          </a:p>
        </p:txBody>
      </p:sp>
      <p:sp>
        <p:nvSpPr>
          <p:cNvPr id="5" name="Footer Placeholder 4">
            <a:extLst>
              <a:ext uri="{FF2B5EF4-FFF2-40B4-BE49-F238E27FC236}">
                <a16:creationId xmlns:a16="http://schemas.microsoft.com/office/drawing/2014/main" id="{F319C06E-5B16-41DA-5C77-891F34AB2D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EEED019-4DC0-A5B8-501D-C6A7C1141C68}"/>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99722904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812760" indent="0" algn="ctr">
              <a:buNone/>
              <a:defRPr>
                <a:solidFill>
                  <a:schemeClr val="tx1">
                    <a:tint val="75000"/>
                  </a:schemeClr>
                </a:solidFill>
              </a:defRPr>
            </a:lvl2pPr>
            <a:lvl3pPr marL="1625519" indent="0" algn="ctr">
              <a:buNone/>
              <a:defRPr>
                <a:solidFill>
                  <a:schemeClr val="tx1">
                    <a:tint val="75000"/>
                  </a:schemeClr>
                </a:solidFill>
              </a:defRPr>
            </a:lvl3pPr>
            <a:lvl4pPr marL="2438278" indent="0" algn="ctr">
              <a:buNone/>
              <a:defRPr>
                <a:solidFill>
                  <a:schemeClr val="tx1">
                    <a:tint val="75000"/>
                  </a:schemeClr>
                </a:solidFill>
              </a:defRPr>
            </a:lvl4pPr>
            <a:lvl5pPr marL="3251037" indent="0" algn="ctr">
              <a:buNone/>
              <a:defRPr>
                <a:solidFill>
                  <a:schemeClr val="tx1">
                    <a:tint val="75000"/>
                  </a:schemeClr>
                </a:solidFill>
              </a:defRPr>
            </a:lvl5pPr>
            <a:lvl6pPr marL="4063797" indent="0" algn="ctr">
              <a:buNone/>
              <a:defRPr>
                <a:solidFill>
                  <a:schemeClr val="tx1">
                    <a:tint val="75000"/>
                  </a:schemeClr>
                </a:solidFill>
              </a:defRPr>
            </a:lvl6pPr>
            <a:lvl7pPr marL="4876557" indent="0" algn="ctr">
              <a:buNone/>
              <a:defRPr>
                <a:solidFill>
                  <a:schemeClr val="tx1">
                    <a:tint val="75000"/>
                  </a:schemeClr>
                </a:solidFill>
              </a:defRPr>
            </a:lvl7pPr>
            <a:lvl8pPr marL="5689315" indent="0" algn="ctr">
              <a:buNone/>
              <a:defRPr>
                <a:solidFill>
                  <a:schemeClr val="tx1">
                    <a:tint val="75000"/>
                  </a:schemeClr>
                </a:solidFill>
              </a:defRPr>
            </a:lvl8pPr>
            <a:lvl9pPr marL="6502075"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E1A2381-B563-4F09-922B-CF4B20ADD68C}"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2604005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242348657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711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3556">
                <a:solidFill>
                  <a:schemeClr val="tx1">
                    <a:tint val="75000"/>
                  </a:schemeClr>
                </a:solidFill>
              </a:defRPr>
            </a:lvl1pPr>
            <a:lvl2pPr marL="812760" indent="0">
              <a:buNone/>
              <a:defRPr sz="3200">
                <a:solidFill>
                  <a:schemeClr val="tx1">
                    <a:tint val="75000"/>
                  </a:schemeClr>
                </a:solidFill>
              </a:defRPr>
            </a:lvl2pPr>
            <a:lvl3pPr marL="1625519" indent="0">
              <a:buNone/>
              <a:defRPr sz="2844">
                <a:solidFill>
                  <a:schemeClr val="tx1">
                    <a:tint val="75000"/>
                  </a:schemeClr>
                </a:solidFill>
              </a:defRPr>
            </a:lvl3pPr>
            <a:lvl4pPr marL="2438278" indent="0">
              <a:buNone/>
              <a:defRPr sz="2489">
                <a:solidFill>
                  <a:schemeClr val="tx1">
                    <a:tint val="75000"/>
                  </a:schemeClr>
                </a:solidFill>
              </a:defRPr>
            </a:lvl4pPr>
            <a:lvl5pPr marL="3251037" indent="0">
              <a:buNone/>
              <a:defRPr sz="2489">
                <a:solidFill>
                  <a:schemeClr val="tx1">
                    <a:tint val="75000"/>
                  </a:schemeClr>
                </a:solidFill>
              </a:defRPr>
            </a:lvl5pPr>
            <a:lvl6pPr marL="4063797" indent="0">
              <a:buNone/>
              <a:defRPr sz="2489">
                <a:solidFill>
                  <a:schemeClr val="tx1">
                    <a:tint val="75000"/>
                  </a:schemeClr>
                </a:solidFill>
              </a:defRPr>
            </a:lvl6pPr>
            <a:lvl7pPr marL="4876557" indent="0">
              <a:buNone/>
              <a:defRPr sz="2489">
                <a:solidFill>
                  <a:schemeClr val="tx1">
                    <a:tint val="75000"/>
                  </a:schemeClr>
                </a:solidFill>
              </a:defRPr>
            </a:lvl7pPr>
            <a:lvl8pPr marL="5689315" indent="0">
              <a:buNone/>
              <a:defRPr sz="2489">
                <a:solidFill>
                  <a:schemeClr val="tx1">
                    <a:tint val="75000"/>
                  </a:schemeClr>
                </a:solidFill>
              </a:defRPr>
            </a:lvl8pPr>
            <a:lvl9pPr marL="6502075" indent="0">
              <a:buNone/>
              <a:defRPr sz="2489">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E1A2381-B563-4F09-922B-CF4B20ADD68C}"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16203509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200151"/>
            <a:ext cx="5384800" cy="3394075"/>
          </a:xfrm>
        </p:spPr>
        <p:txBody>
          <a:bodyPr/>
          <a:lstStyle>
            <a:lvl1pPr>
              <a:defRPr sz="4977"/>
            </a:lvl1pPr>
            <a:lvl2pPr>
              <a:defRPr sz="4267"/>
            </a:lvl2pPr>
            <a:lvl3pPr>
              <a:defRPr sz="3556"/>
            </a:lvl3pPr>
            <a:lvl4pPr>
              <a:defRPr sz="3200"/>
            </a:lvl4pPr>
            <a:lvl5pPr>
              <a:defRPr sz="3200"/>
            </a:lvl5pPr>
            <a:lvl6pPr>
              <a:defRPr sz="3200"/>
            </a:lvl6pPr>
            <a:lvl7pPr>
              <a:defRPr sz="3200"/>
            </a:lvl7pPr>
            <a:lvl8pPr>
              <a:defRPr sz="3200"/>
            </a:lvl8pPr>
            <a:lvl9pPr>
              <a:defRPr sz="3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E1A2381-B563-4F09-922B-CF4B20ADD68C}"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918396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2" y="1535113"/>
            <a:ext cx="5386917"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4" name="Content Placeholder 3"/>
          <p:cNvSpPr>
            <a:spLocks noGrp="1"/>
          </p:cNvSpPr>
          <p:nvPr>
            <p:ph sz="half" idx="2"/>
          </p:nvPr>
        </p:nvSpPr>
        <p:spPr>
          <a:xfrm>
            <a:off x="609602" y="2174875"/>
            <a:ext cx="5386917"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0" y="1535113"/>
            <a:ext cx="5389033" cy="639763"/>
          </a:xfrm>
        </p:spPr>
        <p:txBody>
          <a:bodyPr anchor="b"/>
          <a:lstStyle>
            <a:lvl1pPr marL="0" indent="0">
              <a:buNone/>
              <a:defRPr sz="4267" b="1"/>
            </a:lvl1pPr>
            <a:lvl2pPr marL="812760" indent="0">
              <a:buNone/>
              <a:defRPr sz="3556" b="1"/>
            </a:lvl2pPr>
            <a:lvl3pPr marL="1625519" indent="0">
              <a:buNone/>
              <a:defRPr sz="3200" b="1"/>
            </a:lvl3pPr>
            <a:lvl4pPr marL="2438278" indent="0">
              <a:buNone/>
              <a:defRPr sz="2844" b="1"/>
            </a:lvl4pPr>
            <a:lvl5pPr marL="3251037" indent="0">
              <a:buNone/>
              <a:defRPr sz="2844" b="1"/>
            </a:lvl5pPr>
            <a:lvl6pPr marL="4063797" indent="0">
              <a:buNone/>
              <a:defRPr sz="2844" b="1"/>
            </a:lvl6pPr>
            <a:lvl7pPr marL="4876557" indent="0">
              <a:buNone/>
              <a:defRPr sz="2844" b="1"/>
            </a:lvl7pPr>
            <a:lvl8pPr marL="5689315" indent="0">
              <a:buNone/>
              <a:defRPr sz="2844" b="1"/>
            </a:lvl8pPr>
            <a:lvl9pPr marL="6502075" indent="0">
              <a:buNone/>
              <a:defRPr sz="2844" b="1"/>
            </a:lvl9pPr>
          </a:lstStyle>
          <a:p>
            <a:pPr lvl="0"/>
            <a:r>
              <a:rPr lang="en-US"/>
              <a:t>Click to edit Master text styles</a:t>
            </a:r>
          </a:p>
        </p:txBody>
      </p:sp>
      <p:sp>
        <p:nvSpPr>
          <p:cNvPr id="6" name="Content Placeholder 5"/>
          <p:cNvSpPr>
            <a:spLocks noGrp="1"/>
          </p:cNvSpPr>
          <p:nvPr>
            <p:ph sz="quarter" idx="4"/>
          </p:nvPr>
        </p:nvSpPr>
        <p:spPr>
          <a:xfrm>
            <a:off x="6193370" y="2174875"/>
            <a:ext cx="5389033" cy="3951288"/>
          </a:xfrm>
        </p:spPr>
        <p:txBody>
          <a:bodyPr/>
          <a:lstStyle>
            <a:lvl1pPr>
              <a:defRPr sz="4267"/>
            </a:lvl1pPr>
            <a:lvl2pPr>
              <a:defRPr sz="3556"/>
            </a:lvl2pPr>
            <a:lvl3pPr>
              <a:defRPr sz="3200"/>
            </a:lvl3pPr>
            <a:lvl4pPr>
              <a:defRPr sz="2844"/>
            </a:lvl4pPr>
            <a:lvl5pPr>
              <a:defRPr sz="2844"/>
            </a:lvl5pPr>
            <a:lvl6pPr>
              <a:defRPr sz="2844"/>
            </a:lvl6pPr>
            <a:lvl7pPr>
              <a:defRPr sz="2844"/>
            </a:lvl7pPr>
            <a:lvl8pPr>
              <a:defRPr sz="2844"/>
            </a:lvl8pPr>
            <a:lvl9pPr>
              <a:defRPr sz="284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E1A2381-B563-4F09-922B-CF4B20ADD68C}" type="datetimeFigureOut">
              <a:rPr lang="en-US" smtClean="0"/>
              <a:t>2/11/2025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49888576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E1A2381-B563-4F09-922B-CF4B20ADD68C}" type="datetimeFigureOut">
              <a:rPr lang="en-US" smtClean="0"/>
              <a:t>2/11/2025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5695304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1A2381-B563-4F09-922B-CF4B20ADD68C}" type="datetimeFigureOut">
              <a:rPr lang="en-US" smtClean="0"/>
              <a:t>2/11/2025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416343131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49"/>
            <a:ext cx="4011084" cy="1162051"/>
          </a:xfrm>
        </p:spPr>
        <p:txBody>
          <a:bodyPr anchor="b"/>
          <a:lstStyle>
            <a:lvl1pPr algn="l">
              <a:defRPr sz="3556" b="1"/>
            </a:lvl1pPr>
          </a:lstStyle>
          <a:p>
            <a:r>
              <a:rPr lang="en-US"/>
              <a:t>Click to edit Master title style</a:t>
            </a:r>
          </a:p>
        </p:txBody>
      </p:sp>
      <p:sp>
        <p:nvSpPr>
          <p:cNvPr id="3" name="Content Placeholder 2"/>
          <p:cNvSpPr>
            <a:spLocks noGrp="1"/>
          </p:cNvSpPr>
          <p:nvPr>
            <p:ph idx="1"/>
          </p:nvPr>
        </p:nvSpPr>
        <p:spPr>
          <a:xfrm>
            <a:off x="4766734" y="273054"/>
            <a:ext cx="6815668" cy="5853113"/>
          </a:xfrm>
        </p:spPr>
        <p:txBody>
          <a:bodyPr/>
          <a:lstStyle>
            <a:lvl1pPr>
              <a:defRPr sz="5689"/>
            </a:lvl1pPr>
            <a:lvl2pPr>
              <a:defRPr sz="4977"/>
            </a:lvl2pPr>
            <a:lvl3pPr>
              <a:defRPr sz="4267"/>
            </a:lvl3pPr>
            <a:lvl4pPr>
              <a:defRPr sz="3556"/>
            </a:lvl4pPr>
            <a:lvl5pPr>
              <a:defRPr sz="3556"/>
            </a:lvl5pPr>
            <a:lvl6pPr>
              <a:defRPr sz="3556"/>
            </a:lvl6pPr>
            <a:lvl7pPr>
              <a:defRPr sz="3556"/>
            </a:lvl7pPr>
            <a:lvl8pPr>
              <a:defRPr sz="3556"/>
            </a:lvl8pPr>
            <a:lvl9pPr>
              <a:defRPr sz="3556"/>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3" y="1435104"/>
            <a:ext cx="4011084" cy="46910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9143112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295E3-B285-DCC7-D14B-342F47BB709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2000DBE-8CB5-39AC-F91F-D7C062175FB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000A9AF-31C9-74BD-FE23-D1D4ADAC70B3}"/>
              </a:ext>
            </a:extLst>
          </p:cNvPr>
          <p:cNvSpPr>
            <a:spLocks noGrp="1"/>
          </p:cNvSpPr>
          <p:nvPr>
            <p:ph type="dt" sz="half" idx="10"/>
          </p:nvPr>
        </p:nvSpPr>
        <p:spPr/>
        <p:txBody>
          <a:bodyPr/>
          <a:lstStyle/>
          <a:p>
            <a:fld id="{EBB27181-9CC9-4B2F-9E12-3F5B792072BE}" type="datetimeFigureOut">
              <a:rPr lang="en-US" smtClean="0"/>
              <a:t>2/11/2025</a:t>
            </a:fld>
            <a:endParaRPr lang="en-US"/>
          </a:p>
        </p:txBody>
      </p:sp>
      <p:sp>
        <p:nvSpPr>
          <p:cNvPr id="5" name="Footer Placeholder 4">
            <a:extLst>
              <a:ext uri="{FF2B5EF4-FFF2-40B4-BE49-F238E27FC236}">
                <a16:creationId xmlns:a16="http://schemas.microsoft.com/office/drawing/2014/main" id="{424ADC67-4A4B-66CE-AE09-1B1CDE35044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42C66BE-F875-2B79-9F06-C5052D3C5A04}"/>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403305404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3556"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5689"/>
            </a:lvl1pPr>
            <a:lvl2pPr marL="812760" indent="0">
              <a:buNone/>
              <a:defRPr sz="4977"/>
            </a:lvl2pPr>
            <a:lvl3pPr marL="1625519" indent="0">
              <a:buNone/>
              <a:defRPr sz="4267"/>
            </a:lvl3pPr>
            <a:lvl4pPr marL="2438278" indent="0">
              <a:buNone/>
              <a:defRPr sz="3556"/>
            </a:lvl4pPr>
            <a:lvl5pPr marL="3251037" indent="0">
              <a:buNone/>
              <a:defRPr sz="3556"/>
            </a:lvl5pPr>
            <a:lvl6pPr marL="4063797" indent="0">
              <a:buNone/>
              <a:defRPr sz="3556"/>
            </a:lvl6pPr>
            <a:lvl7pPr marL="4876557" indent="0">
              <a:buNone/>
              <a:defRPr sz="3556"/>
            </a:lvl7pPr>
            <a:lvl8pPr marL="5689315" indent="0">
              <a:buNone/>
              <a:defRPr sz="3556"/>
            </a:lvl8pPr>
            <a:lvl9pPr marL="6502075" indent="0">
              <a:buNone/>
              <a:defRPr sz="3556"/>
            </a:lvl9pPr>
          </a:lstStyle>
          <a:p>
            <a:endParaRPr lang="en-US"/>
          </a:p>
        </p:txBody>
      </p:sp>
      <p:sp>
        <p:nvSpPr>
          <p:cNvPr id="4" name="Text Placeholder 3"/>
          <p:cNvSpPr>
            <a:spLocks noGrp="1"/>
          </p:cNvSpPr>
          <p:nvPr>
            <p:ph type="body" sz="half" idx="2"/>
          </p:nvPr>
        </p:nvSpPr>
        <p:spPr>
          <a:xfrm>
            <a:off x="2389717" y="5367341"/>
            <a:ext cx="7315200" cy="804863"/>
          </a:xfrm>
        </p:spPr>
        <p:txBody>
          <a:bodyPr/>
          <a:lstStyle>
            <a:lvl1pPr marL="0" indent="0">
              <a:buNone/>
              <a:defRPr sz="2489"/>
            </a:lvl1pPr>
            <a:lvl2pPr marL="812760" indent="0">
              <a:buNone/>
              <a:defRPr sz="2133"/>
            </a:lvl2pPr>
            <a:lvl3pPr marL="1625519" indent="0">
              <a:buNone/>
              <a:defRPr sz="1777"/>
            </a:lvl3pPr>
            <a:lvl4pPr marL="2438278" indent="0">
              <a:buNone/>
              <a:defRPr sz="1600"/>
            </a:lvl4pPr>
            <a:lvl5pPr marL="3251037" indent="0">
              <a:buNone/>
              <a:defRPr sz="1600"/>
            </a:lvl5pPr>
            <a:lvl6pPr marL="4063797" indent="0">
              <a:buNone/>
              <a:defRPr sz="1600"/>
            </a:lvl6pPr>
            <a:lvl7pPr marL="4876557" indent="0">
              <a:buNone/>
              <a:defRPr sz="1600"/>
            </a:lvl7pPr>
            <a:lvl8pPr marL="5689315" indent="0">
              <a:buNone/>
              <a:defRPr sz="1600"/>
            </a:lvl8pPr>
            <a:lvl9pPr marL="6502075" indent="0">
              <a:buNone/>
              <a:defRPr sz="1600"/>
            </a:lvl9pPr>
          </a:lstStyle>
          <a:p>
            <a:pPr lvl="0"/>
            <a:r>
              <a:rPr lang="en-US"/>
              <a:t>Click to edit Master text styles</a:t>
            </a:r>
          </a:p>
        </p:txBody>
      </p:sp>
      <p:sp>
        <p:nvSpPr>
          <p:cNvPr id="5" name="Date Placeholder 4"/>
          <p:cNvSpPr>
            <a:spLocks noGrp="1"/>
          </p:cNvSpPr>
          <p:nvPr>
            <p:ph type="dt" sz="half" idx="10"/>
          </p:nvPr>
        </p:nvSpPr>
        <p:spPr/>
        <p:txBody>
          <a:bodyPr/>
          <a:lstStyle/>
          <a:p>
            <a:fld id="{8E1A2381-B563-4F09-922B-CF4B20ADD68C}" type="datetimeFigureOut">
              <a:rPr lang="en-US" smtClean="0"/>
              <a:t>2/11/2025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7442410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3913117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06375"/>
            <a:ext cx="2743200" cy="43878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06375"/>
            <a:ext cx="8026400" cy="43878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E1A2381-B563-4F09-922B-CF4B20ADD68C}" type="datetimeFigureOut">
              <a:rPr lang="en-US" smtClean="0"/>
              <a:t>2/11/2025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E069C5E-03E4-4C4A-873D-BE45CF80516A}" type="slidenum">
              <a:rPr lang="en-US" smtClean="0"/>
              <a:t>‹#›</a:t>
            </a:fld>
            <a:endParaRPr lang="en-US"/>
          </a:p>
        </p:txBody>
      </p:sp>
    </p:spTree>
    <p:extLst>
      <p:ext uri="{BB962C8B-B14F-4D97-AF65-F5344CB8AC3E}">
        <p14:creationId xmlns:p14="http://schemas.microsoft.com/office/powerpoint/2010/main" val="5405375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5B0325-B99F-D761-8AB5-A36E58E2C2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8663B00-86BA-54E5-B697-CE3D6CD56F7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726C590-4AE4-97BF-96B9-B656A551589A}"/>
              </a:ext>
            </a:extLst>
          </p:cNvPr>
          <p:cNvSpPr>
            <a:spLocks noGrp="1"/>
          </p:cNvSpPr>
          <p:nvPr>
            <p:ph type="dt" sz="half" idx="10"/>
          </p:nvPr>
        </p:nvSpPr>
        <p:spPr/>
        <p:txBody>
          <a:bodyPr/>
          <a:lstStyle/>
          <a:p>
            <a:fld id="{EBB27181-9CC9-4B2F-9E12-3F5B792072BE}" type="datetimeFigureOut">
              <a:rPr lang="en-US" smtClean="0"/>
              <a:t>2/11/2025</a:t>
            </a:fld>
            <a:endParaRPr lang="en-US"/>
          </a:p>
        </p:txBody>
      </p:sp>
      <p:sp>
        <p:nvSpPr>
          <p:cNvPr id="5" name="Footer Placeholder 4">
            <a:extLst>
              <a:ext uri="{FF2B5EF4-FFF2-40B4-BE49-F238E27FC236}">
                <a16:creationId xmlns:a16="http://schemas.microsoft.com/office/drawing/2014/main" id="{FC665147-4DA2-FB64-85E0-7D90092B381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65D8919-733C-325E-07F6-4F8E9DBAC0B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65724788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00742D-64E7-3AC1-0BF9-5A0A2C6A3C0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6ED0B95-FB4E-0416-EC79-7DD374C2F8E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C0A6E14-0473-B70F-3B11-9ABF3214C12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40EDC0B-E47B-BE5B-F0B7-3851FF228B26}"/>
              </a:ext>
            </a:extLst>
          </p:cNvPr>
          <p:cNvSpPr>
            <a:spLocks noGrp="1"/>
          </p:cNvSpPr>
          <p:nvPr>
            <p:ph type="dt" sz="half" idx="10"/>
          </p:nvPr>
        </p:nvSpPr>
        <p:spPr/>
        <p:txBody>
          <a:bodyPr/>
          <a:lstStyle/>
          <a:p>
            <a:fld id="{EBB27181-9CC9-4B2F-9E12-3F5B792072BE}" type="datetimeFigureOut">
              <a:rPr lang="en-US" smtClean="0"/>
              <a:t>2/11/2025</a:t>
            </a:fld>
            <a:endParaRPr lang="en-US"/>
          </a:p>
        </p:txBody>
      </p:sp>
      <p:sp>
        <p:nvSpPr>
          <p:cNvPr id="6" name="Footer Placeholder 5">
            <a:extLst>
              <a:ext uri="{FF2B5EF4-FFF2-40B4-BE49-F238E27FC236}">
                <a16:creationId xmlns:a16="http://schemas.microsoft.com/office/drawing/2014/main" id="{ED40AA60-1801-42CC-B41E-9B1FCB56F5D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55247BC-B963-B9EC-4CAD-4C83F1E332C7}"/>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3450398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0FE234-80BB-6AC9-4B32-5042D86C4EC9}"/>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7165BE-B38D-BD22-391C-A82E0FBB46D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7E5A09F-654E-40A5-E5DB-13502C64752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90137A8-9077-9F7A-D9DC-0B9F762345C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BBB51ED9-C44B-D07C-34AD-DC2D2141DC6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4C44D8-79B6-DC4F-89A5-CFD0E13A690F}"/>
              </a:ext>
            </a:extLst>
          </p:cNvPr>
          <p:cNvSpPr>
            <a:spLocks noGrp="1"/>
          </p:cNvSpPr>
          <p:nvPr>
            <p:ph type="dt" sz="half" idx="10"/>
          </p:nvPr>
        </p:nvSpPr>
        <p:spPr/>
        <p:txBody>
          <a:bodyPr/>
          <a:lstStyle/>
          <a:p>
            <a:fld id="{EBB27181-9CC9-4B2F-9E12-3F5B792072BE}" type="datetimeFigureOut">
              <a:rPr lang="en-US" smtClean="0"/>
              <a:t>2/11/2025</a:t>
            </a:fld>
            <a:endParaRPr lang="en-US"/>
          </a:p>
        </p:txBody>
      </p:sp>
      <p:sp>
        <p:nvSpPr>
          <p:cNvPr id="8" name="Footer Placeholder 7">
            <a:extLst>
              <a:ext uri="{FF2B5EF4-FFF2-40B4-BE49-F238E27FC236}">
                <a16:creationId xmlns:a16="http://schemas.microsoft.com/office/drawing/2014/main" id="{ED513CED-9978-CCDD-14E6-08F587B18F8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142E35-D01B-7AA5-4D05-F65539C2011B}"/>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1113111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CDA0E7-07D3-B812-D415-4729E2A37A2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8BA372E-A290-0A6B-CDF6-56AB8234A9E5}"/>
              </a:ext>
            </a:extLst>
          </p:cNvPr>
          <p:cNvSpPr>
            <a:spLocks noGrp="1"/>
          </p:cNvSpPr>
          <p:nvPr>
            <p:ph type="dt" sz="half" idx="10"/>
          </p:nvPr>
        </p:nvSpPr>
        <p:spPr/>
        <p:txBody>
          <a:bodyPr/>
          <a:lstStyle/>
          <a:p>
            <a:fld id="{EBB27181-9CC9-4B2F-9E12-3F5B792072BE}" type="datetimeFigureOut">
              <a:rPr lang="en-US" smtClean="0"/>
              <a:t>2/11/2025</a:t>
            </a:fld>
            <a:endParaRPr lang="en-US"/>
          </a:p>
        </p:txBody>
      </p:sp>
      <p:sp>
        <p:nvSpPr>
          <p:cNvPr id="4" name="Footer Placeholder 3">
            <a:extLst>
              <a:ext uri="{FF2B5EF4-FFF2-40B4-BE49-F238E27FC236}">
                <a16:creationId xmlns:a16="http://schemas.microsoft.com/office/drawing/2014/main" id="{10D6F9A5-9D5D-8F90-888F-5F8F62AA508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A9EC58C-A808-4102-C92F-989E2A09F4F5}"/>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300669349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BB3E1F-EE30-80F2-2240-67DA6F5E077B}"/>
              </a:ext>
            </a:extLst>
          </p:cNvPr>
          <p:cNvSpPr>
            <a:spLocks noGrp="1"/>
          </p:cNvSpPr>
          <p:nvPr>
            <p:ph type="dt" sz="half" idx="10"/>
          </p:nvPr>
        </p:nvSpPr>
        <p:spPr/>
        <p:txBody>
          <a:bodyPr/>
          <a:lstStyle/>
          <a:p>
            <a:fld id="{EBB27181-9CC9-4B2F-9E12-3F5B792072BE}" type="datetimeFigureOut">
              <a:rPr lang="en-US" smtClean="0"/>
              <a:t>2/11/2025</a:t>
            </a:fld>
            <a:endParaRPr lang="en-US"/>
          </a:p>
        </p:txBody>
      </p:sp>
      <p:sp>
        <p:nvSpPr>
          <p:cNvPr id="3" name="Footer Placeholder 2">
            <a:extLst>
              <a:ext uri="{FF2B5EF4-FFF2-40B4-BE49-F238E27FC236}">
                <a16:creationId xmlns:a16="http://schemas.microsoft.com/office/drawing/2014/main" id="{4BA025DE-6CFD-92A4-AFFD-91C4B4C87B5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AEE8FF65-EC82-AAAA-48CD-A4973D41B0B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40084722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FE5A14-730E-3641-68F2-5A8F2385421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15192886-95A9-DE82-81B7-2C6043EC375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394C599-AC2C-FC34-6BB7-9BC93D0D0C4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0C8A171-B668-2320-E1C6-054D831AAEF7}"/>
              </a:ext>
            </a:extLst>
          </p:cNvPr>
          <p:cNvSpPr>
            <a:spLocks noGrp="1"/>
          </p:cNvSpPr>
          <p:nvPr>
            <p:ph type="dt" sz="half" idx="10"/>
          </p:nvPr>
        </p:nvSpPr>
        <p:spPr/>
        <p:txBody>
          <a:bodyPr/>
          <a:lstStyle/>
          <a:p>
            <a:fld id="{EBB27181-9CC9-4B2F-9E12-3F5B792072BE}" type="datetimeFigureOut">
              <a:rPr lang="en-US" smtClean="0"/>
              <a:t>2/11/2025</a:t>
            </a:fld>
            <a:endParaRPr lang="en-US"/>
          </a:p>
        </p:txBody>
      </p:sp>
      <p:sp>
        <p:nvSpPr>
          <p:cNvPr id="6" name="Footer Placeholder 5">
            <a:extLst>
              <a:ext uri="{FF2B5EF4-FFF2-40B4-BE49-F238E27FC236}">
                <a16:creationId xmlns:a16="http://schemas.microsoft.com/office/drawing/2014/main" id="{3377576B-E0BC-8CE4-C0AE-C9A0A500BB8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8065AE4-0EC6-85AC-2D59-487E4E21CF87}"/>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27681678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D7C1A6-AA21-94DE-5671-6DEDBC33BD0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21B60B8-2D67-DA44-3302-098CD4E438F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3046F51-ECC3-CA52-187E-0FB1A8D5269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807F6-EF0C-A264-83E4-EBF3B489BB05}"/>
              </a:ext>
            </a:extLst>
          </p:cNvPr>
          <p:cNvSpPr>
            <a:spLocks noGrp="1"/>
          </p:cNvSpPr>
          <p:nvPr>
            <p:ph type="dt" sz="half" idx="10"/>
          </p:nvPr>
        </p:nvSpPr>
        <p:spPr/>
        <p:txBody>
          <a:bodyPr/>
          <a:lstStyle/>
          <a:p>
            <a:fld id="{EBB27181-9CC9-4B2F-9E12-3F5B792072BE}" type="datetimeFigureOut">
              <a:rPr lang="en-US" smtClean="0"/>
              <a:t>2/11/2025</a:t>
            </a:fld>
            <a:endParaRPr lang="en-US"/>
          </a:p>
        </p:txBody>
      </p:sp>
      <p:sp>
        <p:nvSpPr>
          <p:cNvPr id="6" name="Footer Placeholder 5">
            <a:extLst>
              <a:ext uri="{FF2B5EF4-FFF2-40B4-BE49-F238E27FC236}">
                <a16:creationId xmlns:a16="http://schemas.microsoft.com/office/drawing/2014/main" id="{9040A367-63D2-52DA-DE30-BDE414FC6EB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069C98-C304-3F78-520C-694B28B9E0D1}"/>
              </a:ext>
            </a:extLst>
          </p:cNvPr>
          <p:cNvSpPr>
            <a:spLocks noGrp="1"/>
          </p:cNvSpPr>
          <p:nvPr>
            <p:ph type="sldNum" sz="quarter" idx="12"/>
          </p:nvPr>
        </p:nvSpPr>
        <p:spPr/>
        <p:txBody>
          <a:bodyPr/>
          <a:lstStyle/>
          <a:p>
            <a:fld id="{B6FFC3AF-2479-4BEB-81FD-971D80B2ED35}" type="slidenum">
              <a:rPr lang="en-US" smtClean="0"/>
              <a:t>‹#›</a:t>
            </a:fld>
            <a:endParaRPr lang="en-US"/>
          </a:p>
        </p:txBody>
      </p:sp>
    </p:spTree>
    <p:extLst>
      <p:ext uri="{BB962C8B-B14F-4D97-AF65-F5344CB8AC3E}">
        <p14:creationId xmlns:p14="http://schemas.microsoft.com/office/powerpoint/2010/main" val="7019277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7A8CDD8-3C0F-D69B-6097-A24DAE42F1B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A2FB3B3-6E3F-B3B9-327D-719DBF8417A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67C5886-7928-3B88-9AEE-C2733AD1EAF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BB27181-9CC9-4B2F-9E12-3F5B792072BE}" type="datetimeFigureOut">
              <a:rPr lang="en-US" smtClean="0"/>
              <a:t>2/11/2025</a:t>
            </a:fld>
            <a:endParaRPr lang="en-US"/>
          </a:p>
        </p:txBody>
      </p:sp>
      <p:sp>
        <p:nvSpPr>
          <p:cNvPr id="5" name="Footer Placeholder 4">
            <a:extLst>
              <a:ext uri="{FF2B5EF4-FFF2-40B4-BE49-F238E27FC236}">
                <a16:creationId xmlns:a16="http://schemas.microsoft.com/office/drawing/2014/main" id="{C02236C7-2D94-C348-866B-26E943F786D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6144C29-403E-B179-E0C6-A9178F4559C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FC3AF-2479-4BEB-81FD-971D80B2ED35}" type="slidenum">
              <a:rPr lang="en-US" smtClean="0"/>
              <a:t>‹#›</a:t>
            </a:fld>
            <a:endParaRPr lang="en-US"/>
          </a:p>
        </p:txBody>
      </p:sp>
    </p:spTree>
    <p:extLst>
      <p:ext uri="{BB962C8B-B14F-4D97-AF65-F5344CB8AC3E}">
        <p14:creationId xmlns:p14="http://schemas.microsoft.com/office/powerpoint/2010/main" val="116816468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2133">
                <a:solidFill>
                  <a:schemeClr val="tx1">
                    <a:tint val="75000"/>
                  </a:schemeClr>
                </a:solidFill>
              </a:defRPr>
            </a:lvl1pPr>
          </a:lstStyle>
          <a:p>
            <a:fld id="{8E1A2381-B563-4F09-922B-CF4B20ADD68C}" type="datetimeFigureOut">
              <a:rPr lang="en-US" smtClean="0"/>
              <a:t>2/11/2025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2133">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2133">
                <a:solidFill>
                  <a:schemeClr val="tx1">
                    <a:tint val="75000"/>
                  </a:schemeClr>
                </a:solidFill>
              </a:defRPr>
            </a:lvl1pPr>
          </a:lstStyle>
          <a:p>
            <a:fld id="{6E069C5E-03E4-4C4A-873D-BE45CF80516A}" type="slidenum">
              <a:rPr lang="en-US" smtClean="0"/>
              <a:t>‹#›</a:t>
            </a:fld>
            <a:endParaRPr lang="en-US"/>
          </a:p>
        </p:txBody>
      </p:sp>
    </p:spTree>
    <p:extLst>
      <p:ext uri="{BB962C8B-B14F-4D97-AF65-F5344CB8AC3E}">
        <p14:creationId xmlns:p14="http://schemas.microsoft.com/office/powerpoint/2010/main" val="45029921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1625519" rtl="0" eaLnBrk="1" latinLnBrk="0" hangingPunct="1">
        <a:spcBef>
          <a:spcPct val="0"/>
        </a:spcBef>
        <a:buNone/>
        <a:defRPr sz="7822" kern="1200">
          <a:solidFill>
            <a:schemeClr val="tx1"/>
          </a:solidFill>
          <a:latin typeface="+mj-lt"/>
          <a:ea typeface="+mj-ea"/>
          <a:cs typeface="+mj-cs"/>
        </a:defRPr>
      </a:lvl1pPr>
    </p:titleStyle>
    <p:bodyStyle>
      <a:lvl1pPr marL="609570" indent="-609570" algn="l" defTabSz="1625519" rtl="0" eaLnBrk="1" latinLnBrk="0" hangingPunct="1">
        <a:spcBef>
          <a:spcPct val="20000"/>
        </a:spcBef>
        <a:buFont typeface="Arial" pitchFamily="34" charset="0"/>
        <a:buChar char="•"/>
        <a:defRPr sz="5689" kern="1200">
          <a:solidFill>
            <a:schemeClr val="tx1"/>
          </a:solidFill>
          <a:latin typeface="+mn-lt"/>
          <a:ea typeface="+mn-ea"/>
          <a:cs typeface="+mn-cs"/>
        </a:defRPr>
      </a:lvl1pPr>
      <a:lvl2pPr marL="1320734" indent="-507974" algn="l" defTabSz="1625519" rtl="0" eaLnBrk="1" latinLnBrk="0" hangingPunct="1">
        <a:spcBef>
          <a:spcPct val="20000"/>
        </a:spcBef>
        <a:buFont typeface="Arial" pitchFamily="34" charset="0"/>
        <a:buChar char="–"/>
        <a:defRPr sz="4977" kern="1200">
          <a:solidFill>
            <a:schemeClr val="tx1"/>
          </a:solidFill>
          <a:latin typeface="+mn-lt"/>
          <a:ea typeface="+mn-ea"/>
          <a:cs typeface="+mn-cs"/>
        </a:defRPr>
      </a:lvl2pPr>
      <a:lvl3pPr marL="2031899" indent="-406379" algn="l" defTabSz="1625519" rtl="0" eaLnBrk="1" latinLnBrk="0" hangingPunct="1">
        <a:spcBef>
          <a:spcPct val="20000"/>
        </a:spcBef>
        <a:buFont typeface="Arial" pitchFamily="34" charset="0"/>
        <a:buChar char="•"/>
        <a:defRPr sz="4267" kern="1200">
          <a:solidFill>
            <a:schemeClr val="tx1"/>
          </a:solidFill>
          <a:latin typeface="+mn-lt"/>
          <a:ea typeface="+mn-ea"/>
          <a:cs typeface="+mn-cs"/>
        </a:defRPr>
      </a:lvl3pPr>
      <a:lvl4pPr marL="2844658"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4pPr>
      <a:lvl5pPr marL="3657417"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5pPr>
      <a:lvl6pPr marL="447017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6pPr>
      <a:lvl7pPr marL="528293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7pPr>
      <a:lvl8pPr marL="6095696"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8pPr>
      <a:lvl9pPr marL="6908454" indent="-406379" algn="l" defTabSz="1625519" rtl="0" eaLnBrk="1" latinLnBrk="0" hangingPunct="1">
        <a:spcBef>
          <a:spcPct val="20000"/>
        </a:spcBef>
        <a:buFont typeface="Arial" pitchFamily="34" charset="0"/>
        <a:buChar char="•"/>
        <a:defRPr sz="3556" kern="1200">
          <a:solidFill>
            <a:schemeClr val="tx1"/>
          </a:solidFill>
          <a:latin typeface="+mn-lt"/>
          <a:ea typeface="+mn-ea"/>
          <a:cs typeface="+mn-cs"/>
        </a:defRPr>
      </a:lvl9pPr>
    </p:bodyStyle>
    <p:otherStyle>
      <a:defPPr>
        <a:defRPr lang="en-US"/>
      </a:defPPr>
      <a:lvl1pPr marL="0" algn="l" defTabSz="1625519" rtl="0" eaLnBrk="1" latinLnBrk="0" hangingPunct="1">
        <a:defRPr sz="3200" kern="1200">
          <a:solidFill>
            <a:schemeClr val="tx1"/>
          </a:solidFill>
          <a:latin typeface="+mn-lt"/>
          <a:ea typeface="+mn-ea"/>
          <a:cs typeface="+mn-cs"/>
        </a:defRPr>
      </a:lvl1pPr>
      <a:lvl2pPr marL="812760" algn="l" defTabSz="1625519" rtl="0" eaLnBrk="1" latinLnBrk="0" hangingPunct="1">
        <a:defRPr sz="3200" kern="1200">
          <a:solidFill>
            <a:schemeClr val="tx1"/>
          </a:solidFill>
          <a:latin typeface="+mn-lt"/>
          <a:ea typeface="+mn-ea"/>
          <a:cs typeface="+mn-cs"/>
        </a:defRPr>
      </a:lvl2pPr>
      <a:lvl3pPr marL="1625519" algn="l" defTabSz="1625519" rtl="0" eaLnBrk="1" latinLnBrk="0" hangingPunct="1">
        <a:defRPr sz="3200" kern="1200">
          <a:solidFill>
            <a:schemeClr val="tx1"/>
          </a:solidFill>
          <a:latin typeface="+mn-lt"/>
          <a:ea typeface="+mn-ea"/>
          <a:cs typeface="+mn-cs"/>
        </a:defRPr>
      </a:lvl3pPr>
      <a:lvl4pPr marL="2438278" algn="l" defTabSz="1625519" rtl="0" eaLnBrk="1" latinLnBrk="0" hangingPunct="1">
        <a:defRPr sz="3200" kern="1200">
          <a:solidFill>
            <a:schemeClr val="tx1"/>
          </a:solidFill>
          <a:latin typeface="+mn-lt"/>
          <a:ea typeface="+mn-ea"/>
          <a:cs typeface="+mn-cs"/>
        </a:defRPr>
      </a:lvl4pPr>
      <a:lvl5pPr marL="3251037" algn="l" defTabSz="1625519" rtl="0" eaLnBrk="1" latinLnBrk="0" hangingPunct="1">
        <a:defRPr sz="3200" kern="1200">
          <a:solidFill>
            <a:schemeClr val="tx1"/>
          </a:solidFill>
          <a:latin typeface="+mn-lt"/>
          <a:ea typeface="+mn-ea"/>
          <a:cs typeface="+mn-cs"/>
        </a:defRPr>
      </a:lvl5pPr>
      <a:lvl6pPr marL="4063797" algn="l" defTabSz="1625519" rtl="0" eaLnBrk="1" latinLnBrk="0" hangingPunct="1">
        <a:defRPr sz="3200" kern="1200">
          <a:solidFill>
            <a:schemeClr val="tx1"/>
          </a:solidFill>
          <a:latin typeface="+mn-lt"/>
          <a:ea typeface="+mn-ea"/>
          <a:cs typeface="+mn-cs"/>
        </a:defRPr>
      </a:lvl6pPr>
      <a:lvl7pPr marL="4876557" algn="l" defTabSz="1625519" rtl="0" eaLnBrk="1" latinLnBrk="0" hangingPunct="1">
        <a:defRPr sz="3200" kern="1200">
          <a:solidFill>
            <a:schemeClr val="tx1"/>
          </a:solidFill>
          <a:latin typeface="+mn-lt"/>
          <a:ea typeface="+mn-ea"/>
          <a:cs typeface="+mn-cs"/>
        </a:defRPr>
      </a:lvl7pPr>
      <a:lvl8pPr marL="5689315" algn="l" defTabSz="1625519" rtl="0" eaLnBrk="1" latinLnBrk="0" hangingPunct="1">
        <a:defRPr sz="3200" kern="1200">
          <a:solidFill>
            <a:schemeClr val="tx1"/>
          </a:solidFill>
          <a:latin typeface="+mn-lt"/>
          <a:ea typeface="+mn-ea"/>
          <a:cs typeface="+mn-cs"/>
        </a:defRPr>
      </a:lvl8pPr>
      <a:lvl9pPr marL="6502075" algn="l" defTabSz="1625519" rtl="0" eaLnBrk="1" latinLnBrk="0" hangingPunct="1">
        <a:defRPr sz="3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6" Type="http://schemas.openxmlformats.org/officeDocument/2006/relationships/image" Target="../media/image7.jpeg"/><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3.png"/></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audio" Target="../media/audio2.wav"/><Relationship Id="rId7" Type="http://schemas.openxmlformats.org/officeDocument/2006/relationships/image" Target="../media/image14.gif"/><Relationship Id="rId12" Type="http://schemas.openxmlformats.org/officeDocument/2006/relationships/image" Target="../media/image19.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13.gif"/><Relationship Id="rId11" Type="http://schemas.openxmlformats.org/officeDocument/2006/relationships/image" Target="../media/image18.png"/><Relationship Id="rId5" Type="http://schemas.openxmlformats.org/officeDocument/2006/relationships/image" Target="../media/image12.gif"/><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5.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4.png"/><Relationship Id="rId7" Type="http://schemas.openxmlformats.org/officeDocument/2006/relationships/image" Target="../media/image24.png"/><Relationship Id="rId2" Type="http://schemas.openxmlformats.org/officeDocument/2006/relationships/image" Target="../media/image20.png"/><Relationship Id="rId1" Type="http://schemas.openxmlformats.org/officeDocument/2006/relationships/slideLayout" Target="../slideLayouts/slideLayout2.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6.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2.xml"/><Relationship Id="rId7" Type="http://schemas.openxmlformats.org/officeDocument/2006/relationships/image" Target="../media/image26.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8.png"/><Relationship Id="rId5" Type="http://schemas.openxmlformats.org/officeDocument/2006/relationships/image" Target="../media/image4.png"/><Relationship Id="rId4" Type="http://schemas.openxmlformats.org/officeDocument/2006/relationships/image" Target="../media/image20.png"/></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0.png"/><Relationship Id="rId1" Type="http://schemas.openxmlformats.org/officeDocument/2006/relationships/slideLayout" Target="../slideLayouts/slideLayout2.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1E6BCE-9241-42F4-3818-5F518A17A208}"/>
              </a:ext>
            </a:extLst>
          </p:cNvPr>
          <p:cNvSpPr>
            <a:spLocks noGrp="1"/>
          </p:cNvSpPr>
          <p:nvPr>
            <p:ph type="ctrTitle"/>
          </p:nvPr>
        </p:nvSpPr>
        <p:spPr>
          <a:xfrm>
            <a:off x="1262364" y="1166398"/>
            <a:ext cx="5180764" cy="622991"/>
          </a:xfrm>
        </p:spPr>
        <p:txBody>
          <a:bodyPr>
            <a:normAutofit/>
          </a:bodyPr>
          <a:lstStyle/>
          <a:p>
            <a:r>
              <a:rPr lang="en-US" sz="3600" b="1">
                <a:latin typeface="Open Sans" panose="020B0606030504020204" pitchFamily="34" charset="0"/>
                <a:ea typeface="Open Sans" panose="020B0606030504020204" pitchFamily="34" charset="0"/>
                <a:cs typeface="Open Sans" panose="020B0606030504020204" pitchFamily="34" charset="0"/>
              </a:rPr>
              <a:t>Tiết 1. Bài 1</a:t>
            </a:r>
          </a:p>
        </p:txBody>
      </p:sp>
      <p:sp>
        <p:nvSpPr>
          <p:cNvPr id="3" name="Subtitle 2">
            <a:extLst>
              <a:ext uri="{FF2B5EF4-FFF2-40B4-BE49-F238E27FC236}">
                <a16:creationId xmlns:a16="http://schemas.microsoft.com/office/drawing/2014/main" id="{21999068-66FB-A814-0C51-195ACE3A6823}"/>
              </a:ext>
            </a:extLst>
          </p:cNvPr>
          <p:cNvSpPr>
            <a:spLocks noGrp="1"/>
          </p:cNvSpPr>
          <p:nvPr>
            <p:ph type="subTitle" idx="1"/>
          </p:nvPr>
        </p:nvSpPr>
        <p:spPr>
          <a:xfrm>
            <a:off x="663776" y="6224054"/>
            <a:ext cx="3876907" cy="385742"/>
          </a:xfrm>
        </p:spPr>
        <p:txBody>
          <a:bodyPr>
            <a:normAutofit fontScale="92500" lnSpcReduction="10000"/>
          </a:bodyPr>
          <a:lstStyle/>
          <a:p>
            <a:r>
              <a:rPr lang="en-US" b="1" dirty="0">
                <a:solidFill>
                  <a:srgbClr val="68949F"/>
                </a:solidFill>
                <a:latin typeface="Open Sans" panose="020B0606030504020204" pitchFamily="34" charset="0"/>
                <a:ea typeface="Open Sans" panose="020B0606030504020204" pitchFamily="34" charset="0"/>
                <a:cs typeface="Open Sans" panose="020B0606030504020204" pitchFamily="34" charset="0"/>
              </a:rPr>
              <a:t>Người dạy: </a:t>
            </a:r>
            <a:r>
              <a:rPr lang="en-US" b="1" dirty="0" smtClean="0">
                <a:solidFill>
                  <a:srgbClr val="68949F"/>
                </a:solidFill>
                <a:latin typeface="Open Sans" panose="020B0606030504020204" pitchFamily="34" charset="0"/>
                <a:ea typeface="Open Sans" panose="020B0606030504020204" pitchFamily="34" charset="0"/>
                <a:cs typeface="Open Sans" panose="020B0606030504020204" pitchFamily="34" charset="0"/>
              </a:rPr>
              <a:t>Trình Thị Thấm</a:t>
            </a:r>
            <a:endParaRPr lang="en-US" b="1" dirty="0">
              <a:solidFill>
                <a:srgbClr val="68949F"/>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 name="Title 1">
            <a:extLst>
              <a:ext uri="{FF2B5EF4-FFF2-40B4-BE49-F238E27FC236}">
                <a16:creationId xmlns:a16="http://schemas.microsoft.com/office/drawing/2014/main" id="{525FF0D1-D623-0D50-8ACB-DCBF648923E6}"/>
              </a:ext>
            </a:extLst>
          </p:cNvPr>
          <p:cNvSpPr txBox="1">
            <a:spLocks/>
          </p:cNvSpPr>
          <p:nvPr/>
        </p:nvSpPr>
        <p:spPr>
          <a:xfrm>
            <a:off x="231527" y="1599818"/>
            <a:ext cx="7242438" cy="2068933"/>
          </a:xfrm>
          <a:prstGeom prst="rect">
            <a:avLst/>
          </a:prstGeom>
        </p:spPr>
        <p:txBody>
          <a:bodyPr vert="horz" lIns="91440" tIns="45720" rIns="91440" bIns="4572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nSpc>
                <a:spcPct val="120000"/>
              </a:lnSpc>
            </a:pPr>
            <a:r>
              <a:rPr lang="en-US" sz="5400" b="1">
                <a:latin typeface="Open Sans" panose="020B0606030504020204" pitchFamily="34" charset="0"/>
                <a:ea typeface="Open Sans" panose="020B0606030504020204" pitchFamily="34" charset="0"/>
                <a:cs typeface="Open Sans" panose="020B0606030504020204" pitchFamily="34" charset="0"/>
              </a:rPr>
              <a:t>LƯỢC SỬ </a:t>
            </a:r>
          </a:p>
          <a:p>
            <a:pPr>
              <a:lnSpc>
                <a:spcPct val="120000"/>
              </a:lnSpc>
            </a:pPr>
            <a:r>
              <a:rPr lang="en-US" sz="5400" b="1" dirty="0">
                <a:latin typeface="Open Sans" panose="020B0606030504020204" pitchFamily="34" charset="0"/>
                <a:ea typeface="Open Sans" panose="020B0606030504020204" pitchFamily="34" charset="0"/>
                <a:cs typeface="Open Sans" panose="020B0606030504020204" pitchFamily="34" charset="0"/>
              </a:rPr>
              <a:t>CÔNG CỤ TÍNH TOÁN</a:t>
            </a:r>
          </a:p>
        </p:txBody>
      </p:sp>
      <p:sp>
        <p:nvSpPr>
          <p:cNvPr id="6" name="TextBox 5">
            <a:extLst>
              <a:ext uri="{FF2B5EF4-FFF2-40B4-BE49-F238E27FC236}">
                <a16:creationId xmlns:a16="http://schemas.microsoft.com/office/drawing/2014/main" id="{044EC08E-612A-FAE4-16AE-2970B3989708}"/>
              </a:ext>
            </a:extLst>
          </p:cNvPr>
          <p:cNvSpPr txBox="1"/>
          <p:nvPr/>
        </p:nvSpPr>
        <p:spPr>
          <a:xfrm>
            <a:off x="54431" y="248204"/>
            <a:ext cx="7596630" cy="622991"/>
          </a:xfrm>
          <a:prstGeom prst="rect">
            <a:avLst/>
          </a:prstGeom>
          <a:noFill/>
        </p:spPr>
        <p:txBody>
          <a:bodyPr wrap="square">
            <a:spAutoFit/>
          </a:bodyPr>
          <a:lstStyle/>
          <a:p>
            <a:pPr algn="ctr">
              <a:lnSpc>
                <a:spcPct val="115000"/>
              </a:lnSpc>
              <a:spcAft>
                <a:spcPts val="1000"/>
              </a:spcAft>
            </a:pPr>
            <a:r>
              <a:rPr lang="en-US" sz="3200" b="1">
                <a:solidFill>
                  <a:srgbClr val="FF0000"/>
                </a:solidFill>
                <a:effectLst/>
                <a:latin typeface="Open Sans" panose="020B0606030504020204" pitchFamily="34" charset="0"/>
                <a:ea typeface="Open Sans" panose="020B0606030504020204" pitchFamily="34" charset="0"/>
                <a:cs typeface="Open Sans" panose="020B0606030504020204" pitchFamily="34" charset="0"/>
              </a:rPr>
              <a:t>CHỦ ĐỀ 1: MÁY TÍNH VÀ CỘNG ĐỒNG</a:t>
            </a:r>
            <a:endParaRPr lang="en-US" sz="3200">
              <a:solidFill>
                <a:srgbClr val="FF0000"/>
              </a:solidFill>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281548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52538" y="1076325"/>
              <a:ext cx="3332051" cy="921736"/>
            </a:xfrm>
            <a:prstGeom prst="rect">
              <a:avLst/>
            </a:prstGeom>
            <a:noFill/>
          </p:spPr>
          <p:txBody>
            <a:bodyPr wrap="none" rtlCol="0">
              <a:spAutoFit/>
            </a:bodyPr>
            <a:lstStyle/>
            <a:p>
              <a:r>
                <a:rPr lang="en-US" sz="4000" b="1">
                  <a:solidFill>
                    <a:srgbClr val="7030A0"/>
                  </a:solidFill>
                </a:rPr>
                <a:t>KHỞI ĐỘNG</a:t>
              </a:r>
              <a:endParaRPr lang="vi-VN" sz="4000" b="1">
                <a:solidFill>
                  <a:srgbClr val="7030A0"/>
                </a:solidFill>
              </a:endParaRP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2398163"/>
            <a:ext cx="6355582" cy="1597489"/>
          </a:xfrm>
          <a:prstGeom prst="rect">
            <a:avLst/>
          </a:prstGeom>
          <a:noFill/>
        </p:spPr>
        <p:txBody>
          <a:bodyPr wrap="square">
            <a:spAutoFit/>
          </a:bodyPr>
          <a:lstStyle/>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Các phép tính đầu tiên được con người thực hiện bằng sử dụng 10 ngón tay.</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Hệ thống ghi số thập phân vẫn phổ biến đến ngày nay.</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Công cụ tính toán sớm nhất là bàn tính.</a:t>
            </a:r>
            <a:endParaRPr lang="vi-VN" sz="18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9" name="Picture 8" descr="A picture containing electronics, circuit&#10;&#10;Description automatically generated">
            <a:extLst>
              <a:ext uri="{FF2B5EF4-FFF2-40B4-BE49-F238E27FC236}">
                <a16:creationId xmlns:a16="http://schemas.microsoft.com/office/drawing/2014/main" id="{2A3D8221-6D23-59F7-81D2-7CCEC67F6FD7}"/>
              </a:ext>
            </a:extLst>
          </p:cNvPr>
          <p:cNvPicPr>
            <a:picLocks noChangeAspect="1"/>
          </p:cNvPicPr>
          <p:nvPr/>
        </p:nvPicPr>
        <p:blipFill>
          <a:blip r:embed="rId4"/>
          <a:stretch>
            <a:fillRect/>
          </a:stretch>
        </p:blipFill>
        <p:spPr>
          <a:xfrm>
            <a:off x="4091939" y="877304"/>
            <a:ext cx="5169241" cy="3262715"/>
          </a:xfrm>
          <a:prstGeom prst="rect">
            <a:avLst/>
          </a:prstGeom>
        </p:spPr>
      </p:pic>
      <p:sp>
        <p:nvSpPr>
          <p:cNvPr id="11" name="TextBox 10">
            <a:extLst>
              <a:ext uri="{FF2B5EF4-FFF2-40B4-BE49-F238E27FC236}">
                <a16:creationId xmlns:a16="http://schemas.microsoft.com/office/drawing/2014/main" id="{4C472B3D-DD1B-561C-DA06-936C50869004}"/>
              </a:ext>
            </a:extLst>
          </p:cNvPr>
          <p:cNvSpPr txBox="1"/>
          <p:nvPr/>
        </p:nvSpPr>
        <p:spPr>
          <a:xfrm>
            <a:off x="3346101" y="4245755"/>
            <a:ext cx="7182059" cy="424027"/>
          </a:xfrm>
          <a:prstGeom prst="rect">
            <a:avLst/>
          </a:prstGeom>
          <a:noFill/>
        </p:spPr>
        <p:txBody>
          <a:bodyPr wrap="square">
            <a:spAutoFit/>
          </a:bodyPr>
          <a:lstStyle/>
          <a:p>
            <a:pPr algn="just">
              <a:lnSpc>
                <a:spcPct val="115000"/>
              </a:lnSpc>
              <a:spcAft>
                <a:spcPts val="1000"/>
              </a:spcAft>
            </a:pPr>
            <a:r>
              <a:rPr lang="en-US" sz="2000">
                <a:effectLst/>
                <a:latin typeface="Open Sans" panose="020B0606030504020204" pitchFamily="34" charset="0"/>
                <a:ea typeface="Open Sans" panose="020B0606030504020204" pitchFamily="34" charset="0"/>
                <a:cs typeface="Open Sans" panose="020B0606030504020204" pitchFamily="34" charset="0"/>
              </a:rPr>
              <a:t>Đây là cái gì và thường được sử dụng trong lĩnh vực nào?</a:t>
            </a:r>
            <a:endParaRPr lang="vi-VN" sz="2000">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a:extLst>
              <a:ext uri="{FF2B5EF4-FFF2-40B4-BE49-F238E27FC236}">
                <a16:creationId xmlns:a16="http://schemas.microsoft.com/office/drawing/2014/main" id="{7181A23D-5E57-2A4D-95AD-31F10207C6B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p:blipFill>
        <p:spPr bwMode="auto">
          <a:xfrm>
            <a:off x="4091939" y="4135935"/>
            <a:ext cx="1781040" cy="152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Picture 2" descr="Premium Photo | Chinese traditional calculator old abacus on wooden  background">
            <a:extLst>
              <a:ext uri="{FF2B5EF4-FFF2-40B4-BE49-F238E27FC236}">
                <a16:creationId xmlns:a16="http://schemas.microsoft.com/office/drawing/2014/main" id="{4F6E7FFB-637E-AED2-0D56-0CE880EC79AA}"/>
              </a:ext>
            </a:extLst>
          </p:cNvPr>
          <p:cNvPicPr>
            <a:picLocks noChangeAspect="1" noChangeArrowheads="1"/>
          </p:cNvPicPr>
          <p:nvPr/>
        </p:nvPicPr>
        <p:blipFill>
          <a:blip r:embed="rId6" cstate="hqprint">
            <a:extLst>
              <a:ext uri="{28A0092B-C50C-407E-A947-70E740481C1C}">
                <a14:useLocalDpi xmlns:a14="http://schemas.microsoft.com/office/drawing/2010/main" val="0"/>
              </a:ext>
            </a:extLst>
          </a:blip>
          <a:srcRect/>
          <a:stretch>
            <a:fillRect/>
          </a:stretch>
        </p:blipFill>
        <p:spPr bwMode="auto">
          <a:xfrm>
            <a:off x="6482200" y="4135935"/>
            <a:ext cx="2288120" cy="15249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TextBox 13">
            <a:extLst>
              <a:ext uri="{FF2B5EF4-FFF2-40B4-BE49-F238E27FC236}">
                <a16:creationId xmlns:a16="http://schemas.microsoft.com/office/drawing/2014/main" id="{89143EE7-8AD6-48C4-3265-20388EA1C9F8}"/>
              </a:ext>
            </a:extLst>
          </p:cNvPr>
          <p:cNvSpPr txBox="1"/>
          <p:nvPr/>
        </p:nvSpPr>
        <p:spPr>
          <a:xfrm>
            <a:off x="3175820" y="4898406"/>
            <a:ext cx="6351638" cy="832151"/>
          </a:xfrm>
          <a:prstGeom prst="rect">
            <a:avLst/>
          </a:prstGeom>
          <a:noFill/>
        </p:spPr>
        <p:txBody>
          <a:bodyPr wrap="square">
            <a:spAutoFit/>
          </a:bodyPr>
          <a:lstStyle/>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Đây là bàn tính.</a:t>
            </a:r>
            <a:endParaRPr lang="vi-VN" sz="1800">
              <a:effectLst/>
              <a:latin typeface="Open Sans" panose="020B0606030504020204" pitchFamily="34" charset="0"/>
              <a:ea typeface="Open Sans" panose="020B0606030504020204" pitchFamily="34" charset="0"/>
              <a:cs typeface="Open Sans" panose="020B0606030504020204" pitchFamily="34" charset="0"/>
            </a:endParaRPr>
          </a:p>
          <a:p>
            <a:pPr algn="just">
              <a:lnSpc>
                <a:spcPct val="115000"/>
              </a:lnSpc>
              <a:spcAft>
                <a:spcPts val="1000"/>
              </a:spcAft>
            </a:pPr>
            <a:r>
              <a:rPr lang="en-US" sz="1800">
                <a:effectLst/>
                <a:latin typeface="Open Sans" panose="020B0606030504020204" pitchFamily="34" charset="0"/>
                <a:ea typeface="Open Sans" panose="020B0606030504020204" pitchFamily="34" charset="0"/>
                <a:cs typeface="Open Sans" panose="020B0606030504020204" pitchFamily="34" charset="0"/>
              </a:rPr>
              <a:t>+ Bàn tính thường được sử dụng trong lĩnh vực Toán học.</a:t>
            </a:r>
            <a:endParaRPr lang="vi-VN" sz="1800">
              <a:effectLst/>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27759582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4" grpId="0"/>
          <p:bldP spid="14" grpId="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arn(inVertical)">
                                          <p:cBhvr>
                                            <p:cTn id="13" dur="500"/>
                                            <p:tgtEl>
                                              <p:spTgt spid="9"/>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barn(inVertical)">
                                          <p:cBhvr>
                                            <p:cTn id="16" dur="500"/>
                                            <p:tgtEl>
                                              <p:spTgt spid="11"/>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wipe(down)">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xit" presetSubtype="21" fill="hold" nodeType="clickEffect">
                                      <p:stCondLst>
                                        <p:cond delay="0"/>
                                      </p:stCondLst>
                                      <p:childTnLst>
                                        <p:animEffect transition="out" filter="barn(inVertical)">
                                          <p:cBhvr>
                                            <p:cTn id="25" dur="500"/>
                                            <p:tgtEl>
                                              <p:spTgt spid="9"/>
                                            </p:tgtEl>
                                          </p:cBhvr>
                                        </p:animEffect>
                                        <p:set>
                                          <p:cBhvr>
                                            <p:cTn id="26" dur="1" fill="hold">
                                              <p:stCondLst>
                                                <p:cond delay="499"/>
                                              </p:stCondLst>
                                            </p:cTn>
                                            <p:tgtEl>
                                              <p:spTgt spid="9"/>
                                            </p:tgtEl>
                                            <p:attrNameLst>
                                              <p:attrName>style.visibility</p:attrName>
                                            </p:attrNameLst>
                                          </p:cBhvr>
                                          <p:to>
                                            <p:strVal val="hidden"/>
                                          </p:to>
                                        </p:set>
                                      </p:childTnLst>
                                    </p:cTn>
                                  </p:par>
                                  <p:par>
                                    <p:cTn id="27" presetID="16" presetClass="exit" presetSubtype="21" fill="hold" grpId="1" nodeType="withEffect">
                                      <p:stCondLst>
                                        <p:cond delay="0"/>
                                      </p:stCondLst>
                                      <p:childTnLst>
                                        <p:animEffect transition="out" filter="barn(inVertical)">
                                          <p:cBhvr>
                                            <p:cTn id="28" dur="500"/>
                                            <p:tgtEl>
                                              <p:spTgt spid="11"/>
                                            </p:tgtEl>
                                          </p:cBhvr>
                                        </p:animEffect>
                                        <p:set>
                                          <p:cBhvr>
                                            <p:cTn id="29" dur="1" fill="hold">
                                              <p:stCondLst>
                                                <p:cond delay="499"/>
                                              </p:stCondLst>
                                            </p:cTn>
                                            <p:tgtEl>
                                              <p:spTgt spid="11"/>
                                            </p:tgtEl>
                                            <p:attrNameLst>
                                              <p:attrName>style.visibility</p:attrName>
                                            </p:attrNameLst>
                                          </p:cBhvr>
                                          <p:to>
                                            <p:strVal val="hidden"/>
                                          </p:to>
                                        </p:set>
                                      </p:childTnLst>
                                    </p:cTn>
                                  </p:par>
                                  <p:par>
                                    <p:cTn id="30" presetID="22" presetClass="exit" presetSubtype="4" fill="hold" grpId="1" nodeType="withEffect">
                                      <p:stCondLst>
                                        <p:cond delay="0"/>
                                      </p:stCondLst>
                                      <p:childTnLst>
                                        <p:animEffect transition="out" filter="wipe(down)">
                                          <p:cBhvr>
                                            <p:cTn id="31" dur="500"/>
                                            <p:tgtEl>
                                              <p:spTgt spid="14"/>
                                            </p:tgtEl>
                                          </p:cBhvr>
                                        </p:animEffect>
                                        <p:set>
                                          <p:cBhvr>
                                            <p:cTn id="32" dur="1" fill="hold">
                                              <p:stCondLst>
                                                <p:cond delay="499"/>
                                              </p:stCondLst>
                                            </p:cTn>
                                            <p:tgtEl>
                                              <p:spTgt spid="14"/>
                                            </p:tgtEl>
                                            <p:attrNameLst>
                                              <p:attrName>style.visibility</p:attrName>
                                            </p:attrNameLst>
                                          </p:cBhvr>
                                          <p:to>
                                            <p:strVal val="hidden"/>
                                          </p:to>
                                        </p:set>
                                      </p:childTnLst>
                                    </p:cTn>
                                  </p:par>
                                  <p:par>
                                    <p:cTn id="33" presetID="16" presetClass="entr" presetSubtype="21" fill="hold" grpId="0" nodeType="with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barn(inVertical)">
                                          <p:cBhvr>
                                            <p:cTn id="35" dur="500"/>
                                            <p:tgtEl>
                                              <p:spTgt spid="8"/>
                                            </p:tgtEl>
                                          </p:cBhvr>
                                        </p:animEffect>
                                      </p:childTnLst>
                                    </p:cTn>
                                  </p:par>
                                  <p:par>
                                    <p:cTn id="36" presetID="16" presetClass="entr" presetSubtype="21" fill="hold" nodeType="withEffect">
                                      <p:stCondLst>
                                        <p:cond delay="0"/>
                                      </p:stCondLst>
                                      <p:childTnLst>
                                        <p:set>
                                          <p:cBhvr>
                                            <p:cTn id="37" dur="1" fill="hold">
                                              <p:stCondLst>
                                                <p:cond delay="0"/>
                                              </p:stCondLst>
                                            </p:cTn>
                                            <p:tgtEl>
                                              <p:spTgt spid="1026"/>
                                            </p:tgtEl>
                                            <p:attrNameLst>
                                              <p:attrName>style.visibility</p:attrName>
                                            </p:attrNameLst>
                                          </p:cBhvr>
                                          <p:to>
                                            <p:strVal val="visible"/>
                                          </p:to>
                                        </p:set>
                                        <p:animEffect transition="in" filter="barn(inVertical)">
                                          <p:cBhvr>
                                            <p:cTn id="38" dur="500"/>
                                            <p:tgtEl>
                                              <p:spTgt spid="1026"/>
                                            </p:tgtEl>
                                          </p:cBhvr>
                                        </p:animEffect>
                                      </p:childTnLst>
                                    </p:cTn>
                                  </p:par>
                                  <p:par>
                                    <p:cTn id="39" presetID="16" presetClass="entr" presetSubtype="21" fill="hold"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barn(inVertical)">
                                          <p:cBhvr>
                                            <p:cTn id="4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P spid="11" grpId="1"/>
          <p:bldP spid="14" grpId="0"/>
          <p:bldP spid="14" grpId="1"/>
        </p:bldLst>
      </p:timing>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109305" cy="1562944"/>
            </a:xfrm>
            <a:prstGeom prst="rect">
              <a:avLst/>
            </a:prstGeom>
            <a:noFill/>
          </p:spPr>
          <p:txBody>
            <a:bodyPr wrap="square" rtlCol="0">
              <a:spAutoFit/>
            </a:bodyPr>
            <a:lstStyle/>
            <a:p>
              <a:r>
                <a:rPr lang="vi-VN" sz="3600" b="1">
                  <a:solidFill>
                    <a:srgbClr val="7030A0"/>
                  </a:solidFill>
                </a:rPr>
                <a:t>1. Máy tính cơ học</a:t>
              </a: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757628"/>
            <a:ext cx="6355582" cy="2049792"/>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Đ</a:t>
            </a:r>
            <a:r>
              <a:rPr lang="vi-VN">
                <a:latin typeface="Open Sans" panose="020B0606030504020204" pitchFamily="34" charset="0"/>
                <a:ea typeface="Open Sans" panose="020B0606030504020204" pitchFamily="34" charset="0"/>
                <a:cs typeface="Open Sans" panose="020B0606030504020204" pitchFamily="34" charset="0"/>
              </a:rPr>
              <a:t>ọc thông tin mục 1 – SGK tr.6, 7, thảo luận nhóm và trả lời câu hỏi:</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1. Tên của một trong những chiếc máy tính đầu tiên là gì?</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2. Chiếc máy đó có thể làm được những gì?</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3. Ý tưởng nào đã thúc đẩy sự phát minh ra máy tính?</a:t>
            </a:r>
          </a:p>
        </p:txBody>
      </p:sp>
      <p:grpSp>
        <p:nvGrpSpPr>
          <p:cNvPr id="2" name="Group 1">
            <a:extLst>
              <a:ext uri="{FF2B5EF4-FFF2-40B4-BE49-F238E27FC236}">
                <a16:creationId xmlns:a16="http://schemas.microsoft.com/office/drawing/2014/main" id="{769A5538-FC14-F1D3-157D-D4C06AA71CA3}"/>
              </a:ext>
            </a:extLst>
          </p:cNvPr>
          <p:cNvGrpSpPr/>
          <p:nvPr/>
        </p:nvGrpSpPr>
        <p:grpSpPr>
          <a:xfrm>
            <a:off x="1020286" y="3928449"/>
            <a:ext cx="3313394" cy="2618882"/>
            <a:chOff x="8111612" y="1250254"/>
            <a:chExt cx="3313394" cy="2618882"/>
          </a:xfrm>
          <a:noFill/>
        </p:grpSpPr>
        <p:sp>
          <p:nvSpPr>
            <p:cNvPr id="3" name="Rectangle 2">
              <a:extLst>
                <a:ext uri="{FF2B5EF4-FFF2-40B4-BE49-F238E27FC236}">
                  <a16:creationId xmlns:a16="http://schemas.microsoft.com/office/drawing/2014/main" id="{A8D36D93-8537-A525-7B9D-1C50D16631E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D0DB9586-9F20-0F4C-9A16-101AA1D92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7BE128B5-F8BA-AB15-2506-D2BCD51DF64B}"/>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pic>
        <p:nvPicPr>
          <p:cNvPr id="13" name="y2meta.com - 5 Minute Timer-(1080p)">
            <a:hlinkClick r:id="" action="ppaction://media"/>
            <a:extLst>
              <a:ext uri="{FF2B5EF4-FFF2-40B4-BE49-F238E27FC236}">
                <a16:creationId xmlns:a16="http://schemas.microsoft.com/office/drawing/2014/main" id="{A9FCF14B-585D-A52C-F152-A1EAE0DE84D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9023" t="26674" r="18255" b="24549"/>
          <a:stretch/>
        </p:blipFill>
        <p:spPr>
          <a:xfrm>
            <a:off x="7300766" y="4619083"/>
            <a:ext cx="2656266" cy="1161949"/>
          </a:xfrm>
          <a:prstGeom prst="rect">
            <a:avLst/>
          </a:prstGeom>
        </p:spPr>
      </p:pic>
      <p:sp>
        <p:nvSpPr>
          <p:cNvPr id="14" name="Arrow: Pentagon 13">
            <a:extLst>
              <a:ext uri="{FF2B5EF4-FFF2-40B4-BE49-F238E27FC236}">
                <a16:creationId xmlns:a16="http://schemas.microsoft.com/office/drawing/2014/main" id="{965D64C8-1312-5A8D-98DE-AD03EB8B0D41}"/>
              </a:ext>
            </a:extLst>
          </p:cNvPr>
          <p:cNvSpPr/>
          <p:nvPr/>
        </p:nvSpPr>
        <p:spPr>
          <a:xfrm>
            <a:off x="6546826" y="4528104"/>
            <a:ext cx="4164147" cy="1343906"/>
          </a:xfrm>
          <a:prstGeom prst="homePlate">
            <a:avLst/>
          </a:prstGeom>
          <a:solidFill>
            <a:srgbClr val="E4AC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5" name="Xem KQ">
            <a:extLst>
              <a:ext uri="{FF2B5EF4-FFF2-40B4-BE49-F238E27FC236}">
                <a16:creationId xmlns:a16="http://schemas.microsoft.com/office/drawing/2014/main" id="{83B5DA44-4C57-ABCA-1C63-C68D5734B32E}"/>
              </a:ext>
            </a:extLst>
          </p:cNvPr>
          <p:cNvGrpSpPr/>
          <p:nvPr/>
        </p:nvGrpSpPr>
        <p:grpSpPr>
          <a:xfrm>
            <a:off x="5153591" y="4490585"/>
            <a:ext cx="1278588" cy="1278588"/>
            <a:chOff x="1580575" y="4515507"/>
            <a:chExt cx="1278588" cy="1278588"/>
          </a:xfrm>
        </p:grpSpPr>
        <p:pic>
          <p:nvPicPr>
            <p:cNvPr id="16" name="Picture 2" descr="Note Cartoon Vector Art PNG Images | Free Download On Pngtree">
              <a:extLst>
                <a:ext uri="{FF2B5EF4-FFF2-40B4-BE49-F238E27FC236}">
                  <a16:creationId xmlns:a16="http://schemas.microsoft.com/office/drawing/2014/main" id="{FAA1FC83-440F-2B98-A302-3DAC52F3670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80575" y="4515507"/>
              <a:ext cx="1278588" cy="1278588"/>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B4408A13-A926-1F7B-619D-9A1483F17295}"/>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3292510" y="2781291"/>
            <a:ext cx="6355582" cy="1731243"/>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Trả lời:</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1.</a:t>
            </a:r>
            <a:r>
              <a:rPr lang="vi-VN">
                <a:latin typeface="Open Sans" panose="020B0606030504020204" pitchFamily="34" charset="0"/>
                <a:ea typeface="Open Sans" panose="020B0606030504020204" pitchFamily="34" charset="0"/>
                <a:cs typeface="Open Sans" panose="020B0606030504020204" pitchFamily="34" charset="0"/>
              </a:rPr>
              <a:t> Chiếc máy tính cơ khí đầu tiên có tên Pascaline.</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2. </a:t>
            </a:r>
            <a:r>
              <a:rPr lang="vi-VN">
                <a:latin typeface="Open Sans" panose="020B0606030504020204" pitchFamily="34" charset="0"/>
                <a:ea typeface="Open Sans" panose="020B0606030504020204" pitchFamily="34" charset="0"/>
                <a:cs typeface="Open Sans" panose="020B0606030504020204" pitchFamily="34" charset="0"/>
              </a:rPr>
              <a:t>Thực hiện cả bốn phép tính số học.</a:t>
            </a:r>
          </a:p>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3. </a:t>
            </a:r>
            <a:r>
              <a:rPr lang="vi-VN">
                <a:latin typeface="Open Sans" panose="020B0606030504020204" pitchFamily="34" charset="0"/>
                <a:ea typeface="Open Sans" panose="020B0606030504020204" pitchFamily="34" charset="0"/>
                <a:cs typeface="Open Sans" panose="020B0606030504020204" pitchFamily="34" charset="0"/>
              </a:rPr>
              <a:t>Pascal muốn giúp cha trong việc tính toán thuế.</a:t>
            </a:r>
          </a:p>
        </p:txBody>
      </p:sp>
    </p:spTree>
    <p:extLst>
      <p:ext uri="{BB962C8B-B14F-4D97-AF65-F5344CB8AC3E}">
        <p14:creationId xmlns:p14="http://schemas.microsoft.com/office/powerpoint/2010/main" val="198683025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1+ppt_w/2"/>
                                              </p:val>
                                            </p:tav>
                                          </p:tavLst>
                                        </p:anim>
                                        <p:anim calcmode="lin" valueType="num">
                                          <p:cBhvr additive="base">
                                            <p:cTn id="28" dur="500"/>
                                            <p:tgtEl>
                                              <p:spTgt spid="14"/>
                                            </p:tgtEl>
                                            <p:attrNameLst>
                                              <p:attrName>ppt_y</p:attrName>
                                            </p:attrNameLst>
                                          </p:cBhvr>
                                          <p:tavLst>
                                            <p:tav tm="0">
                                              <p:val>
                                                <p:strVal val="ppt_y"/>
                                              </p:val>
                                            </p:tav>
                                            <p:tav tm="100000">
                                              <p:val>
                                                <p:strVal val="ppt_y"/>
                                              </p:val>
                                            </p:tav>
                                          </p:tavLst>
                                        </p:anim>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13"/>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md type="call" cmd="stop">
                                          <p:cBhvr>
                                            <p:cTn id="37"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p:cTn id="38" fill="hold" display="0">
                      <p:stCondLst>
                        <p:cond delay="indefinite"/>
                      </p:stCondLst>
                    </p:cTn>
                    <p:tgtEl>
                      <p:spTgt spid="13"/>
                    </p:tgtEl>
                  </p:cMediaNode>
                </p:video>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nextCondLst>
                    <p:cond evt="onClick" delay="0">
                      <p:tgtEl>
                        <p:spTgt spid="15"/>
                      </p:tgtEl>
                    </p:cond>
                  </p:nextCondLst>
                </p:seq>
              </p:childTnLst>
            </p:cTn>
          </p:par>
        </p:tnLst>
        <p:bldLst>
          <p:bldP spid="8" grpId="0"/>
          <p:bldP spid="14" grpId="0" animBg="1"/>
          <p:bldP spid="14" grpId="1" animBg="1"/>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4"/>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4"/>
                                            </p:tgtEl>
                                            <p:attrNameLst>
                                              <p:attrName>ppt_x</p:attrName>
                                            </p:attrNameLst>
                                          </p:cBhvr>
                                          <p:tavLst>
                                            <p:tav tm="0">
                                              <p:val>
                                                <p:strVal val="ppt_x"/>
                                              </p:val>
                                            </p:tav>
                                            <p:tav tm="100000">
                                              <p:val>
                                                <p:strVal val="1+ppt_w/2"/>
                                              </p:val>
                                            </p:tav>
                                          </p:tavLst>
                                        </p:anim>
                                        <p:anim calcmode="lin" valueType="num">
                                          <p:cBhvr additive="base">
                                            <p:cTn id="28" dur="500"/>
                                            <p:tgtEl>
                                              <p:spTgt spid="14"/>
                                            </p:tgtEl>
                                            <p:attrNameLst>
                                              <p:attrName>ppt_y</p:attrName>
                                            </p:attrNameLst>
                                          </p:cBhvr>
                                          <p:tavLst>
                                            <p:tav tm="0">
                                              <p:val>
                                                <p:strVal val="ppt_y"/>
                                              </p:val>
                                            </p:tav>
                                            <p:tav tm="100000">
                                              <p:val>
                                                <p:strVal val="ppt_y"/>
                                              </p:val>
                                            </p:tav>
                                          </p:tavLst>
                                        </p:anim>
                                        <p:set>
                                          <p:cBhvr>
                                            <p:cTn id="29" dur="1" fill="hold">
                                              <p:stCondLst>
                                                <p:cond delay="499"/>
                                              </p:stCondLst>
                                            </p:cTn>
                                            <p:tgtEl>
                                              <p:spTgt spid="14"/>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315015" fill="hold"/>
                                            <p:tgtEl>
                                              <p:spTgt spid="13"/>
                                            </p:tgtEl>
                                          </p:cBhvr>
                                        </p:cmd>
                                      </p:childTnLst>
                                    </p:cTn>
                                  </p:par>
                                </p:childTnLst>
                              </p:cTn>
                            </p:par>
                            <p:par>
                              <p:cTn id="33" fill="hold">
                                <p:stCondLst>
                                  <p:cond delay="315515"/>
                                </p:stCondLst>
                                <p:childTnLst>
                                  <p:par>
                                    <p:cTn id="34" presetID="10" presetClass="exit" presetSubtype="0" fill="hold" nodeType="afterEffect">
                                      <p:stCondLst>
                                        <p:cond delay="0"/>
                                      </p:stCondLst>
                                      <p:childTnLst>
                                        <p:animEffect transition="out" filter="fade">
                                          <p:cBhvr>
                                            <p:cTn id="35" dur="500"/>
                                            <p:tgtEl>
                                              <p:spTgt spid="13"/>
                                            </p:tgtEl>
                                          </p:cBhvr>
                                        </p:animEffect>
                                        <p:set>
                                          <p:cBhvr>
                                            <p:cTn id="36" dur="1" fill="hold">
                                              <p:stCondLst>
                                                <p:cond delay="499"/>
                                              </p:stCondLst>
                                            </p:cTn>
                                            <p:tgtEl>
                                              <p:spTgt spid="13"/>
                                            </p:tgtEl>
                                            <p:attrNameLst>
                                              <p:attrName>style.visibility</p:attrName>
                                            </p:attrNameLst>
                                          </p:cBhvr>
                                          <p:to>
                                            <p:strVal val="hidden"/>
                                          </p:to>
                                        </p:set>
                                        <p:cmd type="call" cmd="stop">
                                          <p:cBhvr>
                                            <p:cTn id="37" dur="1">
                                              <p:stCondLst>
                                                <p:cond delay="499"/>
                                              </p:stCondLst>
                                            </p:cTn>
                                            <p:tgtEl>
                                              <p:spTgt spid="13"/>
                                            </p:tgtEl>
                                          </p:cBhvr>
                                        </p:cmd>
                                      </p:childTnLst>
                                    </p:cTn>
                                  </p:par>
                                </p:childTnLst>
                              </p:cTn>
                            </p:par>
                          </p:childTnLst>
                        </p:cTn>
                      </p:par>
                    </p:childTnLst>
                  </p:cTn>
                  <p:nextCondLst>
                    <p:cond evt="onClick" delay="0">
                      <p:tgtEl>
                        <p:spTgt spid="14"/>
                      </p:tgtEl>
                    </p:cond>
                  </p:nextCondLst>
                </p:seq>
                <p:video>
                  <p:cMediaNode vol="80000">
                    <p:cTn id="38" fill="hold" display="0">
                      <p:stCondLst>
                        <p:cond delay="indefinite"/>
                      </p:stCondLst>
                    </p:cTn>
                    <p:tgtEl>
                      <p:spTgt spid="13"/>
                    </p:tgtEl>
                  </p:cMediaNode>
                </p:video>
                <p:seq concurrent="1" nextAc="seek">
                  <p:cTn id="39" restart="whenNotActive" fill="hold" evtFilter="cancelBubble" nodeType="interactiveSeq">
                    <p:stCondLst>
                      <p:cond evt="onClick" delay="0">
                        <p:tgtEl>
                          <p:spTgt spid="15"/>
                        </p:tgtEl>
                      </p:cond>
                    </p:stCondLst>
                    <p:endSync evt="end" delay="0">
                      <p:rtn val="all"/>
                    </p:endSync>
                    <p:childTnLst>
                      <p:par>
                        <p:cTn id="40" fill="hold">
                          <p:stCondLst>
                            <p:cond delay="0"/>
                          </p:stCondLst>
                          <p:childTnLst>
                            <p:par>
                              <p:cTn id="41" fill="hold">
                                <p:stCondLst>
                                  <p:cond delay="0"/>
                                </p:stCondLst>
                                <p:childTnLst>
                                  <p:par>
                                    <p:cTn id="42" presetID="16" presetClass="entr" presetSubtype="21"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animEffect transition="in" filter="barn(inVertical)">
                                          <p:cBhvr>
                                            <p:cTn id="44" dur="500"/>
                                            <p:tgtEl>
                                              <p:spTgt spid="18"/>
                                            </p:tgtEl>
                                          </p:cBhvr>
                                        </p:animEffect>
                                      </p:childTnLst>
                                    </p:cTn>
                                  </p:par>
                                </p:childTnLst>
                              </p:cTn>
                            </p:par>
                          </p:childTnLst>
                        </p:cTn>
                      </p:par>
                    </p:childTnLst>
                  </p:cTn>
                  <p:nextCondLst>
                    <p:cond evt="onClick" delay="0">
                      <p:tgtEl>
                        <p:spTgt spid="15"/>
                      </p:tgtEl>
                    </p:cond>
                  </p:nextCondLst>
                </p:seq>
              </p:childTnLst>
            </p:cTn>
          </p:par>
        </p:tnLst>
        <p:bldLst>
          <p:bldP spid="8" grpId="0"/>
          <p:bldP spid="14" grpId="0" animBg="1"/>
          <p:bldP spid="14" grpId="1" animBg="1"/>
          <p:bldP spid="18" grpId="0"/>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1" name="Picture 50">
            <a:extLst>
              <a:ext uri="{FF2B5EF4-FFF2-40B4-BE49-F238E27FC236}">
                <a16:creationId xmlns:a16="http://schemas.microsoft.com/office/drawing/2014/main" id="{5987BEA9-8605-4CA8-B8EC-0F737B0F4C4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191048" y="3517890"/>
            <a:ext cx="356077" cy="3339761"/>
          </a:xfrm>
          <a:prstGeom prst="rect">
            <a:avLst/>
          </a:prstGeom>
        </p:spPr>
      </p:pic>
      <p:pic>
        <p:nvPicPr>
          <p:cNvPr id="30" name="Picture 29">
            <a:extLst>
              <a:ext uri="{FF2B5EF4-FFF2-40B4-BE49-F238E27FC236}">
                <a16:creationId xmlns:a16="http://schemas.microsoft.com/office/drawing/2014/main" id="{F2F4CCD3-90FD-40BD-9EE1-F3B4C9278D0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01283" y="3403600"/>
            <a:ext cx="368300" cy="3454400"/>
          </a:xfrm>
          <a:prstGeom prst="rect">
            <a:avLst/>
          </a:prstGeom>
        </p:spPr>
      </p:pic>
      <p:pic>
        <p:nvPicPr>
          <p:cNvPr id="50" name="Picture 49">
            <a:extLst>
              <a:ext uri="{FF2B5EF4-FFF2-40B4-BE49-F238E27FC236}">
                <a16:creationId xmlns:a16="http://schemas.microsoft.com/office/drawing/2014/main" id="{AD4BB4CF-F8A2-44BC-9235-55243A937E8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52853" y="4694267"/>
            <a:ext cx="233400" cy="2189132"/>
          </a:xfrm>
          <a:prstGeom prst="rect">
            <a:avLst/>
          </a:prstGeom>
        </p:spPr>
      </p:pic>
      <p:pic>
        <p:nvPicPr>
          <p:cNvPr id="53" name="Picture 52">
            <a:extLst>
              <a:ext uri="{FF2B5EF4-FFF2-40B4-BE49-F238E27FC236}">
                <a16:creationId xmlns:a16="http://schemas.microsoft.com/office/drawing/2014/main" id="{15FA170F-2335-42D7-A9B3-594DAC8D678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838009" y="1821754"/>
            <a:ext cx="1042371" cy="723868"/>
          </a:xfrm>
          <a:prstGeom prst="rect">
            <a:avLst/>
          </a:prstGeom>
        </p:spPr>
      </p:pic>
      <p:pic>
        <p:nvPicPr>
          <p:cNvPr id="32" name="Picture 3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84698" y="3530601"/>
            <a:ext cx="448735" cy="757767"/>
          </a:xfrm>
          <a:prstGeom prst="rect">
            <a:avLst/>
          </a:prstGeom>
        </p:spPr>
      </p:pic>
      <p:pic>
        <p:nvPicPr>
          <p:cNvPr id="34" name="Picture 3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49481" y="3020406"/>
            <a:ext cx="460071" cy="776913"/>
          </a:xfrm>
          <a:prstGeom prst="rect">
            <a:avLst/>
          </a:prstGeom>
        </p:spPr>
      </p:pic>
      <p:pic>
        <p:nvPicPr>
          <p:cNvPr id="35" name="Picture 3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635498" y="3181277"/>
            <a:ext cx="3310565" cy="2482924"/>
          </a:xfrm>
          <a:prstGeom prst="rect">
            <a:avLst/>
          </a:prstGeom>
        </p:spPr>
      </p:pic>
      <p:pic>
        <p:nvPicPr>
          <p:cNvPr id="6" name="Picture 5"/>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791201" y="1491577"/>
            <a:ext cx="1939609" cy="2926080"/>
          </a:xfrm>
          <a:prstGeom prst="rect">
            <a:avLst/>
          </a:prstGeom>
        </p:spPr>
      </p:pic>
      <p:grpSp>
        <p:nvGrpSpPr>
          <p:cNvPr id="27" name="Group 26">
            <a:extLst>
              <a:ext uri="{FF2B5EF4-FFF2-40B4-BE49-F238E27FC236}">
                <a16:creationId xmlns:a16="http://schemas.microsoft.com/office/drawing/2014/main" id="{39C23D9B-84DE-4B7A-911F-1878CD20446D}"/>
              </a:ext>
            </a:extLst>
          </p:cNvPr>
          <p:cNvGrpSpPr/>
          <p:nvPr/>
        </p:nvGrpSpPr>
        <p:grpSpPr>
          <a:xfrm>
            <a:off x="-2844800" y="4889485"/>
            <a:ext cx="2844800" cy="1777675"/>
            <a:chOff x="-2312095" y="2065267"/>
            <a:chExt cx="2133600" cy="1333256"/>
          </a:xfrm>
        </p:grpSpPr>
        <p:sp>
          <p:nvSpPr>
            <p:cNvPr id="3" name="Speech Bubble: Rectangle with Corners Rounded 2">
              <a:extLst>
                <a:ext uri="{FF2B5EF4-FFF2-40B4-BE49-F238E27FC236}">
                  <a16:creationId xmlns:a16="http://schemas.microsoft.com/office/drawing/2014/main" id="{C80D90BE-243B-4CC2-9897-DC2567470CDA}"/>
                </a:ext>
              </a:extLst>
            </p:cNvPr>
            <p:cNvSpPr/>
            <p:nvPr/>
          </p:nvSpPr>
          <p:spPr>
            <a:xfrm>
              <a:off x="-2312095" y="2065267"/>
              <a:ext cx="2133600" cy="582684"/>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FF0000"/>
                  </a:solidFill>
                  <a:latin typeface="Open Sans" panose="020B0606030504020204" pitchFamily="34" charset="0"/>
                  <a:ea typeface="Open Sans" panose="020B0606030504020204" pitchFamily="34" charset="0"/>
                  <a:cs typeface="Open Sans" panose="020B0606030504020204" pitchFamily="34" charset="0"/>
                </a:rPr>
                <a:t>D. Cả 3 đặc điểm trên.</a:t>
              </a:r>
              <a:endParaRPr lang="en-US"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8" name="Picture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pic>
        <p:nvPicPr>
          <p:cNvPr id="20" name="Picture 19"/>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519002" y="1214967"/>
            <a:ext cx="3588591" cy="1828800"/>
          </a:xfrm>
          <a:prstGeom prst="rect">
            <a:avLst/>
          </a:prstGeom>
        </p:spPr>
      </p:pic>
      <p:sp>
        <p:nvSpPr>
          <p:cNvPr id="7" name="TextBox 6"/>
          <p:cNvSpPr txBox="1"/>
          <p:nvPr/>
        </p:nvSpPr>
        <p:spPr>
          <a:xfrm>
            <a:off x="559504" y="733850"/>
            <a:ext cx="5113495" cy="830997"/>
          </a:xfrm>
          <a:prstGeom prst="rect">
            <a:avLst/>
          </a:prstGeom>
          <a:noFill/>
        </p:spPr>
        <p:txBody>
          <a:bodyPr wrap="square" rtlCol="0">
            <a:spAutoFit/>
          </a:bodyPr>
          <a:lstStyle/>
          <a:p>
            <a:pPr defTabSz="1219170">
              <a:defRPr/>
            </a:pPr>
            <a:r>
              <a:rPr lang="vi-VN" sz="2400" b="1">
                <a:solidFill>
                  <a:prstClr val="black"/>
                </a:solidFill>
                <a:latin typeface="Open Sans" panose="020B0606030504020204" pitchFamily="34" charset="0"/>
                <a:ea typeface="Open Sans" panose="020B0606030504020204" pitchFamily="34" charset="0"/>
                <a:cs typeface="Open Sans" panose="020B0606030504020204" pitchFamily="34" charset="0"/>
              </a:rPr>
              <a:t>Máy tính trong dự án của Babbage có những đặc điểm gì?</a:t>
            </a:r>
            <a:endParaRPr lang="vi-VN" sz="2400" b="1"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36" name="Group 35">
            <a:extLst>
              <a:ext uri="{FF2B5EF4-FFF2-40B4-BE49-F238E27FC236}">
                <a16:creationId xmlns:a16="http://schemas.microsoft.com/office/drawing/2014/main" id="{EA94EE4C-DC84-4124-A9D4-9D6529BF4EDC}"/>
              </a:ext>
            </a:extLst>
          </p:cNvPr>
          <p:cNvGrpSpPr/>
          <p:nvPr/>
        </p:nvGrpSpPr>
        <p:grpSpPr>
          <a:xfrm flipH="1">
            <a:off x="7274560" y="-1"/>
            <a:ext cx="2072640" cy="1454149"/>
            <a:chOff x="-1732975" y="1950981"/>
            <a:chExt cx="1554480" cy="1090612"/>
          </a:xfrm>
        </p:grpSpPr>
        <p:sp>
          <p:nvSpPr>
            <p:cNvPr id="37" name="Speech Bubble: Rectangle with Corners Rounded 36">
              <a:extLst>
                <a:ext uri="{FF2B5EF4-FFF2-40B4-BE49-F238E27FC236}">
                  <a16:creationId xmlns:a16="http://schemas.microsoft.com/office/drawing/2014/main" id="{8464420B-B920-4317-BE91-1D08964D7B72}"/>
                </a:ext>
              </a:extLst>
            </p:cNvPr>
            <p:cNvSpPr/>
            <p:nvPr/>
          </p:nvSpPr>
          <p:spPr>
            <a:xfrm>
              <a:off x="-1732975" y="1950981"/>
              <a:ext cx="1554480" cy="588643"/>
            </a:xfrm>
            <a:prstGeom prst="wedgeRoundRectCallout">
              <a:avLst>
                <a:gd name="adj1" fmla="val -15388"/>
                <a:gd name="adj2" fmla="val 73121"/>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000" b="1">
                  <a:solidFill>
                    <a:srgbClr val="FF0000"/>
                  </a:solidFill>
                  <a:latin typeface="Open Sans" panose="020B0606030504020204" pitchFamily="34" charset="0"/>
                  <a:ea typeface="Open Sans" panose="020B0606030504020204" pitchFamily="34" charset="0"/>
                  <a:cs typeface="Open Sans" panose="020B0606030504020204" pitchFamily="34" charset="0"/>
                </a:rPr>
                <a:t>D. Cả 3 đặc điểm trên.</a:t>
              </a:r>
              <a:endPar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8" name="Picture 37">
              <a:extLst>
                <a:ext uri="{FF2B5EF4-FFF2-40B4-BE49-F238E27FC236}">
                  <a16:creationId xmlns:a16="http://schemas.microsoft.com/office/drawing/2014/main" id="{43CE51CF-BBF3-4E8C-8C2F-C00E7D8E85C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169095" y="2584393"/>
              <a:ext cx="733003" cy="457200"/>
            </a:xfrm>
            <a:prstGeom prst="rect">
              <a:avLst/>
            </a:prstGeom>
          </p:spPr>
        </p:pic>
      </p:grpSp>
      <p:grpSp>
        <p:nvGrpSpPr>
          <p:cNvPr id="39" name="Group 38">
            <a:extLst>
              <a:ext uri="{FF2B5EF4-FFF2-40B4-BE49-F238E27FC236}">
                <a16:creationId xmlns:a16="http://schemas.microsoft.com/office/drawing/2014/main" id="{98418B5F-CE4A-4DBA-A4BC-305D0001CD6E}"/>
              </a:ext>
            </a:extLst>
          </p:cNvPr>
          <p:cNvGrpSpPr/>
          <p:nvPr/>
        </p:nvGrpSpPr>
        <p:grpSpPr>
          <a:xfrm>
            <a:off x="-2844800" y="2623046"/>
            <a:ext cx="2844800" cy="1777675"/>
            <a:chOff x="-2312095" y="2065267"/>
            <a:chExt cx="2133600" cy="1333256"/>
          </a:xfrm>
        </p:grpSpPr>
        <p:sp>
          <p:nvSpPr>
            <p:cNvPr id="40" name="Speech Bubble: Rectangle with Corners Rounded 39">
              <a:extLst>
                <a:ext uri="{FF2B5EF4-FFF2-40B4-BE49-F238E27FC236}">
                  <a16:creationId xmlns:a16="http://schemas.microsoft.com/office/drawing/2014/main" id="{2461C522-FF0F-436E-8533-BD3D2DC10B53}"/>
                </a:ext>
              </a:extLst>
            </p:cNvPr>
            <p:cNvSpPr/>
            <p:nvPr/>
          </p:nvSpPr>
          <p:spPr>
            <a:xfrm>
              <a:off x="-2312095" y="2065267"/>
              <a:ext cx="2133600" cy="582684"/>
            </a:xfrm>
            <a:prstGeom prst="wedgeRoundRectCallout">
              <a:avLst>
                <a:gd name="adj1" fmla="val -12384"/>
                <a:gd name="adj2" fmla="val 101532"/>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000" b="1" dirty="0">
                  <a:solidFill>
                    <a:srgbClr val="C00000"/>
                  </a:solidFill>
                  <a:latin typeface="Open Sans" panose="020B0606030504020204" pitchFamily="34" charset="0"/>
                  <a:ea typeface="Open Sans" panose="020B0606030504020204" pitchFamily="34" charset="0"/>
                  <a:cs typeface="Open Sans" panose="020B0606030504020204" pitchFamily="34" charset="0"/>
                </a:rPr>
                <a:t>A</a:t>
              </a:r>
              <a:r>
                <a:rPr lang="en-US" sz="2000" b="1">
                  <a:solidFill>
                    <a:srgbClr val="C00000"/>
                  </a:solidFill>
                  <a:latin typeface="Open Sans" panose="020B0606030504020204" pitchFamily="34" charset="0"/>
                  <a:ea typeface="Open Sans" panose="020B0606030504020204" pitchFamily="34" charset="0"/>
                  <a:cs typeface="Open Sans" panose="020B0606030504020204" pitchFamily="34" charset="0"/>
                </a:rPr>
                <a:t>. </a:t>
              </a:r>
              <a:r>
                <a:rPr lang="vi-VN" sz="2000" b="1">
                  <a:solidFill>
                    <a:srgbClr val="C00000"/>
                  </a:solidFill>
                  <a:latin typeface="Open Sans" panose="020B0606030504020204" pitchFamily="34" charset="0"/>
                  <a:ea typeface="Open Sans" panose="020B0606030504020204" pitchFamily="34" charset="0"/>
                  <a:cs typeface="Open Sans" panose="020B0606030504020204" pitchFamily="34" charset="0"/>
                </a:rPr>
                <a:t>Máy tính cơ học thực hiện tự động.</a:t>
              </a:r>
              <a:endParaRPr lang="vi-VN" sz="20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Picture 42">
              <a:extLst>
                <a:ext uri="{FF2B5EF4-FFF2-40B4-BE49-F238E27FC236}">
                  <a16:creationId xmlns:a16="http://schemas.microsoft.com/office/drawing/2014/main" id="{E17C6954-6503-488C-A8E6-1D7D1802687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4" name="Group 43">
            <a:extLst>
              <a:ext uri="{FF2B5EF4-FFF2-40B4-BE49-F238E27FC236}">
                <a16:creationId xmlns:a16="http://schemas.microsoft.com/office/drawing/2014/main" id="{C8AC982F-5F1C-4DBD-AD2A-FFDC19ED0C2B}"/>
              </a:ext>
            </a:extLst>
          </p:cNvPr>
          <p:cNvGrpSpPr/>
          <p:nvPr/>
        </p:nvGrpSpPr>
        <p:grpSpPr>
          <a:xfrm flipH="1">
            <a:off x="12206515" y="3002282"/>
            <a:ext cx="2844800" cy="2153919"/>
            <a:chOff x="-2312095" y="1783084"/>
            <a:chExt cx="2133600" cy="1615439"/>
          </a:xfrm>
        </p:grpSpPr>
        <p:sp>
          <p:nvSpPr>
            <p:cNvPr id="45" name="Speech Bubble: Rectangle with Corners Rounded 44">
              <a:extLst>
                <a:ext uri="{FF2B5EF4-FFF2-40B4-BE49-F238E27FC236}">
                  <a16:creationId xmlns:a16="http://schemas.microsoft.com/office/drawing/2014/main" id="{FA301BAE-EABF-4823-A77C-08256DF60184}"/>
                </a:ext>
              </a:extLst>
            </p:cNvPr>
            <p:cNvSpPr/>
            <p:nvPr/>
          </p:nvSpPr>
          <p:spPr>
            <a:xfrm>
              <a:off x="-2312095" y="1783084"/>
              <a:ext cx="2133600" cy="864867"/>
            </a:xfrm>
            <a:prstGeom prst="wedgeRoundRectCallout">
              <a:avLst>
                <a:gd name="adj1" fmla="val -10241"/>
                <a:gd name="adj2" fmla="val 172150"/>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C00000"/>
                  </a:solidFill>
                  <a:latin typeface="Open Sans" panose="020B0606030504020204" pitchFamily="34" charset="0"/>
                  <a:ea typeface="Open Sans" panose="020B0606030504020204" pitchFamily="34" charset="0"/>
                  <a:cs typeface="Open Sans" panose="020B0606030504020204" pitchFamily="34" charset="0"/>
                </a:rPr>
                <a:t>C. Có thiết kế giống với máy tính ngày nay</a:t>
              </a:r>
              <a:endParaRPr lang="vi-VN"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6" name="Picture 45">
              <a:extLst>
                <a:ext uri="{FF2B5EF4-FFF2-40B4-BE49-F238E27FC236}">
                  <a16:creationId xmlns:a16="http://schemas.microsoft.com/office/drawing/2014/main" id="{B215FB51-700D-412C-896C-8DEB74DD47E0}"/>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grpSp>
        <p:nvGrpSpPr>
          <p:cNvPr id="47" name="Group 46">
            <a:extLst>
              <a:ext uri="{FF2B5EF4-FFF2-40B4-BE49-F238E27FC236}">
                <a16:creationId xmlns:a16="http://schemas.microsoft.com/office/drawing/2014/main" id="{7055A351-8018-43CC-AF85-72E9B10CD70C}"/>
              </a:ext>
            </a:extLst>
          </p:cNvPr>
          <p:cNvGrpSpPr/>
          <p:nvPr/>
        </p:nvGrpSpPr>
        <p:grpSpPr>
          <a:xfrm flipH="1">
            <a:off x="11612516" y="4605024"/>
            <a:ext cx="4032795" cy="2075176"/>
            <a:chOff x="-2757592" y="1842141"/>
            <a:chExt cx="3024596" cy="1556382"/>
          </a:xfrm>
        </p:grpSpPr>
        <p:sp>
          <p:nvSpPr>
            <p:cNvPr id="48" name="Speech Bubble: Rectangle with Corners Rounded 47">
              <a:extLst>
                <a:ext uri="{FF2B5EF4-FFF2-40B4-BE49-F238E27FC236}">
                  <a16:creationId xmlns:a16="http://schemas.microsoft.com/office/drawing/2014/main" id="{8759F8F5-EA73-4ECF-8396-C55219BE69C7}"/>
                </a:ext>
              </a:extLst>
            </p:cNvPr>
            <p:cNvSpPr/>
            <p:nvPr/>
          </p:nvSpPr>
          <p:spPr>
            <a:xfrm>
              <a:off x="-2757592" y="1842141"/>
              <a:ext cx="3024596" cy="864868"/>
            </a:xfrm>
            <a:prstGeom prst="wedgeRoundRectCallout">
              <a:avLst>
                <a:gd name="adj1" fmla="val -6840"/>
                <a:gd name="adj2" fmla="val 79639"/>
                <a:gd name="adj3" fmla="val 16667"/>
              </a:avLst>
            </a:prstGeom>
            <a:solidFill>
              <a:schemeClr val="bg1">
                <a:alpha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219170"/>
              <a:r>
                <a:rPr lang="en-US" sz="2400" b="1">
                  <a:solidFill>
                    <a:srgbClr val="C00000"/>
                  </a:solidFill>
                  <a:latin typeface="Open Sans" panose="020B0606030504020204" pitchFamily="34" charset="0"/>
                  <a:ea typeface="Open Sans" panose="020B0606030504020204" pitchFamily="34" charset="0"/>
                  <a:cs typeface="Open Sans" panose="020B0606030504020204" pitchFamily="34" charset="0"/>
                </a:rPr>
                <a:t>B. Máy tính có những ứng dụng ngoài tính toán thuần túy.</a:t>
              </a:r>
              <a:endParaRPr lang="vi-VN" sz="2400" b="1" dirty="0">
                <a:solidFill>
                  <a:srgbClr val="C0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9" name="Picture 48">
              <a:extLst>
                <a:ext uri="{FF2B5EF4-FFF2-40B4-BE49-F238E27FC236}">
                  <a16:creationId xmlns:a16="http://schemas.microsoft.com/office/drawing/2014/main" id="{AFE27EEE-BB8A-44DE-B860-6F6B339BB178}"/>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26316" y="2667002"/>
              <a:ext cx="1172808" cy="731521"/>
            </a:xfrm>
            <a:prstGeom prst="rect">
              <a:avLst/>
            </a:prstGeom>
          </p:spPr>
        </p:pic>
      </p:grpSp>
    </p:spTree>
    <p:extLst>
      <p:ext uri="{BB962C8B-B14F-4D97-AF65-F5344CB8AC3E}">
        <p14:creationId xmlns:p14="http://schemas.microsoft.com/office/powerpoint/2010/main" val="262692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7"/>
                                        </p:tgtEl>
                                        <p:attrNameLst>
                                          <p:attrName>ppt_y</p:attrName>
                                        </p:attrNameLst>
                                      </p:cBhvr>
                                      <p:tavLst>
                                        <p:tav tm="0">
                                          <p:val>
                                            <p:strVal val="#ppt_y"/>
                                          </p:val>
                                        </p:tav>
                                        <p:tav tm="100000">
                                          <p:val>
                                            <p:strVal val="#ppt_y"/>
                                          </p:val>
                                        </p:tav>
                                      </p:tavLst>
                                    </p:anim>
                                    <p:anim calcmode="lin" valueType="num">
                                      <p:cBhvr>
                                        <p:cTn id="9"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7"/>
                                        </p:tgtEl>
                                      </p:cBhvr>
                                    </p:animEffect>
                                  </p:childTnLst>
                                </p:cTn>
                              </p:par>
                              <p:par>
                                <p:cTn id="12" presetID="7" presetClass="path" presetSubtype="0" repeatCount="indefinite" accel="50000" decel="50000" fill="hold" nodeType="withEffect">
                                  <p:stCondLst>
                                    <p:cond delay="0"/>
                                  </p:stCondLst>
                                  <p:childTnLst>
                                    <p:animMotion origin="layout" path="M 2.77778E-6 -1.7284E-6 L 0.01024 -1.7284E-6 L 0.01024 0.33025 L 2.77778E-6 0.33025 L 2.77778E-6 -1.7284E-6 Z " pathEditMode="relative" rAng="0" ptsTypes="AAAAA">
                                      <p:cBhvr>
                                        <p:cTn id="13" dur="20000" fill="hold"/>
                                        <p:tgtEl>
                                          <p:spTgt spid="32"/>
                                        </p:tgtEl>
                                        <p:attrNameLst>
                                          <p:attrName>ppt_x</p:attrName>
                                          <p:attrName>ppt_y</p:attrName>
                                        </p:attrNameLst>
                                      </p:cBhvr>
                                      <p:rCtr x="503" y="16512"/>
                                    </p:animMotion>
                                  </p:childTnLst>
                                </p:cTn>
                              </p:par>
                              <p:par>
                                <p:cTn id="14" presetID="7" presetClass="path" presetSubtype="0" repeatCount="indefinite" accel="50000" decel="50000" fill="hold" nodeType="withEffect">
                                  <p:stCondLst>
                                    <p:cond delay="0"/>
                                  </p:stCondLst>
                                  <p:childTnLst>
                                    <p:animMotion origin="layout" path="M 4.72222E-6 -3.08642E-6 L 0.53923 -3.08642E-6 L 0.53923 0.0179 L 4.72222E-6 0.0179 L 4.72222E-6 -3.08642E-6 Z " pathEditMode="relative" rAng="0" ptsTypes="AAAAA">
                                      <p:cBhvr>
                                        <p:cTn id="15" dur="45000" fill="hold"/>
                                        <p:tgtEl>
                                          <p:spTgt spid="35"/>
                                        </p:tgtEl>
                                        <p:attrNameLst>
                                          <p:attrName>ppt_x</p:attrName>
                                          <p:attrName>ppt_y</p:attrName>
                                        </p:attrNameLst>
                                      </p:cBhvr>
                                      <p:rCtr x="26962" y="895"/>
                                    </p:animMotion>
                                  </p:childTnLst>
                                </p:cTn>
                              </p:par>
                              <p:par>
                                <p:cTn id="16" presetID="7" presetClass="path" presetSubtype="0" repeatCount="indefinite" accel="50000" decel="50000" fill="hold" nodeType="withEffect">
                                  <p:stCondLst>
                                    <p:cond delay="0"/>
                                  </p:stCondLst>
                                  <p:childTnLst>
                                    <p:animMotion origin="layout" path="M 3.61111E-6 -3.58025E-6 L 0.01024 -3.58025E-6 L 0.01024 0.33025 L 3.61111E-6 0.33025 L 3.61111E-6 -3.58025E-6 Z " pathEditMode="relative" rAng="0" ptsTypes="AAAAA">
                                      <p:cBhvr>
                                        <p:cTn id="17" dur="10000" fill="hold"/>
                                        <p:tgtEl>
                                          <p:spTgt spid="34"/>
                                        </p:tgtEl>
                                        <p:attrNameLst>
                                          <p:attrName>ppt_x</p:attrName>
                                          <p:attrName>ppt_y</p:attrName>
                                        </p:attrNameLst>
                                      </p:cBhvr>
                                      <p:rCtr x="503" y="16512"/>
                                    </p:animMotion>
                                  </p:childTnLst>
                                </p:cTn>
                              </p:par>
                              <p:par>
                                <p:cTn id="18" presetID="2" presetClass="entr" presetSubtype="2" repeatCount="indefinite" fill="hold" nodeType="withEffect">
                                  <p:stCondLst>
                                    <p:cond delay="0"/>
                                  </p:stCondLst>
                                  <p:childTnLst>
                                    <p:set>
                                      <p:cBhvr>
                                        <p:cTn id="19" dur="1" fill="hold">
                                          <p:stCondLst>
                                            <p:cond delay="0"/>
                                          </p:stCondLst>
                                        </p:cTn>
                                        <p:tgtEl>
                                          <p:spTgt spid="27"/>
                                        </p:tgtEl>
                                        <p:attrNameLst>
                                          <p:attrName>style.visibility</p:attrName>
                                        </p:attrNameLst>
                                      </p:cBhvr>
                                      <p:to>
                                        <p:strVal val="visible"/>
                                      </p:to>
                                    </p:set>
                                    <p:anim calcmode="lin" valueType="num">
                                      <p:cBhvr additive="base">
                                        <p:cTn id="20" dur="16000" fill="hold"/>
                                        <p:tgtEl>
                                          <p:spTgt spid="27"/>
                                        </p:tgtEl>
                                        <p:attrNameLst>
                                          <p:attrName>ppt_x</p:attrName>
                                        </p:attrNameLst>
                                      </p:cBhvr>
                                      <p:tavLst>
                                        <p:tav tm="0">
                                          <p:val>
                                            <p:strVal val="1+#ppt_w/2"/>
                                          </p:val>
                                        </p:tav>
                                        <p:tav tm="100000">
                                          <p:val>
                                            <p:strVal val="#ppt_x"/>
                                          </p:val>
                                        </p:tav>
                                      </p:tavLst>
                                    </p:anim>
                                    <p:anim calcmode="lin" valueType="num">
                                      <p:cBhvr additive="base">
                                        <p:cTn id="21" dur="16000" fill="hold"/>
                                        <p:tgtEl>
                                          <p:spTgt spid="27"/>
                                        </p:tgtEl>
                                        <p:attrNameLst>
                                          <p:attrName>ppt_y</p:attrName>
                                        </p:attrNameLst>
                                      </p:cBhvr>
                                      <p:tavLst>
                                        <p:tav tm="0">
                                          <p:val>
                                            <p:strVal val="#ppt_y"/>
                                          </p:val>
                                        </p:tav>
                                        <p:tav tm="100000">
                                          <p:val>
                                            <p:strVal val="#ppt_y"/>
                                          </p:val>
                                        </p:tav>
                                      </p:tavLst>
                                    </p:anim>
                                  </p:childTnLst>
                                </p:cTn>
                              </p:par>
                              <p:par>
                                <p:cTn id="22" presetID="2" presetClass="entr" presetSubtype="2" repeatCount="indefinite" fill="hold" nodeType="withEffect">
                                  <p:stCondLst>
                                    <p:cond delay="0"/>
                                  </p:stCondLst>
                                  <p:childTnLst>
                                    <p:set>
                                      <p:cBhvr>
                                        <p:cTn id="23" dur="1" fill="hold">
                                          <p:stCondLst>
                                            <p:cond delay="0"/>
                                          </p:stCondLst>
                                        </p:cTn>
                                        <p:tgtEl>
                                          <p:spTgt spid="39"/>
                                        </p:tgtEl>
                                        <p:attrNameLst>
                                          <p:attrName>style.visibility</p:attrName>
                                        </p:attrNameLst>
                                      </p:cBhvr>
                                      <p:to>
                                        <p:strVal val="visible"/>
                                      </p:to>
                                    </p:set>
                                    <p:anim calcmode="lin" valueType="num">
                                      <p:cBhvr additive="base">
                                        <p:cTn id="24" dur="13000" fill="hold"/>
                                        <p:tgtEl>
                                          <p:spTgt spid="39"/>
                                        </p:tgtEl>
                                        <p:attrNameLst>
                                          <p:attrName>ppt_x</p:attrName>
                                        </p:attrNameLst>
                                      </p:cBhvr>
                                      <p:tavLst>
                                        <p:tav tm="0">
                                          <p:val>
                                            <p:strVal val="1+#ppt_w/2"/>
                                          </p:val>
                                        </p:tav>
                                        <p:tav tm="100000">
                                          <p:val>
                                            <p:strVal val="#ppt_x"/>
                                          </p:val>
                                        </p:tav>
                                      </p:tavLst>
                                    </p:anim>
                                    <p:anim calcmode="lin" valueType="num">
                                      <p:cBhvr additive="base">
                                        <p:cTn id="25" dur="13000" fill="hold"/>
                                        <p:tgtEl>
                                          <p:spTgt spid="39"/>
                                        </p:tgtEl>
                                        <p:attrNameLst>
                                          <p:attrName>ppt_y</p:attrName>
                                        </p:attrNameLst>
                                      </p:cBhvr>
                                      <p:tavLst>
                                        <p:tav tm="0">
                                          <p:val>
                                            <p:strVal val="#ppt_y"/>
                                          </p:val>
                                        </p:tav>
                                        <p:tav tm="100000">
                                          <p:val>
                                            <p:strVal val="#ppt_y"/>
                                          </p:val>
                                        </p:tav>
                                      </p:tavLst>
                                    </p:anim>
                                  </p:childTnLst>
                                </p:cTn>
                              </p:par>
                              <p:par>
                                <p:cTn id="26" presetID="2" presetClass="entr" presetSubtype="8" repeatCount="indefinite" fill="hold" nodeType="with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15000" fill="hold"/>
                                        <p:tgtEl>
                                          <p:spTgt spid="44"/>
                                        </p:tgtEl>
                                        <p:attrNameLst>
                                          <p:attrName>ppt_x</p:attrName>
                                        </p:attrNameLst>
                                      </p:cBhvr>
                                      <p:tavLst>
                                        <p:tav tm="0">
                                          <p:val>
                                            <p:strVal val="0-#ppt_w/2"/>
                                          </p:val>
                                        </p:tav>
                                        <p:tav tm="100000">
                                          <p:val>
                                            <p:strVal val="#ppt_x"/>
                                          </p:val>
                                        </p:tav>
                                      </p:tavLst>
                                    </p:anim>
                                    <p:anim calcmode="lin" valueType="num">
                                      <p:cBhvr additive="base">
                                        <p:cTn id="29" dur="15000" fill="hold"/>
                                        <p:tgtEl>
                                          <p:spTgt spid="44"/>
                                        </p:tgtEl>
                                        <p:attrNameLst>
                                          <p:attrName>ppt_y</p:attrName>
                                        </p:attrNameLst>
                                      </p:cBhvr>
                                      <p:tavLst>
                                        <p:tav tm="0">
                                          <p:val>
                                            <p:strVal val="#ppt_y"/>
                                          </p:val>
                                        </p:tav>
                                        <p:tav tm="100000">
                                          <p:val>
                                            <p:strVal val="#ppt_y"/>
                                          </p:val>
                                        </p:tav>
                                      </p:tavLst>
                                    </p:anim>
                                  </p:childTnLst>
                                </p:cTn>
                              </p:par>
                              <p:par>
                                <p:cTn id="30" presetID="2" presetClass="entr" presetSubtype="8" repeatCount="indefinite" fill="hold" nodeType="withEffect">
                                  <p:stCondLst>
                                    <p:cond delay="0"/>
                                  </p:stCondLst>
                                  <p:childTnLst>
                                    <p:set>
                                      <p:cBhvr>
                                        <p:cTn id="31" dur="1" fill="hold">
                                          <p:stCondLst>
                                            <p:cond delay="0"/>
                                          </p:stCondLst>
                                        </p:cTn>
                                        <p:tgtEl>
                                          <p:spTgt spid="47"/>
                                        </p:tgtEl>
                                        <p:attrNameLst>
                                          <p:attrName>style.visibility</p:attrName>
                                        </p:attrNameLst>
                                      </p:cBhvr>
                                      <p:to>
                                        <p:strVal val="visible"/>
                                      </p:to>
                                    </p:set>
                                    <p:anim calcmode="lin" valueType="num">
                                      <p:cBhvr additive="base">
                                        <p:cTn id="32" dur="18000" fill="hold"/>
                                        <p:tgtEl>
                                          <p:spTgt spid="47"/>
                                        </p:tgtEl>
                                        <p:attrNameLst>
                                          <p:attrName>ppt_x</p:attrName>
                                        </p:attrNameLst>
                                      </p:cBhvr>
                                      <p:tavLst>
                                        <p:tav tm="0">
                                          <p:val>
                                            <p:strVal val="0-#ppt_w/2"/>
                                          </p:val>
                                        </p:tav>
                                        <p:tav tm="100000">
                                          <p:val>
                                            <p:strVal val="#ppt_x"/>
                                          </p:val>
                                        </p:tav>
                                      </p:tavLst>
                                    </p:anim>
                                    <p:anim calcmode="lin" valueType="num">
                                      <p:cBhvr additive="base">
                                        <p:cTn id="33" dur="18000" fill="hold"/>
                                        <p:tgtEl>
                                          <p:spTgt spid="4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4" restart="whenNotActive" fill="hold" evtFilter="cancelBubble" nodeType="interactiveSeq">
                <p:stCondLst>
                  <p:cond evt="onClick" delay="0">
                    <p:tgtEl>
                      <p:spTgt spid="27"/>
                    </p:tgtEl>
                  </p:cond>
                </p:stCondLst>
                <p:endSync evt="end" delay="0">
                  <p:rtn val="all"/>
                </p:endSync>
                <p:childTnLst>
                  <p:par>
                    <p:cTn id="35" fill="hold">
                      <p:stCondLst>
                        <p:cond delay="0"/>
                      </p:stCondLst>
                      <p:childTnLst>
                        <p:par>
                          <p:cTn id="36" fill="hold">
                            <p:stCondLst>
                              <p:cond delay="0"/>
                            </p:stCondLst>
                            <p:childTnLst>
                              <p:par>
                                <p:cTn id="37" presetID="10" presetClass="exit" presetSubtype="0" fill="hold" nodeType="clickEffect">
                                  <p:stCondLst>
                                    <p:cond delay="0"/>
                                  </p:stCondLst>
                                  <p:childTnLst>
                                    <p:animEffect transition="out" filter="fade">
                                      <p:cBhvr>
                                        <p:cTn id="38" dur="250"/>
                                        <p:tgtEl>
                                          <p:spTgt spid="27"/>
                                        </p:tgtEl>
                                      </p:cBhvr>
                                    </p:animEffect>
                                    <p:set>
                                      <p:cBhvr>
                                        <p:cTn id="39" dur="1" fill="hold">
                                          <p:stCondLst>
                                            <p:cond delay="249"/>
                                          </p:stCondLst>
                                        </p:cTn>
                                        <p:tgtEl>
                                          <p:spTgt spid="27"/>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10"/>
                                        <p:tgtEl>
                                          <p:spTgt spid="6"/>
                                        </p:tgtEl>
                                      </p:cBhvr>
                                    </p:animEffect>
                                    <p:set>
                                      <p:cBhvr>
                                        <p:cTn id="42" dur="1" fill="hold">
                                          <p:stCondLst>
                                            <p:cond delay="9"/>
                                          </p:stCondLst>
                                        </p:cTn>
                                        <p:tgtEl>
                                          <p:spTgt spid="6"/>
                                        </p:tgtEl>
                                        <p:attrNameLst>
                                          <p:attrName>style.visibility</p:attrName>
                                        </p:attrNameLst>
                                      </p:cBhvr>
                                      <p:to>
                                        <p:strVal val="hidden"/>
                                      </p:to>
                                    </p:set>
                                  </p:childTnLst>
                                </p:cTn>
                              </p:par>
                              <p:par>
                                <p:cTn id="43" presetID="10" presetClass="entr" presetSubtype="0" fill="hold" nodeType="withEffect">
                                  <p:stCondLst>
                                    <p:cond delay="0"/>
                                  </p:stCondLst>
                                  <p:childTnLst>
                                    <p:set>
                                      <p:cBhvr>
                                        <p:cTn id="44" dur="1" fill="hold">
                                          <p:stCondLst>
                                            <p:cond delay="0"/>
                                          </p:stCondLst>
                                        </p:cTn>
                                        <p:tgtEl>
                                          <p:spTgt spid="36"/>
                                        </p:tgtEl>
                                        <p:attrNameLst>
                                          <p:attrName>style.visibility</p:attrName>
                                        </p:attrNameLst>
                                      </p:cBhvr>
                                      <p:to>
                                        <p:strVal val="visible"/>
                                      </p:to>
                                    </p:set>
                                    <p:animEffect transition="in" filter="fade">
                                      <p:cBhvr>
                                        <p:cTn id="45" dur="500"/>
                                        <p:tgtEl>
                                          <p:spTgt spid="36"/>
                                        </p:tgtEl>
                                      </p:cBhvr>
                                    </p:animEffect>
                                  </p:childTnLst>
                                </p:cTn>
                              </p:par>
                              <p:par>
                                <p:cTn id="46" presetID="10" presetClass="entr" presetSubtype="0" fill="hold"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500"/>
                                        <p:tgtEl>
                                          <p:spTgt spid="20"/>
                                        </p:tgtEl>
                                      </p:cBhvr>
                                    </p:animEffect>
                                  </p:childTnLst>
                                  <p:subTnLst>
                                    <p:audio>
                                      <p:cMediaNode>
                                        <p:cTn display="0" masterRel="sameClick">
                                          <p:stCondLst>
                                            <p:cond evt="begin" delay="0">
                                              <p:tn val="46"/>
                                            </p:cond>
                                          </p:stCondLst>
                                          <p:endCondLst>
                                            <p:cond evt="onStopAudio" delay="0">
                                              <p:tgtEl>
                                                <p:sldTgt/>
                                              </p:tgtEl>
                                            </p:cond>
                                          </p:endCondLst>
                                        </p:cTn>
                                        <p:tgtEl>
                                          <p:sndTgt r:embed="rId2" name="yeeh.wav"/>
                                        </p:tgtEl>
                                      </p:cMediaNode>
                                    </p:audio>
                                  </p:subTnLst>
                                </p:cTn>
                              </p:par>
                              <p:par>
                                <p:cTn id="49" presetID="32" presetClass="emph" presetSubtype="0" repeatCount="indefinite" fill="hold" nodeType="withEffect">
                                  <p:stCondLst>
                                    <p:cond delay="0"/>
                                  </p:stCondLst>
                                  <p:childTnLst>
                                    <p:animRot by="120000">
                                      <p:cBhvr>
                                        <p:cTn id="50" dur="50" fill="hold">
                                          <p:stCondLst>
                                            <p:cond delay="0"/>
                                          </p:stCondLst>
                                        </p:cTn>
                                        <p:tgtEl>
                                          <p:spTgt spid="36"/>
                                        </p:tgtEl>
                                        <p:attrNameLst>
                                          <p:attrName>r</p:attrName>
                                        </p:attrNameLst>
                                      </p:cBhvr>
                                    </p:animRot>
                                    <p:animRot by="-240000">
                                      <p:cBhvr>
                                        <p:cTn id="51" dur="100" fill="hold">
                                          <p:stCondLst>
                                            <p:cond delay="100"/>
                                          </p:stCondLst>
                                        </p:cTn>
                                        <p:tgtEl>
                                          <p:spTgt spid="36"/>
                                        </p:tgtEl>
                                        <p:attrNameLst>
                                          <p:attrName>r</p:attrName>
                                        </p:attrNameLst>
                                      </p:cBhvr>
                                    </p:animRot>
                                    <p:animRot by="240000">
                                      <p:cBhvr>
                                        <p:cTn id="52" dur="100" fill="hold">
                                          <p:stCondLst>
                                            <p:cond delay="200"/>
                                          </p:stCondLst>
                                        </p:cTn>
                                        <p:tgtEl>
                                          <p:spTgt spid="36"/>
                                        </p:tgtEl>
                                        <p:attrNameLst>
                                          <p:attrName>r</p:attrName>
                                        </p:attrNameLst>
                                      </p:cBhvr>
                                    </p:animRot>
                                    <p:animRot by="-240000">
                                      <p:cBhvr>
                                        <p:cTn id="53" dur="100" fill="hold">
                                          <p:stCondLst>
                                            <p:cond delay="300"/>
                                          </p:stCondLst>
                                        </p:cTn>
                                        <p:tgtEl>
                                          <p:spTgt spid="36"/>
                                        </p:tgtEl>
                                        <p:attrNameLst>
                                          <p:attrName>r</p:attrName>
                                        </p:attrNameLst>
                                      </p:cBhvr>
                                    </p:animRot>
                                    <p:animRot by="120000">
                                      <p:cBhvr>
                                        <p:cTn id="54" dur="100" fill="hold">
                                          <p:stCondLst>
                                            <p:cond delay="400"/>
                                          </p:stCondLst>
                                        </p:cTn>
                                        <p:tgtEl>
                                          <p:spTgt spid="36"/>
                                        </p:tgtEl>
                                        <p:attrNameLst>
                                          <p:attrName>r</p:attrName>
                                        </p:attrNameLst>
                                      </p:cBhvr>
                                    </p:animRot>
                                  </p:childTnLst>
                                </p:cTn>
                              </p:par>
                            </p:childTnLst>
                          </p:cTn>
                        </p:par>
                      </p:childTnLst>
                    </p:cTn>
                  </p:par>
                </p:childTnLst>
              </p:cTn>
              <p:nextCondLst>
                <p:cond evt="onClick" delay="0">
                  <p:tgtEl>
                    <p:spTgt spid="27"/>
                  </p:tgtEl>
                </p:cond>
              </p:nextCondLst>
            </p:seq>
            <p:seq concurrent="1" nextAc="seek">
              <p:cTn id="55" restart="whenNotActive" fill="hold" evtFilter="cancelBubble" nodeType="interactiveSeq">
                <p:stCondLst>
                  <p:cond evt="onClick" delay="0">
                    <p:tgtEl>
                      <p:spTgt spid="39"/>
                    </p:tgtEl>
                  </p:cond>
                </p:stCondLst>
                <p:endSync evt="end" delay="0">
                  <p:rtn val="all"/>
                </p:endSync>
                <p:childTnLst>
                  <p:par>
                    <p:cTn id="56" fill="hold">
                      <p:stCondLst>
                        <p:cond delay="0"/>
                      </p:stCondLst>
                      <p:childTnLst>
                        <p:par>
                          <p:cTn id="57" fill="hold">
                            <p:stCondLst>
                              <p:cond delay="0"/>
                            </p:stCondLst>
                            <p:childTnLst>
                              <p:par>
                                <p:cTn id="58" presetID="32" presetClass="emph" presetSubtype="0" fill="hold" nodeType="clickEffect">
                                  <p:stCondLst>
                                    <p:cond delay="0"/>
                                  </p:stCondLst>
                                  <p:childTnLst>
                                    <p:animRot by="120000">
                                      <p:cBhvr>
                                        <p:cTn id="59" dur="100" fill="hold">
                                          <p:stCondLst>
                                            <p:cond delay="0"/>
                                          </p:stCondLst>
                                        </p:cTn>
                                        <p:tgtEl>
                                          <p:spTgt spid="39"/>
                                        </p:tgtEl>
                                        <p:attrNameLst>
                                          <p:attrName>r</p:attrName>
                                        </p:attrNameLst>
                                      </p:cBhvr>
                                    </p:animRot>
                                    <p:animRot by="-240000">
                                      <p:cBhvr>
                                        <p:cTn id="60" dur="200" fill="hold">
                                          <p:stCondLst>
                                            <p:cond delay="200"/>
                                          </p:stCondLst>
                                        </p:cTn>
                                        <p:tgtEl>
                                          <p:spTgt spid="39"/>
                                        </p:tgtEl>
                                        <p:attrNameLst>
                                          <p:attrName>r</p:attrName>
                                        </p:attrNameLst>
                                      </p:cBhvr>
                                    </p:animRot>
                                    <p:animRot by="240000">
                                      <p:cBhvr>
                                        <p:cTn id="61" dur="200" fill="hold">
                                          <p:stCondLst>
                                            <p:cond delay="400"/>
                                          </p:stCondLst>
                                        </p:cTn>
                                        <p:tgtEl>
                                          <p:spTgt spid="39"/>
                                        </p:tgtEl>
                                        <p:attrNameLst>
                                          <p:attrName>r</p:attrName>
                                        </p:attrNameLst>
                                      </p:cBhvr>
                                    </p:animRot>
                                    <p:animRot by="-240000">
                                      <p:cBhvr>
                                        <p:cTn id="62" dur="200" fill="hold">
                                          <p:stCondLst>
                                            <p:cond delay="600"/>
                                          </p:stCondLst>
                                        </p:cTn>
                                        <p:tgtEl>
                                          <p:spTgt spid="39"/>
                                        </p:tgtEl>
                                        <p:attrNameLst>
                                          <p:attrName>r</p:attrName>
                                        </p:attrNameLst>
                                      </p:cBhvr>
                                    </p:animRot>
                                    <p:animRot by="120000">
                                      <p:cBhvr>
                                        <p:cTn id="63" dur="200" fill="hold">
                                          <p:stCondLst>
                                            <p:cond delay="800"/>
                                          </p:stCondLst>
                                        </p:cTn>
                                        <p:tgtEl>
                                          <p:spTgt spid="39"/>
                                        </p:tgtEl>
                                        <p:attrNameLst>
                                          <p:attrName>r</p:attrName>
                                        </p:attrNameLst>
                                      </p:cBhvr>
                                    </p:animRot>
                                  </p:childTnLst>
                                  <p:subTnLst>
                                    <p:audio>
                                      <p:cMediaNode>
                                        <p:cTn display="0" masterRel="sameClick">
                                          <p:stCondLst>
                                            <p:cond evt="begin" delay="0">
                                              <p:tn val="58"/>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39"/>
                  </p:tgtEl>
                </p:cond>
              </p:nextCondLst>
            </p:seq>
            <p:seq concurrent="1" nextAc="seek">
              <p:cTn id="64" restart="whenNotActive" fill="hold" evtFilter="cancelBubble" nodeType="interactiveSeq">
                <p:stCondLst>
                  <p:cond evt="onClick" delay="0">
                    <p:tgtEl>
                      <p:spTgt spid="44"/>
                    </p:tgtEl>
                  </p:cond>
                </p:stCondLst>
                <p:endSync evt="end" delay="0">
                  <p:rtn val="all"/>
                </p:endSync>
                <p:childTnLst>
                  <p:par>
                    <p:cTn id="65" fill="hold">
                      <p:stCondLst>
                        <p:cond delay="0"/>
                      </p:stCondLst>
                      <p:childTnLst>
                        <p:par>
                          <p:cTn id="66" fill="hold">
                            <p:stCondLst>
                              <p:cond delay="0"/>
                            </p:stCondLst>
                            <p:childTnLst>
                              <p:par>
                                <p:cTn id="67" presetID="32" presetClass="emph" presetSubtype="0" fill="hold" nodeType="clickEffect">
                                  <p:stCondLst>
                                    <p:cond delay="0"/>
                                  </p:stCondLst>
                                  <p:childTnLst>
                                    <p:animRot by="120000">
                                      <p:cBhvr>
                                        <p:cTn id="68" dur="100" fill="hold">
                                          <p:stCondLst>
                                            <p:cond delay="0"/>
                                          </p:stCondLst>
                                        </p:cTn>
                                        <p:tgtEl>
                                          <p:spTgt spid="44"/>
                                        </p:tgtEl>
                                        <p:attrNameLst>
                                          <p:attrName>r</p:attrName>
                                        </p:attrNameLst>
                                      </p:cBhvr>
                                    </p:animRot>
                                    <p:animRot by="-240000">
                                      <p:cBhvr>
                                        <p:cTn id="69" dur="200" fill="hold">
                                          <p:stCondLst>
                                            <p:cond delay="200"/>
                                          </p:stCondLst>
                                        </p:cTn>
                                        <p:tgtEl>
                                          <p:spTgt spid="44"/>
                                        </p:tgtEl>
                                        <p:attrNameLst>
                                          <p:attrName>r</p:attrName>
                                        </p:attrNameLst>
                                      </p:cBhvr>
                                    </p:animRot>
                                    <p:animRot by="240000">
                                      <p:cBhvr>
                                        <p:cTn id="70" dur="200" fill="hold">
                                          <p:stCondLst>
                                            <p:cond delay="400"/>
                                          </p:stCondLst>
                                        </p:cTn>
                                        <p:tgtEl>
                                          <p:spTgt spid="44"/>
                                        </p:tgtEl>
                                        <p:attrNameLst>
                                          <p:attrName>r</p:attrName>
                                        </p:attrNameLst>
                                      </p:cBhvr>
                                    </p:animRot>
                                    <p:animRot by="-240000">
                                      <p:cBhvr>
                                        <p:cTn id="71" dur="200" fill="hold">
                                          <p:stCondLst>
                                            <p:cond delay="600"/>
                                          </p:stCondLst>
                                        </p:cTn>
                                        <p:tgtEl>
                                          <p:spTgt spid="44"/>
                                        </p:tgtEl>
                                        <p:attrNameLst>
                                          <p:attrName>r</p:attrName>
                                        </p:attrNameLst>
                                      </p:cBhvr>
                                    </p:animRot>
                                    <p:animRot by="120000">
                                      <p:cBhvr>
                                        <p:cTn id="72" dur="200" fill="hold">
                                          <p:stCondLst>
                                            <p:cond delay="800"/>
                                          </p:stCondLst>
                                        </p:cTn>
                                        <p:tgtEl>
                                          <p:spTgt spid="44"/>
                                        </p:tgtEl>
                                        <p:attrNameLst>
                                          <p:attrName>r</p:attrName>
                                        </p:attrNameLst>
                                      </p:cBhvr>
                                    </p:animRot>
                                  </p:childTnLst>
                                  <p:subTnLst>
                                    <p:audio>
                                      <p:cMediaNode>
                                        <p:cTn display="0" masterRel="sameClick">
                                          <p:stCondLst>
                                            <p:cond evt="begin" delay="0">
                                              <p:tn val="67"/>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4"/>
                  </p:tgtEl>
                </p:cond>
              </p:nextCondLst>
            </p:seq>
            <p:seq concurrent="1" nextAc="seek">
              <p:cTn id="73" restart="whenNotActive" fill="hold" evtFilter="cancelBubble" nodeType="interactiveSeq">
                <p:stCondLst>
                  <p:cond evt="onClick" delay="0">
                    <p:tgtEl>
                      <p:spTgt spid="47"/>
                    </p:tgtEl>
                  </p:cond>
                </p:stCondLst>
                <p:endSync evt="end" delay="0">
                  <p:rtn val="all"/>
                </p:endSync>
                <p:childTnLst>
                  <p:par>
                    <p:cTn id="74" fill="hold">
                      <p:stCondLst>
                        <p:cond delay="0"/>
                      </p:stCondLst>
                      <p:childTnLst>
                        <p:par>
                          <p:cTn id="75" fill="hold">
                            <p:stCondLst>
                              <p:cond delay="0"/>
                            </p:stCondLst>
                            <p:childTnLst>
                              <p:par>
                                <p:cTn id="76" presetID="32" presetClass="emph" presetSubtype="0" fill="hold" nodeType="clickEffect">
                                  <p:stCondLst>
                                    <p:cond delay="0"/>
                                  </p:stCondLst>
                                  <p:childTnLst>
                                    <p:animRot by="120000">
                                      <p:cBhvr>
                                        <p:cTn id="77" dur="100" fill="hold">
                                          <p:stCondLst>
                                            <p:cond delay="0"/>
                                          </p:stCondLst>
                                        </p:cTn>
                                        <p:tgtEl>
                                          <p:spTgt spid="47"/>
                                        </p:tgtEl>
                                        <p:attrNameLst>
                                          <p:attrName>r</p:attrName>
                                        </p:attrNameLst>
                                      </p:cBhvr>
                                    </p:animRot>
                                    <p:animRot by="-240000">
                                      <p:cBhvr>
                                        <p:cTn id="78" dur="200" fill="hold">
                                          <p:stCondLst>
                                            <p:cond delay="200"/>
                                          </p:stCondLst>
                                        </p:cTn>
                                        <p:tgtEl>
                                          <p:spTgt spid="47"/>
                                        </p:tgtEl>
                                        <p:attrNameLst>
                                          <p:attrName>r</p:attrName>
                                        </p:attrNameLst>
                                      </p:cBhvr>
                                    </p:animRot>
                                    <p:animRot by="240000">
                                      <p:cBhvr>
                                        <p:cTn id="79" dur="200" fill="hold">
                                          <p:stCondLst>
                                            <p:cond delay="400"/>
                                          </p:stCondLst>
                                        </p:cTn>
                                        <p:tgtEl>
                                          <p:spTgt spid="47"/>
                                        </p:tgtEl>
                                        <p:attrNameLst>
                                          <p:attrName>r</p:attrName>
                                        </p:attrNameLst>
                                      </p:cBhvr>
                                    </p:animRot>
                                    <p:animRot by="-240000">
                                      <p:cBhvr>
                                        <p:cTn id="80" dur="200" fill="hold">
                                          <p:stCondLst>
                                            <p:cond delay="600"/>
                                          </p:stCondLst>
                                        </p:cTn>
                                        <p:tgtEl>
                                          <p:spTgt spid="47"/>
                                        </p:tgtEl>
                                        <p:attrNameLst>
                                          <p:attrName>r</p:attrName>
                                        </p:attrNameLst>
                                      </p:cBhvr>
                                    </p:animRot>
                                    <p:animRot by="120000">
                                      <p:cBhvr>
                                        <p:cTn id="81" dur="200" fill="hold">
                                          <p:stCondLst>
                                            <p:cond delay="800"/>
                                          </p:stCondLst>
                                        </p:cTn>
                                        <p:tgtEl>
                                          <p:spTgt spid="47"/>
                                        </p:tgtEl>
                                        <p:attrNameLst>
                                          <p:attrName>r</p:attrName>
                                        </p:attrNameLst>
                                      </p:cBhvr>
                                    </p:animRot>
                                  </p:childTnLst>
                                  <p:subTnLst>
                                    <p:audio>
                                      <p:cMediaNode>
                                        <p:cTn display="0" masterRel="sameClick">
                                          <p:stCondLst>
                                            <p:cond evt="begin" delay="0">
                                              <p:tn val="76"/>
                                            </p:cond>
                                          </p:stCondLst>
                                          <p:endCondLst>
                                            <p:cond evt="onStopAudio" delay="0">
                                              <p:tgtEl>
                                                <p:sldTgt/>
                                              </p:tgtEl>
                                            </p:cond>
                                          </p:endCondLst>
                                        </p:cTn>
                                        <p:tgtEl>
                                          <p:sndTgt r:embed="rId3" name="Wrong Buzzer.wav"/>
                                        </p:tgtEl>
                                      </p:cMediaNode>
                                    </p:audio>
                                  </p:subTnLst>
                                </p:cTn>
                              </p:par>
                            </p:childTnLst>
                          </p:cTn>
                        </p:par>
                      </p:childTnLst>
                    </p:cTn>
                  </p:par>
                </p:childTnLst>
              </p:cTn>
              <p:nextCondLst>
                <p:cond evt="onClick" delay="0">
                  <p:tgtEl>
                    <p:spTgt spid="47"/>
                  </p:tgtEl>
                </p:cond>
              </p:nextCondLst>
            </p:seq>
          </p:childTnLst>
        </p:cTn>
      </p:par>
    </p:tnLst>
    <p:bldLst>
      <p:bldP spid="7"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5669473" y="2830471"/>
            <a:ext cx="3087329"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Một số máy tính điện - cơ</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descr="Electro-) mechanical calculators - technikum29">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6101" y="842373"/>
            <a:ext cx="2463097" cy="1847323"/>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2" name="Picture 4" descr="Electro-) mechanical calculators - technikum29">
            <a:extLst>
              <a:ext uri="{FF2B5EF4-FFF2-40B4-BE49-F238E27FC236}">
                <a16:creationId xmlns:a16="http://schemas.microsoft.com/office/drawing/2014/main" id="{6A6A138C-03AB-558D-6A92-F9AD54D939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56802" y="838306"/>
            <a:ext cx="2487185" cy="1800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2054" name="Picture 6" descr="How Claude Shannon and One Formula Brought Us Into the Information Age |  Flatiron School">
            <a:extLst>
              <a:ext uri="{FF2B5EF4-FFF2-40B4-BE49-F238E27FC236}">
                <a16:creationId xmlns:a16="http://schemas.microsoft.com/office/drawing/2014/main" id="{E08D0500-1B6F-7D85-5CA7-42D3A3A1D44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148740" y="854705"/>
            <a:ext cx="2306345" cy="1837388"/>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DF04778-69BC-68D6-3049-94A11B47653C}"/>
              </a:ext>
            </a:extLst>
          </p:cNvPr>
          <p:cNvSpPr txBox="1"/>
          <p:nvPr/>
        </p:nvSpPr>
        <p:spPr>
          <a:xfrm>
            <a:off x="5192149" y="5276045"/>
            <a:ext cx="4219526"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Howard Aiken và Havard Mark I</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12" name="Picture 4">
            <a:extLst>
              <a:ext uri="{FF2B5EF4-FFF2-40B4-BE49-F238E27FC236}">
                <a16:creationId xmlns:a16="http://schemas.microsoft.com/office/drawing/2014/main" id="{8509B97D-DDF6-FDAF-8CAB-8ED0E893474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p:blipFill>
        <p:spPr bwMode="auto">
          <a:xfrm>
            <a:off x="4577649" y="3283880"/>
            <a:ext cx="1933661" cy="180072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19" name="Picture 6">
            <a:extLst>
              <a:ext uri="{FF2B5EF4-FFF2-40B4-BE49-F238E27FC236}">
                <a16:creationId xmlns:a16="http://schemas.microsoft.com/office/drawing/2014/main" id="{5EF9D6CB-F6FE-B548-D14E-1CC42FD60CA4}"/>
              </a:ext>
            </a:extLst>
          </p:cNvPr>
          <p:cNvPicPr>
            <a:picLocks noChangeAspect="1" noChangeArrowheads="1"/>
          </p:cNvPicPr>
          <p:nvPr/>
        </p:nvPicPr>
        <p:blipFill>
          <a:blip r:embed="rId8" cstate="hqprint">
            <a:extLst>
              <a:ext uri="{28A0092B-C50C-407E-A947-70E740481C1C}">
                <a14:useLocalDpi xmlns:a14="http://schemas.microsoft.com/office/drawing/2010/main" val="0"/>
              </a:ext>
            </a:extLst>
          </a:blip>
          <a:srcRect/>
          <a:stretch/>
        </p:blipFill>
        <p:spPr bwMode="auto">
          <a:xfrm>
            <a:off x="6915652" y="3298536"/>
            <a:ext cx="3408523" cy="178606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491525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anim calcmode="lin" valueType="num">
                                          <p:cBhvr>
                                            <p:cTn id="17" dur="1000" fill="hold"/>
                                            <p:tgtEl>
                                              <p:spTgt spid="2052"/>
                                            </p:tgtEl>
                                            <p:attrNameLst>
                                              <p:attrName>ppt_x</p:attrName>
                                            </p:attrNameLst>
                                          </p:cBhvr>
                                          <p:tavLst>
                                            <p:tav tm="0">
                                              <p:val>
                                                <p:strVal val="#ppt_x"/>
                                              </p:val>
                                            </p:tav>
                                            <p:tav tm="100000">
                                              <p:val>
                                                <p:strVal val="#ppt_x"/>
                                              </p:val>
                                            </p:tav>
                                          </p:tavLst>
                                        </p:anim>
                                        <p:anim calcmode="lin" valueType="num">
                                          <p:cBhvr>
                                            <p:cTn id="18" dur="1000" fill="hold"/>
                                            <p:tgtEl>
                                              <p:spTgt spid="20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2"/>
                                            </p:tgtEl>
                                            <p:attrNameLst>
                                              <p:attrName>style.visibility</p:attrName>
                                            </p:attrNameLst>
                                          </p:cBhvr>
                                          <p:to>
                                            <p:strVal val="visible"/>
                                          </p:to>
                                        </p:set>
                                        <p:animEffect transition="in" filter="fade">
                                          <p:cBhvr>
                                            <p:cTn id="16" dur="1000"/>
                                            <p:tgtEl>
                                              <p:spTgt spid="2052"/>
                                            </p:tgtEl>
                                          </p:cBhvr>
                                        </p:animEffect>
                                        <p:anim calcmode="lin" valueType="num">
                                          <p:cBhvr>
                                            <p:cTn id="17" dur="1000" fill="hold"/>
                                            <p:tgtEl>
                                              <p:spTgt spid="2052"/>
                                            </p:tgtEl>
                                            <p:attrNameLst>
                                              <p:attrName>ppt_x</p:attrName>
                                            </p:attrNameLst>
                                          </p:cBhvr>
                                          <p:tavLst>
                                            <p:tav tm="0">
                                              <p:val>
                                                <p:strVal val="#ppt_x"/>
                                              </p:val>
                                            </p:tav>
                                            <p:tav tm="100000">
                                              <p:val>
                                                <p:strVal val="#ppt_x"/>
                                              </p:val>
                                            </p:tav>
                                          </p:tavLst>
                                        </p:anim>
                                        <p:anim calcmode="lin" valueType="num">
                                          <p:cBhvr>
                                            <p:cTn id="18" dur="1000" fill="hold"/>
                                            <p:tgtEl>
                                              <p:spTgt spid="2052"/>
                                            </p:tgtEl>
                                            <p:attrNameLst>
                                              <p:attrName>ppt_y</p:attrName>
                                            </p:attrNameLst>
                                          </p:cBhvr>
                                          <p:tavLst>
                                            <p:tav tm="0">
                                              <p:val>
                                                <p:strVal val="#ppt_y+.1"/>
                                              </p:val>
                                            </p:tav>
                                            <p:tav tm="100000">
                                              <p:val>
                                                <p:strVal val="#ppt_y"/>
                                              </p:val>
                                            </p:tav>
                                          </p:tavLst>
                                        </p:anim>
                                      </p:childTnLst>
                                    </p:cTn>
                                  </p:par>
                                  <p:par>
                                    <p:cTn id="19" presetID="42" presetClass="entr" presetSubtype="0" fill="hold" nodeType="withEffect">
                                      <p:stCondLst>
                                        <p:cond delay="0"/>
                                      </p:stCondLst>
                                      <p:childTnLst>
                                        <p:set>
                                          <p:cBhvr>
                                            <p:cTn id="20" dur="1" fill="hold">
                                              <p:stCondLst>
                                                <p:cond delay="0"/>
                                              </p:stCondLst>
                                            </p:cTn>
                                            <p:tgtEl>
                                              <p:spTgt spid="2054"/>
                                            </p:tgtEl>
                                            <p:attrNameLst>
                                              <p:attrName>style.visibility</p:attrName>
                                            </p:attrNameLst>
                                          </p:cBhvr>
                                          <p:to>
                                            <p:strVal val="visible"/>
                                          </p:to>
                                        </p:set>
                                        <p:animEffect transition="in" filter="fade">
                                          <p:cBhvr>
                                            <p:cTn id="21" dur="1000"/>
                                            <p:tgtEl>
                                              <p:spTgt spid="2054"/>
                                            </p:tgtEl>
                                          </p:cBhvr>
                                        </p:animEffect>
                                        <p:anim calcmode="lin" valueType="num">
                                          <p:cBhvr>
                                            <p:cTn id="22" dur="1000" fill="hold"/>
                                            <p:tgtEl>
                                              <p:spTgt spid="2054"/>
                                            </p:tgtEl>
                                            <p:attrNameLst>
                                              <p:attrName>ppt_x</p:attrName>
                                            </p:attrNameLst>
                                          </p:cBhvr>
                                          <p:tavLst>
                                            <p:tav tm="0">
                                              <p:val>
                                                <p:strVal val="#ppt_x"/>
                                              </p:val>
                                            </p:tav>
                                            <p:tav tm="100000">
                                              <p:val>
                                                <p:strVal val="#ppt_x"/>
                                              </p:val>
                                            </p:tav>
                                          </p:tavLst>
                                        </p:anim>
                                        <p:anim calcmode="lin" valueType="num">
                                          <p:cBhvr>
                                            <p:cTn id="23" dur="1000" fill="hold"/>
                                            <p:tgtEl>
                                              <p:spTgt spid="2054"/>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2050"/>
                                            </p:tgtEl>
                                            <p:attrNameLst>
                                              <p:attrName>style.visibility</p:attrName>
                                            </p:attrNameLst>
                                          </p:cBhvr>
                                          <p:to>
                                            <p:strVal val="visible"/>
                                          </p:to>
                                        </p:set>
                                        <p:animEffect transition="in" filter="fade">
                                          <p:cBhvr>
                                            <p:cTn id="26" dur="1000"/>
                                            <p:tgtEl>
                                              <p:spTgt spid="2050"/>
                                            </p:tgtEl>
                                          </p:cBhvr>
                                        </p:animEffect>
                                        <p:anim calcmode="lin" valueType="num">
                                          <p:cBhvr>
                                            <p:cTn id="27" dur="1000" fill="hold"/>
                                            <p:tgtEl>
                                              <p:spTgt spid="2050"/>
                                            </p:tgtEl>
                                            <p:attrNameLst>
                                              <p:attrName>ppt_x</p:attrName>
                                            </p:attrNameLst>
                                          </p:cBhvr>
                                          <p:tavLst>
                                            <p:tav tm="0">
                                              <p:val>
                                                <p:strVal val="#ppt_x"/>
                                              </p:val>
                                            </p:tav>
                                            <p:tav tm="100000">
                                              <p:val>
                                                <p:strVal val="#ppt_x"/>
                                              </p:val>
                                            </p:tav>
                                          </p:tavLst>
                                        </p:anim>
                                        <p:anim calcmode="lin" valueType="num">
                                          <p:cBhvr>
                                            <p:cTn id="2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9"/>
                                            </p:tgtEl>
                                            <p:attrNameLst>
                                              <p:attrName>style.visibility</p:attrName>
                                            </p:attrNameLst>
                                          </p:cBhvr>
                                          <p:to>
                                            <p:strVal val="visible"/>
                                          </p:to>
                                        </p:set>
                                        <p:animEffect transition="in" filter="barn(inVertical)">
                                          <p:cBhvr>
                                            <p:cTn id="33" dur="500"/>
                                            <p:tgtEl>
                                              <p:spTgt spid="9"/>
                                            </p:tgtEl>
                                          </p:cBhvr>
                                        </p:animEffect>
                                      </p:childTnLst>
                                    </p:cTn>
                                  </p:par>
                                  <p:par>
                                    <p:cTn id="34" presetID="42" presetClass="entr" presetSubtype="0" fill="hold"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19"/>
                                            </p:tgtEl>
                                            <p:attrNameLst>
                                              <p:attrName>style.visibility</p:attrName>
                                            </p:attrNameLst>
                                          </p:cBhvr>
                                          <p:to>
                                            <p:strVal val="visible"/>
                                          </p:to>
                                        </p:set>
                                        <p:animEffect transition="in" filter="fade">
                                          <p:cBhvr>
                                            <p:cTn id="41" dur="1000"/>
                                            <p:tgtEl>
                                              <p:spTgt spid="19"/>
                                            </p:tgtEl>
                                          </p:cBhvr>
                                        </p:animEffect>
                                        <p:anim calcmode="lin" valueType="num">
                                          <p:cBhvr>
                                            <p:cTn id="42" dur="1000" fill="hold"/>
                                            <p:tgtEl>
                                              <p:spTgt spid="19"/>
                                            </p:tgtEl>
                                            <p:attrNameLst>
                                              <p:attrName>ppt_x</p:attrName>
                                            </p:attrNameLst>
                                          </p:cBhvr>
                                          <p:tavLst>
                                            <p:tav tm="0">
                                              <p:val>
                                                <p:strVal val="#ppt_x"/>
                                              </p:val>
                                            </p:tav>
                                            <p:tav tm="100000">
                                              <p:val>
                                                <p:strVal val="#ppt_x"/>
                                              </p:val>
                                            </p:tav>
                                          </p:tavLst>
                                        </p:anim>
                                        <p:anim calcmode="lin" valueType="num">
                                          <p:cBhvr>
                                            <p:cTn id="43"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9" grpId="0"/>
        </p:bldLst>
      </p:timing>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8" name="TextBox 7">
            <a:extLst>
              <a:ext uri="{FF2B5EF4-FFF2-40B4-BE49-F238E27FC236}">
                <a16:creationId xmlns:a16="http://schemas.microsoft.com/office/drawing/2014/main" id="{6DD49E46-22D5-9F48-C0F8-3937B2C25933}"/>
              </a:ext>
            </a:extLst>
          </p:cNvPr>
          <p:cNvSpPr txBox="1"/>
          <p:nvPr/>
        </p:nvSpPr>
        <p:spPr>
          <a:xfrm>
            <a:off x="3292510" y="757628"/>
            <a:ext cx="6355582" cy="1793311"/>
          </a:xfrm>
          <a:prstGeom prst="rect">
            <a:avLst/>
          </a:prstGeom>
          <a:noFill/>
        </p:spPr>
        <p:txBody>
          <a:bodyPr wrap="square">
            <a:spAutoFit/>
          </a:bodyPr>
          <a:lstStyle/>
          <a:p>
            <a:pPr algn="just">
              <a:lnSpc>
                <a:spcPct val="115000"/>
              </a:lnSpc>
              <a:spcAft>
                <a:spcPts val="1000"/>
              </a:spcAft>
            </a:pPr>
            <a:r>
              <a:rPr lang="en-US">
                <a:latin typeface="Open Sans" panose="020B0606030504020204" pitchFamily="34" charset="0"/>
                <a:ea typeface="Open Sans" panose="020B0606030504020204" pitchFamily="34" charset="0"/>
                <a:cs typeface="Open Sans" panose="020B0606030504020204" pitchFamily="34" charset="0"/>
              </a:rPr>
              <a:t>Đ</a:t>
            </a:r>
            <a:r>
              <a:rPr lang="vi-VN">
                <a:latin typeface="Open Sans" panose="020B0606030504020204" pitchFamily="34" charset="0"/>
                <a:ea typeface="Open Sans" panose="020B0606030504020204" pitchFamily="34" charset="0"/>
                <a:cs typeface="Open Sans" panose="020B0606030504020204" pitchFamily="34" charset="0"/>
              </a:rPr>
              <a:t>ọc thông tin mục 2 – SGK tr.7, 8, thảo luận nhóm và trả lời câu hỏi: </a:t>
            </a:r>
          </a:p>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Máy tính cấu tạo dựa trên kiến trúc Von Neumann gồm những thành phần nào? Vẽ lại sơ đồ cấu trúc máy tính vào trong vở.</a:t>
            </a:r>
          </a:p>
        </p:txBody>
      </p:sp>
      <p:grpSp>
        <p:nvGrpSpPr>
          <p:cNvPr id="2" name="Group 1">
            <a:extLst>
              <a:ext uri="{FF2B5EF4-FFF2-40B4-BE49-F238E27FC236}">
                <a16:creationId xmlns:a16="http://schemas.microsoft.com/office/drawing/2014/main" id="{769A5538-FC14-F1D3-157D-D4C06AA71CA3}"/>
              </a:ext>
            </a:extLst>
          </p:cNvPr>
          <p:cNvGrpSpPr/>
          <p:nvPr/>
        </p:nvGrpSpPr>
        <p:grpSpPr>
          <a:xfrm>
            <a:off x="1020286" y="3928449"/>
            <a:ext cx="3313394" cy="2618882"/>
            <a:chOff x="8111612" y="1250254"/>
            <a:chExt cx="3313394" cy="2618882"/>
          </a:xfrm>
          <a:noFill/>
        </p:grpSpPr>
        <p:sp>
          <p:nvSpPr>
            <p:cNvPr id="3" name="Rectangle 2">
              <a:extLst>
                <a:ext uri="{FF2B5EF4-FFF2-40B4-BE49-F238E27FC236}">
                  <a16:creationId xmlns:a16="http://schemas.microsoft.com/office/drawing/2014/main" id="{A8D36D93-8537-A525-7B9D-1C50D16631EE}"/>
                </a:ext>
              </a:extLst>
            </p:cNvPr>
            <p:cNvSpPr/>
            <p:nvPr/>
          </p:nvSpPr>
          <p:spPr>
            <a:xfrm>
              <a:off x="8111612" y="1250254"/>
              <a:ext cx="3087329" cy="2618882"/>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pic>
          <p:nvPicPr>
            <p:cNvPr id="7" name="Picture 2">
              <a:extLst>
                <a:ext uri="{FF2B5EF4-FFF2-40B4-BE49-F238E27FC236}">
                  <a16:creationId xmlns:a16="http://schemas.microsoft.com/office/drawing/2014/main" id="{D0DB9586-9F20-0F4C-9A16-101AA1D9250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4397" r="8168" b="18190"/>
            <a:stretch/>
          </p:blipFill>
          <p:spPr bwMode="auto">
            <a:xfrm>
              <a:off x="8572353" y="1605724"/>
              <a:ext cx="2852653" cy="1506892"/>
            </a:xfrm>
            <a:prstGeom prst="rect">
              <a:avLst/>
            </a:prstGeom>
            <a:grpFill/>
          </p:spPr>
        </p:pic>
        <p:sp>
          <p:nvSpPr>
            <p:cNvPr id="10" name="TextBox 9">
              <a:extLst>
                <a:ext uri="{FF2B5EF4-FFF2-40B4-BE49-F238E27FC236}">
                  <a16:creationId xmlns:a16="http://schemas.microsoft.com/office/drawing/2014/main" id="{7BE128B5-F8BA-AB15-2506-D2BCD51DF64B}"/>
                </a:ext>
              </a:extLst>
            </p:cNvPr>
            <p:cNvSpPr txBox="1"/>
            <p:nvPr/>
          </p:nvSpPr>
          <p:spPr>
            <a:xfrm>
              <a:off x="8752468" y="3271171"/>
              <a:ext cx="2492423" cy="369332"/>
            </a:xfrm>
            <a:prstGeom prst="rect">
              <a:avLst/>
            </a:prstGeom>
            <a:grpFill/>
          </p:spPr>
          <p:txBody>
            <a:bodyPr wrap="square" rtlCol="0">
              <a:spAutoFit/>
            </a:bodyPr>
            <a:lstStyle/>
            <a:p>
              <a:r>
                <a:rPr lang="en-US" b="1">
                  <a:latin typeface="Open Sans" panose="020B0606030504020204" pitchFamily="34" charset="0"/>
                  <a:ea typeface="Open Sans" panose="020B0606030504020204" pitchFamily="34" charset="0"/>
                  <a:cs typeface="Open Sans" panose="020B0606030504020204" pitchFamily="34" charset="0"/>
                </a:rPr>
                <a:t>HOẠT ĐỘNG NHÓM</a:t>
              </a:r>
              <a:endParaRPr lang="vi-VN" b="1">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3292510" y="2781291"/>
            <a:ext cx="6355582" cy="1027974"/>
          </a:xfrm>
          <a:prstGeom prst="rect">
            <a:avLst/>
          </a:prstGeom>
          <a:noFill/>
        </p:spPr>
        <p:txBody>
          <a:bodyPr wrap="square">
            <a:spAutoFit/>
          </a:bodyPr>
          <a:lstStyle/>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Máy tính cấu tạo dựa trên kiến trúc Von Neumann gồm bộ xử lý, bộ nhớ, các cổng kết nối với thiết bị vào – ra và đường truyền giữa các bộ phận đó.</a:t>
            </a:r>
          </a:p>
        </p:txBody>
      </p:sp>
      <p:pic>
        <p:nvPicPr>
          <p:cNvPr id="9" name="y2meta.com-2 Minute Timer-(1080p)">
            <a:hlinkClick r:id="" action="ppaction://media"/>
            <a:extLst>
              <a:ext uri="{FF2B5EF4-FFF2-40B4-BE49-F238E27FC236}">
                <a16:creationId xmlns:a16="http://schemas.microsoft.com/office/drawing/2014/main" id="{F4D80404-55FD-6583-1443-BA367F97C9F5}"/>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7"/>
          <a:srcRect l="17563" t="26213" r="19074" b="25961"/>
          <a:stretch/>
        </p:blipFill>
        <p:spPr>
          <a:xfrm>
            <a:off x="7267936" y="4884354"/>
            <a:ext cx="2972267" cy="1261927"/>
          </a:xfrm>
          <a:prstGeom prst="rect">
            <a:avLst/>
          </a:prstGeom>
        </p:spPr>
      </p:pic>
      <p:sp>
        <p:nvSpPr>
          <p:cNvPr id="11" name="Arrow: Pentagon 10">
            <a:extLst>
              <a:ext uri="{FF2B5EF4-FFF2-40B4-BE49-F238E27FC236}">
                <a16:creationId xmlns:a16="http://schemas.microsoft.com/office/drawing/2014/main" id="{C6306B42-5D99-D757-9EF8-ABCE289D00C0}"/>
              </a:ext>
            </a:extLst>
          </p:cNvPr>
          <p:cNvSpPr/>
          <p:nvPr/>
        </p:nvSpPr>
        <p:spPr>
          <a:xfrm>
            <a:off x="6878474" y="4837558"/>
            <a:ext cx="4164147" cy="1308723"/>
          </a:xfrm>
          <a:prstGeom prst="homePlate">
            <a:avLst/>
          </a:prstGeom>
          <a:solidFill>
            <a:srgbClr val="C9BAC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a:solidFill>
                  <a:schemeClr val="tx1"/>
                </a:solidFill>
                <a:latin typeface="Open Sans" panose="020B0606030504020204" pitchFamily="34" charset="0"/>
                <a:ea typeface="Open Sans" panose="020B0606030504020204" pitchFamily="34" charset="0"/>
                <a:cs typeface="Open Sans" panose="020B0606030504020204" pitchFamily="34" charset="0"/>
              </a:rPr>
              <a:t>BẮT ĐẦU</a:t>
            </a:r>
            <a:endParaRPr lang="vi-VN" sz="4800" b="1">
              <a:solidFill>
                <a:schemeClr val="tx1"/>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12" name="Xem KQ">
            <a:extLst>
              <a:ext uri="{FF2B5EF4-FFF2-40B4-BE49-F238E27FC236}">
                <a16:creationId xmlns:a16="http://schemas.microsoft.com/office/drawing/2014/main" id="{56DE945F-9E43-735E-189B-8297136D3A9E}"/>
              </a:ext>
            </a:extLst>
          </p:cNvPr>
          <p:cNvGrpSpPr/>
          <p:nvPr/>
        </p:nvGrpSpPr>
        <p:grpSpPr>
          <a:xfrm>
            <a:off x="4438302" y="4786386"/>
            <a:ext cx="1364272" cy="1364272"/>
            <a:chOff x="1529772" y="4472665"/>
            <a:chExt cx="1364272" cy="1364272"/>
          </a:xfrm>
        </p:grpSpPr>
        <p:pic>
          <p:nvPicPr>
            <p:cNvPr id="19" name="Picture 2" descr="Note Cartoon Vector Art PNG Images | Free Download On Pngtree">
              <a:extLst>
                <a:ext uri="{FF2B5EF4-FFF2-40B4-BE49-F238E27FC236}">
                  <a16:creationId xmlns:a16="http://schemas.microsoft.com/office/drawing/2014/main" id="{AE7A9421-5D2D-7C2B-394C-20DBBB95BC5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529772" y="4472665"/>
              <a:ext cx="1364272" cy="1364272"/>
            </a:xfrm>
            <a:prstGeom prst="rect">
              <a:avLst/>
            </a:prstGeom>
            <a:noFill/>
            <a:extLst>
              <a:ext uri="{909E8E84-426E-40DD-AFC4-6F175D3DCCD1}">
                <a14:hiddenFill xmlns:a14="http://schemas.microsoft.com/office/drawing/2010/main">
                  <a:solidFill>
                    <a:srgbClr val="FFFFFF"/>
                  </a:solidFill>
                </a14:hiddenFill>
              </a:ext>
            </a:extLst>
          </p:spPr>
        </p:pic>
        <p:sp>
          <p:nvSpPr>
            <p:cNvPr id="20" name="TextBox 19">
              <a:extLst>
                <a:ext uri="{FF2B5EF4-FFF2-40B4-BE49-F238E27FC236}">
                  <a16:creationId xmlns:a16="http://schemas.microsoft.com/office/drawing/2014/main" id="{304171C1-EA48-990B-5CDF-435A408D4AAE}"/>
                </a:ext>
              </a:extLst>
            </p:cNvPr>
            <p:cNvSpPr txBox="1"/>
            <p:nvPr/>
          </p:nvSpPr>
          <p:spPr>
            <a:xfrm>
              <a:off x="1580575" y="4893191"/>
              <a:ext cx="1262667" cy="523220"/>
            </a:xfrm>
            <a:prstGeom prst="rect">
              <a:avLst/>
            </a:prstGeom>
            <a:noFill/>
          </p:spPr>
          <p:txBody>
            <a:bodyPr wrap="square" rtlCol="0">
              <a:spAutoFit/>
            </a:bodyPr>
            <a:lstStyle/>
            <a:p>
              <a:pPr algn="ctr"/>
              <a:r>
                <a:rPr lang="en-US" sz="1400" b="1">
                  <a:latin typeface="Open Sans" panose="020B0606030504020204" pitchFamily="34" charset="0"/>
                  <a:ea typeface="Open Sans" panose="020B0606030504020204" pitchFamily="34" charset="0"/>
                  <a:cs typeface="Open Sans" panose="020B0606030504020204" pitchFamily="34" charset="0"/>
                </a:rPr>
                <a:t>XEM </a:t>
              </a:r>
            </a:p>
            <a:p>
              <a:pPr algn="ctr"/>
              <a:r>
                <a:rPr lang="en-US" sz="1400" b="1">
                  <a:latin typeface="Open Sans" panose="020B0606030504020204" pitchFamily="34" charset="0"/>
                  <a:ea typeface="Open Sans" panose="020B0606030504020204" pitchFamily="34" charset="0"/>
                  <a:cs typeface="Open Sans" panose="020B0606030504020204" pitchFamily="34" charset="0"/>
                </a:rPr>
                <a:t>KẾT QUẢ</a:t>
              </a:r>
              <a:endParaRPr lang="vi-VN" sz="1400" b="1">
                <a:latin typeface="Open Sans" panose="020B0606030504020204" pitchFamily="34" charset="0"/>
                <a:ea typeface="Open Sans" panose="020B0606030504020204" pitchFamily="34" charset="0"/>
                <a:cs typeface="Open Sans" panose="020B0606030504020204" pitchFamily="34" charset="0"/>
              </a:endParaRPr>
            </a:p>
          </p:txBody>
        </p:sp>
      </p:grpSp>
    </p:spTree>
    <p:extLst>
      <p:ext uri="{BB962C8B-B14F-4D97-AF65-F5344CB8AC3E}">
        <p14:creationId xmlns:p14="http://schemas.microsoft.com/office/powerpoint/2010/main" val="1593089215"/>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1+ppt_w/2"/>
                                              </p:val>
                                            </p:tav>
                                          </p:tavLst>
                                        </p:anim>
                                        <p:anim calcmode="lin" valueType="num">
                                          <p:cBhvr additive="base">
                                            <p:cTn id="28" dur="500"/>
                                            <p:tgtEl>
                                              <p:spTgt spid="11"/>
                                            </p:tgtEl>
                                            <p:attrNameLst>
                                              <p:attrName>ppt_y</p:attrName>
                                            </p:attrNameLst>
                                          </p:cBhvr>
                                          <p:tavLst>
                                            <p:tav tm="0">
                                              <p:val>
                                                <p:strVal val="ppt_y"/>
                                              </p:val>
                                            </p:tav>
                                            <p:tav tm="100000">
                                              <p:val>
                                                <p:strVal val="ppt_y"/>
                                              </p:val>
                                            </p:tav>
                                          </p:tavLst>
                                        </p:anim>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35002" fill="hold"/>
                                            <p:tgtEl>
                                              <p:spTgt spid="9"/>
                                            </p:tgtEl>
                                          </p:cBhvr>
                                        </p:cmd>
                                      </p:childTnLst>
                                    </p:cTn>
                                  </p:par>
                                </p:childTnLst>
                              </p:cTn>
                            </p:par>
                          </p:childTnLst>
                        </p:cTn>
                      </p:par>
                    </p:childTnLst>
                  </p:cTn>
                  <p:nextCondLst>
                    <p:cond evt="onClick" delay="0">
                      <p:tgtEl>
                        <p:spTgt spid="11"/>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nextCondLst>
                    <p:cond evt="onClick" delay="0">
                      <p:tgtEl>
                        <p:spTgt spid="12"/>
                      </p:tgtEl>
                    </p:cond>
                  </p:nextCondLst>
                </p:seq>
              </p:childTnLst>
            </p:cTn>
          </p:par>
        </p:tnLst>
        <p:bldLst>
          <p:bldP spid="8" grpId="0"/>
          <p:bldP spid="18" grpId="0"/>
          <p:bldP spid="11" grpId="0" animBg="1"/>
          <p:bldP spid="11" grpId="1"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barn(inVertical)">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par>
                                    <p:cTn id="17" presetID="1" presetClass="entr" presetSubtype="0" fill="hold" grpId="1"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3" restart="whenNotActive" fill="hold" evtFilter="cancelBubble" nodeType="interactiveSeq">
                    <p:stCondLst>
                      <p:cond evt="onClick" delay="0">
                        <p:tgtEl>
                          <p:spTgt spid="11"/>
                        </p:tgtEl>
                      </p:cond>
                    </p:stCondLst>
                    <p:endSync evt="end" delay="0">
                      <p:rtn val="all"/>
                    </p:endSync>
                    <p:childTnLst>
                      <p:par>
                        <p:cTn id="24" fill="hold">
                          <p:stCondLst>
                            <p:cond delay="0"/>
                          </p:stCondLst>
                          <p:childTnLst>
                            <p:par>
                              <p:cTn id="25" fill="hold">
                                <p:stCondLst>
                                  <p:cond delay="0"/>
                                </p:stCondLst>
                                <p:childTnLst>
                                  <p:par>
                                    <p:cTn id="26" presetID="2" presetClass="exit" presetSubtype="2" fill="hold" grpId="0" nodeType="clickEffect">
                                      <p:stCondLst>
                                        <p:cond delay="0"/>
                                      </p:stCondLst>
                                      <p:childTnLst>
                                        <p:anim calcmode="lin" valueType="num">
                                          <p:cBhvr additive="base">
                                            <p:cTn id="27" dur="500"/>
                                            <p:tgtEl>
                                              <p:spTgt spid="11"/>
                                            </p:tgtEl>
                                            <p:attrNameLst>
                                              <p:attrName>ppt_x</p:attrName>
                                            </p:attrNameLst>
                                          </p:cBhvr>
                                          <p:tavLst>
                                            <p:tav tm="0">
                                              <p:val>
                                                <p:strVal val="ppt_x"/>
                                              </p:val>
                                            </p:tav>
                                            <p:tav tm="100000">
                                              <p:val>
                                                <p:strVal val="1+ppt_w/2"/>
                                              </p:val>
                                            </p:tav>
                                          </p:tavLst>
                                        </p:anim>
                                        <p:anim calcmode="lin" valueType="num">
                                          <p:cBhvr additive="base">
                                            <p:cTn id="28" dur="500"/>
                                            <p:tgtEl>
                                              <p:spTgt spid="11"/>
                                            </p:tgtEl>
                                            <p:attrNameLst>
                                              <p:attrName>ppt_y</p:attrName>
                                            </p:attrNameLst>
                                          </p:cBhvr>
                                          <p:tavLst>
                                            <p:tav tm="0">
                                              <p:val>
                                                <p:strVal val="ppt_y"/>
                                              </p:val>
                                            </p:tav>
                                            <p:tav tm="100000">
                                              <p:val>
                                                <p:strVal val="ppt_y"/>
                                              </p:val>
                                            </p:tav>
                                          </p:tavLst>
                                        </p:anim>
                                        <p:set>
                                          <p:cBhvr>
                                            <p:cTn id="29" dur="1" fill="hold">
                                              <p:stCondLst>
                                                <p:cond delay="499"/>
                                              </p:stCondLst>
                                            </p:cTn>
                                            <p:tgtEl>
                                              <p:spTgt spid="11"/>
                                            </p:tgtEl>
                                            <p:attrNameLst>
                                              <p:attrName>style.visibility</p:attrName>
                                            </p:attrNameLst>
                                          </p:cBhvr>
                                          <p:to>
                                            <p:strVal val="hidden"/>
                                          </p:to>
                                        </p:set>
                                      </p:childTnLst>
                                    </p:cTn>
                                  </p:par>
                                </p:childTnLst>
                              </p:cTn>
                            </p:par>
                            <p:par>
                              <p:cTn id="30" fill="hold">
                                <p:stCondLst>
                                  <p:cond delay="500"/>
                                </p:stCondLst>
                                <p:childTnLst>
                                  <p:par>
                                    <p:cTn id="31" presetID="1" presetClass="mediacall" presetSubtype="0" fill="hold" nodeType="afterEffect">
                                      <p:stCondLst>
                                        <p:cond delay="0"/>
                                      </p:stCondLst>
                                      <p:childTnLst>
                                        <p:cmd type="call" cmd="playFrom(0.0)">
                                          <p:cBhvr>
                                            <p:cTn id="32" dur="135002" fill="hold"/>
                                            <p:tgtEl>
                                              <p:spTgt spid="9"/>
                                            </p:tgtEl>
                                          </p:cBhvr>
                                        </p:cmd>
                                      </p:childTnLst>
                                    </p:cTn>
                                  </p:par>
                                </p:childTnLst>
                              </p:cTn>
                            </p:par>
                          </p:childTnLst>
                        </p:cTn>
                      </p:par>
                    </p:childTnLst>
                  </p:cTn>
                  <p:nextCondLst>
                    <p:cond evt="onClick" delay="0">
                      <p:tgtEl>
                        <p:spTgt spid="11"/>
                      </p:tgtEl>
                    </p:cond>
                  </p:nextCondLst>
                </p:seq>
                <p:video>
                  <p:cMediaNode vol="80000">
                    <p:cTn id="33" fill="hold" display="0">
                      <p:stCondLst>
                        <p:cond delay="indefinite"/>
                      </p:stCondLst>
                    </p:cTn>
                    <p:tgtEl>
                      <p:spTgt spid="9"/>
                    </p:tgtEl>
                  </p:cMediaNode>
                </p:video>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16" presetClass="entr" presetSubtype="21" fill="hold" grpId="0" nodeType="click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barn(inVertical)">
                                          <p:cBhvr>
                                            <p:cTn id="39" dur="500"/>
                                            <p:tgtEl>
                                              <p:spTgt spid="18"/>
                                            </p:tgtEl>
                                          </p:cBhvr>
                                        </p:animEffect>
                                      </p:childTnLst>
                                    </p:cTn>
                                  </p:par>
                                </p:childTnLst>
                              </p:cTn>
                            </p:par>
                          </p:childTnLst>
                        </p:cTn>
                      </p:par>
                    </p:childTnLst>
                  </p:cTn>
                  <p:nextCondLst>
                    <p:cond evt="onClick" delay="0">
                      <p:tgtEl>
                        <p:spTgt spid="12"/>
                      </p:tgtEl>
                    </p:cond>
                  </p:nextCondLst>
                </p:seq>
              </p:childTnLst>
            </p:cTn>
          </p:par>
        </p:tnLst>
        <p:bldLst>
          <p:bldP spid="8" grpId="0"/>
          <p:bldP spid="18" grpId="0"/>
          <p:bldP spid="11" grpId="0" animBg="1"/>
          <p:bldP spid="11" grpId="1" animBg="1"/>
        </p:bldLst>
      </p:timing>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897089"/>
              <a:ext cx="3658091" cy="1562944"/>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2</a:t>
              </a:r>
              <a:r>
                <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rPr>
                <a:t>. Máy tính </a:t>
              </a:r>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điện tử</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526312" y="5900422"/>
            <a:ext cx="4666719" cy="390876"/>
          </a:xfrm>
          <a:prstGeom prst="rect">
            <a:avLst/>
          </a:prstGeom>
          <a:noFill/>
        </p:spPr>
        <p:txBody>
          <a:bodyPr wrap="square">
            <a:spAutoFit/>
          </a:bodyPr>
          <a:lstStyle/>
          <a:p>
            <a:pPr algn="just">
              <a:lnSpc>
                <a:spcPct val="115000"/>
              </a:lnSpc>
              <a:spcAft>
                <a:spcPts val="1000"/>
              </a:spcAft>
            </a:pPr>
            <a:r>
              <a:rPr lang="en-US" b="1" i="1">
                <a:latin typeface="Open Sans" panose="020B0606030504020204" pitchFamily="34" charset="0"/>
                <a:ea typeface="Open Sans" panose="020B0606030504020204" pitchFamily="34" charset="0"/>
                <a:cs typeface="Open Sans" panose="020B0606030504020204" pitchFamily="34" charset="0"/>
              </a:rPr>
              <a:t>Nhà toán học John Von Neumann</a:t>
            </a:r>
            <a:endParaRPr lang="vi-VN" b="1" i="1">
              <a:latin typeface="Open Sans" panose="020B0606030504020204" pitchFamily="34" charset="0"/>
              <a:ea typeface="Open Sans" panose="020B0606030504020204" pitchFamily="34" charset="0"/>
              <a:cs typeface="Open Sans" panose="020B0606030504020204" pitchFamily="34" charset="0"/>
            </a:endParaRP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1344521" y="3221347"/>
            <a:ext cx="4003159" cy="2401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2AFE22FE-5D92-8B39-CFD0-C23AB2DEA0D2}"/>
              </a:ext>
            </a:extLst>
          </p:cNvPr>
          <p:cNvPicPr>
            <a:picLocks noChangeAspect="1"/>
          </p:cNvPicPr>
          <p:nvPr/>
        </p:nvPicPr>
        <p:blipFill>
          <a:blip r:embed="rId5"/>
          <a:stretch>
            <a:fillRect/>
          </a:stretch>
        </p:blipFill>
        <p:spPr>
          <a:xfrm>
            <a:off x="5512152" y="3221347"/>
            <a:ext cx="5588044" cy="3069951"/>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4499539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2" presetClass="entr" presetSubtype="1"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anim calcmode="lin" valueType="num">
                                          <p:cBhvr additive="base">
                                            <p:cTn id="23" dur="500"/>
                                            <p:tgtEl>
                                              <p:spTgt spid="3"/>
                                            </p:tgtEl>
                                            <p:attrNameLst>
                                              <p:attrName>ppt_y</p:attrName>
                                            </p:attrNameLst>
                                          </p:cBhvr>
                                          <p:tavLst>
                                            <p:tav tm="0">
                                              <p:val>
                                                <p:strVal val="#ppt_y-#ppt_h*1.125000"/>
                                              </p:val>
                                            </p:tav>
                                            <p:tav tm="100000">
                                              <p:val>
                                                <p:strVal val="#ppt_y"/>
                                              </p:val>
                                            </p:tav>
                                          </p:tavLst>
                                        </p:anim>
                                        <p:animEffect transition="in" filter="wipe(down)">
                                          <p:cBhvr>
                                            <p:cTn id="2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288430" y="1150831"/>
              <a:ext cx="3658091" cy="841585"/>
            </a:xfrm>
            <a:prstGeom prst="rect">
              <a:avLst/>
            </a:prstGeom>
            <a:noFill/>
          </p:spPr>
          <p:txBody>
            <a:bodyPr wrap="square" rtlCol="0">
              <a:spAutoFit/>
            </a:bodyPr>
            <a:lstStyle/>
            <a:p>
              <a:r>
                <a:rPr lang="en-US" sz="3600" b="1">
                  <a:solidFill>
                    <a:srgbClr val="7030A0"/>
                  </a:solidFill>
                  <a:latin typeface="Open Sans" panose="020B0606030504020204" pitchFamily="34" charset="0"/>
                  <a:ea typeface="Open Sans" panose="020B0606030504020204" pitchFamily="34" charset="0"/>
                  <a:cs typeface="Open Sans" panose="020B0606030504020204" pitchFamily="34" charset="0"/>
                </a:rPr>
                <a:t>LUYỆN TẬP</a:t>
              </a:r>
              <a:endParaRPr lang="vi-VN" sz="36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526312" y="2731520"/>
            <a:ext cx="8578387" cy="709425"/>
          </a:xfrm>
          <a:prstGeom prst="rect">
            <a:avLst/>
          </a:prstGeom>
          <a:noFill/>
        </p:spPr>
        <p:txBody>
          <a:bodyPr wrap="square">
            <a:spAutoFit/>
          </a:bodyPr>
          <a:lstStyle/>
          <a:p>
            <a:pPr algn="just">
              <a:lnSpc>
                <a:spcPct val="115000"/>
              </a:lnSpc>
              <a:spcAft>
                <a:spcPts val="1000"/>
              </a:spcAft>
            </a:pPr>
            <a:r>
              <a:rPr lang="vi-VN">
                <a:latin typeface="Open Sans" panose="020B0606030504020204" pitchFamily="34" charset="0"/>
                <a:ea typeface="Open Sans" panose="020B0606030504020204" pitchFamily="34" charset="0"/>
                <a:cs typeface="Open Sans" panose="020B0606030504020204" pitchFamily="34" charset="0"/>
              </a:rPr>
              <a:t>Bài 1. Em hãy nêu một số ví dụ cho thấy sự khác nhau rõ ràng trong hoạt động học tập khi chưa có và khi có các thiết bị công nghệ số hiện nay.</a:t>
            </a: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cstate="hqprint">
            <a:extLst>
              <a:ext uri="{28A0092B-C50C-407E-A947-70E740481C1C}">
                <a14:useLocalDpi xmlns:a14="http://schemas.microsoft.com/office/drawing/2010/main" val="0"/>
              </a:ext>
            </a:extLst>
          </a:blip>
          <a:srcRect/>
          <a:stretch/>
        </p:blipFill>
        <p:spPr bwMode="auto">
          <a:xfrm>
            <a:off x="4962325" y="3528308"/>
            <a:ext cx="2267351" cy="2779895"/>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89461643"/>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par>
                                    <p:cTn id="14" presetID="42" presetClass="entr" presetSubtype="0" fill="hold" nodeType="withEffect">
                                      <p:stCondLst>
                                        <p:cond delay="0"/>
                                      </p:stCondLst>
                                      <p:childTnLst>
                                        <p:set>
                                          <p:cBhvr>
                                            <p:cTn id="15" dur="1" fill="hold">
                                              <p:stCondLst>
                                                <p:cond delay="0"/>
                                              </p:stCondLst>
                                            </p:cTn>
                                            <p:tgtEl>
                                              <p:spTgt spid="2050"/>
                                            </p:tgtEl>
                                            <p:attrNameLst>
                                              <p:attrName>style.visibility</p:attrName>
                                            </p:attrNameLst>
                                          </p:cBhvr>
                                          <p:to>
                                            <p:strVal val="visible"/>
                                          </p:to>
                                        </p:set>
                                        <p:animEffect transition="in" filter="fade">
                                          <p:cBhvr>
                                            <p:cTn id="16" dur="1000"/>
                                            <p:tgtEl>
                                              <p:spTgt spid="2050"/>
                                            </p:tgtEl>
                                          </p:cBhvr>
                                        </p:animEffect>
                                        <p:anim calcmode="lin" valueType="num">
                                          <p:cBhvr>
                                            <p:cTn id="17" dur="1000" fill="hold"/>
                                            <p:tgtEl>
                                              <p:spTgt spid="2050"/>
                                            </p:tgtEl>
                                            <p:attrNameLst>
                                              <p:attrName>ppt_x</p:attrName>
                                            </p:attrNameLst>
                                          </p:cBhvr>
                                          <p:tavLst>
                                            <p:tav tm="0">
                                              <p:val>
                                                <p:strVal val="#ppt_x"/>
                                              </p:val>
                                            </p:tav>
                                            <p:tav tm="100000">
                                              <p:val>
                                                <p:strVal val="#ppt_x"/>
                                              </p:val>
                                            </p:tav>
                                          </p:tavLst>
                                        </p:anim>
                                        <p:anim calcmode="lin" valueType="num">
                                          <p:cBhvr>
                                            <p:cTn id="18" dur="1000" fill="hold"/>
                                            <p:tgtEl>
                                              <p:spTgt spid="205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0F0383C8-A6CE-6D5B-7394-FA5406388E78}"/>
              </a:ext>
            </a:extLst>
          </p:cNvPr>
          <p:cNvGrpSpPr/>
          <p:nvPr/>
        </p:nvGrpSpPr>
        <p:grpSpPr>
          <a:xfrm>
            <a:off x="-161948" y="310722"/>
            <a:ext cx="3508049" cy="2633445"/>
            <a:chOff x="742950" y="-142875"/>
            <a:chExt cx="4268784" cy="3429000"/>
          </a:xfrm>
        </p:grpSpPr>
        <p:pic>
          <p:nvPicPr>
            <p:cNvPr id="5" name="Picture 2" descr="Wood Frame Border PNG Transparent Images Free Download | Vector Files |  Pngtree">
              <a:extLst>
                <a:ext uri="{FF2B5EF4-FFF2-40B4-BE49-F238E27FC236}">
                  <a16:creationId xmlns:a16="http://schemas.microsoft.com/office/drawing/2014/main" id="{7FC24616-2B34-897E-0C31-1C3161FA45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950" y="-142875"/>
              <a:ext cx="4268784"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1AC5DC33-1357-0A0B-66C3-0323B6AA4483}"/>
                </a:ext>
              </a:extLst>
            </p:cNvPr>
            <p:cNvSpPr txBox="1"/>
            <p:nvPr/>
          </p:nvSpPr>
          <p:spPr>
            <a:xfrm>
              <a:off x="1048295" y="950454"/>
              <a:ext cx="3658091" cy="1242340"/>
            </a:xfrm>
            <a:prstGeom prst="rect">
              <a:avLst/>
            </a:prstGeom>
            <a:noFill/>
          </p:spPr>
          <p:txBody>
            <a:bodyPr wrap="square" rtlCol="0">
              <a:spAutoFit/>
            </a:bodyPr>
            <a:lstStyle/>
            <a:p>
              <a:pPr algn="ctr"/>
              <a:r>
                <a:rPr lang="en-US" sz="2800" b="1">
                  <a:solidFill>
                    <a:srgbClr val="7030A0"/>
                  </a:solidFill>
                  <a:latin typeface="Open Sans" panose="020B0606030504020204" pitchFamily="34" charset="0"/>
                  <a:ea typeface="Open Sans" panose="020B0606030504020204" pitchFamily="34" charset="0"/>
                  <a:cs typeface="Open Sans" panose="020B0606030504020204" pitchFamily="34" charset="0"/>
                </a:rPr>
                <a:t>HƯỚNG DẪN VỀ NHÀ</a:t>
              </a:r>
              <a:endParaRPr lang="vi-VN" sz="2800" b="1">
                <a:solidFill>
                  <a:srgbClr val="7030A0"/>
                </a:solidFill>
                <a:latin typeface="Open Sans" panose="020B0606030504020204" pitchFamily="34" charset="0"/>
                <a:ea typeface="Open Sans" panose="020B0606030504020204" pitchFamily="34" charset="0"/>
                <a:cs typeface="Open Sans" panose="020B0606030504020204" pitchFamily="34" charset="0"/>
              </a:endParaRPr>
            </a:p>
          </p:txBody>
        </p:sp>
      </p:grpSp>
      <p:sp>
        <p:nvSpPr>
          <p:cNvPr id="18" name="TextBox 17">
            <a:extLst>
              <a:ext uri="{FF2B5EF4-FFF2-40B4-BE49-F238E27FC236}">
                <a16:creationId xmlns:a16="http://schemas.microsoft.com/office/drawing/2014/main" id="{E89B8015-C5E3-CB3C-7D94-F27E8887B96A}"/>
              </a:ext>
            </a:extLst>
          </p:cNvPr>
          <p:cNvSpPr txBox="1"/>
          <p:nvPr/>
        </p:nvSpPr>
        <p:spPr>
          <a:xfrm>
            <a:off x="1338032" y="3269848"/>
            <a:ext cx="9515936" cy="1339790"/>
          </a:xfrm>
          <a:prstGeom prst="rect">
            <a:avLst/>
          </a:prstGeom>
          <a:noFill/>
        </p:spPr>
        <p:txBody>
          <a:bodyPr wrap="square">
            <a:spAutoFit/>
          </a:bodyPr>
          <a:lstStyle/>
          <a:p>
            <a:pPr algn="just">
              <a:lnSpc>
                <a:spcPct val="115000"/>
              </a:lnSpc>
              <a:spcAft>
                <a:spcPts val="1000"/>
              </a:spcAft>
            </a:pPr>
            <a:r>
              <a:rPr lang="vi-VN" sz="2400">
                <a:latin typeface="Open Sans" panose="020B0606030504020204" pitchFamily="34" charset="0"/>
                <a:ea typeface="Open Sans" panose="020B0606030504020204" pitchFamily="34" charset="0"/>
                <a:cs typeface="Open Sans" panose="020B0606030504020204" pitchFamily="34" charset="0"/>
              </a:rPr>
              <a:t>Sử dụng công cụ tìm kiếm trên </a:t>
            </a:r>
            <a:r>
              <a:rPr lang="en-US" sz="2400">
                <a:latin typeface="Open Sans" panose="020B0606030504020204" pitchFamily="34" charset="0"/>
                <a:ea typeface="Open Sans" panose="020B0606030504020204" pitchFamily="34" charset="0"/>
                <a:cs typeface="Open Sans" panose="020B0606030504020204" pitchFamily="34" charset="0"/>
              </a:rPr>
              <a:t>I</a:t>
            </a:r>
            <a:r>
              <a:rPr lang="vi-VN" sz="2400">
                <a:latin typeface="Open Sans" panose="020B0606030504020204" pitchFamily="34" charset="0"/>
                <a:ea typeface="Open Sans" panose="020B0606030504020204" pitchFamily="34" charset="0"/>
                <a:cs typeface="Open Sans" panose="020B0606030504020204" pitchFamily="34" charset="0"/>
              </a:rPr>
              <a:t>nternet, em hãy cho biết vào thời điểm đất nước ta hoàn toàn thống nhất năm 1975, những thế hệ máy vi tính điện tử nào đã xuất hiện ở nước ta.</a:t>
            </a:r>
          </a:p>
        </p:txBody>
      </p:sp>
      <p:pic>
        <p:nvPicPr>
          <p:cNvPr id="2050" name="Picture 2">
            <a:extLst>
              <a:ext uri="{FF2B5EF4-FFF2-40B4-BE49-F238E27FC236}">
                <a16:creationId xmlns:a16="http://schemas.microsoft.com/office/drawing/2014/main" id="{9521FDE1-83E1-624C-E77A-EC25D0630C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p:blipFill>
        <p:spPr bwMode="auto">
          <a:xfrm>
            <a:off x="8971023" y="507172"/>
            <a:ext cx="2267351" cy="2240541"/>
          </a:xfrm>
          <a:prstGeom prst="rect">
            <a:avLst/>
          </a:prstGeom>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1362412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14:presetBounceEnd="44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44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44000">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barn(inVertical)">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119</TotalTime>
  <Words>502</Words>
  <Application>Microsoft Office PowerPoint</Application>
  <PresentationFormat>Widescreen</PresentationFormat>
  <Paragraphs>48</Paragraphs>
  <Slides>9</Slides>
  <Notes>0</Notes>
  <HiddenSlides>0</HiddenSlides>
  <MMClips>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9</vt:i4>
      </vt:variant>
    </vt:vector>
  </HeadingPairs>
  <TitlesOfParts>
    <vt:vector size="15" baseType="lpstr">
      <vt:lpstr>Arial</vt:lpstr>
      <vt:lpstr>Calibri</vt:lpstr>
      <vt:lpstr>Calibri Light</vt:lpstr>
      <vt:lpstr>Open Sans</vt:lpstr>
      <vt:lpstr>Office Theme</vt:lpstr>
      <vt:lpstr>1_Office Theme</vt:lpstr>
      <vt:lpstr>Tiết 1. Bài 1</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Tiết 1. Bài 1</dc:title>
  <dc:creator>Ban Thinh</dc:creator>
  <cp:lastModifiedBy>Admin</cp:lastModifiedBy>
  <cp:revision>9</cp:revision>
  <dcterms:created xsi:type="dcterms:W3CDTF">2023-06-01T13:00:41Z</dcterms:created>
  <dcterms:modified xsi:type="dcterms:W3CDTF">2025-02-11T10:16:49Z</dcterms:modified>
</cp:coreProperties>
</file>