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76" r:id="rId6"/>
    <p:sldId id="388" r:id="rId7"/>
    <p:sldId id="389" r:id="rId8"/>
    <p:sldId id="377" r:id="rId9"/>
    <p:sldId id="351" r:id="rId10"/>
    <p:sldId id="390" r:id="rId11"/>
    <p:sldId id="391" r:id="rId12"/>
    <p:sldId id="344" r:id="rId13"/>
    <p:sldId id="379" r:id="rId14"/>
    <p:sldId id="378" r:id="rId15"/>
    <p:sldId id="347" r:id="rId16"/>
    <p:sldId id="385" r:id="rId17"/>
    <p:sldId id="369" r:id="rId18"/>
    <p:sldId id="356" r:id="rId19"/>
    <p:sldId id="355" r:id="rId20"/>
    <p:sldId id="380" r:id="rId21"/>
    <p:sldId id="357" r:id="rId22"/>
    <p:sldId id="365" r:id="rId23"/>
    <p:sldId id="366" r:id="rId24"/>
    <p:sldId id="383" r:id="rId25"/>
    <p:sldId id="392" r:id="rId26"/>
    <p:sldId id="393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78909-8AED-9186-CDD1-40003790B08A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268E1-F6CB-1632-0578-8723DEE3E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4" y="1683028"/>
            <a:ext cx="7611391" cy="4989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FAC4C-23BD-FE96-3791-5FA3D6BC35C8}"/>
              </a:ext>
            </a:extLst>
          </p:cNvPr>
          <p:cNvSpPr txBox="1"/>
          <p:nvPr/>
        </p:nvSpPr>
        <p:spPr>
          <a:xfrm>
            <a:off x="2636022" y="1078971"/>
            <a:ext cx="538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thực hiện sản phẩm mĩ thuật thể hiện một khuynh hướng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sáng tác.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9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78909-8AED-9186-CDD1-40003790B08A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FAC4C-23BD-FE96-3791-5FA3D6BC35C8}"/>
              </a:ext>
            </a:extLst>
          </p:cNvPr>
          <p:cNvSpPr txBox="1"/>
          <p:nvPr/>
        </p:nvSpPr>
        <p:spPr>
          <a:xfrm>
            <a:off x="2636022" y="1078971"/>
            <a:ext cx="538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thực hiện sản phẩm mĩ thuật thể hiện một khuynh hướng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sáng tác.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5F9EF-FC34-1402-DDB3-ED5AA059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0" y="1810002"/>
            <a:ext cx="8455353" cy="45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A5A05D-ACA6-E005-FD7C-EAE625011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05" y="680831"/>
            <a:ext cx="2609850" cy="990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38C48C-FA6A-18B4-AB43-C85794C4B134}"/>
              </a:ext>
            </a:extLst>
          </p:cNvPr>
          <p:cNvSpPr txBox="1"/>
          <p:nvPr/>
        </p:nvSpPr>
        <p:spPr>
          <a:xfrm>
            <a:off x="1033669" y="1671431"/>
            <a:ext cx="7354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 và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thảo luận: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Sản phẩm mĩ thuật của bạn thể hiện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khuynh hướng nghệ thuật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thấy vẻ đẹp trong sản 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mĩ thuật của bạn được thể hiện ở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yếu tố tạo hình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giới thiệu những điều thú vị trong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sáng tạo của bạn với bạn bè, thầy cô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và người thân.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Trong quá trình thực hành, sáng tạo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thuật, bạn đã lựa chọn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khuynh hướng sáng tác nào? Vì sao?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256B55-D115-6B64-71B4-22F1FEFA5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19" y="4256754"/>
            <a:ext cx="7172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29519-3631-EB7E-104D-2F9540BB4443}"/>
              </a:ext>
            </a:extLst>
          </p:cNvPr>
          <p:cNvSpPr txBox="1"/>
          <p:nvPr/>
        </p:nvSpPr>
        <p:spPr>
          <a:xfrm>
            <a:off x="409368" y="861391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FF065-E9D4-44BD-9C2B-19B363A3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89" y="1497288"/>
            <a:ext cx="43624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920176-CF1F-F5D6-5FD8-6F1FBE84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4048"/>
            <a:ext cx="77724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D70BA-1259-BFFD-4E6E-C2EEAC2F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9" y="1611382"/>
            <a:ext cx="8749472" cy="39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EBF7E-98B8-58A8-904C-73162B0E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49" y="803413"/>
            <a:ext cx="6584448" cy="59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B4C874-8D44-2AA2-20B5-33E07438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3" y="1296641"/>
            <a:ext cx="8226537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702B1-45E7-F78D-C3B4-2854AF69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69" y="971756"/>
            <a:ext cx="7089154" cy="53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304178" y="125233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AF832-4274-CDFA-2596-632232F7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2" y="1713995"/>
            <a:ext cx="8114412" cy="42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899F04-F223-796C-747B-8052DF86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4" y="1230174"/>
            <a:ext cx="8612511" cy="51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BFCD77-AA55-08EA-E559-3E1B4842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1" y="1150455"/>
            <a:ext cx="7838957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D0A4F-4813-7520-406E-031CD47A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72" y="884997"/>
            <a:ext cx="6915358" cy="57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8D2A2-CD76-AE81-5CE4-02E55DC2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85" y="1289189"/>
            <a:ext cx="7961230" cy="50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18646" y="111447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20FAEB-A2FF-A6BF-4064-ED4C0FE85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0" y="2348488"/>
            <a:ext cx="8332040" cy="34844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70DBDC-6858-C657-3C4A-D3D888A1F204}"/>
              </a:ext>
            </a:extLst>
          </p:cNvPr>
          <p:cNvSpPr txBox="1"/>
          <p:nvPr/>
        </p:nvSpPr>
        <p:spPr>
          <a:xfrm>
            <a:off x="2657061" y="150064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làm cuốn sổ và trang trí từ vật liệu tái sử dụng.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2E1F93-3364-D6C2-DD16-E4497969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5" y="78463"/>
            <a:ext cx="5569745" cy="236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9E62AE-D6C4-574A-2ED8-D10DEBCF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594" y="2429865"/>
            <a:ext cx="5369045" cy="2220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E75C92-288A-3148-936E-92253F424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27" y="4650849"/>
            <a:ext cx="7786012" cy="21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19214C-A7A3-B9B5-0017-C34753B6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9" y="690355"/>
            <a:ext cx="3392970" cy="305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8E9F2-0D7E-ECC5-ABDB-6E0A0EAFF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09" y="3750325"/>
            <a:ext cx="3392970" cy="310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1D025-A548-2286-D104-71F7282AB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511" y="1007736"/>
            <a:ext cx="3531864" cy="54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B2416-BD17-0453-608F-F4008EA2A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" y="1117116"/>
            <a:ext cx="8858250" cy="2847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9C962-6D82-23B6-3037-05A5D5195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8" y="4439271"/>
            <a:ext cx="88106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592D1-55B3-D996-28E6-3EFD471F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30" y="1374913"/>
            <a:ext cx="7073136" cy="51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EEE4C7-7453-E1D5-D793-F278E548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70" y="800307"/>
            <a:ext cx="7426957" cy="57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9ED298-4A48-8B00-98BA-B1896C3B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8" y="712845"/>
            <a:ext cx="6956149" cy="5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8E5738-8C82-73AD-D4FB-3C26DBFC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1099348"/>
            <a:ext cx="8693426" cy="44297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4AF236-4626-FC84-22BB-9608E4C26D65}"/>
              </a:ext>
            </a:extLst>
          </p:cNvPr>
          <p:cNvSpPr txBox="1"/>
          <p:nvPr/>
        </p:nvSpPr>
        <p:spPr>
          <a:xfrm>
            <a:off x="682487" y="5529064"/>
            <a:ext cx="7295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thời kì đương đại, mĩ thuật Việt Nam tiếp thu nhiều khuynh hướng sáng tác đáp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ứng nhu cầu thẩm mĩ và hội nhập với thế giới cũng như tạo nên những phong cách riêng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của nghệ sĩ Việt Nam.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1CF8A-194D-74EC-23B7-2F9CD16EECB1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AD109-E485-8A00-5F1D-0717B539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01" y="1505570"/>
            <a:ext cx="8561398" cy="47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1CF8A-194D-74EC-23B7-2F9CD16EECB1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603C2-0D6D-A870-AE61-FBB9843D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9" y="1404730"/>
            <a:ext cx="4210713" cy="3034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E9B022-4B49-2A08-A673-DB979D00D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253" y="2303710"/>
            <a:ext cx="4338637" cy="3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F3112-FB24-36EA-D730-A5FEC689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7" y="1051478"/>
            <a:ext cx="8087823" cy="56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802FB-963F-A06E-250B-283A186F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5" y="1145484"/>
            <a:ext cx="7452485" cy="5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252</Words>
  <Application>Microsoft Office PowerPoint</Application>
  <PresentationFormat>Trình chiếu Trên màn hình (4:3)</PresentationFormat>
  <Paragraphs>20</Paragraphs>
  <Slides>27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2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Hai Le</cp:lastModifiedBy>
  <cp:revision>135</cp:revision>
  <dcterms:created xsi:type="dcterms:W3CDTF">2021-01-29T04:19:07Z</dcterms:created>
  <dcterms:modified xsi:type="dcterms:W3CDTF">2024-07-27T15:40:04Z</dcterms:modified>
</cp:coreProperties>
</file>