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11" r:id="rId3"/>
    <p:sldId id="324" r:id="rId4"/>
    <p:sldId id="376" r:id="rId5"/>
    <p:sldId id="337" r:id="rId6"/>
    <p:sldId id="377" r:id="rId7"/>
    <p:sldId id="351" r:id="rId8"/>
    <p:sldId id="344" r:id="rId9"/>
    <p:sldId id="379" r:id="rId10"/>
    <p:sldId id="378" r:id="rId11"/>
    <p:sldId id="367" r:id="rId12"/>
    <p:sldId id="368" r:id="rId13"/>
    <p:sldId id="345" r:id="rId14"/>
    <p:sldId id="347" r:id="rId15"/>
    <p:sldId id="369" r:id="rId16"/>
    <p:sldId id="355" r:id="rId17"/>
    <p:sldId id="380" r:id="rId18"/>
    <p:sldId id="356" r:id="rId19"/>
    <p:sldId id="357" r:id="rId20"/>
    <p:sldId id="365" r:id="rId21"/>
    <p:sldId id="366" r:id="rId22"/>
    <p:sldId id="359" r:id="rId23"/>
    <p:sldId id="35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7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9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9.pn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607" y="776716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68151" y="195644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9</a:t>
            </a:r>
          </a:p>
          <a:p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Giáo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dục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nghệ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thuật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6F06F-0CCD-9E37-590F-089080B44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43" y="1553432"/>
            <a:ext cx="202712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3E0F72-3C9E-ACF3-2F8E-0DCFCAB7BB73}"/>
              </a:ext>
            </a:extLst>
          </p:cNvPr>
          <p:cNvSpPr txBox="1"/>
          <p:nvPr/>
        </p:nvSpPr>
        <p:spPr>
          <a:xfrm>
            <a:off x="688492" y="2939725"/>
            <a:ext cx="13796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254540-918B-3173-045E-F8FF9950C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023" y="1848202"/>
            <a:ext cx="6706711" cy="49143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819900-62A0-76D5-BE20-637408125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422" y="941336"/>
            <a:ext cx="8180518" cy="81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16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E640A9-3CEE-810F-4FE6-ACE97719D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118" y="1365801"/>
            <a:ext cx="7350540" cy="496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62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83BCA-E7B8-2727-C768-3F760C1D4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0150"/>
            <a:ext cx="8877300" cy="2628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CA5D03-C250-BBDF-F3AA-10D8A4EEA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" y="4195762"/>
            <a:ext cx="882015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77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8FE6D6-2874-94F8-01DC-B2C8BE12A28C}"/>
              </a:ext>
            </a:extLst>
          </p:cNvPr>
          <p:cNvSpPr txBox="1"/>
          <p:nvPr/>
        </p:nvSpPr>
        <p:spPr>
          <a:xfrm>
            <a:off x="211412" y="712304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C7BB07-4B3A-AD69-C4CE-21C6BB244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12" y="1623666"/>
            <a:ext cx="4122049" cy="3610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81A804-A23C-B7E9-BE41-810567DA2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873" y="1623666"/>
            <a:ext cx="4122049" cy="370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20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1C19A5-6986-2CA7-DA00-177D6E6E7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2182"/>
            <a:ext cx="9144000" cy="427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15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6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AB101B-4264-1EF7-C047-868C11324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723" y="892596"/>
            <a:ext cx="6996319" cy="601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16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5EFE88-8062-7840-A480-FD37BE9E3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26" y="1229553"/>
            <a:ext cx="8323548" cy="538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28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C2F673-05B4-F4A0-44C2-6BA6E54EE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47" y="1057896"/>
            <a:ext cx="7642306" cy="56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94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9D96AC-7B77-F0B7-B959-F0F241D5C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599" y="133971"/>
            <a:ext cx="5705678" cy="65900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22013C-3769-03B4-D00C-7FD205EA82D3}"/>
              </a:ext>
            </a:extLst>
          </p:cNvPr>
          <p:cNvSpPr txBox="1"/>
          <p:nvPr/>
        </p:nvSpPr>
        <p:spPr>
          <a:xfrm>
            <a:off x="425106" y="1177185"/>
            <a:ext cx="2426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262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1644DC-EEA1-8CCC-2A62-1C2DF37BB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5193"/>
            <a:ext cx="9143998" cy="477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86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921120-8E1D-61CC-7EF4-064FF703C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766" y="1172610"/>
            <a:ext cx="9159764" cy="515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70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56EF9D-B139-FCFB-F2B5-502BCA6D6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3" y="1308445"/>
            <a:ext cx="9012334" cy="515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12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AE74A9-2D14-4F8E-983D-2D202A1CB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48" y="1766887"/>
            <a:ext cx="86487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7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03FE5C-B988-70AF-F521-073741B47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" y="1056654"/>
            <a:ext cx="8934450" cy="2809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E9FC7D-3D26-B6D6-944D-47925A601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0" y="4372595"/>
            <a:ext cx="8477250" cy="143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3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80AF2D-A6FA-EDB7-4C0E-4C12A482E952}"/>
              </a:ext>
            </a:extLst>
          </p:cNvPr>
          <p:cNvSpPr txBox="1"/>
          <p:nvPr/>
        </p:nvSpPr>
        <p:spPr>
          <a:xfrm>
            <a:off x="464863" y="2967335"/>
            <a:ext cx="2426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C22730-1870-8274-2063-13A53AC79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131" y="1177185"/>
            <a:ext cx="5766240" cy="564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48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2A2B5D-C7BF-638B-8E93-90269E197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702" y="796787"/>
            <a:ext cx="6337908" cy="45741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5BFB02-C2E9-A8FA-F34C-74E04433D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70935"/>
            <a:ext cx="9143998" cy="130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3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F3782F-9760-68DF-CF75-3F9631722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" y="1308237"/>
            <a:ext cx="9133828" cy="499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94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5ED64F-436A-CE99-1131-4D11E34F5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99942"/>
            <a:ext cx="9129711" cy="520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CA74EF-3762-8D4B-DF68-5FC25880E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8" y="1208225"/>
            <a:ext cx="9115923" cy="551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7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F69FCA-7030-B6EB-AA7A-34D1AA4F5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013" y="629686"/>
            <a:ext cx="6194978" cy="4593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B08C18-E55C-773C-1185-034EED4EC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5407869"/>
            <a:ext cx="9144002" cy="122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17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D4928B-485A-40EF-97CF-EA3F33EA2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7" y="1135752"/>
            <a:ext cx="9101913" cy="572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61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D61959-9C39-8539-AB3A-7C381EA55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41" y="1153352"/>
            <a:ext cx="7818717" cy="555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41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733</TotalTime>
  <Words>37</Words>
  <Application>Microsoft Office PowerPoint</Application>
  <PresentationFormat>Trình chiếu Trên màn hình (4:3)</PresentationFormat>
  <Paragraphs>11</Paragraphs>
  <Slides>23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23</vt:i4>
      </vt:variant>
    </vt:vector>
  </HeadingPairs>
  <TitlesOfParts>
    <vt:vector size="24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Hai Le</cp:lastModifiedBy>
  <cp:revision>119</cp:revision>
  <dcterms:created xsi:type="dcterms:W3CDTF">2021-01-29T04:19:07Z</dcterms:created>
  <dcterms:modified xsi:type="dcterms:W3CDTF">2024-07-22T04:21:03Z</dcterms:modified>
</cp:coreProperties>
</file>