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311" r:id="rId3"/>
    <p:sldId id="324" r:id="rId4"/>
    <p:sldId id="337" r:id="rId5"/>
    <p:sldId id="351" r:id="rId6"/>
    <p:sldId id="352" r:id="rId7"/>
    <p:sldId id="344" r:id="rId8"/>
    <p:sldId id="367" r:id="rId9"/>
    <p:sldId id="368" r:id="rId10"/>
    <p:sldId id="345" r:id="rId11"/>
    <p:sldId id="353" r:id="rId12"/>
    <p:sldId id="370" r:id="rId13"/>
    <p:sldId id="336" r:id="rId14"/>
    <p:sldId id="354" r:id="rId15"/>
    <p:sldId id="346" r:id="rId16"/>
    <p:sldId id="347" r:id="rId17"/>
    <p:sldId id="369" r:id="rId18"/>
    <p:sldId id="355" r:id="rId19"/>
    <p:sldId id="356" r:id="rId20"/>
    <p:sldId id="357" r:id="rId21"/>
    <p:sldId id="365" r:id="rId22"/>
    <p:sldId id="366" r:id="rId23"/>
    <p:sldId id="358" r:id="rId24"/>
    <p:sldId id="359" r:id="rId25"/>
    <p:sldId id="374" r:id="rId26"/>
    <p:sldId id="375" r:id="rId27"/>
    <p:sldId id="360" r:id="rId28"/>
    <p:sldId id="364" r:id="rId29"/>
    <p:sldId id="371" r:id="rId30"/>
    <p:sldId id="372" r:id="rId31"/>
    <p:sldId id="373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0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2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7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02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4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7/22/2024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3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7/22/2024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1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7/22/2024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3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7/22/2024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8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7/22/2024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6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7/22/2024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6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pPr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8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6.pn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4.png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35.png" /><Relationship Id="rId4" Type="http://schemas.openxmlformats.org/officeDocument/2006/relationships/image" Target="../media/image34.png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8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40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7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9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3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66607" y="776716"/>
            <a:ext cx="2819400" cy="2819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68151" y="1956440"/>
            <a:ext cx="5773567" cy="371888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KẾ HOẠCH BÀI DẠY </a:t>
            </a:r>
          </a:p>
          <a:p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MÔN: MĨ THUẬT </a:t>
            </a:r>
          </a:p>
          <a:p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LỚP: 9</a:t>
            </a:r>
          </a:p>
          <a:p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Trường: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Tổ: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Giáo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dục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nghệ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thuật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 và tên giáo viên: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96F06F-0CCD-9E37-590F-089080B44B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743" y="1553432"/>
            <a:ext cx="2027127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567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340FD7EF-78B6-0062-3354-E4F23B0F5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7CF611-DC22-1C4F-0D08-BCE2644DE0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818" y="906064"/>
            <a:ext cx="7090961" cy="569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520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340FD7EF-78B6-0062-3354-E4F23B0F5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EB194E-68C3-C3DA-FA27-A12E87FDB8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78870"/>
            <a:ext cx="9144000" cy="25968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6540965-7815-23FC-19A9-37BF72A32E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88724"/>
            <a:ext cx="2886490" cy="101876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9C550B7-DC18-CF0D-9B79-64385777FB13}"/>
              </a:ext>
            </a:extLst>
          </p:cNvPr>
          <p:cNvSpPr txBox="1"/>
          <p:nvPr/>
        </p:nvSpPr>
        <p:spPr>
          <a:xfrm>
            <a:off x="781878" y="4940466"/>
            <a:ext cx="7620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i="0" dirty="0">
                <a:solidFill>
                  <a:srgbClr val="242021"/>
                </a:solidFill>
                <a:effectLst/>
                <a:latin typeface="ArialMT"/>
              </a:rPr>
              <a:t>Lập kế hoạch sưu tầm sách có thiết kế bìa đẹp để làm triển lãm trong nhà trường, với</a:t>
            </a:r>
            <a:r>
              <a:rPr lang="en-US" sz="2000" b="1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2000" b="1" i="0" dirty="0">
                <a:solidFill>
                  <a:srgbClr val="242021"/>
                </a:solidFill>
                <a:effectLst/>
                <a:latin typeface="ArialMT"/>
              </a:rPr>
              <a:t>mục đích lan toả văn hoá đọc đến với mọi người.</a:t>
            </a:r>
            <a:r>
              <a:rPr lang="vi-VN" sz="2000" b="1" dirty="0"/>
              <a:t> </a:t>
            </a:r>
            <a:br>
              <a:rPr lang="vi-VN" sz="2000" b="1" dirty="0"/>
            </a:b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365224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340FD7EF-78B6-0062-3354-E4F23B0F5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F78AFB-FA14-3195-0D6C-3ADA38CA36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3891"/>
            <a:ext cx="8592101" cy="53464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069A7F1-B55C-D161-93D4-C03C719B51AB}"/>
              </a:ext>
            </a:extLst>
          </p:cNvPr>
          <p:cNvSpPr txBox="1"/>
          <p:nvPr/>
        </p:nvSpPr>
        <p:spPr>
          <a:xfrm>
            <a:off x="211412" y="712304"/>
            <a:ext cx="3008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574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486303-635A-7D54-40DB-ACA6CE8500B2}"/>
              </a:ext>
            </a:extLst>
          </p:cNvPr>
          <p:cNvSpPr txBox="1"/>
          <p:nvPr/>
        </p:nvSpPr>
        <p:spPr>
          <a:xfrm>
            <a:off x="198160" y="818321"/>
            <a:ext cx="3008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F0CD33-4C0A-19E6-E84D-4DD3C925AF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60" y="1410321"/>
            <a:ext cx="8550818" cy="504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901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108251B-AAE5-B6D1-CC2A-C494AD3838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443" y="1240527"/>
            <a:ext cx="6886575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74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586D0B-88CC-57D1-F8E0-56C6119159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044" y="1165778"/>
            <a:ext cx="7966799" cy="519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041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22ABE8-DDB1-3177-AD49-27C46DB10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58945"/>
            <a:ext cx="9144000" cy="355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615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86"/>
            <a:ext cx="914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A0D601-4F1C-5A5F-5A29-CC6D292C1D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369" y="1263718"/>
            <a:ext cx="7879261" cy="534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6160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84E5614-4FE4-17A8-6849-DDEAB42F53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24" y="780637"/>
            <a:ext cx="7067641" cy="28637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337849-889D-4A2E-28FA-E924137A52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1535" y="3644349"/>
            <a:ext cx="4672220" cy="315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4282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9159889-F226-3030-D666-0C9FBB49C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690" y="1201599"/>
            <a:ext cx="8234619" cy="539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262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F0A959B-2BC3-12BA-2805-715CB7C43F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6583"/>
            <a:ext cx="9144000" cy="468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8708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8515A0A-2CF6-65FC-6F43-FF347B35A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660" y="1050441"/>
            <a:ext cx="7539094" cy="561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9866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4EE780D-C1D1-7FE4-EB8E-960A3FB2E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004" y="1148798"/>
            <a:ext cx="7769991" cy="557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8128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9BD9149-F31F-5B0E-ACDE-ED6D5AC6C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253" y="1293329"/>
            <a:ext cx="8451177" cy="509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573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55CFCA-4B1A-BF33-513B-9EDFEEE62F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108" y="722243"/>
            <a:ext cx="7348651" cy="591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3486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79FE5B-CAE2-4C56-BA12-A5DC00E99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845" y="1157080"/>
            <a:ext cx="8176273" cy="534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35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1F1217C-0A59-89F3-7F5F-4A1CA4D90832}"/>
              </a:ext>
            </a:extLst>
          </p:cNvPr>
          <p:cNvSpPr txBox="1"/>
          <p:nvPr/>
        </p:nvSpPr>
        <p:spPr>
          <a:xfrm>
            <a:off x="198160" y="818321"/>
            <a:ext cx="3008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49EC68-ECC9-C271-65B1-BDBF4274A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924" y="1279986"/>
            <a:ext cx="7686784" cy="545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3030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49C2E5A-4514-2172-22EF-A49CB64CA6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808" y="1279986"/>
            <a:ext cx="7910383" cy="530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3506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B7EC91-ADC7-FFC8-51AE-ADA8E6A872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4327"/>
            <a:ext cx="8867775" cy="28860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18E966-8C9A-DC55-DF62-72AB8EB8B1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50402"/>
            <a:ext cx="2466975" cy="8572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236DD23-E28B-D70E-74C4-B248095F13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950" y="5214729"/>
            <a:ext cx="850582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9979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6A94EE-98CF-12C2-808D-64920ECC92C5}"/>
              </a:ext>
            </a:extLst>
          </p:cNvPr>
          <p:cNvSpPr txBox="1"/>
          <p:nvPr/>
        </p:nvSpPr>
        <p:spPr>
          <a:xfrm>
            <a:off x="171656" y="977347"/>
            <a:ext cx="3008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7B138B-DFF7-14F7-B576-D52A404E9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656" y="1729823"/>
            <a:ext cx="8429625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8470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6A94EE-98CF-12C2-808D-64920ECC92C5}"/>
              </a:ext>
            </a:extLst>
          </p:cNvPr>
          <p:cNvSpPr txBox="1"/>
          <p:nvPr/>
        </p:nvSpPr>
        <p:spPr>
          <a:xfrm>
            <a:off x="171656" y="977347"/>
            <a:ext cx="3008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7CC372-082E-9D12-1378-E865A60F6D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159" y="1903550"/>
            <a:ext cx="4991072" cy="35298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98C588-7975-0B7B-5C29-A6D13F417F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3392" y="1553196"/>
            <a:ext cx="3152775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348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60B22A-5B3C-729F-5D86-FC87385868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686" y="1287368"/>
            <a:ext cx="6692349" cy="539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9316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6A94EE-98CF-12C2-808D-64920ECC92C5}"/>
              </a:ext>
            </a:extLst>
          </p:cNvPr>
          <p:cNvSpPr txBox="1"/>
          <p:nvPr/>
        </p:nvSpPr>
        <p:spPr>
          <a:xfrm>
            <a:off x="171656" y="977347"/>
            <a:ext cx="3008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7B138B-DFF7-14F7-B576-D52A404E9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656" y="1729823"/>
            <a:ext cx="8429625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2467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6A94EE-98CF-12C2-808D-64920ECC92C5}"/>
              </a:ext>
            </a:extLst>
          </p:cNvPr>
          <p:cNvSpPr txBox="1"/>
          <p:nvPr/>
        </p:nvSpPr>
        <p:spPr>
          <a:xfrm>
            <a:off x="502961" y="2183295"/>
            <a:ext cx="3008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6ACA99-93E8-D5C6-7DF6-D7A33C503F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3707" y="279372"/>
            <a:ext cx="3664904" cy="28864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985382-5A68-A2CD-29EA-9966E8B1A9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1482" y="3314404"/>
            <a:ext cx="4369354" cy="350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641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EF3909A-4E2D-85CC-6C7B-6FE12DF09A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9689" y="606908"/>
            <a:ext cx="5577302" cy="606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35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7204242-D4E2-3D90-C062-8CDE34AB4A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8" y="1211332"/>
            <a:ext cx="8458200" cy="20764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E877A6-9307-D61C-BE6C-F7E7DB7C0A98}"/>
              </a:ext>
            </a:extLst>
          </p:cNvPr>
          <p:cNvSpPr txBox="1"/>
          <p:nvPr/>
        </p:nvSpPr>
        <p:spPr>
          <a:xfrm>
            <a:off x="595726" y="3198167"/>
            <a:ext cx="3008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0965BA-8590-00F5-0B31-D82D98ECE7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4486" y="3785786"/>
            <a:ext cx="7076661" cy="294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317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6B1470-AF5B-FCBA-49B7-C44E6252FE4C}"/>
              </a:ext>
            </a:extLst>
          </p:cNvPr>
          <p:cNvSpPr txBox="1"/>
          <p:nvPr/>
        </p:nvSpPr>
        <p:spPr>
          <a:xfrm>
            <a:off x="569222" y="804242"/>
            <a:ext cx="3008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551D8D-D6D4-B186-7E6F-5CB0B6E74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339" y="1445104"/>
            <a:ext cx="5625546" cy="23622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41E3EA-3AFB-E7DE-ADBC-92AF8EC95D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1115" y="3773277"/>
            <a:ext cx="7076659" cy="295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083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340FD7EF-78B6-0062-3354-E4F23B0F5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6DD82D-BC3D-F051-7ED5-CAF309FF6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701" y="1131818"/>
            <a:ext cx="8449511" cy="55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61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340FD7EF-78B6-0062-3354-E4F23B0F5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642D6E-7940-2D9D-F069-ED0EC08702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183" y="1189589"/>
            <a:ext cx="7796075" cy="518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462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340FD7EF-78B6-0062-3354-E4F23B0F5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77FF17-617D-719A-F2FE-4E843E9691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29358"/>
            <a:ext cx="9144000" cy="9681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46FEC0-3369-AEE8-B873-A32139C733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091" y="2736392"/>
            <a:ext cx="7572375" cy="40481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90264E8-E5E4-3997-8C40-9F8A5F7FA2E1}"/>
              </a:ext>
            </a:extLst>
          </p:cNvPr>
          <p:cNvSpPr txBox="1"/>
          <p:nvPr/>
        </p:nvSpPr>
        <p:spPr>
          <a:xfrm>
            <a:off x="516213" y="2097546"/>
            <a:ext cx="3008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677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712</TotalTime>
  <Words>88</Words>
  <Application>Microsoft Office PowerPoint</Application>
  <PresentationFormat>Trình chiếu Trên màn hình (4:3)</PresentationFormat>
  <Paragraphs>18</Paragraphs>
  <Slides>31</Slides>
  <Notes>0</Notes>
  <HiddenSlides>0</HiddenSlides>
  <MMClips>0</MMClips>
  <ScaleCrop>false</ScaleCrop>
  <HeadingPairs>
    <vt:vector size="4" baseType="variant">
      <vt:variant>
        <vt:lpstr>Chủ đề</vt:lpstr>
      </vt:variant>
      <vt:variant>
        <vt:i4>1</vt:i4>
      </vt:variant>
      <vt:variant>
        <vt:lpstr>Tiêu đề Bản chiếu</vt:lpstr>
      </vt:variant>
      <vt:variant>
        <vt:i4>31</vt:i4>
      </vt:variant>
    </vt:vector>
  </HeadingPairs>
  <TitlesOfParts>
    <vt:vector size="32" baseType="lpstr"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Hai Le</cp:lastModifiedBy>
  <cp:revision>113</cp:revision>
  <dcterms:created xsi:type="dcterms:W3CDTF">2021-01-29T04:19:07Z</dcterms:created>
  <dcterms:modified xsi:type="dcterms:W3CDTF">2024-07-22T04:19:33Z</dcterms:modified>
</cp:coreProperties>
</file>