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11" r:id="rId3"/>
    <p:sldId id="324" r:id="rId4"/>
    <p:sldId id="337" r:id="rId5"/>
    <p:sldId id="351" r:id="rId6"/>
    <p:sldId id="352" r:id="rId7"/>
    <p:sldId id="344" r:id="rId8"/>
    <p:sldId id="367" r:id="rId9"/>
    <p:sldId id="368" r:id="rId10"/>
    <p:sldId id="345" r:id="rId11"/>
    <p:sldId id="353" r:id="rId12"/>
    <p:sldId id="336" r:id="rId13"/>
    <p:sldId id="354" r:id="rId14"/>
    <p:sldId id="346" r:id="rId15"/>
    <p:sldId id="347" r:id="rId16"/>
    <p:sldId id="369" r:id="rId17"/>
    <p:sldId id="355" r:id="rId18"/>
    <p:sldId id="356" r:id="rId19"/>
    <p:sldId id="357" r:id="rId20"/>
    <p:sldId id="365" r:id="rId21"/>
    <p:sldId id="366" r:id="rId22"/>
    <p:sldId id="358" r:id="rId23"/>
    <p:sldId id="359" r:id="rId24"/>
    <p:sldId id="360" r:id="rId25"/>
    <p:sldId id="363" r:id="rId26"/>
    <p:sldId id="3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0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23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676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7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302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48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38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717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38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381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63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67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7/15/2024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8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pn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8.png" 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31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 /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6607" y="776716"/>
            <a:ext cx="2819400" cy="28194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68151" y="1956440"/>
            <a:ext cx="5773567" cy="3718885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KẾ HOẠCH BÀI DẠY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MÔN: MĨ THUẬT </a:t>
            </a:r>
          </a:p>
          <a:p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LỚP: 9</a:t>
            </a:r>
          </a:p>
          <a:p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Trường: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Tổ: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Giáo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dục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nghệ</a:t>
            </a:r>
            <a:r>
              <a:rPr lang="en-US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4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thuật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r>
              <a:rPr lang="vi-VN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Họ và tên giáo viên:</a:t>
            </a:r>
            <a:endParaRPr lang="en-US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endParaRPr 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96F06F-0CCD-9E37-590F-089080B44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43" y="1553432"/>
            <a:ext cx="2027127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567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4249BA-FED6-6246-949F-4C1A7F174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5209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1BEE3-0BEE-DDAC-95EA-B30BDD8F38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75" y="1128092"/>
            <a:ext cx="7944046" cy="541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224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57AC35-9A9A-6457-0E74-2640DEAEC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204" y="1064213"/>
            <a:ext cx="7911550" cy="23647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486303-635A-7D54-40DB-ACA6CE8500B2}"/>
              </a:ext>
            </a:extLst>
          </p:cNvPr>
          <p:cNvSpPr txBox="1"/>
          <p:nvPr/>
        </p:nvSpPr>
        <p:spPr>
          <a:xfrm>
            <a:off x="463204" y="342900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B7AA8D-2C94-B413-8A57-178B25CF9D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591" y="3440700"/>
            <a:ext cx="5110163" cy="336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901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2DCC43E-C7F1-B355-21D1-3BCEF11C9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635" y="819564"/>
            <a:ext cx="7182887" cy="56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4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D87E01F-A542-3F4E-28F9-6348FD0FA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183745"/>
            <a:ext cx="9144000" cy="2794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30D90E-44AD-4B2C-647E-602476EA4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0659"/>
            <a:ext cx="9144000" cy="1754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041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B46E0F-D2DE-3310-0363-A44BCB395BAC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DCFE4F-B2E5-F87E-08F5-89404F0965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675528"/>
            <a:ext cx="9144000" cy="4139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6152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6B46E0F-D2DE-3310-0363-A44BCB395BAC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825F9B-ADEE-4BAA-4A50-4A5A03B6B9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0" y="1782624"/>
            <a:ext cx="7343775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616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34BF28B-BDC8-222F-0A35-5B56EEE2A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" y="1924050"/>
            <a:ext cx="8382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2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89F64-6BA2-404B-9FF2-A291B0A898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58" y="1204705"/>
            <a:ext cx="8050009" cy="524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2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EC7957-F702-7F8B-A421-601CFCFB4B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1753842"/>
            <a:ext cx="91059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86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4FCC2F-1C1C-5544-A375-E73756E29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98" y="1235558"/>
            <a:ext cx="83820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87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681995-6FC4-B9C7-9971-664EA551A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465" y="1042988"/>
            <a:ext cx="7606127" cy="532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812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EC9707C-C7AB-B64D-F4DE-0AB41D271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670" y="1323559"/>
            <a:ext cx="7644660" cy="5156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018C05-9029-4F4E-C2A0-157081AA3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154" y="784362"/>
            <a:ext cx="5595709" cy="593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486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87F7DBD-A6EB-1507-FF5A-815782EA5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296" y="124135"/>
            <a:ext cx="8689674" cy="272508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D74E0A5-6EDB-CB7D-513E-77C1F196B414}"/>
              </a:ext>
            </a:extLst>
          </p:cNvPr>
          <p:cNvSpPr txBox="1"/>
          <p:nvPr/>
        </p:nvSpPr>
        <p:spPr>
          <a:xfrm>
            <a:off x="370439" y="3429000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C40153-725F-5988-BA1C-8D8C4C370B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960" y="2801127"/>
            <a:ext cx="6144040" cy="4056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935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9C9A73E-FA11-F6CE-1AAD-EEE6C8F81E55}"/>
              </a:ext>
            </a:extLst>
          </p:cNvPr>
          <p:cNvSpPr txBox="1"/>
          <p:nvPr/>
        </p:nvSpPr>
        <p:spPr>
          <a:xfrm>
            <a:off x="622231" y="724027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A84746-CB20-3D1A-66FD-E1CE2ACC37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" y="1260662"/>
            <a:ext cx="9144000" cy="559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7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B57E74-2C46-1D34-D933-82DEB900A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73" y="1041124"/>
            <a:ext cx="8705850" cy="2628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3A1497-F9E8-476D-604A-C3CDEB323A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23" y="4140476"/>
            <a:ext cx="87630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12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06A94EE-98CF-12C2-808D-64920ECC92C5}"/>
              </a:ext>
            </a:extLst>
          </p:cNvPr>
          <p:cNvSpPr txBox="1"/>
          <p:nvPr/>
        </p:nvSpPr>
        <p:spPr>
          <a:xfrm>
            <a:off x="343935" y="2236304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3D2B26-8F8E-8C2D-BB78-EABE102DB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373" y="1181675"/>
            <a:ext cx="5938897" cy="547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847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1DB4E0-46EC-08B6-D033-2B9DE57AA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3229" y="804448"/>
            <a:ext cx="7065065" cy="560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31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3F9FC9-63C2-1679-C0DC-A7C62822F1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33286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F1E6C8C-2322-CA2B-54BD-B8FCE463A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" y="3328634"/>
            <a:ext cx="9144000" cy="365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5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EF2B6AF-E5A1-5FDF-17BD-7003466B5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61" y="1208639"/>
            <a:ext cx="8694677" cy="4966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317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9144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B1470-AF5B-FCBA-49B7-C44E6252FE4C}"/>
              </a:ext>
            </a:extLst>
          </p:cNvPr>
          <p:cNvSpPr txBox="1"/>
          <p:nvPr/>
        </p:nvSpPr>
        <p:spPr>
          <a:xfrm>
            <a:off x="648735" y="1042781"/>
            <a:ext cx="30082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Phần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tham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khảo</a:t>
            </a:r>
            <a:endParaRPr lang="en-US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39E61-965D-AF84-AACF-80341C5B8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048" y="1663471"/>
            <a:ext cx="8449903" cy="459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837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0FE6BB-D07B-02BA-01CE-576C288EF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760" y="1243840"/>
            <a:ext cx="8658480" cy="401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1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E805E96-BDD7-132D-D81D-890FC05DC6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167" y="1098687"/>
            <a:ext cx="7882809" cy="536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462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7">
            <a:extLst>
              <a:ext uri="{FF2B5EF4-FFF2-40B4-BE49-F238E27FC236}">
                <a16:creationId xmlns:a16="http://schemas.microsoft.com/office/drawing/2014/main" id="{340FD7EF-78B6-0062-3354-E4F23B0F52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C14EA-3DED-97B2-DA80-5482035A5F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264" y="1201805"/>
            <a:ext cx="8517471" cy="546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6770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690</TotalTime>
  <Words>46</Words>
  <Application>Microsoft Office PowerPoint</Application>
  <PresentationFormat>Trình chiếu Trên màn hình (4:3)</PresentationFormat>
  <Paragraphs>14</Paragraphs>
  <Slides>26</Slides>
  <Notes>0</Notes>
  <HiddenSlides>0</HiddenSlides>
  <MMClips>0</MMClips>
  <ScaleCrop>false</ScaleCrop>
  <HeadingPairs>
    <vt:vector size="4" baseType="variant">
      <vt:variant>
        <vt:lpstr>Chủ đề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27" baseType="lpstr"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84974282881</cp:lastModifiedBy>
  <cp:revision>110</cp:revision>
  <dcterms:created xsi:type="dcterms:W3CDTF">2021-01-29T04:19:07Z</dcterms:created>
  <dcterms:modified xsi:type="dcterms:W3CDTF">2024-07-15T09:25:49Z</dcterms:modified>
</cp:coreProperties>
</file>