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1" r:id="rId2"/>
    <p:sldId id="267" r:id="rId3"/>
    <p:sldId id="308" r:id="rId4"/>
    <p:sldId id="257" r:id="rId5"/>
    <p:sldId id="271" r:id="rId6"/>
    <p:sldId id="270" r:id="rId7"/>
    <p:sldId id="312" r:id="rId8"/>
    <p:sldId id="309" r:id="rId9"/>
    <p:sldId id="310" r:id="rId10"/>
    <p:sldId id="294" r:id="rId11"/>
    <p:sldId id="295" r:id="rId12"/>
    <p:sldId id="260" r:id="rId13"/>
    <p:sldId id="291" r:id="rId14"/>
    <p:sldId id="301" r:id="rId15"/>
    <p:sldId id="296" r:id="rId16"/>
    <p:sldId id="284" r:id="rId17"/>
    <p:sldId id="287" r:id="rId18"/>
    <p:sldId id="285" r:id="rId19"/>
    <p:sldId id="292" r:id="rId20"/>
    <p:sldId id="275" r:id="rId21"/>
    <p:sldId id="277" r:id="rId22"/>
    <p:sldId id="306" r:id="rId23"/>
    <p:sldId id="290" r:id="rId24"/>
    <p:sldId id="313" r:id="rId25"/>
    <p:sldId id="314" r:id="rId26"/>
    <p:sldId id="30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E2A"/>
    <a:srgbClr val="0008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1" autoAdjust="0"/>
    <p:restoredTop sz="94671" autoAdjust="0"/>
  </p:normalViewPr>
  <p:slideViewPr>
    <p:cSldViewPr>
      <p:cViewPr varScale="1">
        <p:scale>
          <a:sx n="77" d="100"/>
          <a:sy n="77" d="100"/>
        </p:scale>
        <p:origin x="123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10172-938C-45B2-A70A-D7183431C57A}" type="datetimeFigureOut">
              <a:rPr lang="en-US" smtClean="0"/>
              <a:pPr/>
              <a:t>3/2/2023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E0A20-942D-49F6-A0DB-FC6BC0924E98}" type="slidenum">
              <a:rPr lang="en-US" smtClean="0"/>
              <a:pPr/>
              <a:t>‹#›</a:t>
            </a:fld>
            <a:endParaRPr lang="en-US" dirty="0"/>
          </a:p>
        </p:txBody>
      </p:sp>
    </p:spTree>
    <p:extLst>
      <p:ext uri="{BB962C8B-B14F-4D97-AF65-F5344CB8AC3E}">
        <p14:creationId xmlns:p14="http://schemas.microsoft.com/office/powerpoint/2010/main" val="1159633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9A2D3E-5CE1-4D5C-B006-D495E2408449}" type="datetimeFigureOut">
              <a:rPr lang="en-US" smtClean="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1A942-07C5-4989-BA9A-CA9FF13687A1}" type="slidenum">
              <a:rPr lang="en-US" smtClean="0"/>
              <a:pPr/>
              <a:t>‹#›</a:t>
            </a:fld>
            <a:endParaRPr lang="en-US" dirty="0"/>
          </a:p>
        </p:txBody>
      </p:sp>
    </p:spTree>
    <p:extLst>
      <p:ext uri="{BB962C8B-B14F-4D97-AF65-F5344CB8AC3E}">
        <p14:creationId xmlns:p14="http://schemas.microsoft.com/office/powerpoint/2010/main" val="333528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9A2D3E-5CE1-4D5C-B006-D495E2408449}" type="datetimeFigureOut">
              <a:rPr lang="en-US" smtClean="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1A942-07C5-4989-BA9A-CA9FF13687A1}" type="slidenum">
              <a:rPr lang="en-US" smtClean="0"/>
              <a:pPr/>
              <a:t>‹#›</a:t>
            </a:fld>
            <a:endParaRPr lang="en-US" dirty="0"/>
          </a:p>
        </p:txBody>
      </p:sp>
    </p:spTree>
    <p:extLst>
      <p:ext uri="{BB962C8B-B14F-4D97-AF65-F5344CB8AC3E}">
        <p14:creationId xmlns:p14="http://schemas.microsoft.com/office/powerpoint/2010/main" val="330304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9A2D3E-5CE1-4D5C-B006-D495E2408449}" type="datetimeFigureOut">
              <a:rPr lang="en-US" smtClean="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1A942-07C5-4989-BA9A-CA9FF13687A1}" type="slidenum">
              <a:rPr lang="en-US" smtClean="0"/>
              <a:pPr/>
              <a:t>‹#›</a:t>
            </a:fld>
            <a:endParaRPr lang="en-US" dirty="0"/>
          </a:p>
        </p:txBody>
      </p:sp>
    </p:spTree>
    <p:extLst>
      <p:ext uri="{BB962C8B-B14F-4D97-AF65-F5344CB8AC3E}">
        <p14:creationId xmlns:p14="http://schemas.microsoft.com/office/powerpoint/2010/main" val="4246547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F096EBE-A090-4A9D-9CF6-79D48A913520}" type="slidenum">
              <a:rPr lang="en-US" altLang="en-US"/>
              <a:pPr>
                <a:defRPr/>
              </a:pPr>
              <a:t>‹#›</a:t>
            </a:fld>
            <a:endParaRPr lang="en-US" altLang="en-US"/>
          </a:p>
        </p:txBody>
      </p:sp>
    </p:spTree>
    <p:extLst>
      <p:ext uri="{BB962C8B-B14F-4D97-AF65-F5344CB8AC3E}">
        <p14:creationId xmlns:p14="http://schemas.microsoft.com/office/powerpoint/2010/main" val="244358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9A2D3E-5CE1-4D5C-B006-D495E2408449}" type="datetimeFigureOut">
              <a:rPr lang="en-US" smtClean="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1A942-07C5-4989-BA9A-CA9FF13687A1}" type="slidenum">
              <a:rPr lang="en-US" smtClean="0"/>
              <a:pPr/>
              <a:t>‹#›</a:t>
            </a:fld>
            <a:endParaRPr lang="en-US" dirty="0"/>
          </a:p>
        </p:txBody>
      </p:sp>
    </p:spTree>
    <p:extLst>
      <p:ext uri="{BB962C8B-B14F-4D97-AF65-F5344CB8AC3E}">
        <p14:creationId xmlns:p14="http://schemas.microsoft.com/office/powerpoint/2010/main" val="44798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9A2D3E-5CE1-4D5C-B006-D495E2408449}" type="datetimeFigureOut">
              <a:rPr lang="en-US" smtClean="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1A942-07C5-4989-BA9A-CA9FF13687A1}" type="slidenum">
              <a:rPr lang="en-US" smtClean="0"/>
              <a:pPr/>
              <a:t>‹#›</a:t>
            </a:fld>
            <a:endParaRPr lang="en-US" dirty="0"/>
          </a:p>
        </p:txBody>
      </p:sp>
    </p:spTree>
    <p:extLst>
      <p:ext uri="{BB962C8B-B14F-4D97-AF65-F5344CB8AC3E}">
        <p14:creationId xmlns:p14="http://schemas.microsoft.com/office/powerpoint/2010/main" val="140995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9A2D3E-5CE1-4D5C-B006-D495E2408449}" type="datetimeFigureOut">
              <a:rPr lang="en-US" smtClean="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1A942-07C5-4989-BA9A-CA9FF13687A1}" type="slidenum">
              <a:rPr lang="en-US" smtClean="0"/>
              <a:pPr/>
              <a:t>‹#›</a:t>
            </a:fld>
            <a:endParaRPr lang="en-US" dirty="0"/>
          </a:p>
        </p:txBody>
      </p:sp>
    </p:spTree>
    <p:extLst>
      <p:ext uri="{BB962C8B-B14F-4D97-AF65-F5344CB8AC3E}">
        <p14:creationId xmlns:p14="http://schemas.microsoft.com/office/powerpoint/2010/main" val="188852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9A2D3E-5CE1-4D5C-B006-D495E2408449}" type="datetimeFigureOut">
              <a:rPr lang="en-US" smtClean="0"/>
              <a:pPr/>
              <a:t>3/2/2023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71A942-07C5-4989-BA9A-CA9FF13687A1}" type="slidenum">
              <a:rPr lang="en-US" smtClean="0"/>
              <a:pPr/>
              <a:t>‹#›</a:t>
            </a:fld>
            <a:endParaRPr lang="en-US" dirty="0"/>
          </a:p>
        </p:txBody>
      </p:sp>
    </p:spTree>
    <p:extLst>
      <p:ext uri="{BB962C8B-B14F-4D97-AF65-F5344CB8AC3E}">
        <p14:creationId xmlns:p14="http://schemas.microsoft.com/office/powerpoint/2010/main" val="167534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9A2D3E-5CE1-4D5C-B006-D495E2408449}" type="datetimeFigureOut">
              <a:rPr lang="en-US" smtClean="0"/>
              <a:pPr/>
              <a:t>3/2/2023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71A942-07C5-4989-BA9A-CA9FF13687A1}" type="slidenum">
              <a:rPr lang="en-US" smtClean="0"/>
              <a:pPr/>
              <a:t>‹#›</a:t>
            </a:fld>
            <a:endParaRPr lang="en-US" dirty="0"/>
          </a:p>
        </p:txBody>
      </p:sp>
    </p:spTree>
    <p:extLst>
      <p:ext uri="{BB962C8B-B14F-4D97-AF65-F5344CB8AC3E}">
        <p14:creationId xmlns:p14="http://schemas.microsoft.com/office/powerpoint/2010/main" val="366596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A2D3E-5CE1-4D5C-B006-D495E2408449}" type="datetimeFigureOut">
              <a:rPr lang="en-US" smtClean="0"/>
              <a:pPr/>
              <a:t>3/2/2023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71A942-07C5-4989-BA9A-CA9FF13687A1}" type="slidenum">
              <a:rPr lang="en-US" smtClean="0"/>
              <a:pPr/>
              <a:t>‹#›</a:t>
            </a:fld>
            <a:endParaRPr lang="en-US" dirty="0"/>
          </a:p>
        </p:txBody>
      </p:sp>
    </p:spTree>
    <p:extLst>
      <p:ext uri="{BB962C8B-B14F-4D97-AF65-F5344CB8AC3E}">
        <p14:creationId xmlns:p14="http://schemas.microsoft.com/office/powerpoint/2010/main" val="9013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9A2D3E-5CE1-4D5C-B006-D495E2408449}" type="datetimeFigureOut">
              <a:rPr lang="en-US" smtClean="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1A942-07C5-4989-BA9A-CA9FF13687A1}" type="slidenum">
              <a:rPr lang="en-US" smtClean="0"/>
              <a:pPr/>
              <a:t>‹#›</a:t>
            </a:fld>
            <a:endParaRPr lang="en-US" dirty="0"/>
          </a:p>
        </p:txBody>
      </p:sp>
    </p:spTree>
    <p:extLst>
      <p:ext uri="{BB962C8B-B14F-4D97-AF65-F5344CB8AC3E}">
        <p14:creationId xmlns:p14="http://schemas.microsoft.com/office/powerpoint/2010/main" val="190840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9A2D3E-5CE1-4D5C-B006-D495E2408449}" type="datetimeFigureOut">
              <a:rPr lang="en-US" smtClean="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1A942-07C5-4989-BA9A-CA9FF13687A1}" type="slidenum">
              <a:rPr lang="en-US" smtClean="0"/>
              <a:pPr/>
              <a:t>‹#›</a:t>
            </a:fld>
            <a:endParaRPr lang="en-US" dirty="0"/>
          </a:p>
        </p:txBody>
      </p:sp>
    </p:spTree>
    <p:extLst>
      <p:ext uri="{BB962C8B-B14F-4D97-AF65-F5344CB8AC3E}">
        <p14:creationId xmlns:p14="http://schemas.microsoft.com/office/powerpoint/2010/main" val="234099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491">
              <a:srgbClr val="CEDBEC"/>
            </a:gs>
            <a:gs pos="57498">
              <a:srgbClr val="C0D1E7"/>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A2D3E-5CE1-4D5C-B006-D495E2408449}" type="datetimeFigureOut">
              <a:rPr lang="en-US" smtClean="0"/>
              <a:pPr/>
              <a:t>3/2/2023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1A942-07C5-4989-BA9A-CA9FF13687A1}" type="slidenum">
              <a:rPr lang="en-US" smtClean="0"/>
              <a:pPr/>
              <a:t>‹#›</a:t>
            </a:fld>
            <a:endParaRPr lang="en-US" dirty="0"/>
          </a:p>
        </p:txBody>
      </p:sp>
    </p:spTree>
    <p:extLst>
      <p:ext uri="{BB962C8B-B14F-4D97-AF65-F5344CB8AC3E}">
        <p14:creationId xmlns:p14="http://schemas.microsoft.com/office/powerpoint/2010/main" val="3984029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ClipArt/Anhdong/Nguoi_vat/ag00355_.gif" TargetMode="External"/><Relationship Id="rId3" Type="http://schemas.openxmlformats.org/officeDocument/2006/relationships/audio" Target="../media/audio2.wav"/><Relationship Id="rId7"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emf"/><Relationship Id="rId4" Type="http://schemas.openxmlformats.org/officeDocument/2006/relationships/image" Target="../media/image1.emf"/><Relationship Id="rId9"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gif"/></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7.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46.jpeg"/><Relationship Id="rId4" Type="http://schemas.openxmlformats.org/officeDocument/2006/relationships/slide" Target="slide26.xml"/></Relationships>
</file>

<file path=ppt/slides/_rels/slide21.xml.rels><?xml version="1.0" encoding="UTF-8" standalone="yes"?>
<Relationships xmlns="http://schemas.openxmlformats.org/package/2006/relationships"><Relationship Id="rId3" Type="http://schemas.openxmlformats.org/officeDocument/2006/relationships/audio" Target="file:///H:\du%20thi\su%20dung%203.wav" TargetMode="External"/><Relationship Id="rId7" Type="http://schemas.openxmlformats.org/officeDocument/2006/relationships/image" Target="../media/image50.jpeg"/><Relationship Id="rId2" Type="http://schemas.openxmlformats.org/officeDocument/2006/relationships/audio" Target="file:///H:\du%20thi\su%20dung%202.wav" TargetMode="External"/><Relationship Id="rId1" Type="http://schemas.openxmlformats.org/officeDocument/2006/relationships/audio" Target="file:///H:\du%20thi\su%20dung%201.wav" TargetMode="External"/><Relationship Id="rId6" Type="http://schemas.openxmlformats.org/officeDocument/2006/relationships/image" Target="../media/image49.png"/><Relationship Id="rId5" Type="http://schemas.openxmlformats.org/officeDocument/2006/relationships/image" Target="../media/image48.gif"/><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2.bin"/><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2381250" y="1524000"/>
            <a:ext cx="5695950" cy="457200"/>
            <a:chOff x="1500" y="1248"/>
            <a:chExt cx="3588" cy="288"/>
          </a:xfrm>
        </p:grpSpPr>
        <p:sp>
          <p:nvSpPr>
            <p:cNvPr id="7474" name="AutoShape 3"/>
            <p:cNvSpPr>
              <a:spLocks noChangeArrowheads="1"/>
            </p:cNvSpPr>
            <p:nvPr/>
          </p:nvSpPr>
          <p:spPr bwMode="auto">
            <a:xfrm>
              <a:off x="1500" y="12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75" name="AutoShape 4"/>
            <p:cNvSpPr>
              <a:spLocks noChangeArrowheads="1"/>
            </p:cNvSpPr>
            <p:nvPr/>
          </p:nvSpPr>
          <p:spPr bwMode="auto">
            <a:xfrm>
              <a:off x="1800" y="12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76" name="AutoShape 5"/>
            <p:cNvSpPr>
              <a:spLocks noChangeArrowheads="1"/>
            </p:cNvSpPr>
            <p:nvPr/>
          </p:nvSpPr>
          <p:spPr bwMode="auto">
            <a:xfrm>
              <a:off x="2100" y="12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77" name="AutoShape 6"/>
            <p:cNvSpPr>
              <a:spLocks noChangeArrowheads="1"/>
            </p:cNvSpPr>
            <p:nvPr/>
          </p:nvSpPr>
          <p:spPr bwMode="auto">
            <a:xfrm>
              <a:off x="2400" y="12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78" name="AutoShape 7"/>
            <p:cNvSpPr>
              <a:spLocks noChangeArrowheads="1"/>
            </p:cNvSpPr>
            <p:nvPr/>
          </p:nvSpPr>
          <p:spPr bwMode="auto">
            <a:xfrm>
              <a:off x="2700" y="12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79" name="AutoShape 8"/>
            <p:cNvSpPr>
              <a:spLocks noChangeArrowheads="1"/>
            </p:cNvSpPr>
            <p:nvPr/>
          </p:nvSpPr>
          <p:spPr bwMode="auto">
            <a:xfrm>
              <a:off x="3000" y="12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80" name="AutoShape 9"/>
            <p:cNvSpPr>
              <a:spLocks noChangeArrowheads="1"/>
            </p:cNvSpPr>
            <p:nvPr/>
          </p:nvSpPr>
          <p:spPr bwMode="auto">
            <a:xfrm>
              <a:off x="3300" y="12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81" name="AutoShape 10"/>
            <p:cNvSpPr>
              <a:spLocks noChangeArrowheads="1"/>
            </p:cNvSpPr>
            <p:nvPr/>
          </p:nvSpPr>
          <p:spPr bwMode="auto">
            <a:xfrm>
              <a:off x="3600" y="12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82" name="AutoShape 11"/>
            <p:cNvSpPr>
              <a:spLocks noChangeArrowheads="1"/>
            </p:cNvSpPr>
            <p:nvPr/>
          </p:nvSpPr>
          <p:spPr bwMode="auto">
            <a:xfrm>
              <a:off x="3900" y="12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83" name="AutoShape 12"/>
            <p:cNvSpPr>
              <a:spLocks noChangeArrowheads="1"/>
            </p:cNvSpPr>
            <p:nvPr/>
          </p:nvSpPr>
          <p:spPr bwMode="auto">
            <a:xfrm>
              <a:off x="4200" y="12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84" name="AutoShape 13"/>
            <p:cNvSpPr>
              <a:spLocks noChangeArrowheads="1"/>
            </p:cNvSpPr>
            <p:nvPr/>
          </p:nvSpPr>
          <p:spPr bwMode="auto">
            <a:xfrm>
              <a:off x="4500" y="12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85" name="AutoShape 14"/>
            <p:cNvSpPr>
              <a:spLocks noChangeArrowheads="1"/>
            </p:cNvSpPr>
            <p:nvPr/>
          </p:nvSpPr>
          <p:spPr bwMode="auto">
            <a:xfrm>
              <a:off x="4800" y="12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grpSp>
      <p:grpSp>
        <p:nvGrpSpPr>
          <p:cNvPr id="73743" name="Group 15"/>
          <p:cNvGrpSpPr>
            <a:grpSpLocks/>
          </p:cNvGrpSpPr>
          <p:nvPr/>
        </p:nvGrpSpPr>
        <p:grpSpPr bwMode="auto">
          <a:xfrm>
            <a:off x="2381250" y="1524000"/>
            <a:ext cx="5695950" cy="457200"/>
            <a:chOff x="1500" y="1728"/>
            <a:chExt cx="3588" cy="288"/>
          </a:xfrm>
        </p:grpSpPr>
        <p:sp>
          <p:nvSpPr>
            <p:cNvPr id="7462" name="AutoShape 16"/>
            <p:cNvSpPr>
              <a:spLocks noChangeArrowheads="1"/>
            </p:cNvSpPr>
            <p:nvPr/>
          </p:nvSpPr>
          <p:spPr bwMode="auto">
            <a:xfrm>
              <a:off x="1500" y="172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1</a:t>
              </a:r>
            </a:p>
          </p:txBody>
        </p:sp>
        <p:sp>
          <p:nvSpPr>
            <p:cNvPr id="7463" name="AutoShape 17"/>
            <p:cNvSpPr>
              <a:spLocks noChangeArrowheads="1"/>
            </p:cNvSpPr>
            <p:nvPr/>
          </p:nvSpPr>
          <p:spPr bwMode="auto">
            <a:xfrm>
              <a:off x="1800" y="172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2</a:t>
              </a:r>
            </a:p>
          </p:txBody>
        </p:sp>
        <p:sp>
          <p:nvSpPr>
            <p:cNvPr id="7464" name="AutoShape 18"/>
            <p:cNvSpPr>
              <a:spLocks noChangeArrowheads="1"/>
            </p:cNvSpPr>
            <p:nvPr/>
          </p:nvSpPr>
          <p:spPr bwMode="auto">
            <a:xfrm>
              <a:off x="2100" y="172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3</a:t>
              </a:r>
            </a:p>
          </p:txBody>
        </p:sp>
        <p:sp>
          <p:nvSpPr>
            <p:cNvPr id="7465" name="AutoShape 19"/>
            <p:cNvSpPr>
              <a:spLocks noChangeArrowheads="1"/>
            </p:cNvSpPr>
            <p:nvPr/>
          </p:nvSpPr>
          <p:spPr bwMode="auto">
            <a:xfrm>
              <a:off x="2400" y="172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4</a:t>
              </a:r>
            </a:p>
          </p:txBody>
        </p:sp>
        <p:sp>
          <p:nvSpPr>
            <p:cNvPr id="7466" name="AutoShape 20"/>
            <p:cNvSpPr>
              <a:spLocks noChangeArrowheads="1"/>
            </p:cNvSpPr>
            <p:nvPr/>
          </p:nvSpPr>
          <p:spPr bwMode="auto">
            <a:xfrm>
              <a:off x="2700" y="172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5</a:t>
              </a:r>
            </a:p>
          </p:txBody>
        </p:sp>
        <p:sp>
          <p:nvSpPr>
            <p:cNvPr id="7467" name="AutoShape 21"/>
            <p:cNvSpPr>
              <a:spLocks noChangeArrowheads="1"/>
            </p:cNvSpPr>
            <p:nvPr/>
          </p:nvSpPr>
          <p:spPr bwMode="auto">
            <a:xfrm>
              <a:off x="3000" y="172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6</a:t>
              </a:r>
            </a:p>
          </p:txBody>
        </p:sp>
        <p:sp>
          <p:nvSpPr>
            <p:cNvPr id="7468" name="AutoShape 22"/>
            <p:cNvSpPr>
              <a:spLocks noChangeArrowheads="1"/>
            </p:cNvSpPr>
            <p:nvPr/>
          </p:nvSpPr>
          <p:spPr bwMode="auto">
            <a:xfrm>
              <a:off x="3300" y="172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7</a:t>
              </a:r>
            </a:p>
          </p:txBody>
        </p:sp>
        <p:sp>
          <p:nvSpPr>
            <p:cNvPr id="7469" name="AutoShape 23"/>
            <p:cNvSpPr>
              <a:spLocks noChangeArrowheads="1"/>
            </p:cNvSpPr>
            <p:nvPr/>
          </p:nvSpPr>
          <p:spPr bwMode="auto">
            <a:xfrm>
              <a:off x="3600" y="172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8</a:t>
              </a:r>
            </a:p>
          </p:txBody>
        </p:sp>
        <p:sp>
          <p:nvSpPr>
            <p:cNvPr id="7470" name="AutoShape 24"/>
            <p:cNvSpPr>
              <a:spLocks noChangeArrowheads="1"/>
            </p:cNvSpPr>
            <p:nvPr/>
          </p:nvSpPr>
          <p:spPr bwMode="auto">
            <a:xfrm>
              <a:off x="3900" y="172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9</a:t>
              </a:r>
            </a:p>
          </p:txBody>
        </p:sp>
        <p:sp>
          <p:nvSpPr>
            <p:cNvPr id="7471" name="AutoShape 25"/>
            <p:cNvSpPr>
              <a:spLocks noChangeArrowheads="1"/>
            </p:cNvSpPr>
            <p:nvPr/>
          </p:nvSpPr>
          <p:spPr bwMode="auto">
            <a:xfrm>
              <a:off x="4200" y="172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10</a:t>
              </a:r>
            </a:p>
          </p:txBody>
        </p:sp>
        <p:sp>
          <p:nvSpPr>
            <p:cNvPr id="7472" name="AutoShape 26"/>
            <p:cNvSpPr>
              <a:spLocks noChangeArrowheads="1"/>
            </p:cNvSpPr>
            <p:nvPr/>
          </p:nvSpPr>
          <p:spPr bwMode="auto">
            <a:xfrm>
              <a:off x="4500" y="172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11</a:t>
              </a:r>
            </a:p>
          </p:txBody>
        </p:sp>
        <p:sp>
          <p:nvSpPr>
            <p:cNvPr id="7473" name="AutoShape 27"/>
            <p:cNvSpPr>
              <a:spLocks noChangeArrowheads="1"/>
            </p:cNvSpPr>
            <p:nvPr/>
          </p:nvSpPr>
          <p:spPr bwMode="auto">
            <a:xfrm>
              <a:off x="4800" y="172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12</a:t>
              </a:r>
            </a:p>
          </p:txBody>
        </p:sp>
      </p:grpSp>
      <p:grpSp>
        <p:nvGrpSpPr>
          <p:cNvPr id="73756" name="Group 28"/>
          <p:cNvGrpSpPr>
            <a:grpSpLocks/>
          </p:cNvGrpSpPr>
          <p:nvPr/>
        </p:nvGrpSpPr>
        <p:grpSpPr bwMode="auto">
          <a:xfrm>
            <a:off x="2381250" y="1524000"/>
            <a:ext cx="5695950" cy="457200"/>
            <a:chOff x="1452" y="2304"/>
            <a:chExt cx="3588" cy="288"/>
          </a:xfrm>
        </p:grpSpPr>
        <p:sp>
          <p:nvSpPr>
            <p:cNvPr id="7450" name="AutoShape 29"/>
            <p:cNvSpPr>
              <a:spLocks noChangeArrowheads="1"/>
            </p:cNvSpPr>
            <p:nvPr/>
          </p:nvSpPr>
          <p:spPr bwMode="auto">
            <a:xfrm>
              <a:off x="1452"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H</a:t>
              </a:r>
            </a:p>
          </p:txBody>
        </p:sp>
        <p:sp>
          <p:nvSpPr>
            <p:cNvPr id="7451" name="AutoShape 30"/>
            <p:cNvSpPr>
              <a:spLocks noChangeArrowheads="1"/>
            </p:cNvSpPr>
            <p:nvPr/>
          </p:nvSpPr>
          <p:spPr bwMode="auto">
            <a:xfrm>
              <a:off x="1752"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O</a:t>
              </a:r>
            </a:p>
          </p:txBody>
        </p:sp>
        <p:sp>
          <p:nvSpPr>
            <p:cNvPr id="7452" name="AutoShape 31"/>
            <p:cNvSpPr>
              <a:spLocks noChangeArrowheads="1"/>
            </p:cNvSpPr>
            <p:nvPr/>
          </p:nvSpPr>
          <p:spPr bwMode="auto">
            <a:xfrm>
              <a:off x="2052"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P</a:t>
              </a:r>
            </a:p>
          </p:txBody>
        </p:sp>
        <p:sp>
          <p:nvSpPr>
            <p:cNvPr id="7453" name="AutoShape 32"/>
            <p:cNvSpPr>
              <a:spLocks noChangeArrowheads="1"/>
            </p:cNvSpPr>
            <p:nvPr/>
          </p:nvSpPr>
          <p:spPr bwMode="auto">
            <a:xfrm>
              <a:off x="2352"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C</a:t>
              </a:r>
            </a:p>
          </p:txBody>
        </p:sp>
        <p:sp>
          <p:nvSpPr>
            <p:cNvPr id="7454" name="AutoShape 33"/>
            <p:cNvSpPr>
              <a:spLocks noChangeArrowheads="1"/>
            </p:cNvSpPr>
            <p:nvPr/>
          </p:nvSpPr>
          <p:spPr bwMode="auto">
            <a:xfrm>
              <a:off x="2652"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hlink"/>
                  </a:solidFill>
                  <a:cs typeface="Arial" panose="020B0604020202020204" pitchFamily="34" charset="0"/>
                </a:rPr>
                <a:t>H</a:t>
              </a:r>
            </a:p>
          </p:txBody>
        </p:sp>
        <p:sp>
          <p:nvSpPr>
            <p:cNvPr id="7455" name="AutoShape 34"/>
            <p:cNvSpPr>
              <a:spLocks noChangeArrowheads="1"/>
            </p:cNvSpPr>
            <p:nvPr/>
          </p:nvSpPr>
          <p:spPr bwMode="auto">
            <a:xfrm>
              <a:off x="2952"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A</a:t>
              </a:r>
            </a:p>
          </p:txBody>
        </p:sp>
        <p:sp>
          <p:nvSpPr>
            <p:cNvPr id="7456" name="AutoShape 35"/>
            <p:cNvSpPr>
              <a:spLocks noChangeArrowheads="1"/>
            </p:cNvSpPr>
            <p:nvPr/>
          </p:nvSpPr>
          <p:spPr bwMode="auto">
            <a:xfrm>
              <a:off x="3252"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T</a:t>
              </a:r>
            </a:p>
          </p:txBody>
        </p:sp>
        <p:sp>
          <p:nvSpPr>
            <p:cNvPr id="7457" name="AutoShape 36"/>
            <p:cNvSpPr>
              <a:spLocks noChangeArrowheads="1"/>
            </p:cNvSpPr>
            <p:nvPr/>
          </p:nvSpPr>
          <p:spPr bwMode="auto">
            <a:xfrm>
              <a:off x="3552"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H</a:t>
              </a:r>
            </a:p>
          </p:txBody>
        </p:sp>
        <p:sp>
          <p:nvSpPr>
            <p:cNvPr id="7458" name="AutoShape 37"/>
            <p:cNvSpPr>
              <a:spLocks noChangeArrowheads="1"/>
            </p:cNvSpPr>
            <p:nvPr/>
          </p:nvSpPr>
          <p:spPr bwMode="auto">
            <a:xfrm>
              <a:off x="3852"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hlink"/>
                  </a:solidFill>
                  <a:cs typeface="Arial" panose="020B0604020202020204" pitchFamily="34" charset="0"/>
                </a:rPr>
                <a:t>U</a:t>
              </a:r>
            </a:p>
          </p:txBody>
        </p:sp>
        <p:sp>
          <p:nvSpPr>
            <p:cNvPr id="7459" name="AutoShape 38"/>
            <p:cNvSpPr>
              <a:spLocks noChangeArrowheads="1"/>
            </p:cNvSpPr>
            <p:nvPr/>
          </p:nvSpPr>
          <p:spPr bwMode="auto">
            <a:xfrm>
              <a:off x="4152"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U</a:t>
              </a:r>
            </a:p>
          </p:txBody>
        </p:sp>
        <p:sp>
          <p:nvSpPr>
            <p:cNvPr id="7460" name="AutoShape 39"/>
            <p:cNvSpPr>
              <a:spLocks noChangeArrowheads="1"/>
            </p:cNvSpPr>
            <p:nvPr/>
          </p:nvSpPr>
          <p:spPr bwMode="auto">
            <a:xfrm>
              <a:off x="4452"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C</a:t>
              </a:r>
            </a:p>
          </p:txBody>
        </p:sp>
        <p:sp>
          <p:nvSpPr>
            <p:cNvPr id="7461" name="AutoShape 40"/>
            <p:cNvSpPr>
              <a:spLocks noChangeArrowheads="1"/>
            </p:cNvSpPr>
            <p:nvPr/>
          </p:nvSpPr>
          <p:spPr bwMode="auto">
            <a:xfrm>
              <a:off x="4752"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O</a:t>
              </a:r>
            </a:p>
          </p:txBody>
        </p:sp>
      </p:grpSp>
      <p:grpSp>
        <p:nvGrpSpPr>
          <p:cNvPr id="7173" name="Group 41"/>
          <p:cNvGrpSpPr>
            <a:grpSpLocks/>
          </p:cNvGrpSpPr>
          <p:nvPr/>
        </p:nvGrpSpPr>
        <p:grpSpPr bwMode="auto">
          <a:xfrm>
            <a:off x="3373438" y="3325813"/>
            <a:ext cx="2362200" cy="457200"/>
            <a:chOff x="1536" y="2736"/>
            <a:chExt cx="1488" cy="288"/>
          </a:xfrm>
        </p:grpSpPr>
        <p:sp>
          <p:nvSpPr>
            <p:cNvPr id="7445" name="AutoShape 42"/>
            <p:cNvSpPr>
              <a:spLocks noChangeArrowheads="1"/>
            </p:cNvSpPr>
            <p:nvPr/>
          </p:nvSpPr>
          <p:spPr bwMode="auto">
            <a:xfrm>
              <a:off x="1536" y="273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46" name="AutoShape 43"/>
            <p:cNvSpPr>
              <a:spLocks noChangeArrowheads="1"/>
            </p:cNvSpPr>
            <p:nvPr/>
          </p:nvSpPr>
          <p:spPr bwMode="auto">
            <a:xfrm>
              <a:off x="1836" y="273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47" name="AutoShape 44"/>
            <p:cNvSpPr>
              <a:spLocks noChangeArrowheads="1"/>
            </p:cNvSpPr>
            <p:nvPr/>
          </p:nvSpPr>
          <p:spPr bwMode="auto">
            <a:xfrm>
              <a:off x="2136" y="273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48" name="AutoShape 45"/>
            <p:cNvSpPr>
              <a:spLocks noChangeArrowheads="1"/>
            </p:cNvSpPr>
            <p:nvPr/>
          </p:nvSpPr>
          <p:spPr bwMode="auto">
            <a:xfrm>
              <a:off x="2436" y="273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49" name="AutoShape 46"/>
            <p:cNvSpPr>
              <a:spLocks noChangeArrowheads="1"/>
            </p:cNvSpPr>
            <p:nvPr/>
          </p:nvSpPr>
          <p:spPr bwMode="auto">
            <a:xfrm>
              <a:off x="2736" y="273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grpSp>
      <p:sp>
        <p:nvSpPr>
          <p:cNvPr id="73775" name="AutoShape 15"/>
          <p:cNvSpPr>
            <a:spLocks noChangeArrowheads="1"/>
          </p:cNvSpPr>
          <p:nvPr/>
        </p:nvSpPr>
        <p:spPr bwMode="gray">
          <a:xfrm>
            <a:off x="1219200" y="5984875"/>
            <a:ext cx="6858000" cy="838200"/>
          </a:xfrm>
          <a:prstGeom prst="roundRect">
            <a:avLst>
              <a:gd name="adj" fmla="val 49106"/>
            </a:avLst>
          </a:prstGeom>
          <a:gradFill rotWithShape="1">
            <a:gsLst>
              <a:gs pos="0">
                <a:srgbClr val="000076"/>
              </a:gs>
              <a:gs pos="50000">
                <a:srgbClr val="0000FF"/>
              </a:gs>
              <a:gs pos="100000">
                <a:srgbClr val="000076"/>
              </a:gs>
            </a:gsLst>
            <a:lin ang="5400000" scaled="1"/>
          </a:gradFill>
          <a:ln w="2857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chemeClr val="bg1"/>
                </a:solidFill>
                <a:cs typeface="Arial" panose="020B0604020202020204" pitchFamily="34" charset="0"/>
              </a:rPr>
              <a:t>Là hợp chất của cacbon ( trừ CO, CO</a:t>
            </a:r>
            <a:r>
              <a:rPr lang="en-US" altLang="en-US" sz="2400" baseline="-25000">
                <a:solidFill>
                  <a:schemeClr val="bg1"/>
                </a:solidFill>
                <a:cs typeface="Arial" panose="020B0604020202020204" pitchFamily="34" charset="0"/>
              </a:rPr>
              <a:t>2</a:t>
            </a:r>
            <a:r>
              <a:rPr lang="en-US" altLang="en-US" sz="2400">
                <a:solidFill>
                  <a:schemeClr val="bg1"/>
                </a:solidFill>
                <a:cs typeface="Arial" panose="020B0604020202020204" pitchFamily="34" charset="0"/>
              </a:rPr>
              <a:t>, H</a:t>
            </a:r>
            <a:r>
              <a:rPr lang="en-US" altLang="en-US" sz="2400" baseline="-25000">
                <a:solidFill>
                  <a:schemeClr val="bg1"/>
                </a:solidFill>
                <a:cs typeface="Arial" panose="020B0604020202020204" pitchFamily="34" charset="0"/>
              </a:rPr>
              <a:t>2</a:t>
            </a:r>
            <a:r>
              <a:rPr lang="en-US" altLang="en-US" sz="2400">
                <a:solidFill>
                  <a:schemeClr val="bg1"/>
                </a:solidFill>
                <a:cs typeface="Arial" panose="020B0604020202020204" pitchFamily="34" charset="0"/>
              </a:rPr>
              <a:t>CO</a:t>
            </a:r>
            <a:r>
              <a:rPr lang="en-US" altLang="en-US" sz="2400" baseline="-25000">
                <a:solidFill>
                  <a:schemeClr val="bg1"/>
                </a:solidFill>
                <a:cs typeface="Arial" panose="020B0604020202020204" pitchFamily="34" charset="0"/>
              </a:rPr>
              <a:t>3</a:t>
            </a:r>
            <a:r>
              <a:rPr lang="en-US" altLang="en-US" sz="2400">
                <a:solidFill>
                  <a:schemeClr val="bg1"/>
                </a:solidFill>
                <a:cs typeface="Arial" panose="020B0604020202020204" pitchFamily="34" charset="0"/>
              </a:rPr>
              <a:t> </a:t>
            </a:r>
          </a:p>
          <a:p>
            <a:pPr eaLnBrk="1" hangingPunct="1"/>
            <a:r>
              <a:rPr lang="en-US" altLang="en-US" sz="2400">
                <a:solidFill>
                  <a:schemeClr val="bg1"/>
                </a:solidFill>
                <a:cs typeface="Arial" panose="020B0604020202020204" pitchFamily="34" charset="0"/>
              </a:rPr>
              <a:t>và các muối cacbonat kim loại )</a:t>
            </a:r>
          </a:p>
        </p:txBody>
      </p:sp>
      <p:sp>
        <p:nvSpPr>
          <p:cNvPr id="73776" name="AutoShape 48"/>
          <p:cNvSpPr>
            <a:spLocks noChangeArrowheads="1"/>
          </p:cNvSpPr>
          <p:nvPr/>
        </p:nvSpPr>
        <p:spPr bwMode="auto">
          <a:xfrm>
            <a:off x="685800" y="1295400"/>
            <a:ext cx="762000" cy="723900"/>
          </a:xfrm>
          <a:prstGeom prst="star5">
            <a:avLst/>
          </a:prstGeom>
          <a:gradFill rotWithShape="1">
            <a:gsLst>
              <a:gs pos="0">
                <a:srgbClr val="FF66FF"/>
              </a:gs>
              <a:gs pos="100000">
                <a:srgbClr val="FF66FF">
                  <a:gamma/>
                  <a:shade val="57255"/>
                  <a:invGamma/>
                </a:srgbClr>
              </a:gs>
            </a:gsLst>
            <a:path path="shape">
              <a:fillToRect l="50000" t="50000" r="50000" b="50000"/>
            </a:path>
          </a:gradFill>
          <a:ln w="9525">
            <a:solidFill>
              <a:schemeClr val="tx1"/>
            </a:solidFill>
            <a:miter lim="800000"/>
            <a:headEnd/>
            <a:tailEnd/>
          </a:ln>
          <a:effectLst>
            <a:prstShdw prst="shdw12">
              <a:schemeClr val="tx1">
                <a:gamma/>
                <a:shade val="60000"/>
                <a:invGamma/>
                <a:alpha val="50000"/>
              </a:schemeClr>
            </a:prstShdw>
          </a:effectLst>
        </p:spPr>
        <p:txBody>
          <a:bodyPr wrap="none" anchor="ctr"/>
          <a:lstStyle/>
          <a:p>
            <a:pPr algn="ctr" eaLnBrk="1" hangingPunct="1">
              <a:defRPr/>
            </a:pPr>
            <a:r>
              <a:rPr lang="en-US" altLang="en-US" b="1">
                <a:solidFill>
                  <a:srgbClr val="FFFF66"/>
                </a:solidFill>
                <a:cs typeface="Arial" panose="020B0604020202020204" pitchFamily="34" charset="0"/>
              </a:rPr>
              <a:t>1</a:t>
            </a:r>
          </a:p>
        </p:txBody>
      </p:sp>
      <p:grpSp>
        <p:nvGrpSpPr>
          <p:cNvPr id="7176" name="Group 49"/>
          <p:cNvGrpSpPr>
            <a:grpSpLocks/>
          </p:cNvGrpSpPr>
          <p:nvPr/>
        </p:nvGrpSpPr>
        <p:grpSpPr bwMode="auto">
          <a:xfrm>
            <a:off x="3333750" y="1981200"/>
            <a:ext cx="2838450" cy="457200"/>
            <a:chOff x="1536" y="1680"/>
            <a:chExt cx="1788" cy="288"/>
          </a:xfrm>
        </p:grpSpPr>
        <p:sp>
          <p:nvSpPr>
            <p:cNvPr id="7439" name="AutoShape 50"/>
            <p:cNvSpPr>
              <a:spLocks noChangeArrowheads="1"/>
            </p:cNvSpPr>
            <p:nvPr/>
          </p:nvSpPr>
          <p:spPr bwMode="auto">
            <a:xfrm>
              <a:off x="1536" y="168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40" name="AutoShape 51"/>
            <p:cNvSpPr>
              <a:spLocks noChangeArrowheads="1"/>
            </p:cNvSpPr>
            <p:nvPr/>
          </p:nvSpPr>
          <p:spPr bwMode="auto">
            <a:xfrm>
              <a:off x="1836" y="168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41" name="AutoShape 52"/>
            <p:cNvSpPr>
              <a:spLocks noChangeArrowheads="1"/>
            </p:cNvSpPr>
            <p:nvPr/>
          </p:nvSpPr>
          <p:spPr bwMode="auto">
            <a:xfrm>
              <a:off x="2136" y="168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42" name="AutoShape 53"/>
            <p:cNvSpPr>
              <a:spLocks noChangeArrowheads="1"/>
            </p:cNvSpPr>
            <p:nvPr/>
          </p:nvSpPr>
          <p:spPr bwMode="auto">
            <a:xfrm>
              <a:off x="2436" y="168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43" name="AutoShape 54"/>
            <p:cNvSpPr>
              <a:spLocks noChangeArrowheads="1"/>
            </p:cNvSpPr>
            <p:nvPr/>
          </p:nvSpPr>
          <p:spPr bwMode="auto">
            <a:xfrm>
              <a:off x="2736" y="168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444" name="AutoShape 55"/>
            <p:cNvSpPr>
              <a:spLocks noChangeArrowheads="1"/>
            </p:cNvSpPr>
            <p:nvPr/>
          </p:nvSpPr>
          <p:spPr bwMode="auto">
            <a:xfrm>
              <a:off x="3036" y="168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grpSp>
      <p:grpSp>
        <p:nvGrpSpPr>
          <p:cNvPr id="73784" name="Group 56"/>
          <p:cNvGrpSpPr>
            <a:grpSpLocks/>
          </p:cNvGrpSpPr>
          <p:nvPr/>
        </p:nvGrpSpPr>
        <p:grpSpPr bwMode="auto">
          <a:xfrm>
            <a:off x="3333750" y="1981200"/>
            <a:ext cx="2838450" cy="457200"/>
            <a:chOff x="792" y="2160"/>
            <a:chExt cx="1788" cy="288"/>
          </a:xfrm>
        </p:grpSpPr>
        <p:sp>
          <p:nvSpPr>
            <p:cNvPr id="7433" name="AutoShape 57"/>
            <p:cNvSpPr>
              <a:spLocks noChangeArrowheads="1"/>
            </p:cNvSpPr>
            <p:nvPr/>
          </p:nvSpPr>
          <p:spPr bwMode="auto">
            <a:xfrm>
              <a:off x="792"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1</a:t>
              </a:r>
            </a:p>
          </p:txBody>
        </p:sp>
        <p:sp>
          <p:nvSpPr>
            <p:cNvPr id="7434" name="AutoShape 58"/>
            <p:cNvSpPr>
              <a:spLocks noChangeArrowheads="1"/>
            </p:cNvSpPr>
            <p:nvPr/>
          </p:nvSpPr>
          <p:spPr bwMode="auto">
            <a:xfrm>
              <a:off x="1092"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2</a:t>
              </a:r>
            </a:p>
          </p:txBody>
        </p:sp>
        <p:sp>
          <p:nvSpPr>
            <p:cNvPr id="7435" name="AutoShape 59"/>
            <p:cNvSpPr>
              <a:spLocks noChangeArrowheads="1"/>
            </p:cNvSpPr>
            <p:nvPr/>
          </p:nvSpPr>
          <p:spPr bwMode="auto">
            <a:xfrm>
              <a:off x="1392"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3</a:t>
              </a:r>
            </a:p>
          </p:txBody>
        </p:sp>
        <p:sp>
          <p:nvSpPr>
            <p:cNvPr id="7436" name="AutoShape 60"/>
            <p:cNvSpPr>
              <a:spLocks noChangeArrowheads="1"/>
            </p:cNvSpPr>
            <p:nvPr/>
          </p:nvSpPr>
          <p:spPr bwMode="auto">
            <a:xfrm>
              <a:off x="1692"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4</a:t>
              </a:r>
            </a:p>
          </p:txBody>
        </p:sp>
        <p:sp>
          <p:nvSpPr>
            <p:cNvPr id="7437" name="AutoShape 61"/>
            <p:cNvSpPr>
              <a:spLocks noChangeArrowheads="1"/>
            </p:cNvSpPr>
            <p:nvPr/>
          </p:nvSpPr>
          <p:spPr bwMode="auto">
            <a:xfrm>
              <a:off x="1992"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5</a:t>
              </a:r>
            </a:p>
          </p:txBody>
        </p:sp>
        <p:sp>
          <p:nvSpPr>
            <p:cNvPr id="7438" name="AutoShape 62"/>
            <p:cNvSpPr>
              <a:spLocks noChangeArrowheads="1"/>
            </p:cNvSpPr>
            <p:nvPr/>
          </p:nvSpPr>
          <p:spPr bwMode="auto">
            <a:xfrm>
              <a:off x="2292"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6</a:t>
              </a:r>
            </a:p>
          </p:txBody>
        </p:sp>
      </p:grpSp>
      <p:sp>
        <p:nvSpPr>
          <p:cNvPr id="73791" name="AutoShape 63"/>
          <p:cNvSpPr>
            <a:spLocks noChangeArrowheads="1"/>
          </p:cNvSpPr>
          <p:nvPr/>
        </p:nvSpPr>
        <p:spPr bwMode="auto">
          <a:xfrm>
            <a:off x="1219200" y="1801813"/>
            <a:ext cx="762000" cy="723900"/>
          </a:xfrm>
          <a:prstGeom prst="star5">
            <a:avLst/>
          </a:prstGeom>
          <a:gradFill rotWithShape="1">
            <a:gsLst>
              <a:gs pos="0">
                <a:srgbClr val="FF66FF"/>
              </a:gs>
              <a:gs pos="100000">
                <a:srgbClr val="FF66FF">
                  <a:gamma/>
                  <a:shade val="57255"/>
                  <a:invGamma/>
                </a:srgbClr>
              </a:gs>
            </a:gsLst>
            <a:path path="shape">
              <a:fillToRect l="50000" t="50000" r="50000" b="50000"/>
            </a:path>
          </a:gradFill>
          <a:ln w="9525">
            <a:solidFill>
              <a:schemeClr val="tx1"/>
            </a:solidFill>
            <a:miter lim="800000"/>
            <a:headEnd/>
            <a:tailEnd/>
          </a:ln>
          <a:effectLst>
            <a:prstShdw prst="shdw12">
              <a:schemeClr val="tx1">
                <a:gamma/>
                <a:shade val="60000"/>
                <a:invGamma/>
                <a:alpha val="50000"/>
              </a:schemeClr>
            </a:prstShdw>
          </a:effectLst>
        </p:spPr>
        <p:txBody>
          <a:bodyPr wrap="none" anchor="ctr"/>
          <a:lstStyle/>
          <a:p>
            <a:pPr algn="ctr" eaLnBrk="1" hangingPunct="1">
              <a:defRPr/>
            </a:pPr>
            <a:r>
              <a:rPr lang="en-US" altLang="en-US" b="1">
                <a:solidFill>
                  <a:schemeClr val="bg1"/>
                </a:solidFill>
                <a:cs typeface="Arial" panose="020B0604020202020204" pitchFamily="34" charset="0"/>
              </a:rPr>
              <a:t>2</a:t>
            </a:r>
          </a:p>
        </p:txBody>
      </p:sp>
      <p:grpSp>
        <p:nvGrpSpPr>
          <p:cNvPr id="7179" name="Group 82"/>
          <p:cNvGrpSpPr>
            <a:grpSpLocks/>
          </p:cNvGrpSpPr>
          <p:nvPr/>
        </p:nvGrpSpPr>
        <p:grpSpPr bwMode="auto">
          <a:xfrm>
            <a:off x="2895600" y="5181600"/>
            <a:ext cx="422275" cy="473075"/>
            <a:chOff x="1415" y="1276"/>
            <a:chExt cx="266" cy="298"/>
          </a:xfrm>
        </p:grpSpPr>
        <p:grpSp>
          <p:nvGrpSpPr>
            <p:cNvPr id="7427" name="Group 83"/>
            <p:cNvGrpSpPr>
              <a:grpSpLocks/>
            </p:cNvGrpSpPr>
            <p:nvPr/>
          </p:nvGrpSpPr>
          <p:grpSpPr bwMode="auto">
            <a:xfrm>
              <a:off x="1415" y="1276"/>
              <a:ext cx="266" cy="298"/>
              <a:chOff x="1415" y="1276"/>
              <a:chExt cx="266" cy="298"/>
            </a:xfrm>
          </p:grpSpPr>
          <p:pic>
            <p:nvPicPr>
              <p:cNvPr id="7429"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30"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431"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432"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28" name="Text Box 88"/>
            <p:cNvSpPr txBox="1">
              <a:spLocks noChangeArrowheads="1"/>
            </p:cNvSpPr>
            <p:nvPr/>
          </p:nvSpPr>
          <p:spPr bwMode="gray">
            <a:xfrm>
              <a:off x="1481" y="1292"/>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b="1">
                <a:solidFill>
                  <a:srgbClr val="FFFFFF"/>
                </a:solidFill>
                <a:cs typeface="Arial" panose="020B0604020202020204" pitchFamily="34" charset="0"/>
              </a:endParaRPr>
            </a:p>
          </p:txBody>
        </p:sp>
      </p:grpSp>
      <p:grpSp>
        <p:nvGrpSpPr>
          <p:cNvPr id="7180" name="Group 82"/>
          <p:cNvGrpSpPr>
            <a:grpSpLocks/>
          </p:cNvGrpSpPr>
          <p:nvPr/>
        </p:nvGrpSpPr>
        <p:grpSpPr bwMode="auto">
          <a:xfrm>
            <a:off x="3317875" y="5181600"/>
            <a:ext cx="422275" cy="473075"/>
            <a:chOff x="1415" y="1276"/>
            <a:chExt cx="266" cy="298"/>
          </a:xfrm>
        </p:grpSpPr>
        <p:grpSp>
          <p:nvGrpSpPr>
            <p:cNvPr id="7421" name="Group 83"/>
            <p:cNvGrpSpPr>
              <a:grpSpLocks/>
            </p:cNvGrpSpPr>
            <p:nvPr/>
          </p:nvGrpSpPr>
          <p:grpSpPr bwMode="auto">
            <a:xfrm>
              <a:off x="1415" y="1276"/>
              <a:ext cx="266" cy="298"/>
              <a:chOff x="1415" y="1276"/>
              <a:chExt cx="266" cy="298"/>
            </a:xfrm>
          </p:grpSpPr>
          <p:pic>
            <p:nvPicPr>
              <p:cNvPr id="7423"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24"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425"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426"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22" name="Text Box 88"/>
            <p:cNvSpPr txBox="1">
              <a:spLocks noChangeArrowheads="1"/>
            </p:cNvSpPr>
            <p:nvPr/>
          </p:nvSpPr>
          <p:spPr bwMode="gray">
            <a:xfrm>
              <a:off x="1481" y="1292"/>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b="1">
                <a:solidFill>
                  <a:srgbClr val="FFFFFF"/>
                </a:solidFill>
                <a:cs typeface="Arial" panose="020B0604020202020204" pitchFamily="34" charset="0"/>
              </a:endParaRPr>
            </a:p>
          </p:txBody>
        </p:sp>
      </p:grpSp>
      <p:grpSp>
        <p:nvGrpSpPr>
          <p:cNvPr id="7181" name="Group 82"/>
          <p:cNvGrpSpPr>
            <a:grpSpLocks/>
          </p:cNvGrpSpPr>
          <p:nvPr/>
        </p:nvGrpSpPr>
        <p:grpSpPr bwMode="auto">
          <a:xfrm>
            <a:off x="3775075" y="5181600"/>
            <a:ext cx="422275" cy="473075"/>
            <a:chOff x="1415" y="1276"/>
            <a:chExt cx="266" cy="298"/>
          </a:xfrm>
        </p:grpSpPr>
        <p:grpSp>
          <p:nvGrpSpPr>
            <p:cNvPr id="7415" name="Group 83"/>
            <p:cNvGrpSpPr>
              <a:grpSpLocks/>
            </p:cNvGrpSpPr>
            <p:nvPr/>
          </p:nvGrpSpPr>
          <p:grpSpPr bwMode="auto">
            <a:xfrm>
              <a:off x="1415" y="1276"/>
              <a:ext cx="266" cy="298"/>
              <a:chOff x="1415" y="1276"/>
              <a:chExt cx="266" cy="298"/>
            </a:xfrm>
          </p:grpSpPr>
          <p:pic>
            <p:nvPicPr>
              <p:cNvPr id="7417"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18"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419"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420"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16" name="Text Box 88"/>
            <p:cNvSpPr txBox="1">
              <a:spLocks noChangeArrowheads="1"/>
            </p:cNvSpPr>
            <p:nvPr/>
          </p:nvSpPr>
          <p:spPr bwMode="gray">
            <a:xfrm>
              <a:off x="1481" y="1292"/>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b="1">
                <a:solidFill>
                  <a:srgbClr val="FFFFFF"/>
                </a:solidFill>
                <a:cs typeface="Arial" panose="020B0604020202020204" pitchFamily="34" charset="0"/>
              </a:endParaRPr>
            </a:p>
          </p:txBody>
        </p:sp>
      </p:grpSp>
      <p:grpSp>
        <p:nvGrpSpPr>
          <p:cNvPr id="7182" name="Group 82"/>
          <p:cNvGrpSpPr>
            <a:grpSpLocks/>
          </p:cNvGrpSpPr>
          <p:nvPr/>
        </p:nvGrpSpPr>
        <p:grpSpPr bwMode="auto">
          <a:xfrm>
            <a:off x="4232275" y="5181600"/>
            <a:ext cx="422275" cy="473075"/>
            <a:chOff x="1415" y="1276"/>
            <a:chExt cx="266" cy="298"/>
          </a:xfrm>
        </p:grpSpPr>
        <p:grpSp>
          <p:nvGrpSpPr>
            <p:cNvPr id="7409" name="Group 83"/>
            <p:cNvGrpSpPr>
              <a:grpSpLocks/>
            </p:cNvGrpSpPr>
            <p:nvPr/>
          </p:nvGrpSpPr>
          <p:grpSpPr bwMode="auto">
            <a:xfrm>
              <a:off x="1415" y="1276"/>
              <a:ext cx="266" cy="298"/>
              <a:chOff x="1415" y="1276"/>
              <a:chExt cx="266" cy="298"/>
            </a:xfrm>
          </p:grpSpPr>
          <p:pic>
            <p:nvPicPr>
              <p:cNvPr id="7411"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12"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413"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414"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10" name="Text Box 88"/>
            <p:cNvSpPr txBox="1">
              <a:spLocks noChangeArrowheads="1"/>
            </p:cNvSpPr>
            <p:nvPr/>
          </p:nvSpPr>
          <p:spPr bwMode="gray">
            <a:xfrm>
              <a:off x="1481" y="1292"/>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b="1">
                <a:solidFill>
                  <a:srgbClr val="FFFFFF"/>
                </a:solidFill>
                <a:cs typeface="Arial" panose="020B0604020202020204" pitchFamily="34" charset="0"/>
              </a:endParaRPr>
            </a:p>
          </p:txBody>
        </p:sp>
      </p:grpSp>
      <p:grpSp>
        <p:nvGrpSpPr>
          <p:cNvPr id="7183" name="Group 82"/>
          <p:cNvGrpSpPr>
            <a:grpSpLocks/>
          </p:cNvGrpSpPr>
          <p:nvPr/>
        </p:nvGrpSpPr>
        <p:grpSpPr bwMode="auto">
          <a:xfrm>
            <a:off x="4689475" y="5181600"/>
            <a:ext cx="422275" cy="473075"/>
            <a:chOff x="1415" y="1276"/>
            <a:chExt cx="266" cy="298"/>
          </a:xfrm>
        </p:grpSpPr>
        <p:grpSp>
          <p:nvGrpSpPr>
            <p:cNvPr id="7403" name="Group 83"/>
            <p:cNvGrpSpPr>
              <a:grpSpLocks/>
            </p:cNvGrpSpPr>
            <p:nvPr/>
          </p:nvGrpSpPr>
          <p:grpSpPr bwMode="auto">
            <a:xfrm>
              <a:off x="1415" y="1276"/>
              <a:ext cx="266" cy="298"/>
              <a:chOff x="1415" y="1276"/>
              <a:chExt cx="266" cy="298"/>
            </a:xfrm>
          </p:grpSpPr>
          <p:pic>
            <p:nvPicPr>
              <p:cNvPr id="7405"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06"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407"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408"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04" name="Text Box 88"/>
            <p:cNvSpPr txBox="1">
              <a:spLocks noChangeArrowheads="1"/>
            </p:cNvSpPr>
            <p:nvPr/>
          </p:nvSpPr>
          <p:spPr bwMode="gray">
            <a:xfrm>
              <a:off x="1481" y="1292"/>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b="1">
                <a:solidFill>
                  <a:srgbClr val="FFFFFF"/>
                </a:solidFill>
                <a:cs typeface="Arial" panose="020B0604020202020204" pitchFamily="34" charset="0"/>
              </a:endParaRPr>
            </a:p>
          </p:txBody>
        </p:sp>
      </p:grpSp>
      <p:grpSp>
        <p:nvGrpSpPr>
          <p:cNvPr id="7184" name="Group 82"/>
          <p:cNvGrpSpPr>
            <a:grpSpLocks/>
          </p:cNvGrpSpPr>
          <p:nvPr/>
        </p:nvGrpSpPr>
        <p:grpSpPr bwMode="auto">
          <a:xfrm>
            <a:off x="5146675" y="5181600"/>
            <a:ext cx="422275" cy="473075"/>
            <a:chOff x="1415" y="1276"/>
            <a:chExt cx="266" cy="298"/>
          </a:xfrm>
        </p:grpSpPr>
        <p:grpSp>
          <p:nvGrpSpPr>
            <p:cNvPr id="7397" name="Group 83"/>
            <p:cNvGrpSpPr>
              <a:grpSpLocks/>
            </p:cNvGrpSpPr>
            <p:nvPr/>
          </p:nvGrpSpPr>
          <p:grpSpPr bwMode="auto">
            <a:xfrm>
              <a:off x="1415" y="1276"/>
              <a:ext cx="266" cy="298"/>
              <a:chOff x="1415" y="1276"/>
              <a:chExt cx="266" cy="298"/>
            </a:xfrm>
          </p:grpSpPr>
          <p:pic>
            <p:nvPicPr>
              <p:cNvPr id="7399"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00"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401"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402"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98" name="Text Box 88"/>
            <p:cNvSpPr txBox="1">
              <a:spLocks noChangeArrowheads="1"/>
            </p:cNvSpPr>
            <p:nvPr/>
          </p:nvSpPr>
          <p:spPr bwMode="gray">
            <a:xfrm>
              <a:off x="1481" y="1292"/>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b="1">
                <a:solidFill>
                  <a:srgbClr val="FFFFFF"/>
                </a:solidFill>
                <a:cs typeface="Arial" panose="020B0604020202020204" pitchFamily="34" charset="0"/>
              </a:endParaRPr>
            </a:p>
          </p:txBody>
        </p:sp>
      </p:grpSp>
      <p:grpSp>
        <p:nvGrpSpPr>
          <p:cNvPr id="7185" name="Group 82"/>
          <p:cNvGrpSpPr>
            <a:grpSpLocks/>
          </p:cNvGrpSpPr>
          <p:nvPr/>
        </p:nvGrpSpPr>
        <p:grpSpPr bwMode="auto">
          <a:xfrm>
            <a:off x="5603875" y="5181600"/>
            <a:ext cx="422275" cy="473075"/>
            <a:chOff x="1415" y="1276"/>
            <a:chExt cx="266" cy="298"/>
          </a:xfrm>
        </p:grpSpPr>
        <p:grpSp>
          <p:nvGrpSpPr>
            <p:cNvPr id="7391" name="Group 83"/>
            <p:cNvGrpSpPr>
              <a:grpSpLocks/>
            </p:cNvGrpSpPr>
            <p:nvPr/>
          </p:nvGrpSpPr>
          <p:grpSpPr bwMode="auto">
            <a:xfrm>
              <a:off x="1415" y="1276"/>
              <a:ext cx="266" cy="298"/>
              <a:chOff x="1415" y="1276"/>
              <a:chExt cx="266" cy="298"/>
            </a:xfrm>
          </p:grpSpPr>
          <p:pic>
            <p:nvPicPr>
              <p:cNvPr id="7393"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94"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395"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396"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92" name="Text Box 88"/>
            <p:cNvSpPr txBox="1">
              <a:spLocks noChangeArrowheads="1"/>
            </p:cNvSpPr>
            <p:nvPr/>
          </p:nvSpPr>
          <p:spPr bwMode="gray">
            <a:xfrm>
              <a:off x="1481" y="1292"/>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b="1">
                <a:solidFill>
                  <a:srgbClr val="FFFFFF"/>
                </a:solidFill>
                <a:cs typeface="Arial" panose="020B0604020202020204" pitchFamily="34" charset="0"/>
              </a:endParaRPr>
            </a:p>
          </p:txBody>
        </p:sp>
      </p:grpSp>
      <p:grpSp>
        <p:nvGrpSpPr>
          <p:cNvPr id="7186" name="Group 82"/>
          <p:cNvGrpSpPr>
            <a:grpSpLocks/>
          </p:cNvGrpSpPr>
          <p:nvPr/>
        </p:nvGrpSpPr>
        <p:grpSpPr bwMode="auto">
          <a:xfrm>
            <a:off x="6061075" y="5181600"/>
            <a:ext cx="422275" cy="473075"/>
            <a:chOff x="1415" y="1276"/>
            <a:chExt cx="266" cy="298"/>
          </a:xfrm>
        </p:grpSpPr>
        <p:grpSp>
          <p:nvGrpSpPr>
            <p:cNvPr id="7385" name="Group 83"/>
            <p:cNvGrpSpPr>
              <a:grpSpLocks/>
            </p:cNvGrpSpPr>
            <p:nvPr/>
          </p:nvGrpSpPr>
          <p:grpSpPr bwMode="auto">
            <a:xfrm>
              <a:off x="1415" y="1276"/>
              <a:ext cx="266" cy="298"/>
              <a:chOff x="1415" y="1276"/>
              <a:chExt cx="266" cy="298"/>
            </a:xfrm>
          </p:grpSpPr>
          <p:pic>
            <p:nvPicPr>
              <p:cNvPr id="7387"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88"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389"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390"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86" name="Text Box 88"/>
            <p:cNvSpPr txBox="1">
              <a:spLocks noChangeArrowheads="1"/>
            </p:cNvSpPr>
            <p:nvPr/>
          </p:nvSpPr>
          <p:spPr bwMode="gray">
            <a:xfrm>
              <a:off x="1481" y="1292"/>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b="1">
                <a:solidFill>
                  <a:srgbClr val="FFFFFF"/>
                </a:solidFill>
                <a:cs typeface="Arial" panose="020B0604020202020204" pitchFamily="34" charset="0"/>
              </a:endParaRPr>
            </a:p>
          </p:txBody>
        </p:sp>
      </p:grpSp>
      <p:grpSp>
        <p:nvGrpSpPr>
          <p:cNvPr id="7187" name="Group 82"/>
          <p:cNvGrpSpPr>
            <a:grpSpLocks/>
          </p:cNvGrpSpPr>
          <p:nvPr/>
        </p:nvGrpSpPr>
        <p:grpSpPr bwMode="auto">
          <a:xfrm>
            <a:off x="6518275" y="5181600"/>
            <a:ext cx="422275" cy="473075"/>
            <a:chOff x="1415" y="1276"/>
            <a:chExt cx="266" cy="298"/>
          </a:xfrm>
        </p:grpSpPr>
        <p:grpSp>
          <p:nvGrpSpPr>
            <p:cNvPr id="7379" name="Group 83"/>
            <p:cNvGrpSpPr>
              <a:grpSpLocks/>
            </p:cNvGrpSpPr>
            <p:nvPr/>
          </p:nvGrpSpPr>
          <p:grpSpPr bwMode="auto">
            <a:xfrm>
              <a:off x="1415" y="1276"/>
              <a:ext cx="266" cy="298"/>
              <a:chOff x="1415" y="1276"/>
              <a:chExt cx="266" cy="298"/>
            </a:xfrm>
          </p:grpSpPr>
          <p:pic>
            <p:nvPicPr>
              <p:cNvPr id="7381"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82"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383"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384"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80" name="Text Box 88"/>
            <p:cNvSpPr txBox="1">
              <a:spLocks noChangeArrowheads="1"/>
            </p:cNvSpPr>
            <p:nvPr/>
          </p:nvSpPr>
          <p:spPr bwMode="gray">
            <a:xfrm>
              <a:off x="1481" y="1292"/>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b="1">
                <a:solidFill>
                  <a:srgbClr val="FFFFFF"/>
                </a:solidFill>
                <a:cs typeface="Arial" panose="020B0604020202020204" pitchFamily="34" charset="0"/>
              </a:endParaRPr>
            </a:p>
          </p:txBody>
        </p:sp>
      </p:grpSp>
      <p:sp>
        <p:nvSpPr>
          <p:cNvPr id="73855" name="AutoShape 15"/>
          <p:cNvSpPr>
            <a:spLocks noChangeArrowheads="1"/>
          </p:cNvSpPr>
          <p:nvPr/>
        </p:nvSpPr>
        <p:spPr bwMode="gray">
          <a:xfrm>
            <a:off x="1239838" y="5999163"/>
            <a:ext cx="6781800" cy="838200"/>
          </a:xfrm>
          <a:prstGeom prst="roundRect">
            <a:avLst>
              <a:gd name="adj" fmla="val 49106"/>
            </a:avLst>
          </a:prstGeom>
          <a:gradFill rotWithShape="1">
            <a:gsLst>
              <a:gs pos="0">
                <a:srgbClr val="000076"/>
              </a:gs>
              <a:gs pos="50000">
                <a:srgbClr val="0000FF"/>
              </a:gs>
              <a:gs pos="100000">
                <a:srgbClr val="000076"/>
              </a:gs>
            </a:gsLst>
            <a:lin ang="5400000" scaled="1"/>
          </a:gradFill>
          <a:ln w="2857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chemeClr val="bg1"/>
                </a:solidFill>
                <a:cs typeface="Arial" panose="020B0604020202020204" pitchFamily="34" charset="0"/>
              </a:rPr>
              <a:t>Chất được dùng để điều chế Polietilen </a:t>
            </a:r>
          </a:p>
        </p:txBody>
      </p:sp>
      <p:grpSp>
        <p:nvGrpSpPr>
          <p:cNvPr id="73856" name="Group 128"/>
          <p:cNvGrpSpPr>
            <a:grpSpLocks/>
          </p:cNvGrpSpPr>
          <p:nvPr/>
        </p:nvGrpSpPr>
        <p:grpSpPr bwMode="auto">
          <a:xfrm>
            <a:off x="3352800" y="1981200"/>
            <a:ext cx="2838450" cy="457200"/>
            <a:chOff x="2964" y="2016"/>
            <a:chExt cx="1788" cy="288"/>
          </a:xfrm>
        </p:grpSpPr>
        <p:sp>
          <p:nvSpPr>
            <p:cNvPr id="7373" name="AutoShape 129"/>
            <p:cNvSpPr>
              <a:spLocks noChangeArrowheads="1"/>
            </p:cNvSpPr>
            <p:nvPr/>
          </p:nvSpPr>
          <p:spPr bwMode="auto">
            <a:xfrm>
              <a:off x="2964" y="201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E</a:t>
              </a:r>
            </a:p>
          </p:txBody>
        </p:sp>
        <p:sp>
          <p:nvSpPr>
            <p:cNvPr id="7374" name="AutoShape 130"/>
            <p:cNvSpPr>
              <a:spLocks noChangeArrowheads="1"/>
            </p:cNvSpPr>
            <p:nvPr/>
          </p:nvSpPr>
          <p:spPr bwMode="auto">
            <a:xfrm>
              <a:off x="3264" y="201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T</a:t>
              </a:r>
            </a:p>
          </p:txBody>
        </p:sp>
        <p:sp>
          <p:nvSpPr>
            <p:cNvPr id="7375" name="AutoShape 131"/>
            <p:cNvSpPr>
              <a:spLocks noChangeArrowheads="1"/>
            </p:cNvSpPr>
            <p:nvPr/>
          </p:nvSpPr>
          <p:spPr bwMode="auto">
            <a:xfrm>
              <a:off x="3564" y="201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hlink"/>
                  </a:solidFill>
                  <a:cs typeface="Arial" panose="020B0604020202020204" pitchFamily="34" charset="0"/>
                </a:rPr>
                <a:t>I</a:t>
              </a:r>
            </a:p>
          </p:txBody>
        </p:sp>
        <p:sp>
          <p:nvSpPr>
            <p:cNvPr id="7376" name="AutoShape 132"/>
            <p:cNvSpPr>
              <a:spLocks noChangeArrowheads="1"/>
            </p:cNvSpPr>
            <p:nvPr/>
          </p:nvSpPr>
          <p:spPr bwMode="auto">
            <a:xfrm>
              <a:off x="3864" y="201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hlink"/>
                  </a:solidFill>
                  <a:cs typeface="Arial" panose="020B0604020202020204" pitchFamily="34" charset="0"/>
                </a:rPr>
                <a:t>L</a:t>
              </a:r>
            </a:p>
          </p:txBody>
        </p:sp>
        <p:sp>
          <p:nvSpPr>
            <p:cNvPr id="7377" name="AutoShape 133"/>
            <p:cNvSpPr>
              <a:spLocks noChangeArrowheads="1"/>
            </p:cNvSpPr>
            <p:nvPr/>
          </p:nvSpPr>
          <p:spPr bwMode="auto">
            <a:xfrm>
              <a:off x="4164" y="201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E</a:t>
              </a:r>
            </a:p>
          </p:txBody>
        </p:sp>
        <p:sp>
          <p:nvSpPr>
            <p:cNvPr id="7378" name="AutoShape 134"/>
            <p:cNvSpPr>
              <a:spLocks noChangeArrowheads="1"/>
            </p:cNvSpPr>
            <p:nvPr/>
          </p:nvSpPr>
          <p:spPr bwMode="auto">
            <a:xfrm>
              <a:off x="4464" y="201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N</a:t>
              </a:r>
            </a:p>
          </p:txBody>
        </p:sp>
      </p:grpSp>
      <p:grpSp>
        <p:nvGrpSpPr>
          <p:cNvPr id="7190" name="Group 135"/>
          <p:cNvGrpSpPr>
            <a:grpSpLocks/>
          </p:cNvGrpSpPr>
          <p:nvPr/>
        </p:nvGrpSpPr>
        <p:grpSpPr bwMode="auto">
          <a:xfrm>
            <a:off x="2873375" y="2438400"/>
            <a:ext cx="3790950" cy="457200"/>
            <a:chOff x="1836" y="1680"/>
            <a:chExt cx="2388" cy="288"/>
          </a:xfrm>
        </p:grpSpPr>
        <p:sp>
          <p:nvSpPr>
            <p:cNvPr id="7365" name="AutoShape 136"/>
            <p:cNvSpPr>
              <a:spLocks noChangeArrowheads="1"/>
            </p:cNvSpPr>
            <p:nvPr/>
          </p:nvSpPr>
          <p:spPr bwMode="auto">
            <a:xfrm>
              <a:off x="1836" y="168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366" name="AutoShape 137"/>
            <p:cNvSpPr>
              <a:spLocks noChangeArrowheads="1"/>
            </p:cNvSpPr>
            <p:nvPr/>
          </p:nvSpPr>
          <p:spPr bwMode="auto">
            <a:xfrm>
              <a:off x="2136" y="168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367" name="AutoShape 138"/>
            <p:cNvSpPr>
              <a:spLocks noChangeArrowheads="1"/>
            </p:cNvSpPr>
            <p:nvPr/>
          </p:nvSpPr>
          <p:spPr bwMode="auto">
            <a:xfrm>
              <a:off x="2436" y="168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368" name="AutoShape 139"/>
            <p:cNvSpPr>
              <a:spLocks noChangeArrowheads="1"/>
            </p:cNvSpPr>
            <p:nvPr/>
          </p:nvSpPr>
          <p:spPr bwMode="auto">
            <a:xfrm>
              <a:off x="2736" y="168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369" name="AutoShape 140"/>
            <p:cNvSpPr>
              <a:spLocks noChangeArrowheads="1"/>
            </p:cNvSpPr>
            <p:nvPr/>
          </p:nvSpPr>
          <p:spPr bwMode="auto">
            <a:xfrm>
              <a:off x="3036" y="168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370" name="AutoShape 141"/>
            <p:cNvSpPr>
              <a:spLocks noChangeArrowheads="1"/>
            </p:cNvSpPr>
            <p:nvPr/>
          </p:nvSpPr>
          <p:spPr bwMode="auto">
            <a:xfrm>
              <a:off x="3336" y="168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371" name="AutoShape 142"/>
            <p:cNvSpPr>
              <a:spLocks noChangeArrowheads="1"/>
            </p:cNvSpPr>
            <p:nvPr/>
          </p:nvSpPr>
          <p:spPr bwMode="auto">
            <a:xfrm>
              <a:off x="3636" y="168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372" name="AutoShape 143"/>
            <p:cNvSpPr>
              <a:spLocks noChangeArrowheads="1"/>
            </p:cNvSpPr>
            <p:nvPr/>
          </p:nvSpPr>
          <p:spPr bwMode="auto">
            <a:xfrm>
              <a:off x="3936" y="168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grpSp>
      <p:grpSp>
        <p:nvGrpSpPr>
          <p:cNvPr id="73872" name="Group 144"/>
          <p:cNvGrpSpPr>
            <a:grpSpLocks/>
          </p:cNvGrpSpPr>
          <p:nvPr/>
        </p:nvGrpSpPr>
        <p:grpSpPr bwMode="auto">
          <a:xfrm>
            <a:off x="2881313" y="2460625"/>
            <a:ext cx="3790950" cy="457200"/>
            <a:chOff x="2796" y="2160"/>
            <a:chExt cx="2388" cy="288"/>
          </a:xfrm>
        </p:grpSpPr>
        <p:sp>
          <p:nvSpPr>
            <p:cNvPr id="7357" name="AutoShape 145"/>
            <p:cNvSpPr>
              <a:spLocks noChangeArrowheads="1"/>
            </p:cNvSpPr>
            <p:nvPr/>
          </p:nvSpPr>
          <p:spPr bwMode="auto">
            <a:xfrm>
              <a:off x="2796"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1</a:t>
              </a:r>
            </a:p>
          </p:txBody>
        </p:sp>
        <p:sp>
          <p:nvSpPr>
            <p:cNvPr id="7358" name="AutoShape 146"/>
            <p:cNvSpPr>
              <a:spLocks noChangeArrowheads="1"/>
            </p:cNvSpPr>
            <p:nvPr/>
          </p:nvSpPr>
          <p:spPr bwMode="auto">
            <a:xfrm>
              <a:off x="3096"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2</a:t>
              </a:r>
            </a:p>
          </p:txBody>
        </p:sp>
        <p:sp>
          <p:nvSpPr>
            <p:cNvPr id="7359" name="AutoShape 147"/>
            <p:cNvSpPr>
              <a:spLocks noChangeArrowheads="1"/>
            </p:cNvSpPr>
            <p:nvPr/>
          </p:nvSpPr>
          <p:spPr bwMode="auto">
            <a:xfrm>
              <a:off x="3396"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3</a:t>
              </a:r>
            </a:p>
          </p:txBody>
        </p:sp>
        <p:sp>
          <p:nvSpPr>
            <p:cNvPr id="7360" name="AutoShape 148"/>
            <p:cNvSpPr>
              <a:spLocks noChangeArrowheads="1"/>
            </p:cNvSpPr>
            <p:nvPr/>
          </p:nvSpPr>
          <p:spPr bwMode="auto">
            <a:xfrm>
              <a:off x="3696"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4</a:t>
              </a:r>
            </a:p>
          </p:txBody>
        </p:sp>
        <p:sp>
          <p:nvSpPr>
            <p:cNvPr id="7361" name="AutoShape 149"/>
            <p:cNvSpPr>
              <a:spLocks noChangeArrowheads="1"/>
            </p:cNvSpPr>
            <p:nvPr/>
          </p:nvSpPr>
          <p:spPr bwMode="auto">
            <a:xfrm>
              <a:off x="3996"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5</a:t>
              </a:r>
            </a:p>
          </p:txBody>
        </p:sp>
        <p:sp>
          <p:nvSpPr>
            <p:cNvPr id="7362" name="AutoShape 150"/>
            <p:cNvSpPr>
              <a:spLocks noChangeArrowheads="1"/>
            </p:cNvSpPr>
            <p:nvPr/>
          </p:nvSpPr>
          <p:spPr bwMode="auto">
            <a:xfrm>
              <a:off x="4296"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6</a:t>
              </a:r>
            </a:p>
          </p:txBody>
        </p:sp>
        <p:sp>
          <p:nvSpPr>
            <p:cNvPr id="7363" name="AutoShape 151"/>
            <p:cNvSpPr>
              <a:spLocks noChangeArrowheads="1"/>
            </p:cNvSpPr>
            <p:nvPr/>
          </p:nvSpPr>
          <p:spPr bwMode="auto">
            <a:xfrm>
              <a:off x="4596"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7</a:t>
              </a:r>
            </a:p>
          </p:txBody>
        </p:sp>
        <p:sp>
          <p:nvSpPr>
            <p:cNvPr id="7364" name="AutoShape 152"/>
            <p:cNvSpPr>
              <a:spLocks noChangeArrowheads="1"/>
            </p:cNvSpPr>
            <p:nvPr/>
          </p:nvSpPr>
          <p:spPr bwMode="auto">
            <a:xfrm>
              <a:off x="4896"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8</a:t>
              </a:r>
            </a:p>
          </p:txBody>
        </p:sp>
      </p:grpSp>
      <p:grpSp>
        <p:nvGrpSpPr>
          <p:cNvPr id="73881" name="Group 153"/>
          <p:cNvGrpSpPr>
            <a:grpSpLocks/>
          </p:cNvGrpSpPr>
          <p:nvPr/>
        </p:nvGrpSpPr>
        <p:grpSpPr bwMode="auto">
          <a:xfrm>
            <a:off x="2874963" y="2438400"/>
            <a:ext cx="3790950" cy="457200"/>
            <a:chOff x="144" y="2304"/>
            <a:chExt cx="2388" cy="288"/>
          </a:xfrm>
        </p:grpSpPr>
        <p:sp>
          <p:nvSpPr>
            <p:cNvPr id="7349" name="AutoShape 154"/>
            <p:cNvSpPr>
              <a:spLocks noChangeArrowheads="1"/>
            </p:cNvSpPr>
            <p:nvPr/>
          </p:nvSpPr>
          <p:spPr bwMode="auto">
            <a:xfrm>
              <a:off x="144"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A</a:t>
              </a:r>
            </a:p>
          </p:txBody>
        </p:sp>
        <p:sp>
          <p:nvSpPr>
            <p:cNvPr id="7350" name="AutoShape 155"/>
            <p:cNvSpPr>
              <a:spLocks noChangeArrowheads="1"/>
            </p:cNvSpPr>
            <p:nvPr/>
          </p:nvSpPr>
          <p:spPr bwMode="auto">
            <a:xfrm>
              <a:off x="444"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X</a:t>
              </a:r>
            </a:p>
          </p:txBody>
        </p:sp>
        <p:sp>
          <p:nvSpPr>
            <p:cNvPr id="7351" name="AutoShape 156"/>
            <p:cNvSpPr>
              <a:spLocks noChangeArrowheads="1"/>
            </p:cNvSpPr>
            <p:nvPr/>
          </p:nvSpPr>
          <p:spPr bwMode="auto">
            <a:xfrm>
              <a:off x="744"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E</a:t>
              </a:r>
            </a:p>
          </p:txBody>
        </p:sp>
        <p:sp>
          <p:nvSpPr>
            <p:cNvPr id="7352" name="AutoShape 157"/>
            <p:cNvSpPr>
              <a:spLocks noChangeArrowheads="1"/>
            </p:cNvSpPr>
            <p:nvPr/>
          </p:nvSpPr>
          <p:spPr bwMode="auto">
            <a:xfrm>
              <a:off x="1044"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T</a:t>
              </a:r>
            </a:p>
          </p:txBody>
        </p:sp>
        <p:sp>
          <p:nvSpPr>
            <p:cNvPr id="7353" name="AutoShape 158"/>
            <p:cNvSpPr>
              <a:spLocks noChangeArrowheads="1"/>
            </p:cNvSpPr>
            <p:nvPr/>
          </p:nvSpPr>
          <p:spPr bwMode="auto">
            <a:xfrm>
              <a:off x="1344"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hlink"/>
                  </a:solidFill>
                  <a:cs typeface="Arial" panose="020B0604020202020204" pitchFamily="34" charset="0"/>
                </a:rPr>
                <a:t>I</a:t>
              </a:r>
            </a:p>
          </p:txBody>
        </p:sp>
        <p:sp>
          <p:nvSpPr>
            <p:cNvPr id="7354" name="AutoShape 159"/>
            <p:cNvSpPr>
              <a:spLocks noChangeArrowheads="1"/>
            </p:cNvSpPr>
            <p:nvPr/>
          </p:nvSpPr>
          <p:spPr bwMode="auto">
            <a:xfrm>
              <a:off x="1644"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L</a:t>
              </a:r>
            </a:p>
          </p:txBody>
        </p:sp>
        <p:sp>
          <p:nvSpPr>
            <p:cNvPr id="7355" name="AutoShape 160"/>
            <p:cNvSpPr>
              <a:spLocks noChangeArrowheads="1"/>
            </p:cNvSpPr>
            <p:nvPr/>
          </p:nvSpPr>
          <p:spPr bwMode="auto">
            <a:xfrm>
              <a:off x="1944"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hlink"/>
                  </a:solidFill>
                  <a:cs typeface="Arial" panose="020B0604020202020204" pitchFamily="34" charset="0"/>
                </a:rPr>
                <a:t>E</a:t>
              </a:r>
            </a:p>
          </p:txBody>
        </p:sp>
        <p:sp>
          <p:nvSpPr>
            <p:cNvPr id="7356" name="AutoShape 161"/>
            <p:cNvSpPr>
              <a:spLocks noChangeArrowheads="1"/>
            </p:cNvSpPr>
            <p:nvPr/>
          </p:nvSpPr>
          <p:spPr bwMode="auto">
            <a:xfrm>
              <a:off x="2244" y="2304"/>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N</a:t>
              </a:r>
            </a:p>
          </p:txBody>
        </p:sp>
      </p:grpSp>
      <p:sp>
        <p:nvSpPr>
          <p:cNvPr id="73890" name="AutoShape 162"/>
          <p:cNvSpPr>
            <a:spLocks noChangeArrowheads="1"/>
          </p:cNvSpPr>
          <p:nvPr/>
        </p:nvSpPr>
        <p:spPr bwMode="auto">
          <a:xfrm>
            <a:off x="609600" y="2286000"/>
            <a:ext cx="762000" cy="723900"/>
          </a:xfrm>
          <a:prstGeom prst="star5">
            <a:avLst/>
          </a:prstGeom>
          <a:gradFill rotWithShape="1">
            <a:gsLst>
              <a:gs pos="0">
                <a:srgbClr val="FF66FF"/>
              </a:gs>
              <a:gs pos="100000">
                <a:srgbClr val="FF66FF">
                  <a:gamma/>
                  <a:shade val="57255"/>
                  <a:invGamma/>
                </a:srgbClr>
              </a:gs>
            </a:gsLst>
            <a:path path="shape">
              <a:fillToRect l="50000" t="50000" r="50000" b="50000"/>
            </a:path>
          </a:gradFill>
          <a:ln w="9525">
            <a:solidFill>
              <a:schemeClr val="tx1"/>
            </a:solidFill>
            <a:miter lim="800000"/>
            <a:headEnd/>
            <a:tailEnd/>
          </a:ln>
          <a:effectLst>
            <a:prstShdw prst="shdw12">
              <a:schemeClr val="tx1">
                <a:gamma/>
                <a:shade val="60000"/>
                <a:invGamma/>
                <a:alpha val="50000"/>
              </a:schemeClr>
            </a:prstShdw>
          </a:effectLst>
        </p:spPr>
        <p:txBody>
          <a:bodyPr wrap="none" anchor="ctr"/>
          <a:lstStyle/>
          <a:p>
            <a:pPr algn="ctr" eaLnBrk="1" hangingPunct="1">
              <a:defRPr/>
            </a:pPr>
            <a:r>
              <a:rPr lang="en-US" altLang="en-US" b="1">
                <a:solidFill>
                  <a:schemeClr val="bg1"/>
                </a:solidFill>
                <a:cs typeface="Arial" panose="020B0604020202020204" pitchFamily="34" charset="0"/>
              </a:rPr>
              <a:t>3</a:t>
            </a:r>
          </a:p>
        </p:txBody>
      </p:sp>
      <p:sp>
        <p:nvSpPr>
          <p:cNvPr id="73891" name="AutoShape 163"/>
          <p:cNvSpPr>
            <a:spLocks noChangeArrowheads="1"/>
          </p:cNvSpPr>
          <p:nvPr/>
        </p:nvSpPr>
        <p:spPr bwMode="auto">
          <a:xfrm>
            <a:off x="1212850" y="2667000"/>
            <a:ext cx="762000" cy="723900"/>
          </a:xfrm>
          <a:prstGeom prst="star5">
            <a:avLst/>
          </a:prstGeom>
          <a:gradFill rotWithShape="1">
            <a:gsLst>
              <a:gs pos="0">
                <a:srgbClr val="FF66FF"/>
              </a:gs>
              <a:gs pos="100000">
                <a:srgbClr val="FF66FF">
                  <a:gamma/>
                  <a:shade val="57255"/>
                  <a:invGamma/>
                </a:srgbClr>
              </a:gs>
            </a:gsLst>
            <a:path path="shape">
              <a:fillToRect l="50000" t="50000" r="50000" b="50000"/>
            </a:path>
          </a:gradFill>
          <a:ln w="9525">
            <a:solidFill>
              <a:srgbClr val="FFFF66"/>
            </a:solidFill>
            <a:miter lim="800000"/>
            <a:headEnd/>
            <a:tailEnd/>
          </a:ln>
          <a:effectLst>
            <a:prstShdw prst="shdw12">
              <a:srgbClr val="FFFF66">
                <a:gamma/>
                <a:shade val="60000"/>
                <a:invGamma/>
                <a:alpha val="50000"/>
              </a:srgbClr>
            </a:prstShdw>
          </a:effectLst>
        </p:spPr>
        <p:txBody>
          <a:bodyPr wrap="none" anchor="ctr"/>
          <a:lstStyle/>
          <a:p>
            <a:pPr algn="ctr" eaLnBrk="1" hangingPunct="1">
              <a:defRPr/>
            </a:pPr>
            <a:r>
              <a:rPr lang="en-US" altLang="en-US" b="1">
                <a:solidFill>
                  <a:schemeClr val="bg1"/>
                </a:solidFill>
                <a:cs typeface="Arial" panose="020B0604020202020204" pitchFamily="34" charset="0"/>
              </a:rPr>
              <a:t>4</a:t>
            </a:r>
          </a:p>
        </p:txBody>
      </p:sp>
      <p:sp>
        <p:nvSpPr>
          <p:cNvPr id="73892" name="AutoShape 15"/>
          <p:cNvSpPr>
            <a:spLocks noChangeArrowheads="1"/>
          </p:cNvSpPr>
          <p:nvPr/>
        </p:nvSpPr>
        <p:spPr bwMode="gray">
          <a:xfrm>
            <a:off x="1295400" y="5978525"/>
            <a:ext cx="6705600" cy="838200"/>
          </a:xfrm>
          <a:prstGeom prst="roundRect">
            <a:avLst>
              <a:gd name="adj" fmla="val 49106"/>
            </a:avLst>
          </a:prstGeom>
          <a:gradFill rotWithShape="1">
            <a:gsLst>
              <a:gs pos="0">
                <a:srgbClr val="000076"/>
              </a:gs>
              <a:gs pos="50000">
                <a:srgbClr val="0000FF"/>
              </a:gs>
              <a:gs pos="100000">
                <a:srgbClr val="000076"/>
              </a:gs>
            </a:gsLst>
            <a:lin ang="5400000" scaled="1"/>
          </a:gradFill>
          <a:ln w="2857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chemeClr val="bg1"/>
                </a:solidFill>
                <a:cs typeface="Arial" panose="020B0604020202020204" pitchFamily="34" charset="0"/>
              </a:rPr>
              <a:t>Chất khí được điều chế từ canxi cacbua</a:t>
            </a:r>
          </a:p>
          <a:p>
            <a:pPr algn="ctr" eaLnBrk="1" hangingPunct="1"/>
            <a:r>
              <a:rPr lang="en-US" altLang="en-US" sz="2400">
                <a:solidFill>
                  <a:schemeClr val="bg1"/>
                </a:solidFill>
                <a:cs typeface="Arial" panose="020B0604020202020204" pitchFamily="34" charset="0"/>
              </a:rPr>
              <a:t> và nước </a:t>
            </a:r>
          </a:p>
        </p:txBody>
      </p:sp>
      <p:grpSp>
        <p:nvGrpSpPr>
          <p:cNvPr id="7196" name="Group 165"/>
          <p:cNvGrpSpPr>
            <a:grpSpLocks/>
          </p:cNvGrpSpPr>
          <p:nvPr/>
        </p:nvGrpSpPr>
        <p:grpSpPr bwMode="auto">
          <a:xfrm>
            <a:off x="3352800" y="2895600"/>
            <a:ext cx="2838450" cy="457200"/>
            <a:chOff x="1536" y="2112"/>
            <a:chExt cx="1788" cy="288"/>
          </a:xfrm>
        </p:grpSpPr>
        <p:sp>
          <p:nvSpPr>
            <p:cNvPr id="7343" name="AutoShape 166"/>
            <p:cNvSpPr>
              <a:spLocks noChangeArrowheads="1"/>
            </p:cNvSpPr>
            <p:nvPr/>
          </p:nvSpPr>
          <p:spPr bwMode="auto">
            <a:xfrm>
              <a:off x="1536" y="2112"/>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344" name="AutoShape 167"/>
            <p:cNvSpPr>
              <a:spLocks noChangeArrowheads="1"/>
            </p:cNvSpPr>
            <p:nvPr/>
          </p:nvSpPr>
          <p:spPr bwMode="auto">
            <a:xfrm>
              <a:off x="1836" y="2112"/>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345" name="AutoShape 168"/>
            <p:cNvSpPr>
              <a:spLocks noChangeArrowheads="1"/>
            </p:cNvSpPr>
            <p:nvPr/>
          </p:nvSpPr>
          <p:spPr bwMode="auto">
            <a:xfrm>
              <a:off x="2136" y="2112"/>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346" name="AutoShape 169"/>
            <p:cNvSpPr>
              <a:spLocks noChangeArrowheads="1"/>
            </p:cNvSpPr>
            <p:nvPr/>
          </p:nvSpPr>
          <p:spPr bwMode="auto">
            <a:xfrm>
              <a:off x="2436" y="2112"/>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347" name="AutoShape 170"/>
            <p:cNvSpPr>
              <a:spLocks noChangeArrowheads="1"/>
            </p:cNvSpPr>
            <p:nvPr/>
          </p:nvSpPr>
          <p:spPr bwMode="auto">
            <a:xfrm>
              <a:off x="2736" y="2112"/>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sp>
          <p:nvSpPr>
            <p:cNvPr id="7348" name="AutoShape 171"/>
            <p:cNvSpPr>
              <a:spLocks noChangeArrowheads="1"/>
            </p:cNvSpPr>
            <p:nvPr/>
          </p:nvSpPr>
          <p:spPr bwMode="auto">
            <a:xfrm>
              <a:off x="3036" y="2112"/>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solidFill>
                  <a:schemeClr val="bg1"/>
                </a:solidFill>
                <a:cs typeface="Arial" panose="020B0604020202020204" pitchFamily="34" charset="0"/>
              </a:endParaRPr>
            </a:p>
          </p:txBody>
        </p:sp>
      </p:grpSp>
      <p:grpSp>
        <p:nvGrpSpPr>
          <p:cNvPr id="73900" name="Group 172"/>
          <p:cNvGrpSpPr>
            <a:grpSpLocks/>
          </p:cNvGrpSpPr>
          <p:nvPr/>
        </p:nvGrpSpPr>
        <p:grpSpPr bwMode="auto">
          <a:xfrm>
            <a:off x="3352800" y="2895600"/>
            <a:ext cx="2838450" cy="457200"/>
            <a:chOff x="3732" y="2160"/>
            <a:chExt cx="1788" cy="288"/>
          </a:xfrm>
        </p:grpSpPr>
        <p:sp>
          <p:nvSpPr>
            <p:cNvPr id="7337" name="AutoShape 173"/>
            <p:cNvSpPr>
              <a:spLocks noChangeArrowheads="1"/>
            </p:cNvSpPr>
            <p:nvPr/>
          </p:nvSpPr>
          <p:spPr bwMode="auto">
            <a:xfrm>
              <a:off x="3732"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1</a:t>
              </a:r>
            </a:p>
          </p:txBody>
        </p:sp>
        <p:sp>
          <p:nvSpPr>
            <p:cNvPr id="7338" name="AutoShape 174"/>
            <p:cNvSpPr>
              <a:spLocks noChangeArrowheads="1"/>
            </p:cNvSpPr>
            <p:nvPr/>
          </p:nvSpPr>
          <p:spPr bwMode="auto">
            <a:xfrm>
              <a:off x="4032"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2</a:t>
              </a:r>
            </a:p>
          </p:txBody>
        </p:sp>
        <p:sp>
          <p:nvSpPr>
            <p:cNvPr id="7339" name="AutoShape 175"/>
            <p:cNvSpPr>
              <a:spLocks noChangeArrowheads="1"/>
            </p:cNvSpPr>
            <p:nvPr/>
          </p:nvSpPr>
          <p:spPr bwMode="auto">
            <a:xfrm>
              <a:off x="4332"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3</a:t>
              </a:r>
            </a:p>
          </p:txBody>
        </p:sp>
        <p:sp>
          <p:nvSpPr>
            <p:cNvPr id="7340" name="AutoShape 176"/>
            <p:cNvSpPr>
              <a:spLocks noChangeArrowheads="1"/>
            </p:cNvSpPr>
            <p:nvPr/>
          </p:nvSpPr>
          <p:spPr bwMode="auto">
            <a:xfrm>
              <a:off x="4632"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4</a:t>
              </a:r>
            </a:p>
          </p:txBody>
        </p:sp>
        <p:sp>
          <p:nvSpPr>
            <p:cNvPr id="7341" name="AutoShape 177"/>
            <p:cNvSpPr>
              <a:spLocks noChangeArrowheads="1"/>
            </p:cNvSpPr>
            <p:nvPr/>
          </p:nvSpPr>
          <p:spPr bwMode="auto">
            <a:xfrm>
              <a:off x="4932"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5</a:t>
              </a:r>
            </a:p>
          </p:txBody>
        </p:sp>
        <p:sp>
          <p:nvSpPr>
            <p:cNvPr id="7342" name="AutoShape 178"/>
            <p:cNvSpPr>
              <a:spLocks noChangeArrowheads="1"/>
            </p:cNvSpPr>
            <p:nvPr/>
          </p:nvSpPr>
          <p:spPr bwMode="auto">
            <a:xfrm>
              <a:off x="5232" y="2160"/>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6</a:t>
              </a:r>
            </a:p>
          </p:txBody>
        </p:sp>
      </p:grpSp>
      <p:grpSp>
        <p:nvGrpSpPr>
          <p:cNvPr id="73907" name="Group 179"/>
          <p:cNvGrpSpPr>
            <a:grpSpLocks/>
          </p:cNvGrpSpPr>
          <p:nvPr/>
        </p:nvGrpSpPr>
        <p:grpSpPr bwMode="auto">
          <a:xfrm>
            <a:off x="3368675" y="2895600"/>
            <a:ext cx="2838450" cy="457200"/>
            <a:chOff x="288" y="2448"/>
            <a:chExt cx="1788" cy="288"/>
          </a:xfrm>
        </p:grpSpPr>
        <p:sp>
          <p:nvSpPr>
            <p:cNvPr id="7331" name="AutoShape 180"/>
            <p:cNvSpPr>
              <a:spLocks noChangeArrowheads="1"/>
            </p:cNvSpPr>
            <p:nvPr/>
          </p:nvSpPr>
          <p:spPr bwMode="auto">
            <a:xfrm>
              <a:off x="288" y="24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B</a:t>
              </a:r>
            </a:p>
          </p:txBody>
        </p:sp>
        <p:sp>
          <p:nvSpPr>
            <p:cNvPr id="7332" name="AutoShape 181"/>
            <p:cNvSpPr>
              <a:spLocks noChangeArrowheads="1"/>
            </p:cNvSpPr>
            <p:nvPr/>
          </p:nvSpPr>
          <p:spPr bwMode="auto">
            <a:xfrm>
              <a:off x="588" y="24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hlink"/>
                  </a:solidFill>
                  <a:cs typeface="Arial" panose="020B0604020202020204" pitchFamily="34" charset="0"/>
                </a:rPr>
                <a:t>E</a:t>
              </a:r>
            </a:p>
          </p:txBody>
        </p:sp>
        <p:sp>
          <p:nvSpPr>
            <p:cNvPr id="7333" name="AutoShape 182"/>
            <p:cNvSpPr>
              <a:spLocks noChangeArrowheads="1"/>
            </p:cNvSpPr>
            <p:nvPr/>
          </p:nvSpPr>
          <p:spPr bwMode="auto">
            <a:xfrm>
              <a:off x="888" y="24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N</a:t>
              </a:r>
            </a:p>
          </p:txBody>
        </p:sp>
        <p:sp>
          <p:nvSpPr>
            <p:cNvPr id="7334" name="AutoShape 183"/>
            <p:cNvSpPr>
              <a:spLocks noChangeArrowheads="1"/>
            </p:cNvSpPr>
            <p:nvPr/>
          </p:nvSpPr>
          <p:spPr bwMode="auto">
            <a:xfrm>
              <a:off x="1188" y="24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Z</a:t>
              </a:r>
            </a:p>
          </p:txBody>
        </p:sp>
        <p:sp>
          <p:nvSpPr>
            <p:cNvPr id="7335" name="AutoShape 184"/>
            <p:cNvSpPr>
              <a:spLocks noChangeArrowheads="1"/>
            </p:cNvSpPr>
            <p:nvPr/>
          </p:nvSpPr>
          <p:spPr bwMode="auto">
            <a:xfrm>
              <a:off x="1488" y="24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E</a:t>
              </a:r>
            </a:p>
          </p:txBody>
        </p:sp>
        <p:sp>
          <p:nvSpPr>
            <p:cNvPr id="7336" name="AutoShape 185"/>
            <p:cNvSpPr>
              <a:spLocks noChangeArrowheads="1"/>
            </p:cNvSpPr>
            <p:nvPr/>
          </p:nvSpPr>
          <p:spPr bwMode="auto">
            <a:xfrm>
              <a:off x="1788" y="2448"/>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hlink"/>
                  </a:solidFill>
                  <a:cs typeface="Arial" panose="020B0604020202020204" pitchFamily="34" charset="0"/>
                </a:rPr>
                <a:t>N</a:t>
              </a:r>
            </a:p>
          </p:txBody>
        </p:sp>
      </p:grpSp>
      <p:sp>
        <p:nvSpPr>
          <p:cNvPr id="73914" name="AutoShape 186"/>
          <p:cNvSpPr>
            <a:spLocks noChangeArrowheads="1"/>
          </p:cNvSpPr>
          <p:nvPr/>
        </p:nvSpPr>
        <p:spPr bwMode="auto">
          <a:xfrm>
            <a:off x="609600" y="3276600"/>
            <a:ext cx="762000" cy="723900"/>
          </a:xfrm>
          <a:prstGeom prst="star5">
            <a:avLst/>
          </a:prstGeom>
          <a:gradFill rotWithShape="1">
            <a:gsLst>
              <a:gs pos="0">
                <a:srgbClr val="FF66FF"/>
              </a:gs>
              <a:gs pos="100000">
                <a:srgbClr val="FF66FF">
                  <a:gamma/>
                  <a:shade val="57255"/>
                  <a:invGamma/>
                </a:srgbClr>
              </a:gs>
            </a:gsLst>
            <a:path path="shape">
              <a:fillToRect l="50000" t="50000" r="50000" b="50000"/>
            </a:path>
          </a:gradFill>
          <a:ln w="9525">
            <a:solidFill>
              <a:schemeClr val="tx1"/>
            </a:solidFill>
            <a:miter lim="800000"/>
            <a:headEnd/>
            <a:tailEnd/>
          </a:ln>
          <a:effectLst>
            <a:prstShdw prst="shdw12">
              <a:schemeClr val="tx1">
                <a:gamma/>
                <a:shade val="60000"/>
                <a:invGamma/>
                <a:alpha val="50000"/>
              </a:schemeClr>
            </a:prstShdw>
          </a:effectLst>
        </p:spPr>
        <p:txBody>
          <a:bodyPr wrap="none" anchor="ctr"/>
          <a:lstStyle/>
          <a:p>
            <a:pPr algn="ctr" eaLnBrk="1" hangingPunct="1">
              <a:defRPr/>
            </a:pPr>
            <a:r>
              <a:rPr lang="en-US" altLang="en-US" b="1">
                <a:solidFill>
                  <a:schemeClr val="bg1"/>
                </a:solidFill>
                <a:cs typeface="Arial" panose="020B0604020202020204" pitchFamily="34" charset="0"/>
              </a:rPr>
              <a:t>5</a:t>
            </a:r>
          </a:p>
        </p:txBody>
      </p:sp>
      <p:sp>
        <p:nvSpPr>
          <p:cNvPr id="73915" name="AutoShape 15"/>
          <p:cNvSpPr>
            <a:spLocks noChangeArrowheads="1"/>
          </p:cNvSpPr>
          <p:nvPr/>
        </p:nvSpPr>
        <p:spPr bwMode="gray">
          <a:xfrm>
            <a:off x="1316038" y="5922963"/>
            <a:ext cx="6705600" cy="914400"/>
          </a:xfrm>
          <a:prstGeom prst="roundRect">
            <a:avLst>
              <a:gd name="adj" fmla="val 49106"/>
            </a:avLst>
          </a:prstGeom>
          <a:gradFill rotWithShape="1">
            <a:gsLst>
              <a:gs pos="0">
                <a:srgbClr val="000076"/>
              </a:gs>
              <a:gs pos="50000">
                <a:srgbClr val="0000FF"/>
              </a:gs>
              <a:gs pos="100000">
                <a:srgbClr val="000076"/>
              </a:gs>
            </a:gsLst>
            <a:lin ang="5400000" scaled="1"/>
          </a:gradFill>
          <a:ln w="2857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chemeClr val="bg1"/>
                </a:solidFill>
                <a:cs typeface="Arial" panose="020B0604020202020204" pitchFamily="34" charset="0"/>
              </a:rPr>
              <a:t>Một hidrocacbon có cấu tạo vòng 3 liên kết đôi</a:t>
            </a:r>
          </a:p>
          <a:p>
            <a:pPr algn="ctr" eaLnBrk="1" hangingPunct="1"/>
            <a:r>
              <a:rPr lang="en-US" altLang="en-US" sz="2400">
                <a:solidFill>
                  <a:schemeClr val="bg1"/>
                </a:solidFill>
                <a:cs typeface="Arial" panose="020B0604020202020204" pitchFamily="34" charset="0"/>
              </a:rPr>
              <a:t>và 3 liên kết đơn xen kẽ nhau </a:t>
            </a:r>
          </a:p>
        </p:txBody>
      </p:sp>
      <p:grpSp>
        <p:nvGrpSpPr>
          <p:cNvPr id="73916" name="Group 188"/>
          <p:cNvGrpSpPr>
            <a:grpSpLocks/>
          </p:cNvGrpSpPr>
          <p:nvPr/>
        </p:nvGrpSpPr>
        <p:grpSpPr bwMode="auto">
          <a:xfrm>
            <a:off x="3373438" y="3352800"/>
            <a:ext cx="2362200" cy="457200"/>
            <a:chOff x="1536" y="2736"/>
            <a:chExt cx="1488" cy="288"/>
          </a:xfrm>
        </p:grpSpPr>
        <p:sp>
          <p:nvSpPr>
            <p:cNvPr id="7326" name="AutoShape 189"/>
            <p:cNvSpPr>
              <a:spLocks noChangeArrowheads="1"/>
            </p:cNvSpPr>
            <p:nvPr/>
          </p:nvSpPr>
          <p:spPr bwMode="auto">
            <a:xfrm>
              <a:off x="1536" y="273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1</a:t>
              </a:r>
            </a:p>
          </p:txBody>
        </p:sp>
        <p:sp>
          <p:nvSpPr>
            <p:cNvPr id="7327" name="AutoShape 190"/>
            <p:cNvSpPr>
              <a:spLocks noChangeArrowheads="1"/>
            </p:cNvSpPr>
            <p:nvPr/>
          </p:nvSpPr>
          <p:spPr bwMode="auto">
            <a:xfrm>
              <a:off x="1836" y="273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2</a:t>
              </a:r>
            </a:p>
          </p:txBody>
        </p:sp>
        <p:sp>
          <p:nvSpPr>
            <p:cNvPr id="7328" name="AutoShape 191"/>
            <p:cNvSpPr>
              <a:spLocks noChangeArrowheads="1"/>
            </p:cNvSpPr>
            <p:nvPr/>
          </p:nvSpPr>
          <p:spPr bwMode="auto">
            <a:xfrm>
              <a:off x="2136" y="273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3</a:t>
              </a:r>
            </a:p>
          </p:txBody>
        </p:sp>
        <p:sp>
          <p:nvSpPr>
            <p:cNvPr id="7329" name="AutoShape 192"/>
            <p:cNvSpPr>
              <a:spLocks noChangeArrowheads="1"/>
            </p:cNvSpPr>
            <p:nvPr/>
          </p:nvSpPr>
          <p:spPr bwMode="auto">
            <a:xfrm>
              <a:off x="2436" y="273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4</a:t>
              </a:r>
            </a:p>
          </p:txBody>
        </p:sp>
        <p:sp>
          <p:nvSpPr>
            <p:cNvPr id="7330" name="AutoShape 193"/>
            <p:cNvSpPr>
              <a:spLocks noChangeArrowheads="1"/>
            </p:cNvSpPr>
            <p:nvPr/>
          </p:nvSpPr>
          <p:spPr bwMode="auto">
            <a:xfrm>
              <a:off x="2736" y="273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5</a:t>
              </a:r>
            </a:p>
          </p:txBody>
        </p:sp>
      </p:grpSp>
      <p:grpSp>
        <p:nvGrpSpPr>
          <p:cNvPr id="73922" name="Group 194"/>
          <p:cNvGrpSpPr>
            <a:grpSpLocks/>
          </p:cNvGrpSpPr>
          <p:nvPr/>
        </p:nvGrpSpPr>
        <p:grpSpPr bwMode="auto">
          <a:xfrm>
            <a:off x="3373438" y="3346450"/>
            <a:ext cx="2362200" cy="457200"/>
            <a:chOff x="1536" y="2736"/>
            <a:chExt cx="1488" cy="288"/>
          </a:xfrm>
        </p:grpSpPr>
        <p:sp>
          <p:nvSpPr>
            <p:cNvPr id="7321" name="AutoShape 195"/>
            <p:cNvSpPr>
              <a:spLocks noChangeArrowheads="1"/>
            </p:cNvSpPr>
            <p:nvPr/>
          </p:nvSpPr>
          <p:spPr bwMode="auto">
            <a:xfrm>
              <a:off x="1536" y="273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M</a:t>
              </a:r>
            </a:p>
          </p:txBody>
        </p:sp>
        <p:sp>
          <p:nvSpPr>
            <p:cNvPr id="7322" name="AutoShape 196"/>
            <p:cNvSpPr>
              <a:spLocks noChangeArrowheads="1"/>
            </p:cNvSpPr>
            <p:nvPr/>
          </p:nvSpPr>
          <p:spPr bwMode="auto">
            <a:xfrm>
              <a:off x="1836" y="273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E</a:t>
              </a:r>
            </a:p>
          </p:txBody>
        </p:sp>
        <p:sp>
          <p:nvSpPr>
            <p:cNvPr id="7323" name="AutoShape 197"/>
            <p:cNvSpPr>
              <a:spLocks noChangeArrowheads="1"/>
            </p:cNvSpPr>
            <p:nvPr/>
          </p:nvSpPr>
          <p:spPr bwMode="auto">
            <a:xfrm>
              <a:off x="2136" y="273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T</a:t>
              </a:r>
            </a:p>
          </p:txBody>
        </p:sp>
        <p:sp>
          <p:nvSpPr>
            <p:cNvPr id="7324" name="AutoShape 198"/>
            <p:cNvSpPr>
              <a:spLocks noChangeArrowheads="1"/>
            </p:cNvSpPr>
            <p:nvPr/>
          </p:nvSpPr>
          <p:spPr bwMode="auto">
            <a:xfrm>
              <a:off x="2436" y="273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A</a:t>
              </a:r>
            </a:p>
          </p:txBody>
        </p:sp>
        <p:sp>
          <p:nvSpPr>
            <p:cNvPr id="7325" name="AutoShape 199"/>
            <p:cNvSpPr>
              <a:spLocks noChangeArrowheads="1"/>
            </p:cNvSpPr>
            <p:nvPr/>
          </p:nvSpPr>
          <p:spPr bwMode="auto">
            <a:xfrm>
              <a:off x="2736" y="2736"/>
              <a:ext cx="288" cy="288"/>
            </a:xfrm>
            <a:prstGeom prst="bevel">
              <a:avLst>
                <a:gd name="adj" fmla="val 12500"/>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hlink"/>
                  </a:solidFill>
                  <a:cs typeface="Arial" panose="020B0604020202020204" pitchFamily="34" charset="0"/>
                </a:rPr>
                <a:t>N</a:t>
              </a:r>
            </a:p>
          </p:txBody>
        </p:sp>
      </p:grpSp>
      <p:sp>
        <p:nvSpPr>
          <p:cNvPr id="73928" name="AutoShape 15"/>
          <p:cNvSpPr>
            <a:spLocks noChangeArrowheads="1"/>
          </p:cNvSpPr>
          <p:nvPr/>
        </p:nvSpPr>
        <p:spPr bwMode="gray">
          <a:xfrm>
            <a:off x="1295400" y="5943600"/>
            <a:ext cx="6705600" cy="914400"/>
          </a:xfrm>
          <a:prstGeom prst="roundRect">
            <a:avLst>
              <a:gd name="adj" fmla="val 49106"/>
            </a:avLst>
          </a:prstGeom>
          <a:gradFill rotWithShape="1">
            <a:gsLst>
              <a:gs pos="0">
                <a:srgbClr val="000076"/>
              </a:gs>
              <a:gs pos="50000">
                <a:srgbClr val="0000FF"/>
              </a:gs>
              <a:gs pos="100000">
                <a:srgbClr val="000076"/>
              </a:gs>
            </a:gsLst>
            <a:lin ang="5400000" scaled="1"/>
          </a:gradFill>
          <a:ln w="2857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chemeClr val="bg1"/>
                </a:solidFill>
                <a:cs typeface="Arial" panose="020B0604020202020204" pitchFamily="34" charset="0"/>
              </a:rPr>
              <a:t>Một hidrocacbon ở trạng thái khí có trong bùn </a:t>
            </a:r>
          </a:p>
          <a:p>
            <a:pPr algn="ctr" eaLnBrk="1" hangingPunct="1"/>
            <a:r>
              <a:rPr lang="en-US" altLang="en-US" sz="2400">
                <a:solidFill>
                  <a:schemeClr val="bg1"/>
                </a:solidFill>
                <a:cs typeface="Arial" panose="020B0604020202020204" pitchFamily="34" charset="0"/>
              </a:rPr>
              <a:t>ao. bioga, mỏ dầu …</a:t>
            </a:r>
          </a:p>
        </p:txBody>
      </p:sp>
      <p:grpSp>
        <p:nvGrpSpPr>
          <p:cNvPr id="73929" name="Group 82"/>
          <p:cNvGrpSpPr>
            <a:grpSpLocks/>
          </p:cNvGrpSpPr>
          <p:nvPr/>
        </p:nvGrpSpPr>
        <p:grpSpPr bwMode="auto">
          <a:xfrm>
            <a:off x="2881313" y="5181600"/>
            <a:ext cx="422275" cy="473075"/>
            <a:chOff x="1415" y="1276"/>
            <a:chExt cx="266" cy="298"/>
          </a:xfrm>
        </p:grpSpPr>
        <p:grpSp>
          <p:nvGrpSpPr>
            <p:cNvPr id="7315" name="Group 83"/>
            <p:cNvGrpSpPr>
              <a:grpSpLocks/>
            </p:cNvGrpSpPr>
            <p:nvPr/>
          </p:nvGrpSpPr>
          <p:grpSpPr bwMode="auto">
            <a:xfrm>
              <a:off x="1415" y="1276"/>
              <a:ext cx="266" cy="298"/>
              <a:chOff x="1415" y="1276"/>
              <a:chExt cx="266" cy="298"/>
            </a:xfrm>
          </p:grpSpPr>
          <p:pic>
            <p:nvPicPr>
              <p:cNvPr id="7317"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18"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319"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320"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16" name="Text Box 88"/>
            <p:cNvSpPr txBox="1">
              <a:spLocks noChangeArrowheads="1"/>
            </p:cNvSpPr>
            <p:nvPr/>
          </p:nvSpPr>
          <p:spPr bwMode="gray">
            <a:xfrm>
              <a:off x="1429" y="1292"/>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hlink"/>
                  </a:solidFill>
                  <a:cs typeface="Arial" panose="020B0604020202020204" pitchFamily="34" charset="0"/>
                </a:rPr>
                <a:t>H</a:t>
              </a:r>
            </a:p>
          </p:txBody>
        </p:sp>
      </p:grpSp>
      <p:grpSp>
        <p:nvGrpSpPr>
          <p:cNvPr id="73936" name="Group 82"/>
          <p:cNvGrpSpPr>
            <a:grpSpLocks/>
          </p:cNvGrpSpPr>
          <p:nvPr/>
        </p:nvGrpSpPr>
        <p:grpSpPr bwMode="auto">
          <a:xfrm>
            <a:off x="3768725" y="5172075"/>
            <a:ext cx="422275" cy="473075"/>
            <a:chOff x="1415" y="1276"/>
            <a:chExt cx="266" cy="298"/>
          </a:xfrm>
        </p:grpSpPr>
        <p:grpSp>
          <p:nvGrpSpPr>
            <p:cNvPr id="7309" name="Group 83"/>
            <p:cNvGrpSpPr>
              <a:grpSpLocks/>
            </p:cNvGrpSpPr>
            <p:nvPr/>
          </p:nvGrpSpPr>
          <p:grpSpPr bwMode="auto">
            <a:xfrm>
              <a:off x="1415" y="1276"/>
              <a:ext cx="266" cy="298"/>
              <a:chOff x="1415" y="1276"/>
              <a:chExt cx="266" cy="298"/>
            </a:xfrm>
          </p:grpSpPr>
          <p:pic>
            <p:nvPicPr>
              <p:cNvPr id="7311"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12"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313"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314"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10" name="Text Box 88"/>
            <p:cNvSpPr txBox="1">
              <a:spLocks noChangeArrowheads="1"/>
            </p:cNvSpPr>
            <p:nvPr/>
          </p:nvSpPr>
          <p:spPr bwMode="gray">
            <a:xfrm>
              <a:off x="1461" y="1292"/>
              <a:ext cx="1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hlink"/>
                  </a:solidFill>
                  <a:cs typeface="Arial" panose="020B0604020202020204" pitchFamily="34" charset="0"/>
                </a:rPr>
                <a:t>I</a:t>
              </a:r>
            </a:p>
          </p:txBody>
        </p:sp>
      </p:grpSp>
      <p:grpSp>
        <p:nvGrpSpPr>
          <p:cNvPr id="73943" name="Group 82"/>
          <p:cNvGrpSpPr>
            <a:grpSpLocks/>
          </p:cNvGrpSpPr>
          <p:nvPr/>
        </p:nvGrpSpPr>
        <p:grpSpPr bwMode="auto">
          <a:xfrm>
            <a:off x="4683125" y="5192713"/>
            <a:ext cx="422275" cy="473075"/>
            <a:chOff x="1415" y="1276"/>
            <a:chExt cx="266" cy="298"/>
          </a:xfrm>
        </p:grpSpPr>
        <p:grpSp>
          <p:nvGrpSpPr>
            <p:cNvPr id="7303" name="Group 83"/>
            <p:cNvGrpSpPr>
              <a:grpSpLocks/>
            </p:cNvGrpSpPr>
            <p:nvPr/>
          </p:nvGrpSpPr>
          <p:grpSpPr bwMode="auto">
            <a:xfrm>
              <a:off x="1415" y="1276"/>
              <a:ext cx="266" cy="298"/>
              <a:chOff x="1415" y="1276"/>
              <a:chExt cx="266" cy="298"/>
            </a:xfrm>
          </p:grpSpPr>
          <p:pic>
            <p:nvPicPr>
              <p:cNvPr id="7305"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06"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307"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308"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04" name="Text Box 88"/>
            <p:cNvSpPr txBox="1">
              <a:spLocks noChangeArrowheads="1"/>
            </p:cNvSpPr>
            <p:nvPr/>
          </p:nvSpPr>
          <p:spPr bwMode="gray">
            <a:xfrm>
              <a:off x="1461" y="1292"/>
              <a:ext cx="1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hlink"/>
                  </a:solidFill>
                  <a:cs typeface="Arial" panose="020B0604020202020204" pitchFamily="34" charset="0"/>
                </a:rPr>
                <a:t>I</a:t>
              </a:r>
            </a:p>
          </p:txBody>
        </p:sp>
      </p:grpSp>
      <p:grpSp>
        <p:nvGrpSpPr>
          <p:cNvPr id="73950" name="Group 82"/>
          <p:cNvGrpSpPr>
            <a:grpSpLocks/>
          </p:cNvGrpSpPr>
          <p:nvPr/>
        </p:nvGrpSpPr>
        <p:grpSpPr bwMode="auto">
          <a:xfrm>
            <a:off x="3332163" y="5186363"/>
            <a:ext cx="422275" cy="473075"/>
            <a:chOff x="1415" y="1276"/>
            <a:chExt cx="266" cy="298"/>
          </a:xfrm>
        </p:grpSpPr>
        <p:grpSp>
          <p:nvGrpSpPr>
            <p:cNvPr id="7297" name="Group 83"/>
            <p:cNvGrpSpPr>
              <a:grpSpLocks/>
            </p:cNvGrpSpPr>
            <p:nvPr/>
          </p:nvGrpSpPr>
          <p:grpSpPr bwMode="auto">
            <a:xfrm>
              <a:off x="1415" y="1276"/>
              <a:ext cx="266" cy="298"/>
              <a:chOff x="1415" y="1276"/>
              <a:chExt cx="266" cy="298"/>
            </a:xfrm>
          </p:grpSpPr>
          <p:pic>
            <p:nvPicPr>
              <p:cNvPr id="7299"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00"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301"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302"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98" name="Text Box 88"/>
            <p:cNvSpPr txBox="1">
              <a:spLocks noChangeArrowheads="1"/>
            </p:cNvSpPr>
            <p:nvPr/>
          </p:nvSpPr>
          <p:spPr bwMode="gray">
            <a:xfrm>
              <a:off x="1433" y="1292"/>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hlink"/>
                  </a:solidFill>
                  <a:cs typeface="Arial" panose="020B0604020202020204" pitchFamily="34" charset="0"/>
                </a:rPr>
                <a:t>E</a:t>
              </a:r>
            </a:p>
          </p:txBody>
        </p:sp>
      </p:grpSp>
      <p:grpSp>
        <p:nvGrpSpPr>
          <p:cNvPr id="73957" name="Group 82"/>
          <p:cNvGrpSpPr>
            <a:grpSpLocks/>
          </p:cNvGrpSpPr>
          <p:nvPr/>
        </p:nvGrpSpPr>
        <p:grpSpPr bwMode="auto">
          <a:xfrm>
            <a:off x="6532563" y="5202238"/>
            <a:ext cx="422275" cy="473075"/>
            <a:chOff x="1415" y="1276"/>
            <a:chExt cx="266" cy="298"/>
          </a:xfrm>
        </p:grpSpPr>
        <p:grpSp>
          <p:nvGrpSpPr>
            <p:cNvPr id="7291" name="Group 83"/>
            <p:cNvGrpSpPr>
              <a:grpSpLocks/>
            </p:cNvGrpSpPr>
            <p:nvPr/>
          </p:nvGrpSpPr>
          <p:grpSpPr bwMode="auto">
            <a:xfrm>
              <a:off x="1415" y="1276"/>
              <a:ext cx="266" cy="298"/>
              <a:chOff x="1415" y="1276"/>
              <a:chExt cx="266" cy="298"/>
            </a:xfrm>
          </p:grpSpPr>
          <p:pic>
            <p:nvPicPr>
              <p:cNvPr id="7293"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94"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295"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296"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92" name="Text Box 88"/>
            <p:cNvSpPr txBox="1">
              <a:spLocks noChangeArrowheads="1"/>
            </p:cNvSpPr>
            <p:nvPr/>
          </p:nvSpPr>
          <p:spPr bwMode="gray">
            <a:xfrm>
              <a:off x="1437" y="1292"/>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hlink"/>
                  </a:solidFill>
                  <a:cs typeface="Arial" panose="020B0604020202020204" pitchFamily="34" charset="0"/>
                </a:rPr>
                <a:t>L</a:t>
              </a:r>
            </a:p>
          </p:txBody>
        </p:sp>
      </p:grpSp>
      <p:grpSp>
        <p:nvGrpSpPr>
          <p:cNvPr id="73964" name="Group 82"/>
          <p:cNvGrpSpPr>
            <a:grpSpLocks/>
          </p:cNvGrpSpPr>
          <p:nvPr/>
        </p:nvGrpSpPr>
        <p:grpSpPr bwMode="auto">
          <a:xfrm>
            <a:off x="4246563" y="5186363"/>
            <a:ext cx="422275" cy="473075"/>
            <a:chOff x="1415" y="1276"/>
            <a:chExt cx="266" cy="298"/>
          </a:xfrm>
        </p:grpSpPr>
        <p:grpSp>
          <p:nvGrpSpPr>
            <p:cNvPr id="7285" name="Group 83"/>
            <p:cNvGrpSpPr>
              <a:grpSpLocks/>
            </p:cNvGrpSpPr>
            <p:nvPr/>
          </p:nvGrpSpPr>
          <p:grpSpPr bwMode="auto">
            <a:xfrm>
              <a:off x="1415" y="1276"/>
              <a:ext cx="266" cy="298"/>
              <a:chOff x="1415" y="1276"/>
              <a:chExt cx="266" cy="298"/>
            </a:xfrm>
          </p:grpSpPr>
          <p:pic>
            <p:nvPicPr>
              <p:cNvPr id="7287"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88"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289"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290"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86" name="Text Box 88"/>
            <p:cNvSpPr txBox="1">
              <a:spLocks noChangeArrowheads="1"/>
            </p:cNvSpPr>
            <p:nvPr/>
          </p:nvSpPr>
          <p:spPr bwMode="gray">
            <a:xfrm>
              <a:off x="1429" y="1292"/>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hlink"/>
                  </a:solidFill>
                  <a:cs typeface="Arial" panose="020B0604020202020204" pitchFamily="34" charset="0"/>
                </a:rPr>
                <a:t>N</a:t>
              </a:r>
            </a:p>
          </p:txBody>
        </p:sp>
      </p:grpSp>
      <p:grpSp>
        <p:nvGrpSpPr>
          <p:cNvPr id="73971" name="Group 82"/>
          <p:cNvGrpSpPr>
            <a:grpSpLocks/>
          </p:cNvGrpSpPr>
          <p:nvPr/>
        </p:nvGrpSpPr>
        <p:grpSpPr bwMode="auto">
          <a:xfrm>
            <a:off x="5160963" y="5199063"/>
            <a:ext cx="422275" cy="473075"/>
            <a:chOff x="1415" y="1276"/>
            <a:chExt cx="266" cy="298"/>
          </a:xfrm>
        </p:grpSpPr>
        <p:grpSp>
          <p:nvGrpSpPr>
            <p:cNvPr id="7279" name="Group 83"/>
            <p:cNvGrpSpPr>
              <a:grpSpLocks/>
            </p:cNvGrpSpPr>
            <p:nvPr/>
          </p:nvGrpSpPr>
          <p:grpSpPr bwMode="auto">
            <a:xfrm>
              <a:off x="1415" y="1276"/>
              <a:ext cx="266" cy="298"/>
              <a:chOff x="1415" y="1276"/>
              <a:chExt cx="266" cy="298"/>
            </a:xfrm>
          </p:grpSpPr>
          <p:pic>
            <p:nvPicPr>
              <p:cNvPr id="7281"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82"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283"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284"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80" name="Text Box 88"/>
            <p:cNvSpPr txBox="1">
              <a:spLocks noChangeArrowheads="1"/>
            </p:cNvSpPr>
            <p:nvPr/>
          </p:nvSpPr>
          <p:spPr bwMode="gray">
            <a:xfrm>
              <a:off x="1433" y="1292"/>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hlink"/>
                  </a:solidFill>
                  <a:cs typeface="Arial" panose="020B0604020202020204" pitchFamily="34" charset="0"/>
                </a:rPr>
                <a:t>E</a:t>
              </a:r>
            </a:p>
          </p:txBody>
        </p:sp>
      </p:grpSp>
      <p:grpSp>
        <p:nvGrpSpPr>
          <p:cNvPr id="73978" name="Group 82"/>
          <p:cNvGrpSpPr>
            <a:grpSpLocks/>
          </p:cNvGrpSpPr>
          <p:nvPr/>
        </p:nvGrpSpPr>
        <p:grpSpPr bwMode="auto">
          <a:xfrm>
            <a:off x="6069013" y="5186363"/>
            <a:ext cx="422275" cy="473075"/>
            <a:chOff x="1415" y="1276"/>
            <a:chExt cx="266" cy="298"/>
          </a:xfrm>
        </p:grpSpPr>
        <p:grpSp>
          <p:nvGrpSpPr>
            <p:cNvPr id="7273" name="Group 83"/>
            <p:cNvGrpSpPr>
              <a:grpSpLocks/>
            </p:cNvGrpSpPr>
            <p:nvPr/>
          </p:nvGrpSpPr>
          <p:grpSpPr bwMode="auto">
            <a:xfrm>
              <a:off x="1415" y="1276"/>
              <a:ext cx="266" cy="298"/>
              <a:chOff x="1415" y="1276"/>
              <a:chExt cx="266" cy="298"/>
            </a:xfrm>
          </p:grpSpPr>
          <p:pic>
            <p:nvPicPr>
              <p:cNvPr id="7275"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6"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277"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278"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4" name="Text Box 88"/>
            <p:cNvSpPr txBox="1">
              <a:spLocks noChangeArrowheads="1"/>
            </p:cNvSpPr>
            <p:nvPr/>
          </p:nvSpPr>
          <p:spPr bwMode="gray">
            <a:xfrm>
              <a:off x="1429" y="1292"/>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hlink"/>
                  </a:solidFill>
                  <a:cs typeface="Arial" panose="020B0604020202020204" pitchFamily="34" charset="0"/>
                </a:rPr>
                <a:t>U</a:t>
              </a:r>
            </a:p>
          </p:txBody>
        </p:sp>
      </p:grpSp>
      <p:grpSp>
        <p:nvGrpSpPr>
          <p:cNvPr id="73985" name="Group 82"/>
          <p:cNvGrpSpPr>
            <a:grpSpLocks/>
          </p:cNvGrpSpPr>
          <p:nvPr/>
        </p:nvGrpSpPr>
        <p:grpSpPr bwMode="auto">
          <a:xfrm>
            <a:off x="5618163" y="5181600"/>
            <a:ext cx="422275" cy="473075"/>
            <a:chOff x="1415" y="1276"/>
            <a:chExt cx="266" cy="298"/>
          </a:xfrm>
        </p:grpSpPr>
        <p:grpSp>
          <p:nvGrpSpPr>
            <p:cNvPr id="7267" name="Group 83"/>
            <p:cNvGrpSpPr>
              <a:grpSpLocks/>
            </p:cNvGrpSpPr>
            <p:nvPr/>
          </p:nvGrpSpPr>
          <p:grpSpPr bwMode="auto">
            <a:xfrm>
              <a:off x="1415" y="1276"/>
              <a:ext cx="266" cy="298"/>
              <a:chOff x="1415" y="1276"/>
              <a:chExt cx="266" cy="298"/>
            </a:xfrm>
          </p:grpSpPr>
          <p:pic>
            <p:nvPicPr>
              <p:cNvPr id="7269" name="Picture 8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271"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pic>
            <p:nvPicPr>
              <p:cNvPr id="7272" name="Picture 8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68" name="Text Box 88"/>
            <p:cNvSpPr txBox="1">
              <a:spLocks noChangeArrowheads="1"/>
            </p:cNvSpPr>
            <p:nvPr/>
          </p:nvSpPr>
          <p:spPr bwMode="gray">
            <a:xfrm>
              <a:off x="1429" y="1292"/>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hlink"/>
                  </a:solidFill>
                  <a:cs typeface="Arial" panose="020B0604020202020204" pitchFamily="34" charset="0"/>
                </a:rPr>
                <a:t>N</a:t>
              </a:r>
            </a:p>
          </p:txBody>
        </p:sp>
      </p:grpSp>
      <p:grpSp>
        <p:nvGrpSpPr>
          <p:cNvPr id="73992" name="Group 264"/>
          <p:cNvGrpSpPr>
            <a:grpSpLocks/>
          </p:cNvGrpSpPr>
          <p:nvPr/>
        </p:nvGrpSpPr>
        <p:grpSpPr bwMode="auto">
          <a:xfrm>
            <a:off x="8305800" y="5486400"/>
            <a:ext cx="838200" cy="762000"/>
            <a:chOff x="3174" y="2656"/>
            <a:chExt cx="1549" cy="1351"/>
          </a:xfrm>
        </p:grpSpPr>
        <p:sp>
          <p:nvSpPr>
            <p:cNvPr id="7264" name="AutoShape 26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65" name="AutoShape 26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66" name="AutoShape 267"/>
            <p:cNvSpPr>
              <a:spLocks noChangeArrowheads="1"/>
            </p:cNvSpPr>
            <p:nvPr/>
          </p:nvSpPr>
          <p:spPr bwMode="gray">
            <a:xfrm>
              <a:off x="3264" y="2736"/>
              <a:ext cx="1350" cy="1168"/>
            </a:xfrm>
            <a:prstGeom prst="hexagon">
              <a:avLst>
                <a:gd name="adj" fmla="val 28896"/>
                <a:gd name="vf" fmla="val 115470"/>
              </a:avLst>
            </a:prstGeom>
            <a:gradFill rotWithShape="1">
              <a:gsLst>
                <a:gs pos="0">
                  <a:srgbClr val="0066CC"/>
                </a:gs>
                <a:gs pos="100000">
                  <a:srgbClr val="002F5E"/>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cs typeface="Arial" panose="020B0604020202020204" pitchFamily="34" charset="0"/>
                </a:rPr>
                <a:t>ĐÁP</a:t>
              </a:r>
            </a:p>
            <a:p>
              <a:pPr algn="ctr" eaLnBrk="1" hangingPunct="1"/>
              <a:r>
                <a:rPr lang="en-US" altLang="en-US" b="1">
                  <a:solidFill>
                    <a:schemeClr val="bg1"/>
                  </a:solidFill>
                  <a:cs typeface="Arial" panose="020B0604020202020204" pitchFamily="34" charset="0"/>
                </a:rPr>
                <a:t>ÁN</a:t>
              </a:r>
            </a:p>
          </p:txBody>
        </p:sp>
      </p:grpSp>
      <p:grpSp>
        <p:nvGrpSpPr>
          <p:cNvPr id="73996" name="Group 10"/>
          <p:cNvGrpSpPr>
            <a:grpSpLocks/>
          </p:cNvGrpSpPr>
          <p:nvPr/>
        </p:nvGrpSpPr>
        <p:grpSpPr bwMode="auto">
          <a:xfrm>
            <a:off x="2857500" y="5181600"/>
            <a:ext cx="457200" cy="457200"/>
            <a:chOff x="2016" y="1920"/>
            <a:chExt cx="1680" cy="1680"/>
          </a:xfrm>
        </p:grpSpPr>
        <p:sp>
          <p:nvSpPr>
            <p:cNvPr id="7262" name="Oval 11"/>
            <p:cNvSpPr>
              <a:spLocks noChangeArrowheads="1"/>
            </p:cNvSpPr>
            <p:nvPr/>
          </p:nvSpPr>
          <p:spPr bwMode="gray">
            <a:xfrm>
              <a:off x="2016" y="1920"/>
              <a:ext cx="1680" cy="1680"/>
            </a:xfrm>
            <a:prstGeom prst="ellipse">
              <a:avLst/>
            </a:prstGeom>
            <a:gradFill rotWithShape="1">
              <a:gsLst>
                <a:gs pos="0">
                  <a:srgbClr val="FF3300"/>
                </a:gs>
                <a:gs pos="100000">
                  <a:srgbClr val="3E0C00"/>
                </a:gs>
              </a:gsLst>
              <a:lin ang="54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263" name="Freeform 12"/>
            <p:cNvSpPr>
              <a:spLocks/>
            </p:cNvSpPr>
            <p:nvPr/>
          </p:nvSpPr>
          <p:spPr bwMode="gray">
            <a:xfrm>
              <a:off x="2208" y="1948"/>
              <a:ext cx="1296" cy="634"/>
            </a:xfrm>
            <a:custGeom>
              <a:avLst/>
              <a:gdLst>
                <a:gd name="T0" fmla="*/ 1276 w 1321"/>
                <a:gd name="T1" fmla="*/ 357 h 712"/>
                <a:gd name="T2" fmla="*/ 1292 w 1321"/>
                <a:gd name="T3" fmla="*/ 394 h 712"/>
                <a:gd name="T4" fmla="*/ 1296 w 1321"/>
                <a:gd name="T5" fmla="*/ 428 h 712"/>
                <a:gd name="T6" fmla="*/ 1290 w 1321"/>
                <a:gd name="T7" fmla="*/ 459 h 712"/>
                <a:gd name="T8" fmla="*/ 1273 w 1321"/>
                <a:gd name="T9" fmla="*/ 490 h 712"/>
                <a:gd name="T10" fmla="*/ 1248 w 1321"/>
                <a:gd name="T11" fmla="*/ 516 h 712"/>
                <a:gd name="T12" fmla="*/ 1216 w 1321"/>
                <a:gd name="T13" fmla="*/ 538 h 712"/>
                <a:gd name="T14" fmla="*/ 1173 w 1321"/>
                <a:gd name="T15" fmla="*/ 559 h 712"/>
                <a:gd name="T16" fmla="*/ 1125 w 1321"/>
                <a:gd name="T17" fmla="*/ 578 h 712"/>
                <a:gd name="T18" fmla="*/ 1071 w 1321"/>
                <a:gd name="T19" fmla="*/ 594 h 712"/>
                <a:gd name="T20" fmla="*/ 1011 w 1321"/>
                <a:gd name="T21" fmla="*/ 608 h 712"/>
                <a:gd name="T22" fmla="*/ 949 w 1321"/>
                <a:gd name="T23" fmla="*/ 618 h 712"/>
                <a:gd name="T24" fmla="*/ 879 w 1321"/>
                <a:gd name="T25" fmla="*/ 627 h 712"/>
                <a:gd name="T26" fmla="*/ 808 w 1321"/>
                <a:gd name="T27" fmla="*/ 632 h 712"/>
                <a:gd name="T28" fmla="*/ 780 w 1321"/>
                <a:gd name="T29" fmla="*/ 634 h 712"/>
                <a:gd name="T30" fmla="*/ 467 w 1321"/>
                <a:gd name="T31" fmla="*/ 634 h 712"/>
                <a:gd name="T32" fmla="*/ 463 w 1321"/>
                <a:gd name="T33" fmla="*/ 634 h 712"/>
                <a:gd name="T34" fmla="*/ 401 w 1321"/>
                <a:gd name="T35" fmla="*/ 630 h 712"/>
                <a:gd name="T36" fmla="*/ 341 w 1321"/>
                <a:gd name="T37" fmla="*/ 627 h 712"/>
                <a:gd name="T38" fmla="*/ 285 w 1321"/>
                <a:gd name="T39" fmla="*/ 620 h 712"/>
                <a:gd name="T40" fmla="*/ 231 w 1321"/>
                <a:gd name="T41" fmla="*/ 614 h 712"/>
                <a:gd name="T42" fmla="*/ 182 w 1321"/>
                <a:gd name="T43" fmla="*/ 603 h 712"/>
                <a:gd name="T44" fmla="*/ 138 w 1321"/>
                <a:gd name="T45" fmla="*/ 590 h 712"/>
                <a:gd name="T46" fmla="*/ 100 w 1321"/>
                <a:gd name="T47" fmla="*/ 577 h 712"/>
                <a:gd name="T48" fmla="*/ 66 w 1321"/>
                <a:gd name="T49" fmla="*/ 561 h 712"/>
                <a:gd name="T50" fmla="*/ 38 w 1321"/>
                <a:gd name="T51" fmla="*/ 541 h 712"/>
                <a:gd name="T52" fmla="*/ 18 w 1321"/>
                <a:gd name="T53" fmla="*/ 519 h 712"/>
                <a:gd name="T54" fmla="*/ 6 w 1321"/>
                <a:gd name="T55" fmla="*/ 493 h 712"/>
                <a:gd name="T56" fmla="*/ 0 w 1321"/>
                <a:gd name="T57" fmla="*/ 467 h 712"/>
                <a:gd name="T58" fmla="*/ 0 w 1321"/>
                <a:gd name="T59" fmla="*/ 463 h 712"/>
                <a:gd name="T60" fmla="*/ 4 w 1321"/>
                <a:gd name="T61" fmla="*/ 434 h 712"/>
                <a:gd name="T62" fmla="*/ 16 w 1321"/>
                <a:gd name="T63" fmla="*/ 397 h 712"/>
                <a:gd name="T64" fmla="*/ 50 w 1321"/>
                <a:gd name="T65" fmla="*/ 329 h 712"/>
                <a:gd name="T66" fmla="*/ 92 w 1321"/>
                <a:gd name="T67" fmla="*/ 266 h 712"/>
                <a:gd name="T68" fmla="*/ 144 w 1321"/>
                <a:gd name="T69" fmla="*/ 209 h 712"/>
                <a:gd name="T70" fmla="*/ 200 w 1321"/>
                <a:gd name="T71" fmla="*/ 157 h 712"/>
                <a:gd name="T72" fmla="*/ 265 w 1321"/>
                <a:gd name="T73" fmla="*/ 111 h 712"/>
                <a:gd name="T74" fmla="*/ 335 w 1321"/>
                <a:gd name="T75" fmla="*/ 73 h 712"/>
                <a:gd name="T76" fmla="*/ 407 w 1321"/>
                <a:gd name="T77" fmla="*/ 42 h 712"/>
                <a:gd name="T78" fmla="*/ 488 w 1321"/>
                <a:gd name="T79" fmla="*/ 19 h 712"/>
                <a:gd name="T80" fmla="*/ 570 w 1321"/>
                <a:gd name="T81" fmla="*/ 5 h 712"/>
                <a:gd name="T82" fmla="*/ 654 w 1321"/>
                <a:gd name="T83" fmla="*/ 0 h 712"/>
                <a:gd name="T84" fmla="*/ 654 w 1321"/>
                <a:gd name="T85" fmla="*/ 0 h 712"/>
                <a:gd name="T86" fmla="*/ 745 w 1321"/>
                <a:gd name="T87" fmla="*/ 5 h 712"/>
                <a:gd name="T88" fmla="*/ 831 w 1321"/>
                <a:gd name="T89" fmla="*/ 20 h 712"/>
                <a:gd name="T90" fmla="*/ 914 w 1321"/>
                <a:gd name="T91" fmla="*/ 47 h 712"/>
                <a:gd name="T92" fmla="*/ 991 w 1321"/>
                <a:gd name="T93" fmla="*/ 80 h 712"/>
                <a:gd name="T94" fmla="*/ 1062 w 1321"/>
                <a:gd name="T95" fmla="*/ 122 h 712"/>
                <a:gd name="T96" fmla="*/ 1127 w 1321"/>
                <a:gd name="T97" fmla="*/ 173 h 712"/>
                <a:gd name="T98" fmla="*/ 1185 w 1321"/>
                <a:gd name="T99" fmla="*/ 228 h 712"/>
                <a:gd name="T100" fmla="*/ 1234 w 1321"/>
                <a:gd name="T101" fmla="*/ 289 h 712"/>
                <a:gd name="T102" fmla="*/ 1276 w 1321"/>
                <a:gd name="T103" fmla="*/ 357 h 712"/>
                <a:gd name="T104" fmla="*/ 1276 w 1321"/>
                <a:gd name="T105" fmla="*/ 35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r>
                <a:rPr lang="en-US" altLang="en-US" sz="2000" b="1">
                  <a:solidFill>
                    <a:srgbClr val="FFFF66"/>
                  </a:solidFill>
                  <a:cs typeface="Arial" panose="020B0604020202020204" pitchFamily="34" charset="0"/>
                </a:rPr>
                <a:t>N</a:t>
              </a:r>
              <a:endParaRPr lang="en-US" altLang="en-US" sz="2400" b="1">
                <a:solidFill>
                  <a:srgbClr val="FFFF66"/>
                </a:solidFill>
                <a:cs typeface="Arial" panose="020B0604020202020204" pitchFamily="34" charset="0"/>
              </a:endParaRPr>
            </a:p>
          </p:txBody>
        </p:sp>
      </p:grpSp>
      <p:grpSp>
        <p:nvGrpSpPr>
          <p:cNvPr id="73999" name="Group 10"/>
          <p:cNvGrpSpPr>
            <a:grpSpLocks/>
          </p:cNvGrpSpPr>
          <p:nvPr/>
        </p:nvGrpSpPr>
        <p:grpSpPr bwMode="auto">
          <a:xfrm>
            <a:off x="3333750" y="5162550"/>
            <a:ext cx="457200" cy="457200"/>
            <a:chOff x="2016" y="1920"/>
            <a:chExt cx="1680" cy="1680"/>
          </a:xfrm>
        </p:grpSpPr>
        <p:sp>
          <p:nvSpPr>
            <p:cNvPr id="7260" name="Oval 11"/>
            <p:cNvSpPr>
              <a:spLocks noChangeArrowheads="1"/>
            </p:cNvSpPr>
            <p:nvPr/>
          </p:nvSpPr>
          <p:spPr bwMode="gray">
            <a:xfrm>
              <a:off x="2016" y="1920"/>
              <a:ext cx="1680" cy="1680"/>
            </a:xfrm>
            <a:prstGeom prst="ellipse">
              <a:avLst/>
            </a:prstGeom>
            <a:gradFill rotWithShape="1">
              <a:gsLst>
                <a:gs pos="0">
                  <a:srgbClr val="FF3300"/>
                </a:gs>
                <a:gs pos="100000">
                  <a:srgbClr val="3E0C00"/>
                </a:gs>
              </a:gsLst>
              <a:lin ang="54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261" name="Freeform 12"/>
            <p:cNvSpPr>
              <a:spLocks/>
            </p:cNvSpPr>
            <p:nvPr/>
          </p:nvSpPr>
          <p:spPr bwMode="gray">
            <a:xfrm>
              <a:off x="2208" y="1948"/>
              <a:ext cx="1296" cy="634"/>
            </a:xfrm>
            <a:custGeom>
              <a:avLst/>
              <a:gdLst>
                <a:gd name="T0" fmla="*/ 1276 w 1321"/>
                <a:gd name="T1" fmla="*/ 357 h 712"/>
                <a:gd name="T2" fmla="*/ 1292 w 1321"/>
                <a:gd name="T3" fmla="*/ 394 h 712"/>
                <a:gd name="T4" fmla="*/ 1296 w 1321"/>
                <a:gd name="T5" fmla="*/ 428 h 712"/>
                <a:gd name="T6" fmla="*/ 1290 w 1321"/>
                <a:gd name="T7" fmla="*/ 459 h 712"/>
                <a:gd name="T8" fmla="*/ 1273 w 1321"/>
                <a:gd name="T9" fmla="*/ 490 h 712"/>
                <a:gd name="T10" fmla="*/ 1248 w 1321"/>
                <a:gd name="T11" fmla="*/ 516 h 712"/>
                <a:gd name="T12" fmla="*/ 1216 w 1321"/>
                <a:gd name="T13" fmla="*/ 538 h 712"/>
                <a:gd name="T14" fmla="*/ 1173 w 1321"/>
                <a:gd name="T15" fmla="*/ 559 h 712"/>
                <a:gd name="T16" fmla="*/ 1125 w 1321"/>
                <a:gd name="T17" fmla="*/ 578 h 712"/>
                <a:gd name="T18" fmla="*/ 1071 w 1321"/>
                <a:gd name="T19" fmla="*/ 594 h 712"/>
                <a:gd name="T20" fmla="*/ 1011 w 1321"/>
                <a:gd name="T21" fmla="*/ 608 h 712"/>
                <a:gd name="T22" fmla="*/ 949 w 1321"/>
                <a:gd name="T23" fmla="*/ 618 h 712"/>
                <a:gd name="T24" fmla="*/ 879 w 1321"/>
                <a:gd name="T25" fmla="*/ 627 h 712"/>
                <a:gd name="T26" fmla="*/ 808 w 1321"/>
                <a:gd name="T27" fmla="*/ 632 h 712"/>
                <a:gd name="T28" fmla="*/ 780 w 1321"/>
                <a:gd name="T29" fmla="*/ 634 h 712"/>
                <a:gd name="T30" fmla="*/ 467 w 1321"/>
                <a:gd name="T31" fmla="*/ 634 h 712"/>
                <a:gd name="T32" fmla="*/ 463 w 1321"/>
                <a:gd name="T33" fmla="*/ 634 h 712"/>
                <a:gd name="T34" fmla="*/ 401 w 1321"/>
                <a:gd name="T35" fmla="*/ 630 h 712"/>
                <a:gd name="T36" fmla="*/ 341 w 1321"/>
                <a:gd name="T37" fmla="*/ 627 h 712"/>
                <a:gd name="T38" fmla="*/ 285 w 1321"/>
                <a:gd name="T39" fmla="*/ 620 h 712"/>
                <a:gd name="T40" fmla="*/ 231 w 1321"/>
                <a:gd name="T41" fmla="*/ 614 h 712"/>
                <a:gd name="T42" fmla="*/ 182 w 1321"/>
                <a:gd name="T43" fmla="*/ 603 h 712"/>
                <a:gd name="T44" fmla="*/ 138 w 1321"/>
                <a:gd name="T45" fmla="*/ 590 h 712"/>
                <a:gd name="T46" fmla="*/ 100 w 1321"/>
                <a:gd name="T47" fmla="*/ 577 h 712"/>
                <a:gd name="T48" fmla="*/ 66 w 1321"/>
                <a:gd name="T49" fmla="*/ 561 h 712"/>
                <a:gd name="T50" fmla="*/ 38 w 1321"/>
                <a:gd name="T51" fmla="*/ 541 h 712"/>
                <a:gd name="T52" fmla="*/ 18 w 1321"/>
                <a:gd name="T53" fmla="*/ 519 h 712"/>
                <a:gd name="T54" fmla="*/ 6 w 1321"/>
                <a:gd name="T55" fmla="*/ 493 h 712"/>
                <a:gd name="T56" fmla="*/ 0 w 1321"/>
                <a:gd name="T57" fmla="*/ 467 h 712"/>
                <a:gd name="T58" fmla="*/ 0 w 1321"/>
                <a:gd name="T59" fmla="*/ 463 h 712"/>
                <a:gd name="T60" fmla="*/ 4 w 1321"/>
                <a:gd name="T61" fmla="*/ 434 h 712"/>
                <a:gd name="T62" fmla="*/ 16 w 1321"/>
                <a:gd name="T63" fmla="*/ 397 h 712"/>
                <a:gd name="T64" fmla="*/ 50 w 1321"/>
                <a:gd name="T65" fmla="*/ 329 h 712"/>
                <a:gd name="T66" fmla="*/ 92 w 1321"/>
                <a:gd name="T67" fmla="*/ 266 h 712"/>
                <a:gd name="T68" fmla="*/ 144 w 1321"/>
                <a:gd name="T69" fmla="*/ 209 h 712"/>
                <a:gd name="T70" fmla="*/ 200 w 1321"/>
                <a:gd name="T71" fmla="*/ 157 h 712"/>
                <a:gd name="T72" fmla="*/ 265 w 1321"/>
                <a:gd name="T73" fmla="*/ 111 h 712"/>
                <a:gd name="T74" fmla="*/ 335 w 1321"/>
                <a:gd name="T75" fmla="*/ 73 h 712"/>
                <a:gd name="T76" fmla="*/ 407 w 1321"/>
                <a:gd name="T77" fmla="*/ 42 h 712"/>
                <a:gd name="T78" fmla="*/ 488 w 1321"/>
                <a:gd name="T79" fmla="*/ 19 h 712"/>
                <a:gd name="T80" fmla="*/ 570 w 1321"/>
                <a:gd name="T81" fmla="*/ 5 h 712"/>
                <a:gd name="T82" fmla="*/ 654 w 1321"/>
                <a:gd name="T83" fmla="*/ 0 h 712"/>
                <a:gd name="T84" fmla="*/ 654 w 1321"/>
                <a:gd name="T85" fmla="*/ 0 h 712"/>
                <a:gd name="T86" fmla="*/ 745 w 1321"/>
                <a:gd name="T87" fmla="*/ 5 h 712"/>
                <a:gd name="T88" fmla="*/ 831 w 1321"/>
                <a:gd name="T89" fmla="*/ 20 h 712"/>
                <a:gd name="T90" fmla="*/ 914 w 1321"/>
                <a:gd name="T91" fmla="*/ 47 h 712"/>
                <a:gd name="T92" fmla="*/ 991 w 1321"/>
                <a:gd name="T93" fmla="*/ 80 h 712"/>
                <a:gd name="T94" fmla="*/ 1062 w 1321"/>
                <a:gd name="T95" fmla="*/ 122 h 712"/>
                <a:gd name="T96" fmla="*/ 1127 w 1321"/>
                <a:gd name="T97" fmla="*/ 173 h 712"/>
                <a:gd name="T98" fmla="*/ 1185 w 1321"/>
                <a:gd name="T99" fmla="*/ 228 h 712"/>
                <a:gd name="T100" fmla="*/ 1234 w 1321"/>
                <a:gd name="T101" fmla="*/ 289 h 712"/>
                <a:gd name="T102" fmla="*/ 1276 w 1321"/>
                <a:gd name="T103" fmla="*/ 357 h 712"/>
                <a:gd name="T104" fmla="*/ 1276 w 1321"/>
                <a:gd name="T105" fmla="*/ 35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r>
                <a:rPr lang="en-US" altLang="en-US" sz="2000" b="1">
                  <a:solidFill>
                    <a:srgbClr val="FFFF66"/>
                  </a:solidFill>
                  <a:cs typeface="Arial" panose="020B0604020202020204" pitchFamily="34" charset="0"/>
                </a:rPr>
                <a:t>H</a:t>
              </a:r>
            </a:p>
          </p:txBody>
        </p:sp>
      </p:grpSp>
      <p:grpSp>
        <p:nvGrpSpPr>
          <p:cNvPr id="74002" name="Group 10"/>
          <p:cNvGrpSpPr>
            <a:grpSpLocks/>
          </p:cNvGrpSpPr>
          <p:nvPr/>
        </p:nvGrpSpPr>
        <p:grpSpPr bwMode="auto">
          <a:xfrm>
            <a:off x="3790950" y="5143500"/>
            <a:ext cx="457200" cy="457200"/>
            <a:chOff x="2016" y="1920"/>
            <a:chExt cx="1680" cy="1680"/>
          </a:xfrm>
        </p:grpSpPr>
        <p:sp>
          <p:nvSpPr>
            <p:cNvPr id="7258" name="Oval 11"/>
            <p:cNvSpPr>
              <a:spLocks noChangeArrowheads="1"/>
            </p:cNvSpPr>
            <p:nvPr/>
          </p:nvSpPr>
          <p:spPr bwMode="gray">
            <a:xfrm>
              <a:off x="2016" y="1920"/>
              <a:ext cx="1680" cy="1680"/>
            </a:xfrm>
            <a:prstGeom prst="ellipse">
              <a:avLst/>
            </a:prstGeom>
            <a:gradFill rotWithShape="1">
              <a:gsLst>
                <a:gs pos="0">
                  <a:srgbClr val="FF3300"/>
                </a:gs>
                <a:gs pos="100000">
                  <a:srgbClr val="3E0C00"/>
                </a:gs>
              </a:gsLst>
              <a:lin ang="54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259" name="Freeform 12"/>
            <p:cNvSpPr>
              <a:spLocks/>
            </p:cNvSpPr>
            <p:nvPr/>
          </p:nvSpPr>
          <p:spPr bwMode="gray">
            <a:xfrm>
              <a:off x="2208" y="1948"/>
              <a:ext cx="1296" cy="634"/>
            </a:xfrm>
            <a:custGeom>
              <a:avLst/>
              <a:gdLst>
                <a:gd name="T0" fmla="*/ 1276 w 1321"/>
                <a:gd name="T1" fmla="*/ 357 h 712"/>
                <a:gd name="T2" fmla="*/ 1292 w 1321"/>
                <a:gd name="T3" fmla="*/ 394 h 712"/>
                <a:gd name="T4" fmla="*/ 1296 w 1321"/>
                <a:gd name="T5" fmla="*/ 428 h 712"/>
                <a:gd name="T6" fmla="*/ 1290 w 1321"/>
                <a:gd name="T7" fmla="*/ 459 h 712"/>
                <a:gd name="T8" fmla="*/ 1273 w 1321"/>
                <a:gd name="T9" fmla="*/ 490 h 712"/>
                <a:gd name="T10" fmla="*/ 1248 w 1321"/>
                <a:gd name="T11" fmla="*/ 516 h 712"/>
                <a:gd name="T12" fmla="*/ 1216 w 1321"/>
                <a:gd name="T13" fmla="*/ 538 h 712"/>
                <a:gd name="T14" fmla="*/ 1173 w 1321"/>
                <a:gd name="T15" fmla="*/ 559 h 712"/>
                <a:gd name="T16" fmla="*/ 1125 w 1321"/>
                <a:gd name="T17" fmla="*/ 578 h 712"/>
                <a:gd name="T18" fmla="*/ 1071 w 1321"/>
                <a:gd name="T19" fmla="*/ 594 h 712"/>
                <a:gd name="T20" fmla="*/ 1011 w 1321"/>
                <a:gd name="T21" fmla="*/ 608 h 712"/>
                <a:gd name="T22" fmla="*/ 949 w 1321"/>
                <a:gd name="T23" fmla="*/ 618 h 712"/>
                <a:gd name="T24" fmla="*/ 879 w 1321"/>
                <a:gd name="T25" fmla="*/ 627 h 712"/>
                <a:gd name="T26" fmla="*/ 808 w 1321"/>
                <a:gd name="T27" fmla="*/ 632 h 712"/>
                <a:gd name="T28" fmla="*/ 780 w 1321"/>
                <a:gd name="T29" fmla="*/ 634 h 712"/>
                <a:gd name="T30" fmla="*/ 467 w 1321"/>
                <a:gd name="T31" fmla="*/ 634 h 712"/>
                <a:gd name="T32" fmla="*/ 463 w 1321"/>
                <a:gd name="T33" fmla="*/ 634 h 712"/>
                <a:gd name="T34" fmla="*/ 401 w 1321"/>
                <a:gd name="T35" fmla="*/ 630 h 712"/>
                <a:gd name="T36" fmla="*/ 341 w 1321"/>
                <a:gd name="T37" fmla="*/ 627 h 712"/>
                <a:gd name="T38" fmla="*/ 285 w 1321"/>
                <a:gd name="T39" fmla="*/ 620 h 712"/>
                <a:gd name="T40" fmla="*/ 231 w 1321"/>
                <a:gd name="T41" fmla="*/ 614 h 712"/>
                <a:gd name="T42" fmla="*/ 182 w 1321"/>
                <a:gd name="T43" fmla="*/ 603 h 712"/>
                <a:gd name="T44" fmla="*/ 138 w 1321"/>
                <a:gd name="T45" fmla="*/ 590 h 712"/>
                <a:gd name="T46" fmla="*/ 100 w 1321"/>
                <a:gd name="T47" fmla="*/ 577 h 712"/>
                <a:gd name="T48" fmla="*/ 66 w 1321"/>
                <a:gd name="T49" fmla="*/ 561 h 712"/>
                <a:gd name="T50" fmla="*/ 38 w 1321"/>
                <a:gd name="T51" fmla="*/ 541 h 712"/>
                <a:gd name="T52" fmla="*/ 18 w 1321"/>
                <a:gd name="T53" fmla="*/ 519 h 712"/>
                <a:gd name="T54" fmla="*/ 6 w 1321"/>
                <a:gd name="T55" fmla="*/ 493 h 712"/>
                <a:gd name="T56" fmla="*/ 0 w 1321"/>
                <a:gd name="T57" fmla="*/ 467 h 712"/>
                <a:gd name="T58" fmla="*/ 0 w 1321"/>
                <a:gd name="T59" fmla="*/ 463 h 712"/>
                <a:gd name="T60" fmla="*/ 4 w 1321"/>
                <a:gd name="T61" fmla="*/ 434 h 712"/>
                <a:gd name="T62" fmla="*/ 16 w 1321"/>
                <a:gd name="T63" fmla="*/ 397 h 712"/>
                <a:gd name="T64" fmla="*/ 50 w 1321"/>
                <a:gd name="T65" fmla="*/ 329 h 712"/>
                <a:gd name="T66" fmla="*/ 92 w 1321"/>
                <a:gd name="T67" fmla="*/ 266 h 712"/>
                <a:gd name="T68" fmla="*/ 144 w 1321"/>
                <a:gd name="T69" fmla="*/ 209 h 712"/>
                <a:gd name="T70" fmla="*/ 200 w 1321"/>
                <a:gd name="T71" fmla="*/ 157 h 712"/>
                <a:gd name="T72" fmla="*/ 265 w 1321"/>
                <a:gd name="T73" fmla="*/ 111 h 712"/>
                <a:gd name="T74" fmla="*/ 335 w 1321"/>
                <a:gd name="T75" fmla="*/ 73 h 712"/>
                <a:gd name="T76" fmla="*/ 407 w 1321"/>
                <a:gd name="T77" fmla="*/ 42 h 712"/>
                <a:gd name="T78" fmla="*/ 488 w 1321"/>
                <a:gd name="T79" fmla="*/ 19 h 712"/>
                <a:gd name="T80" fmla="*/ 570 w 1321"/>
                <a:gd name="T81" fmla="*/ 5 h 712"/>
                <a:gd name="T82" fmla="*/ 654 w 1321"/>
                <a:gd name="T83" fmla="*/ 0 h 712"/>
                <a:gd name="T84" fmla="*/ 654 w 1321"/>
                <a:gd name="T85" fmla="*/ 0 h 712"/>
                <a:gd name="T86" fmla="*/ 745 w 1321"/>
                <a:gd name="T87" fmla="*/ 5 h 712"/>
                <a:gd name="T88" fmla="*/ 831 w 1321"/>
                <a:gd name="T89" fmla="*/ 20 h 712"/>
                <a:gd name="T90" fmla="*/ 914 w 1321"/>
                <a:gd name="T91" fmla="*/ 47 h 712"/>
                <a:gd name="T92" fmla="*/ 991 w 1321"/>
                <a:gd name="T93" fmla="*/ 80 h 712"/>
                <a:gd name="T94" fmla="*/ 1062 w 1321"/>
                <a:gd name="T95" fmla="*/ 122 h 712"/>
                <a:gd name="T96" fmla="*/ 1127 w 1321"/>
                <a:gd name="T97" fmla="*/ 173 h 712"/>
                <a:gd name="T98" fmla="*/ 1185 w 1321"/>
                <a:gd name="T99" fmla="*/ 228 h 712"/>
                <a:gd name="T100" fmla="*/ 1234 w 1321"/>
                <a:gd name="T101" fmla="*/ 289 h 712"/>
                <a:gd name="T102" fmla="*/ 1276 w 1321"/>
                <a:gd name="T103" fmla="*/ 357 h 712"/>
                <a:gd name="T104" fmla="*/ 1276 w 1321"/>
                <a:gd name="T105" fmla="*/ 35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r>
                <a:rPr lang="en-US" altLang="en-US" sz="2000" b="1">
                  <a:solidFill>
                    <a:srgbClr val="FFFF66"/>
                  </a:solidFill>
                  <a:cs typeface="Arial" panose="020B0604020202020204" pitchFamily="34" charset="0"/>
                </a:rPr>
                <a:t>I</a:t>
              </a:r>
            </a:p>
          </p:txBody>
        </p:sp>
      </p:grpSp>
      <p:grpSp>
        <p:nvGrpSpPr>
          <p:cNvPr id="74005" name="Group 10"/>
          <p:cNvGrpSpPr>
            <a:grpSpLocks/>
          </p:cNvGrpSpPr>
          <p:nvPr/>
        </p:nvGrpSpPr>
        <p:grpSpPr bwMode="auto">
          <a:xfrm>
            <a:off x="4248150" y="5143500"/>
            <a:ext cx="457200" cy="457200"/>
            <a:chOff x="2016" y="1920"/>
            <a:chExt cx="1680" cy="1680"/>
          </a:xfrm>
        </p:grpSpPr>
        <p:sp>
          <p:nvSpPr>
            <p:cNvPr id="7256" name="Oval 11"/>
            <p:cNvSpPr>
              <a:spLocks noChangeArrowheads="1"/>
            </p:cNvSpPr>
            <p:nvPr/>
          </p:nvSpPr>
          <p:spPr bwMode="gray">
            <a:xfrm>
              <a:off x="2016" y="1920"/>
              <a:ext cx="1680" cy="1680"/>
            </a:xfrm>
            <a:prstGeom prst="ellipse">
              <a:avLst/>
            </a:prstGeom>
            <a:gradFill rotWithShape="1">
              <a:gsLst>
                <a:gs pos="0">
                  <a:srgbClr val="FF3300"/>
                </a:gs>
                <a:gs pos="100000">
                  <a:srgbClr val="3E0C00"/>
                </a:gs>
              </a:gsLst>
              <a:lin ang="54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257" name="Freeform 12"/>
            <p:cNvSpPr>
              <a:spLocks/>
            </p:cNvSpPr>
            <p:nvPr/>
          </p:nvSpPr>
          <p:spPr bwMode="gray">
            <a:xfrm>
              <a:off x="2208" y="1948"/>
              <a:ext cx="1296" cy="634"/>
            </a:xfrm>
            <a:custGeom>
              <a:avLst/>
              <a:gdLst>
                <a:gd name="T0" fmla="*/ 1276 w 1321"/>
                <a:gd name="T1" fmla="*/ 357 h 712"/>
                <a:gd name="T2" fmla="*/ 1292 w 1321"/>
                <a:gd name="T3" fmla="*/ 394 h 712"/>
                <a:gd name="T4" fmla="*/ 1296 w 1321"/>
                <a:gd name="T5" fmla="*/ 428 h 712"/>
                <a:gd name="T6" fmla="*/ 1290 w 1321"/>
                <a:gd name="T7" fmla="*/ 459 h 712"/>
                <a:gd name="T8" fmla="*/ 1273 w 1321"/>
                <a:gd name="T9" fmla="*/ 490 h 712"/>
                <a:gd name="T10" fmla="*/ 1248 w 1321"/>
                <a:gd name="T11" fmla="*/ 516 h 712"/>
                <a:gd name="T12" fmla="*/ 1216 w 1321"/>
                <a:gd name="T13" fmla="*/ 538 h 712"/>
                <a:gd name="T14" fmla="*/ 1173 w 1321"/>
                <a:gd name="T15" fmla="*/ 559 h 712"/>
                <a:gd name="T16" fmla="*/ 1125 w 1321"/>
                <a:gd name="T17" fmla="*/ 578 h 712"/>
                <a:gd name="T18" fmla="*/ 1071 w 1321"/>
                <a:gd name="T19" fmla="*/ 594 h 712"/>
                <a:gd name="T20" fmla="*/ 1011 w 1321"/>
                <a:gd name="T21" fmla="*/ 608 h 712"/>
                <a:gd name="T22" fmla="*/ 949 w 1321"/>
                <a:gd name="T23" fmla="*/ 618 h 712"/>
                <a:gd name="T24" fmla="*/ 879 w 1321"/>
                <a:gd name="T25" fmla="*/ 627 h 712"/>
                <a:gd name="T26" fmla="*/ 808 w 1321"/>
                <a:gd name="T27" fmla="*/ 632 h 712"/>
                <a:gd name="T28" fmla="*/ 780 w 1321"/>
                <a:gd name="T29" fmla="*/ 634 h 712"/>
                <a:gd name="T30" fmla="*/ 467 w 1321"/>
                <a:gd name="T31" fmla="*/ 634 h 712"/>
                <a:gd name="T32" fmla="*/ 463 w 1321"/>
                <a:gd name="T33" fmla="*/ 634 h 712"/>
                <a:gd name="T34" fmla="*/ 401 w 1321"/>
                <a:gd name="T35" fmla="*/ 630 h 712"/>
                <a:gd name="T36" fmla="*/ 341 w 1321"/>
                <a:gd name="T37" fmla="*/ 627 h 712"/>
                <a:gd name="T38" fmla="*/ 285 w 1321"/>
                <a:gd name="T39" fmla="*/ 620 h 712"/>
                <a:gd name="T40" fmla="*/ 231 w 1321"/>
                <a:gd name="T41" fmla="*/ 614 h 712"/>
                <a:gd name="T42" fmla="*/ 182 w 1321"/>
                <a:gd name="T43" fmla="*/ 603 h 712"/>
                <a:gd name="T44" fmla="*/ 138 w 1321"/>
                <a:gd name="T45" fmla="*/ 590 h 712"/>
                <a:gd name="T46" fmla="*/ 100 w 1321"/>
                <a:gd name="T47" fmla="*/ 577 h 712"/>
                <a:gd name="T48" fmla="*/ 66 w 1321"/>
                <a:gd name="T49" fmla="*/ 561 h 712"/>
                <a:gd name="T50" fmla="*/ 38 w 1321"/>
                <a:gd name="T51" fmla="*/ 541 h 712"/>
                <a:gd name="T52" fmla="*/ 18 w 1321"/>
                <a:gd name="T53" fmla="*/ 519 h 712"/>
                <a:gd name="T54" fmla="*/ 6 w 1321"/>
                <a:gd name="T55" fmla="*/ 493 h 712"/>
                <a:gd name="T56" fmla="*/ 0 w 1321"/>
                <a:gd name="T57" fmla="*/ 467 h 712"/>
                <a:gd name="T58" fmla="*/ 0 w 1321"/>
                <a:gd name="T59" fmla="*/ 463 h 712"/>
                <a:gd name="T60" fmla="*/ 4 w 1321"/>
                <a:gd name="T61" fmla="*/ 434 h 712"/>
                <a:gd name="T62" fmla="*/ 16 w 1321"/>
                <a:gd name="T63" fmla="*/ 397 h 712"/>
                <a:gd name="T64" fmla="*/ 50 w 1321"/>
                <a:gd name="T65" fmla="*/ 329 h 712"/>
                <a:gd name="T66" fmla="*/ 92 w 1321"/>
                <a:gd name="T67" fmla="*/ 266 h 712"/>
                <a:gd name="T68" fmla="*/ 144 w 1321"/>
                <a:gd name="T69" fmla="*/ 209 h 712"/>
                <a:gd name="T70" fmla="*/ 200 w 1321"/>
                <a:gd name="T71" fmla="*/ 157 h 712"/>
                <a:gd name="T72" fmla="*/ 265 w 1321"/>
                <a:gd name="T73" fmla="*/ 111 h 712"/>
                <a:gd name="T74" fmla="*/ 335 w 1321"/>
                <a:gd name="T75" fmla="*/ 73 h 712"/>
                <a:gd name="T76" fmla="*/ 407 w 1321"/>
                <a:gd name="T77" fmla="*/ 42 h 712"/>
                <a:gd name="T78" fmla="*/ 488 w 1321"/>
                <a:gd name="T79" fmla="*/ 19 h 712"/>
                <a:gd name="T80" fmla="*/ 570 w 1321"/>
                <a:gd name="T81" fmla="*/ 5 h 712"/>
                <a:gd name="T82" fmla="*/ 654 w 1321"/>
                <a:gd name="T83" fmla="*/ 0 h 712"/>
                <a:gd name="T84" fmla="*/ 654 w 1321"/>
                <a:gd name="T85" fmla="*/ 0 h 712"/>
                <a:gd name="T86" fmla="*/ 745 w 1321"/>
                <a:gd name="T87" fmla="*/ 5 h 712"/>
                <a:gd name="T88" fmla="*/ 831 w 1321"/>
                <a:gd name="T89" fmla="*/ 20 h 712"/>
                <a:gd name="T90" fmla="*/ 914 w 1321"/>
                <a:gd name="T91" fmla="*/ 47 h 712"/>
                <a:gd name="T92" fmla="*/ 991 w 1321"/>
                <a:gd name="T93" fmla="*/ 80 h 712"/>
                <a:gd name="T94" fmla="*/ 1062 w 1321"/>
                <a:gd name="T95" fmla="*/ 122 h 712"/>
                <a:gd name="T96" fmla="*/ 1127 w 1321"/>
                <a:gd name="T97" fmla="*/ 173 h 712"/>
                <a:gd name="T98" fmla="*/ 1185 w 1321"/>
                <a:gd name="T99" fmla="*/ 228 h 712"/>
                <a:gd name="T100" fmla="*/ 1234 w 1321"/>
                <a:gd name="T101" fmla="*/ 289 h 712"/>
                <a:gd name="T102" fmla="*/ 1276 w 1321"/>
                <a:gd name="T103" fmla="*/ 357 h 712"/>
                <a:gd name="T104" fmla="*/ 1276 w 1321"/>
                <a:gd name="T105" fmla="*/ 35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r>
                <a:rPr lang="en-US" altLang="en-US" sz="2000" b="1">
                  <a:solidFill>
                    <a:srgbClr val="FFFF66"/>
                  </a:solidFill>
                  <a:cs typeface="Arial" panose="020B0604020202020204" pitchFamily="34" charset="0"/>
                </a:rPr>
                <a:t>Ê</a:t>
              </a:r>
            </a:p>
          </p:txBody>
        </p:sp>
      </p:grpSp>
      <p:grpSp>
        <p:nvGrpSpPr>
          <p:cNvPr id="74008" name="Group 10"/>
          <p:cNvGrpSpPr>
            <a:grpSpLocks/>
          </p:cNvGrpSpPr>
          <p:nvPr/>
        </p:nvGrpSpPr>
        <p:grpSpPr bwMode="auto">
          <a:xfrm>
            <a:off x="4705350" y="5162550"/>
            <a:ext cx="457200" cy="457200"/>
            <a:chOff x="2016" y="1920"/>
            <a:chExt cx="1680" cy="1680"/>
          </a:xfrm>
        </p:grpSpPr>
        <p:sp>
          <p:nvSpPr>
            <p:cNvPr id="7254" name="Oval 11"/>
            <p:cNvSpPr>
              <a:spLocks noChangeArrowheads="1"/>
            </p:cNvSpPr>
            <p:nvPr/>
          </p:nvSpPr>
          <p:spPr bwMode="gray">
            <a:xfrm>
              <a:off x="2016" y="1920"/>
              <a:ext cx="1680" cy="1680"/>
            </a:xfrm>
            <a:prstGeom prst="ellipse">
              <a:avLst/>
            </a:prstGeom>
            <a:gradFill rotWithShape="1">
              <a:gsLst>
                <a:gs pos="0">
                  <a:srgbClr val="FF3300"/>
                </a:gs>
                <a:gs pos="100000">
                  <a:srgbClr val="3E0C00"/>
                </a:gs>
              </a:gsLst>
              <a:lin ang="54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255" name="Freeform 12"/>
            <p:cNvSpPr>
              <a:spLocks/>
            </p:cNvSpPr>
            <p:nvPr/>
          </p:nvSpPr>
          <p:spPr bwMode="gray">
            <a:xfrm>
              <a:off x="2208" y="1948"/>
              <a:ext cx="1296" cy="634"/>
            </a:xfrm>
            <a:custGeom>
              <a:avLst/>
              <a:gdLst>
                <a:gd name="T0" fmla="*/ 1276 w 1321"/>
                <a:gd name="T1" fmla="*/ 357 h 712"/>
                <a:gd name="T2" fmla="*/ 1292 w 1321"/>
                <a:gd name="T3" fmla="*/ 394 h 712"/>
                <a:gd name="T4" fmla="*/ 1296 w 1321"/>
                <a:gd name="T5" fmla="*/ 428 h 712"/>
                <a:gd name="T6" fmla="*/ 1290 w 1321"/>
                <a:gd name="T7" fmla="*/ 459 h 712"/>
                <a:gd name="T8" fmla="*/ 1273 w 1321"/>
                <a:gd name="T9" fmla="*/ 490 h 712"/>
                <a:gd name="T10" fmla="*/ 1248 w 1321"/>
                <a:gd name="T11" fmla="*/ 516 h 712"/>
                <a:gd name="T12" fmla="*/ 1216 w 1321"/>
                <a:gd name="T13" fmla="*/ 538 h 712"/>
                <a:gd name="T14" fmla="*/ 1173 w 1321"/>
                <a:gd name="T15" fmla="*/ 559 h 712"/>
                <a:gd name="T16" fmla="*/ 1125 w 1321"/>
                <a:gd name="T17" fmla="*/ 578 h 712"/>
                <a:gd name="T18" fmla="*/ 1071 w 1321"/>
                <a:gd name="T19" fmla="*/ 594 h 712"/>
                <a:gd name="T20" fmla="*/ 1011 w 1321"/>
                <a:gd name="T21" fmla="*/ 608 h 712"/>
                <a:gd name="T22" fmla="*/ 949 w 1321"/>
                <a:gd name="T23" fmla="*/ 618 h 712"/>
                <a:gd name="T24" fmla="*/ 879 w 1321"/>
                <a:gd name="T25" fmla="*/ 627 h 712"/>
                <a:gd name="T26" fmla="*/ 808 w 1321"/>
                <a:gd name="T27" fmla="*/ 632 h 712"/>
                <a:gd name="T28" fmla="*/ 780 w 1321"/>
                <a:gd name="T29" fmla="*/ 634 h 712"/>
                <a:gd name="T30" fmla="*/ 467 w 1321"/>
                <a:gd name="T31" fmla="*/ 634 h 712"/>
                <a:gd name="T32" fmla="*/ 463 w 1321"/>
                <a:gd name="T33" fmla="*/ 634 h 712"/>
                <a:gd name="T34" fmla="*/ 401 w 1321"/>
                <a:gd name="T35" fmla="*/ 630 h 712"/>
                <a:gd name="T36" fmla="*/ 341 w 1321"/>
                <a:gd name="T37" fmla="*/ 627 h 712"/>
                <a:gd name="T38" fmla="*/ 285 w 1321"/>
                <a:gd name="T39" fmla="*/ 620 h 712"/>
                <a:gd name="T40" fmla="*/ 231 w 1321"/>
                <a:gd name="T41" fmla="*/ 614 h 712"/>
                <a:gd name="T42" fmla="*/ 182 w 1321"/>
                <a:gd name="T43" fmla="*/ 603 h 712"/>
                <a:gd name="T44" fmla="*/ 138 w 1321"/>
                <a:gd name="T45" fmla="*/ 590 h 712"/>
                <a:gd name="T46" fmla="*/ 100 w 1321"/>
                <a:gd name="T47" fmla="*/ 577 h 712"/>
                <a:gd name="T48" fmla="*/ 66 w 1321"/>
                <a:gd name="T49" fmla="*/ 561 h 712"/>
                <a:gd name="T50" fmla="*/ 38 w 1321"/>
                <a:gd name="T51" fmla="*/ 541 h 712"/>
                <a:gd name="T52" fmla="*/ 18 w 1321"/>
                <a:gd name="T53" fmla="*/ 519 h 712"/>
                <a:gd name="T54" fmla="*/ 6 w 1321"/>
                <a:gd name="T55" fmla="*/ 493 h 712"/>
                <a:gd name="T56" fmla="*/ 0 w 1321"/>
                <a:gd name="T57" fmla="*/ 467 h 712"/>
                <a:gd name="T58" fmla="*/ 0 w 1321"/>
                <a:gd name="T59" fmla="*/ 463 h 712"/>
                <a:gd name="T60" fmla="*/ 4 w 1321"/>
                <a:gd name="T61" fmla="*/ 434 h 712"/>
                <a:gd name="T62" fmla="*/ 16 w 1321"/>
                <a:gd name="T63" fmla="*/ 397 h 712"/>
                <a:gd name="T64" fmla="*/ 50 w 1321"/>
                <a:gd name="T65" fmla="*/ 329 h 712"/>
                <a:gd name="T66" fmla="*/ 92 w 1321"/>
                <a:gd name="T67" fmla="*/ 266 h 712"/>
                <a:gd name="T68" fmla="*/ 144 w 1321"/>
                <a:gd name="T69" fmla="*/ 209 h 712"/>
                <a:gd name="T70" fmla="*/ 200 w 1321"/>
                <a:gd name="T71" fmla="*/ 157 h 712"/>
                <a:gd name="T72" fmla="*/ 265 w 1321"/>
                <a:gd name="T73" fmla="*/ 111 h 712"/>
                <a:gd name="T74" fmla="*/ 335 w 1321"/>
                <a:gd name="T75" fmla="*/ 73 h 712"/>
                <a:gd name="T76" fmla="*/ 407 w 1321"/>
                <a:gd name="T77" fmla="*/ 42 h 712"/>
                <a:gd name="T78" fmla="*/ 488 w 1321"/>
                <a:gd name="T79" fmla="*/ 19 h 712"/>
                <a:gd name="T80" fmla="*/ 570 w 1321"/>
                <a:gd name="T81" fmla="*/ 5 h 712"/>
                <a:gd name="T82" fmla="*/ 654 w 1321"/>
                <a:gd name="T83" fmla="*/ 0 h 712"/>
                <a:gd name="T84" fmla="*/ 654 w 1321"/>
                <a:gd name="T85" fmla="*/ 0 h 712"/>
                <a:gd name="T86" fmla="*/ 745 w 1321"/>
                <a:gd name="T87" fmla="*/ 5 h 712"/>
                <a:gd name="T88" fmla="*/ 831 w 1321"/>
                <a:gd name="T89" fmla="*/ 20 h 712"/>
                <a:gd name="T90" fmla="*/ 914 w 1321"/>
                <a:gd name="T91" fmla="*/ 47 h 712"/>
                <a:gd name="T92" fmla="*/ 991 w 1321"/>
                <a:gd name="T93" fmla="*/ 80 h 712"/>
                <a:gd name="T94" fmla="*/ 1062 w 1321"/>
                <a:gd name="T95" fmla="*/ 122 h 712"/>
                <a:gd name="T96" fmla="*/ 1127 w 1321"/>
                <a:gd name="T97" fmla="*/ 173 h 712"/>
                <a:gd name="T98" fmla="*/ 1185 w 1321"/>
                <a:gd name="T99" fmla="*/ 228 h 712"/>
                <a:gd name="T100" fmla="*/ 1234 w 1321"/>
                <a:gd name="T101" fmla="*/ 289 h 712"/>
                <a:gd name="T102" fmla="*/ 1276 w 1321"/>
                <a:gd name="T103" fmla="*/ 357 h 712"/>
                <a:gd name="T104" fmla="*/ 1276 w 1321"/>
                <a:gd name="T105" fmla="*/ 35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r>
                <a:rPr lang="en-US" altLang="en-US" sz="2000" b="1">
                  <a:solidFill>
                    <a:srgbClr val="FFFF66"/>
                  </a:solidFill>
                  <a:cs typeface="Arial" panose="020B0604020202020204" pitchFamily="34" charset="0"/>
                </a:rPr>
                <a:t>N</a:t>
              </a:r>
            </a:p>
          </p:txBody>
        </p:sp>
      </p:grpSp>
      <p:grpSp>
        <p:nvGrpSpPr>
          <p:cNvPr id="74011" name="Group 10"/>
          <p:cNvGrpSpPr>
            <a:grpSpLocks/>
          </p:cNvGrpSpPr>
          <p:nvPr/>
        </p:nvGrpSpPr>
        <p:grpSpPr bwMode="auto">
          <a:xfrm>
            <a:off x="5162550" y="5162550"/>
            <a:ext cx="457200" cy="457200"/>
            <a:chOff x="2016" y="1920"/>
            <a:chExt cx="1680" cy="1680"/>
          </a:xfrm>
        </p:grpSpPr>
        <p:sp>
          <p:nvSpPr>
            <p:cNvPr id="7252" name="Oval 11"/>
            <p:cNvSpPr>
              <a:spLocks noChangeArrowheads="1"/>
            </p:cNvSpPr>
            <p:nvPr/>
          </p:nvSpPr>
          <p:spPr bwMode="gray">
            <a:xfrm>
              <a:off x="2016" y="1920"/>
              <a:ext cx="1680" cy="1680"/>
            </a:xfrm>
            <a:prstGeom prst="ellipse">
              <a:avLst/>
            </a:prstGeom>
            <a:gradFill rotWithShape="1">
              <a:gsLst>
                <a:gs pos="0">
                  <a:srgbClr val="FF3300"/>
                </a:gs>
                <a:gs pos="100000">
                  <a:srgbClr val="3E0C00"/>
                </a:gs>
              </a:gsLst>
              <a:lin ang="54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253" name="Freeform 12"/>
            <p:cNvSpPr>
              <a:spLocks/>
            </p:cNvSpPr>
            <p:nvPr/>
          </p:nvSpPr>
          <p:spPr bwMode="gray">
            <a:xfrm>
              <a:off x="2208" y="1948"/>
              <a:ext cx="1296" cy="634"/>
            </a:xfrm>
            <a:custGeom>
              <a:avLst/>
              <a:gdLst>
                <a:gd name="T0" fmla="*/ 1276 w 1321"/>
                <a:gd name="T1" fmla="*/ 357 h 712"/>
                <a:gd name="T2" fmla="*/ 1292 w 1321"/>
                <a:gd name="T3" fmla="*/ 394 h 712"/>
                <a:gd name="T4" fmla="*/ 1296 w 1321"/>
                <a:gd name="T5" fmla="*/ 428 h 712"/>
                <a:gd name="T6" fmla="*/ 1290 w 1321"/>
                <a:gd name="T7" fmla="*/ 459 h 712"/>
                <a:gd name="T8" fmla="*/ 1273 w 1321"/>
                <a:gd name="T9" fmla="*/ 490 h 712"/>
                <a:gd name="T10" fmla="*/ 1248 w 1321"/>
                <a:gd name="T11" fmla="*/ 516 h 712"/>
                <a:gd name="T12" fmla="*/ 1216 w 1321"/>
                <a:gd name="T13" fmla="*/ 538 h 712"/>
                <a:gd name="T14" fmla="*/ 1173 w 1321"/>
                <a:gd name="T15" fmla="*/ 559 h 712"/>
                <a:gd name="T16" fmla="*/ 1125 w 1321"/>
                <a:gd name="T17" fmla="*/ 578 h 712"/>
                <a:gd name="T18" fmla="*/ 1071 w 1321"/>
                <a:gd name="T19" fmla="*/ 594 h 712"/>
                <a:gd name="T20" fmla="*/ 1011 w 1321"/>
                <a:gd name="T21" fmla="*/ 608 h 712"/>
                <a:gd name="T22" fmla="*/ 949 w 1321"/>
                <a:gd name="T23" fmla="*/ 618 h 712"/>
                <a:gd name="T24" fmla="*/ 879 w 1321"/>
                <a:gd name="T25" fmla="*/ 627 h 712"/>
                <a:gd name="T26" fmla="*/ 808 w 1321"/>
                <a:gd name="T27" fmla="*/ 632 h 712"/>
                <a:gd name="T28" fmla="*/ 780 w 1321"/>
                <a:gd name="T29" fmla="*/ 634 h 712"/>
                <a:gd name="T30" fmla="*/ 467 w 1321"/>
                <a:gd name="T31" fmla="*/ 634 h 712"/>
                <a:gd name="T32" fmla="*/ 463 w 1321"/>
                <a:gd name="T33" fmla="*/ 634 h 712"/>
                <a:gd name="T34" fmla="*/ 401 w 1321"/>
                <a:gd name="T35" fmla="*/ 630 h 712"/>
                <a:gd name="T36" fmla="*/ 341 w 1321"/>
                <a:gd name="T37" fmla="*/ 627 h 712"/>
                <a:gd name="T38" fmla="*/ 285 w 1321"/>
                <a:gd name="T39" fmla="*/ 620 h 712"/>
                <a:gd name="T40" fmla="*/ 231 w 1321"/>
                <a:gd name="T41" fmla="*/ 614 h 712"/>
                <a:gd name="T42" fmla="*/ 182 w 1321"/>
                <a:gd name="T43" fmla="*/ 603 h 712"/>
                <a:gd name="T44" fmla="*/ 138 w 1321"/>
                <a:gd name="T45" fmla="*/ 590 h 712"/>
                <a:gd name="T46" fmla="*/ 100 w 1321"/>
                <a:gd name="T47" fmla="*/ 577 h 712"/>
                <a:gd name="T48" fmla="*/ 66 w 1321"/>
                <a:gd name="T49" fmla="*/ 561 h 712"/>
                <a:gd name="T50" fmla="*/ 38 w 1321"/>
                <a:gd name="T51" fmla="*/ 541 h 712"/>
                <a:gd name="T52" fmla="*/ 18 w 1321"/>
                <a:gd name="T53" fmla="*/ 519 h 712"/>
                <a:gd name="T54" fmla="*/ 6 w 1321"/>
                <a:gd name="T55" fmla="*/ 493 h 712"/>
                <a:gd name="T56" fmla="*/ 0 w 1321"/>
                <a:gd name="T57" fmla="*/ 467 h 712"/>
                <a:gd name="T58" fmla="*/ 0 w 1321"/>
                <a:gd name="T59" fmla="*/ 463 h 712"/>
                <a:gd name="T60" fmla="*/ 4 w 1321"/>
                <a:gd name="T61" fmla="*/ 434 h 712"/>
                <a:gd name="T62" fmla="*/ 16 w 1321"/>
                <a:gd name="T63" fmla="*/ 397 h 712"/>
                <a:gd name="T64" fmla="*/ 50 w 1321"/>
                <a:gd name="T65" fmla="*/ 329 h 712"/>
                <a:gd name="T66" fmla="*/ 92 w 1321"/>
                <a:gd name="T67" fmla="*/ 266 h 712"/>
                <a:gd name="T68" fmla="*/ 144 w 1321"/>
                <a:gd name="T69" fmla="*/ 209 h 712"/>
                <a:gd name="T70" fmla="*/ 200 w 1321"/>
                <a:gd name="T71" fmla="*/ 157 h 712"/>
                <a:gd name="T72" fmla="*/ 265 w 1321"/>
                <a:gd name="T73" fmla="*/ 111 h 712"/>
                <a:gd name="T74" fmla="*/ 335 w 1321"/>
                <a:gd name="T75" fmla="*/ 73 h 712"/>
                <a:gd name="T76" fmla="*/ 407 w 1321"/>
                <a:gd name="T77" fmla="*/ 42 h 712"/>
                <a:gd name="T78" fmla="*/ 488 w 1321"/>
                <a:gd name="T79" fmla="*/ 19 h 712"/>
                <a:gd name="T80" fmla="*/ 570 w 1321"/>
                <a:gd name="T81" fmla="*/ 5 h 712"/>
                <a:gd name="T82" fmla="*/ 654 w 1321"/>
                <a:gd name="T83" fmla="*/ 0 h 712"/>
                <a:gd name="T84" fmla="*/ 654 w 1321"/>
                <a:gd name="T85" fmla="*/ 0 h 712"/>
                <a:gd name="T86" fmla="*/ 745 w 1321"/>
                <a:gd name="T87" fmla="*/ 5 h 712"/>
                <a:gd name="T88" fmla="*/ 831 w 1321"/>
                <a:gd name="T89" fmla="*/ 20 h 712"/>
                <a:gd name="T90" fmla="*/ 914 w 1321"/>
                <a:gd name="T91" fmla="*/ 47 h 712"/>
                <a:gd name="T92" fmla="*/ 991 w 1321"/>
                <a:gd name="T93" fmla="*/ 80 h 712"/>
                <a:gd name="T94" fmla="*/ 1062 w 1321"/>
                <a:gd name="T95" fmla="*/ 122 h 712"/>
                <a:gd name="T96" fmla="*/ 1127 w 1321"/>
                <a:gd name="T97" fmla="*/ 173 h 712"/>
                <a:gd name="T98" fmla="*/ 1185 w 1321"/>
                <a:gd name="T99" fmla="*/ 228 h 712"/>
                <a:gd name="T100" fmla="*/ 1234 w 1321"/>
                <a:gd name="T101" fmla="*/ 289 h 712"/>
                <a:gd name="T102" fmla="*/ 1276 w 1321"/>
                <a:gd name="T103" fmla="*/ 357 h 712"/>
                <a:gd name="T104" fmla="*/ 1276 w 1321"/>
                <a:gd name="T105" fmla="*/ 35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r>
                <a:rPr lang="en-US" altLang="en-US" sz="2000" b="1">
                  <a:solidFill>
                    <a:srgbClr val="FFFF66"/>
                  </a:solidFill>
                  <a:cs typeface="Arial" panose="020B0604020202020204" pitchFamily="34" charset="0"/>
                </a:rPr>
                <a:t>L</a:t>
              </a:r>
            </a:p>
          </p:txBody>
        </p:sp>
      </p:grpSp>
      <p:grpSp>
        <p:nvGrpSpPr>
          <p:cNvPr id="74014" name="Group 10"/>
          <p:cNvGrpSpPr>
            <a:grpSpLocks/>
          </p:cNvGrpSpPr>
          <p:nvPr/>
        </p:nvGrpSpPr>
        <p:grpSpPr bwMode="auto">
          <a:xfrm>
            <a:off x="5619750" y="5162550"/>
            <a:ext cx="457200" cy="457200"/>
            <a:chOff x="2016" y="1920"/>
            <a:chExt cx="1680" cy="1680"/>
          </a:xfrm>
        </p:grpSpPr>
        <p:sp>
          <p:nvSpPr>
            <p:cNvPr id="7250" name="Oval 11"/>
            <p:cNvSpPr>
              <a:spLocks noChangeArrowheads="1"/>
            </p:cNvSpPr>
            <p:nvPr/>
          </p:nvSpPr>
          <p:spPr bwMode="gray">
            <a:xfrm>
              <a:off x="2016" y="1920"/>
              <a:ext cx="1680" cy="1680"/>
            </a:xfrm>
            <a:prstGeom prst="ellipse">
              <a:avLst/>
            </a:prstGeom>
            <a:gradFill rotWithShape="1">
              <a:gsLst>
                <a:gs pos="0">
                  <a:srgbClr val="FF3300"/>
                </a:gs>
                <a:gs pos="100000">
                  <a:srgbClr val="3E0C00"/>
                </a:gs>
              </a:gsLst>
              <a:lin ang="54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251" name="Freeform 12"/>
            <p:cNvSpPr>
              <a:spLocks/>
            </p:cNvSpPr>
            <p:nvPr/>
          </p:nvSpPr>
          <p:spPr bwMode="gray">
            <a:xfrm>
              <a:off x="2208" y="1948"/>
              <a:ext cx="1296" cy="634"/>
            </a:xfrm>
            <a:custGeom>
              <a:avLst/>
              <a:gdLst>
                <a:gd name="T0" fmla="*/ 1276 w 1321"/>
                <a:gd name="T1" fmla="*/ 357 h 712"/>
                <a:gd name="T2" fmla="*/ 1292 w 1321"/>
                <a:gd name="T3" fmla="*/ 394 h 712"/>
                <a:gd name="T4" fmla="*/ 1296 w 1321"/>
                <a:gd name="T5" fmla="*/ 428 h 712"/>
                <a:gd name="T6" fmla="*/ 1290 w 1321"/>
                <a:gd name="T7" fmla="*/ 459 h 712"/>
                <a:gd name="T8" fmla="*/ 1273 w 1321"/>
                <a:gd name="T9" fmla="*/ 490 h 712"/>
                <a:gd name="T10" fmla="*/ 1248 w 1321"/>
                <a:gd name="T11" fmla="*/ 516 h 712"/>
                <a:gd name="T12" fmla="*/ 1216 w 1321"/>
                <a:gd name="T13" fmla="*/ 538 h 712"/>
                <a:gd name="T14" fmla="*/ 1173 w 1321"/>
                <a:gd name="T15" fmla="*/ 559 h 712"/>
                <a:gd name="T16" fmla="*/ 1125 w 1321"/>
                <a:gd name="T17" fmla="*/ 578 h 712"/>
                <a:gd name="T18" fmla="*/ 1071 w 1321"/>
                <a:gd name="T19" fmla="*/ 594 h 712"/>
                <a:gd name="T20" fmla="*/ 1011 w 1321"/>
                <a:gd name="T21" fmla="*/ 608 h 712"/>
                <a:gd name="T22" fmla="*/ 949 w 1321"/>
                <a:gd name="T23" fmla="*/ 618 h 712"/>
                <a:gd name="T24" fmla="*/ 879 w 1321"/>
                <a:gd name="T25" fmla="*/ 627 h 712"/>
                <a:gd name="T26" fmla="*/ 808 w 1321"/>
                <a:gd name="T27" fmla="*/ 632 h 712"/>
                <a:gd name="T28" fmla="*/ 780 w 1321"/>
                <a:gd name="T29" fmla="*/ 634 h 712"/>
                <a:gd name="T30" fmla="*/ 467 w 1321"/>
                <a:gd name="T31" fmla="*/ 634 h 712"/>
                <a:gd name="T32" fmla="*/ 463 w 1321"/>
                <a:gd name="T33" fmla="*/ 634 h 712"/>
                <a:gd name="T34" fmla="*/ 401 w 1321"/>
                <a:gd name="T35" fmla="*/ 630 h 712"/>
                <a:gd name="T36" fmla="*/ 341 w 1321"/>
                <a:gd name="T37" fmla="*/ 627 h 712"/>
                <a:gd name="T38" fmla="*/ 285 w 1321"/>
                <a:gd name="T39" fmla="*/ 620 h 712"/>
                <a:gd name="T40" fmla="*/ 231 w 1321"/>
                <a:gd name="T41" fmla="*/ 614 h 712"/>
                <a:gd name="T42" fmla="*/ 182 w 1321"/>
                <a:gd name="T43" fmla="*/ 603 h 712"/>
                <a:gd name="T44" fmla="*/ 138 w 1321"/>
                <a:gd name="T45" fmla="*/ 590 h 712"/>
                <a:gd name="T46" fmla="*/ 100 w 1321"/>
                <a:gd name="T47" fmla="*/ 577 h 712"/>
                <a:gd name="T48" fmla="*/ 66 w 1321"/>
                <a:gd name="T49" fmla="*/ 561 h 712"/>
                <a:gd name="T50" fmla="*/ 38 w 1321"/>
                <a:gd name="T51" fmla="*/ 541 h 712"/>
                <a:gd name="T52" fmla="*/ 18 w 1321"/>
                <a:gd name="T53" fmla="*/ 519 h 712"/>
                <a:gd name="T54" fmla="*/ 6 w 1321"/>
                <a:gd name="T55" fmla="*/ 493 h 712"/>
                <a:gd name="T56" fmla="*/ 0 w 1321"/>
                <a:gd name="T57" fmla="*/ 467 h 712"/>
                <a:gd name="T58" fmla="*/ 0 w 1321"/>
                <a:gd name="T59" fmla="*/ 463 h 712"/>
                <a:gd name="T60" fmla="*/ 4 w 1321"/>
                <a:gd name="T61" fmla="*/ 434 h 712"/>
                <a:gd name="T62" fmla="*/ 16 w 1321"/>
                <a:gd name="T63" fmla="*/ 397 h 712"/>
                <a:gd name="T64" fmla="*/ 50 w 1321"/>
                <a:gd name="T65" fmla="*/ 329 h 712"/>
                <a:gd name="T66" fmla="*/ 92 w 1321"/>
                <a:gd name="T67" fmla="*/ 266 h 712"/>
                <a:gd name="T68" fmla="*/ 144 w 1321"/>
                <a:gd name="T69" fmla="*/ 209 h 712"/>
                <a:gd name="T70" fmla="*/ 200 w 1321"/>
                <a:gd name="T71" fmla="*/ 157 h 712"/>
                <a:gd name="T72" fmla="*/ 265 w 1321"/>
                <a:gd name="T73" fmla="*/ 111 h 712"/>
                <a:gd name="T74" fmla="*/ 335 w 1321"/>
                <a:gd name="T75" fmla="*/ 73 h 712"/>
                <a:gd name="T76" fmla="*/ 407 w 1321"/>
                <a:gd name="T77" fmla="*/ 42 h 712"/>
                <a:gd name="T78" fmla="*/ 488 w 1321"/>
                <a:gd name="T79" fmla="*/ 19 h 712"/>
                <a:gd name="T80" fmla="*/ 570 w 1321"/>
                <a:gd name="T81" fmla="*/ 5 h 712"/>
                <a:gd name="T82" fmla="*/ 654 w 1321"/>
                <a:gd name="T83" fmla="*/ 0 h 712"/>
                <a:gd name="T84" fmla="*/ 654 w 1321"/>
                <a:gd name="T85" fmla="*/ 0 h 712"/>
                <a:gd name="T86" fmla="*/ 745 w 1321"/>
                <a:gd name="T87" fmla="*/ 5 h 712"/>
                <a:gd name="T88" fmla="*/ 831 w 1321"/>
                <a:gd name="T89" fmla="*/ 20 h 712"/>
                <a:gd name="T90" fmla="*/ 914 w 1321"/>
                <a:gd name="T91" fmla="*/ 47 h 712"/>
                <a:gd name="T92" fmla="*/ 991 w 1321"/>
                <a:gd name="T93" fmla="*/ 80 h 712"/>
                <a:gd name="T94" fmla="*/ 1062 w 1321"/>
                <a:gd name="T95" fmla="*/ 122 h 712"/>
                <a:gd name="T96" fmla="*/ 1127 w 1321"/>
                <a:gd name="T97" fmla="*/ 173 h 712"/>
                <a:gd name="T98" fmla="*/ 1185 w 1321"/>
                <a:gd name="T99" fmla="*/ 228 h 712"/>
                <a:gd name="T100" fmla="*/ 1234 w 1321"/>
                <a:gd name="T101" fmla="*/ 289 h 712"/>
                <a:gd name="T102" fmla="*/ 1276 w 1321"/>
                <a:gd name="T103" fmla="*/ 357 h 712"/>
                <a:gd name="T104" fmla="*/ 1276 w 1321"/>
                <a:gd name="T105" fmla="*/ 35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r>
                <a:rPr lang="en-US" altLang="en-US" sz="2000" b="1">
                  <a:solidFill>
                    <a:srgbClr val="FFFF66"/>
                  </a:solidFill>
                  <a:cs typeface="Arial" panose="020B0604020202020204" pitchFamily="34" charset="0"/>
                </a:rPr>
                <a:t>I</a:t>
              </a:r>
            </a:p>
          </p:txBody>
        </p:sp>
      </p:grpSp>
      <p:grpSp>
        <p:nvGrpSpPr>
          <p:cNvPr id="74017" name="Group 10"/>
          <p:cNvGrpSpPr>
            <a:grpSpLocks/>
          </p:cNvGrpSpPr>
          <p:nvPr/>
        </p:nvGrpSpPr>
        <p:grpSpPr bwMode="auto">
          <a:xfrm>
            <a:off x="6076950" y="5181600"/>
            <a:ext cx="457200" cy="457200"/>
            <a:chOff x="2016" y="1920"/>
            <a:chExt cx="1680" cy="1680"/>
          </a:xfrm>
        </p:grpSpPr>
        <p:sp>
          <p:nvSpPr>
            <p:cNvPr id="7248" name="Oval 11"/>
            <p:cNvSpPr>
              <a:spLocks noChangeArrowheads="1"/>
            </p:cNvSpPr>
            <p:nvPr/>
          </p:nvSpPr>
          <p:spPr bwMode="gray">
            <a:xfrm>
              <a:off x="2016" y="1920"/>
              <a:ext cx="1680" cy="1680"/>
            </a:xfrm>
            <a:prstGeom prst="ellipse">
              <a:avLst/>
            </a:prstGeom>
            <a:gradFill rotWithShape="1">
              <a:gsLst>
                <a:gs pos="0">
                  <a:srgbClr val="FF3300"/>
                </a:gs>
                <a:gs pos="100000">
                  <a:srgbClr val="3E0C00"/>
                </a:gs>
              </a:gsLst>
              <a:lin ang="54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249" name="Freeform 12"/>
            <p:cNvSpPr>
              <a:spLocks/>
            </p:cNvSpPr>
            <p:nvPr/>
          </p:nvSpPr>
          <p:spPr bwMode="gray">
            <a:xfrm>
              <a:off x="2208" y="1948"/>
              <a:ext cx="1296" cy="634"/>
            </a:xfrm>
            <a:custGeom>
              <a:avLst/>
              <a:gdLst>
                <a:gd name="T0" fmla="*/ 1276 w 1321"/>
                <a:gd name="T1" fmla="*/ 357 h 712"/>
                <a:gd name="T2" fmla="*/ 1292 w 1321"/>
                <a:gd name="T3" fmla="*/ 394 h 712"/>
                <a:gd name="T4" fmla="*/ 1296 w 1321"/>
                <a:gd name="T5" fmla="*/ 428 h 712"/>
                <a:gd name="T6" fmla="*/ 1290 w 1321"/>
                <a:gd name="T7" fmla="*/ 459 h 712"/>
                <a:gd name="T8" fmla="*/ 1273 w 1321"/>
                <a:gd name="T9" fmla="*/ 490 h 712"/>
                <a:gd name="T10" fmla="*/ 1248 w 1321"/>
                <a:gd name="T11" fmla="*/ 516 h 712"/>
                <a:gd name="T12" fmla="*/ 1216 w 1321"/>
                <a:gd name="T13" fmla="*/ 538 h 712"/>
                <a:gd name="T14" fmla="*/ 1173 w 1321"/>
                <a:gd name="T15" fmla="*/ 559 h 712"/>
                <a:gd name="T16" fmla="*/ 1125 w 1321"/>
                <a:gd name="T17" fmla="*/ 578 h 712"/>
                <a:gd name="T18" fmla="*/ 1071 w 1321"/>
                <a:gd name="T19" fmla="*/ 594 h 712"/>
                <a:gd name="T20" fmla="*/ 1011 w 1321"/>
                <a:gd name="T21" fmla="*/ 608 h 712"/>
                <a:gd name="T22" fmla="*/ 949 w 1321"/>
                <a:gd name="T23" fmla="*/ 618 h 712"/>
                <a:gd name="T24" fmla="*/ 879 w 1321"/>
                <a:gd name="T25" fmla="*/ 627 h 712"/>
                <a:gd name="T26" fmla="*/ 808 w 1321"/>
                <a:gd name="T27" fmla="*/ 632 h 712"/>
                <a:gd name="T28" fmla="*/ 780 w 1321"/>
                <a:gd name="T29" fmla="*/ 634 h 712"/>
                <a:gd name="T30" fmla="*/ 467 w 1321"/>
                <a:gd name="T31" fmla="*/ 634 h 712"/>
                <a:gd name="T32" fmla="*/ 463 w 1321"/>
                <a:gd name="T33" fmla="*/ 634 h 712"/>
                <a:gd name="T34" fmla="*/ 401 w 1321"/>
                <a:gd name="T35" fmla="*/ 630 h 712"/>
                <a:gd name="T36" fmla="*/ 341 w 1321"/>
                <a:gd name="T37" fmla="*/ 627 h 712"/>
                <a:gd name="T38" fmla="*/ 285 w 1321"/>
                <a:gd name="T39" fmla="*/ 620 h 712"/>
                <a:gd name="T40" fmla="*/ 231 w 1321"/>
                <a:gd name="T41" fmla="*/ 614 h 712"/>
                <a:gd name="T42" fmla="*/ 182 w 1321"/>
                <a:gd name="T43" fmla="*/ 603 h 712"/>
                <a:gd name="T44" fmla="*/ 138 w 1321"/>
                <a:gd name="T45" fmla="*/ 590 h 712"/>
                <a:gd name="T46" fmla="*/ 100 w 1321"/>
                <a:gd name="T47" fmla="*/ 577 h 712"/>
                <a:gd name="T48" fmla="*/ 66 w 1321"/>
                <a:gd name="T49" fmla="*/ 561 h 712"/>
                <a:gd name="T50" fmla="*/ 38 w 1321"/>
                <a:gd name="T51" fmla="*/ 541 h 712"/>
                <a:gd name="T52" fmla="*/ 18 w 1321"/>
                <a:gd name="T53" fmla="*/ 519 h 712"/>
                <a:gd name="T54" fmla="*/ 6 w 1321"/>
                <a:gd name="T55" fmla="*/ 493 h 712"/>
                <a:gd name="T56" fmla="*/ 0 w 1321"/>
                <a:gd name="T57" fmla="*/ 467 h 712"/>
                <a:gd name="T58" fmla="*/ 0 w 1321"/>
                <a:gd name="T59" fmla="*/ 463 h 712"/>
                <a:gd name="T60" fmla="*/ 4 w 1321"/>
                <a:gd name="T61" fmla="*/ 434 h 712"/>
                <a:gd name="T62" fmla="*/ 16 w 1321"/>
                <a:gd name="T63" fmla="*/ 397 h 712"/>
                <a:gd name="T64" fmla="*/ 50 w 1321"/>
                <a:gd name="T65" fmla="*/ 329 h 712"/>
                <a:gd name="T66" fmla="*/ 92 w 1321"/>
                <a:gd name="T67" fmla="*/ 266 h 712"/>
                <a:gd name="T68" fmla="*/ 144 w 1321"/>
                <a:gd name="T69" fmla="*/ 209 h 712"/>
                <a:gd name="T70" fmla="*/ 200 w 1321"/>
                <a:gd name="T71" fmla="*/ 157 h 712"/>
                <a:gd name="T72" fmla="*/ 265 w 1321"/>
                <a:gd name="T73" fmla="*/ 111 h 712"/>
                <a:gd name="T74" fmla="*/ 335 w 1321"/>
                <a:gd name="T75" fmla="*/ 73 h 712"/>
                <a:gd name="T76" fmla="*/ 407 w 1321"/>
                <a:gd name="T77" fmla="*/ 42 h 712"/>
                <a:gd name="T78" fmla="*/ 488 w 1321"/>
                <a:gd name="T79" fmla="*/ 19 h 712"/>
                <a:gd name="T80" fmla="*/ 570 w 1321"/>
                <a:gd name="T81" fmla="*/ 5 h 712"/>
                <a:gd name="T82" fmla="*/ 654 w 1321"/>
                <a:gd name="T83" fmla="*/ 0 h 712"/>
                <a:gd name="T84" fmla="*/ 654 w 1321"/>
                <a:gd name="T85" fmla="*/ 0 h 712"/>
                <a:gd name="T86" fmla="*/ 745 w 1321"/>
                <a:gd name="T87" fmla="*/ 5 h 712"/>
                <a:gd name="T88" fmla="*/ 831 w 1321"/>
                <a:gd name="T89" fmla="*/ 20 h 712"/>
                <a:gd name="T90" fmla="*/ 914 w 1321"/>
                <a:gd name="T91" fmla="*/ 47 h 712"/>
                <a:gd name="T92" fmla="*/ 991 w 1321"/>
                <a:gd name="T93" fmla="*/ 80 h 712"/>
                <a:gd name="T94" fmla="*/ 1062 w 1321"/>
                <a:gd name="T95" fmla="*/ 122 h 712"/>
                <a:gd name="T96" fmla="*/ 1127 w 1321"/>
                <a:gd name="T97" fmla="*/ 173 h 712"/>
                <a:gd name="T98" fmla="*/ 1185 w 1321"/>
                <a:gd name="T99" fmla="*/ 228 h 712"/>
                <a:gd name="T100" fmla="*/ 1234 w 1321"/>
                <a:gd name="T101" fmla="*/ 289 h 712"/>
                <a:gd name="T102" fmla="*/ 1276 w 1321"/>
                <a:gd name="T103" fmla="*/ 357 h 712"/>
                <a:gd name="T104" fmla="*/ 1276 w 1321"/>
                <a:gd name="T105" fmla="*/ 35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r>
                <a:rPr lang="en-US" altLang="en-US" sz="2000" b="1">
                  <a:solidFill>
                    <a:srgbClr val="FFFF66"/>
                  </a:solidFill>
                  <a:cs typeface="Arial" panose="020B0604020202020204" pitchFamily="34" charset="0"/>
                </a:rPr>
                <a:t>Ệ</a:t>
              </a:r>
            </a:p>
          </p:txBody>
        </p:sp>
      </p:grpSp>
      <p:grpSp>
        <p:nvGrpSpPr>
          <p:cNvPr id="74020" name="Group 10"/>
          <p:cNvGrpSpPr>
            <a:grpSpLocks/>
          </p:cNvGrpSpPr>
          <p:nvPr/>
        </p:nvGrpSpPr>
        <p:grpSpPr bwMode="auto">
          <a:xfrm>
            <a:off x="6553200" y="5181600"/>
            <a:ext cx="457200" cy="457200"/>
            <a:chOff x="2016" y="1920"/>
            <a:chExt cx="1680" cy="1680"/>
          </a:xfrm>
        </p:grpSpPr>
        <p:sp>
          <p:nvSpPr>
            <p:cNvPr id="7246" name="Oval 11"/>
            <p:cNvSpPr>
              <a:spLocks noChangeArrowheads="1"/>
            </p:cNvSpPr>
            <p:nvPr/>
          </p:nvSpPr>
          <p:spPr bwMode="gray">
            <a:xfrm>
              <a:off x="2016" y="1920"/>
              <a:ext cx="1680" cy="1680"/>
            </a:xfrm>
            <a:prstGeom prst="ellipse">
              <a:avLst/>
            </a:prstGeom>
            <a:gradFill rotWithShape="1">
              <a:gsLst>
                <a:gs pos="0">
                  <a:srgbClr val="FF3300"/>
                </a:gs>
                <a:gs pos="100000">
                  <a:srgbClr val="3E0C00"/>
                </a:gs>
              </a:gsLst>
              <a:lin ang="54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a:cs typeface="Arial" panose="020B0604020202020204" pitchFamily="34" charset="0"/>
              </a:endParaRPr>
            </a:p>
          </p:txBody>
        </p:sp>
        <p:sp>
          <p:nvSpPr>
            <p:cNvPr id="7247" name="Freeform 12"/>
            <p:cNvSpPr>
              <a:spLocks/>
            </p:cNvSpPr>
            <p:nvPr/>
          </p:nvSpPr>
          <p:spPr bwMode="gray">
            <a:xfrm>
              <a:off x="2208" y="1948"/>
              <a:ext cx="1296" cy="634"/>
            </a:xfrm>
            <a:custGeom>
              <a:avLst/>
              <a:gdLst>
                <a:gd name="T0" fmla="*/ 1276 w 1321"/>
                <a:gd name="T1" fmla="*/ 357 h 712"/>
                <a:gd name="T2" fmla="*/ 1292 w 1321"/>
                <a:gd name="T3" fmla="*/ 394 h 712"/>
                <a:gd name="T4" fmla="*/ 1296 w 1321"/>
                <a:gd name="T5" fmla="*/ 428 h 712"/>
                <a:gd name="T6" fmla="*/ 1290 w 1321"/>
                <a:gd name="T7" fmla="*/ 459 h 712"/>
                <a:gd name="T8" fmla="*/ 1273 w 1321"/>
                <a:gd name="T9" fmla="*/ 490 h 712"/>
                <a:gd name="T10" fmla="*/ 1248 w 1321"/>
                <a:gd name="T11" fmla="*/ 516 h 712"/>
                <a:gd name="T12" fmla="*/ 1216 w 1321"/>
                <a:gd name="T13" fmla="*/ 538 h 712"/>
                <a:gd name="T14" fmla="*/ 1173 w 1321"/>
                <a:gd name="T15" fmla="*/ 559 h 712"/>
                <a:gd name="T16" fmla="*/ 1125 w 1321"/>
                <a:gd name="T17" fmla="*/ 578 h 712"/>
                <a:gd name="T18" fmla="*/ 1071 w 1321"/>
                <a:gd name="T19" fmla="*/ 594 h 712"/>
                <a:gd name="T20" fmla="*/ 1011 w 1321"/>
                <a:gd name="T21" fmla="*/ 608 h 712"/>
                <a:gd name="T22" fmla="*/ 949 w 1321"/>
                <a:gd name="T23" fmla="*/ 618 h 712"/>
                <a:gd name="T24" fmla="*/ 879 w 1321"/>
                <a:gd name="T25" fmla="*/ 627 h 712"/>
                <a:gd name="T26" fmla="*/ 808 w 1321"/>
                <a:gd name="T27" fmla="*/ 632 h 712"/>
                <a:gd name="T28" fmla="*/ 780 w 1321"/>
                <a:gd name="T29" fmla="*/ 634 h 712"/>
                <a:gd name="T30" fmla="*/ 467 w 1321"/>
                <a:gd name="T31" fmla="*/ 634 h 712"/>
                <a:gd name="T32" fmla="*/ 463 w 1321"/>
                <a:gd name="T33" fmla="*/ 634 h 712"/>
                <a:gd name="T34" fmla="*/ 401 w 1321"/>
                <a:gd name="T35" fmla="*/ 630 h 712"/>
                <a:gd name="T36" fmla="*/ 341 w 1321"/>
                <a:gd name="T37" fmla="*/ 627 h 712"/>
                <a:gd name="T38" fmla="*/ 285 w 1321"/>
                <a:gd name="T39" fmla="*/ 620 h 712"/>
                <a:gd name="T40" fmla="*/ 231 w 1321"/>
                <a:gd name="T41" fmla="*/ 614 h 712"/>
                <a:gd name="T42" fmla="*/ 182 w 1321"/>
                <a:gd name="T43" fmla="*/ 603 h 712"/>
                <a:gd name="T44" fmla="*/ 138 w 1321"/>
                <a:gd name="T45" fmla="*/ 590 h 712"/>
                <a:gd name="T46" fmla="*/ 100 w 1321"/>
                <a:gd name="T47" fmla="*/ 577 h 712"/>
                <a:gd name="T48" fmla="*/ 66 w 1321"/>
                <a:gd name="T49" fmla="*/ 561 h 712"/>
                <a:gd name="T50" fmla="*/ 38 w 1321"/>
                <a:gd name="T51" fmla="*/ 541 h 712"/>
                <a:gd name="T52" fmla="*/ 18 w 1321"/>
                <a:gd name="T53" fmla="*/ 519 h 712"/>
                <a:gd name="T54" fmla="*/ 6 w 1321"/>
                <a:gd name="T55" fmla="*/ 493 h 712"/>
                <a:gd name="T56" fmla="*/ 0 w 1321"/>
                <a:gd name="T57" fmla="*/ 467 h 712"/>
                <a:gd name="T58" fmla="*/ 0 w 1321"/>
                <a:gd name="T59" fmla="*/ 463 h 712"/>
                <a:gd name="T60" fmla="*/ 4 w 1321"/>
                <a:gd name="T61" fmla="*/ 434 h 712"/>
                <a:gd name="T62" fmla="*/ 16 w 1321"/>
                <a:gd name="T63" fmla="*/ 397 h 712"/>
                <a:gd name="T64" fmla="*/ 50 w 1321"/>
                <a:gd name="T65" fmla="*/ 329 h 712"/>
                <a:gd name="T66" fmla="*/ 92 w 1321"/>
                <a:gd name="T67" fmla="*/ 266 h 712"/>
                <a:gd name="T68" fmla="*/ 144 w 1321"/>
                <a:gd name="T69" fmla="*/ 209 h 712"/>
                <a:gd name="T70" fmla="*/ 200 w 1321"/>
                <a:gd name="T71" fmla="*/ 157 h 712"/>
                <a:gd name="T72" fmla="*/ 265 w 1321"/>
                <a:gd name="T73" fmla="*/ 111 h 712"/>
                <a:gd name="T74" fmla="*/ 335 w 1321"/>
                <a:gd name="T75" fmla="*/ 73 h 712"/>
                <a:gd name="T76" fmla="*/ 407 w 1321"/>
                <a:gd name="T77" fmla="*/ 42 h 712"/>
                <a:gd name="T78" fmla="*/ 488 w 1321"/>
                <a:gd name="T79" fmla="*/ 19 h 712"/>
                <a:gd name="T80" fmla="*/ 570 w 1321"/>
                <a:gd name="T81" fmla="*/ 5 h 712"/>
                <a:gd name="T82" fmla="*/ 654 w 1321"/>
                <a:gd name="T83" fmla="*/ 0 h 712"/>
                <a:gd name="T84" fmla="*/ 654 w 1321"/>
                <a:gd name="T85" fmla="*/ 0 h 712"/>
                <a:gd name="T86" fmla="*/ 745 w 1321"/>
                <a:gd name="T87" fmla="*/ 5 h 712"/>
                <a:gd name="T88" fmla="*/ 831 w 1321"/>
                <a:gd name="T89" fmla="*/ 20 h 712"/>
                <a:gd name="T90" fmla="*/ 914 w 1321"/>
                <a:gd name="T91" fmla="*/ 47 h 712"/>
                <a:gd name="T92" fmla="*/ 991 w 1321"/>
                <a:gd name="T93" fmla="*/ 80 h 712"/>
                <a:gd name="T94" fmla="*/ 1062 w 1321"/>
                <a:gd name="T95" fmla="*/ 122 h 712"/>
                <a:gd name="T96" fmla="*/ 1127 w 1321"/>
                <a:gd name="T97" fmla="*/ 173 h 712"/>
                <a:gd name="T98" fmla="*/ 1185 w 1321"/>
                <a:gd name="T99" fmla="*/ 228 h 712"/>
                <a:gd name="T100" fmla="*/ 1234 w 1321"/>
                <a:gd name="T101" fmla="*/ 289 h 712"/>
                <a:gd name="T102" fmla="*/ 1276 w 1321"/>
                <a:gd name="T103" fmla="*/ 357 h 712"/>
                <a:gd name="T104" fmla="*/ 1276 w 1321"/>
                <a:gd name="T105" fmla="*/ 35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r>
                <a:rPr lang="en-US" altLang="en-US" sz="2000" b="1">
                  <a:solidFill>
                    <a:srgbClr val="FFFF66"/>
                  </a:solidFill>
                  <a:cs typeface="Arial" panose="020B0604020202020204" pitchFamily="34" charset="0"/>
                </a:rPr>
                <a:t>U</a:t>
              </a:r>
            </a:p>
          </p:txBody>
        </p:sp>
      </p:grpSp>
      <p:pic>
        <p:nvPicPr>
          <p:cNvPr id="74023" name="Picture 295" descr="taifil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49725" y="4454525"/>
            <a:ext cx="1260475"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24" name="Picture 296" descr="B1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4450" y="22225"/>
            <a:ext cx="9144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25" name="Picture 13" descr="ag00355_.gif">
            <a:hlinkClick r:id="rId8" action="ppaction://hlinkfile"/>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1524000"/>
            <a:ext cx="1905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6" name="Rectangle 298"/>
          <p:cNvSpPr>
            <a:spLocks noChangeArrowheads="1"/>
          </p:cNvSpPr>
          <p:nvPr/>
        </p:nvSpPr>
        <p:spPr bwMode="auto">
          <a:xfrm>
            <a:off x="2819400" y="381000"/>
            <a:ext cx="3657600" cy="7620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4027" name="WordArt 299"/>
          <p:cNvSpPr>
            <a:spLocks noChangeArrowheads="1" noChangeShapeType="1" noTextEdit="1"/>
          </p:cNvSpPr>
          <p:nvPr/>
        </p:nvSpPr>
        <p:spPr bwMode="auto">
          <a:xfrm>
            <a:off x="3124200" y="457200"/>
            <a:ext cx="2857500" cy="600075"/>
          </a:xfrm>
          <a:prstGeom prst="rect">
            <a:avLst/>
          </a:prstGeom>
        </p:spPr>
        <p:txBody>
          <a:bodyPr wrap="none" fromWordArt="1">
            <a:prstTxWarp prst="textPlain">
              <a:avLst>
                <a:gd name="adj" fmla="val 50000"/>
              </a:avLst>
            </a:prstTxWarp>
          </a:bodyPr>
          <a:lstStyle/>
          <a:p>
            <a:pPr algn="ctr"/>
            <a:r>
              <a:rPr lang="vi-VN" sz="3600" b="1" kern="10">
                <a:ln w="9525">
                  <a:solidFill>
                    <a:srgbClr val="00FF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Trò chơi ô chữ</a:t>
            </a:r>
            <a:endParaRPr lang="en-US" sz="3600" b="1" kern="10">
              <a:ln w="9525">
                <a:solidFill>
                  <a:srgbClr val="00FF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74028" name="Text Box 300"/>
          <p:cNvSpPr txBox="1">
            <a:spLocks noChangeArrowheads="1"/>
          </p:cNvSpPr>
          <p:nvPr/>
        </p:nvSpPr>
        <p:spPr bwMode="auto">
          <a:xfrm>
            <a:off x="1981200" y="1371600"/>
            <a:ext cx="6858000" cy="2601913"/>
          </a:xfrm>
          <a:prstGeom prst="rect">
            <a:avLst/>
          </a:prstGeom>
          <a:solidFill>
            <a:schemeClr val="accent1"/>
          </a:solidFill>
          <a:ln w="38100" cmpd="dbl">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FF"/>
                </a:solidFill>
                <a:latin typeface="Times New Roman" panose="02020603050405020304" pitchFamily="18" charset="0"/>
                <a:cs typeface="Arial" panose="020B0604020202020204" pitchFamily="34" charset="0"/>
              </a:rPr>
              <a:t>Trò chơi ô ch</a:t>
            </a:r>
            <a:r>
              <a:rPr lang="en-US" altLang="en-US" b="1">
                <a:solidFill>
                  <a:srgbClr val="0000FF"/>
                </a:solidFill>
                <a:latin typeface="Times New Roman" panose="02020603050405020304" pitchFamily="18" charset="0"/>
                <a:cs typeface="Times New Roman" panose="02020603050405020304" pitchFamily="18" charset="0"/>
              </a:rPr>
              <a:t>ữ</a:t>
            </a:r>
            <a:r>
              <a:rPr lang="en-US" altLang="en-US" b="1">
                <a:solidFill>
                  <a:srgbClr val="0000FF"/>
                </a:solidFill>
                <a:latin typeface="Times New Roman" panose="02020603050405020304" pitchFamily="18" charset="0"/>
                <a:cs typeface="Arial" panose="020B0604020202020204" pitchFamily="34" charset="0"/>
              </a:rPr>
              <a:t> hôm nay g</a:t>
            </a:r>
            <a:r>
              <a:rPr lang="en-US" altLang="en-US" b="1">
                <a:solidFill>
                  <a:srgbClr val="0000FF"/>
                </a:solidFill>
                <a:latin typeface="Times New Roman" panose="02020603050405020304" pitchFamily="18" charset="0"/>
                <a:cs typeface="Times New Roman" panose="02020603050405020304" pitchFamily="18" charset="0"/>
              </a:rPr>
              <a:t>ồ</a:t>
            </a:r>
            <a:r>
              <a:rPr lang="en-US" altLang="en-US" b="1">
                <a:solidFill>
                  <a:srgbClr val="0000FF"/>
                </a:solidFill>
                <a:latin typeface="Times New Roman" panose="02020603050405020304" pitchFamily="18" charset="0"/>
                <a:cs typeface="Arial" panose="020B0604020202020204" pitchFamily="34" charset="0"/>
              </a:rPr>
              <a:t>m 5 hàng ngang.T</a:t>
            </a:r>
            <a:r>
              <a:rPr lang="en-US" altLang="en-US" b="1">
                <a:solidFill>
                  <a:srgbClr val="0000FF"/>
                </a:solidFill>
                <a:latin typeface="Times New Roman" panose="02020603050405020304" pitchFamily="18" charset="0"/>
                <a:cs typeface="Times New Roman" panose="02020603050405020304" pitchFamily="18" charset="0"/>
              </a:rPr>
              <a:t>ừ</a:t>
            </a:r>
            <a:r>
              <a:rPr lang="en-US" altLang="en-US" b="1">
                <a:solidFill>
                  <a:srgbClr val="0000FF"/>
                </a:solidFill>
                <a:latin typeface="Times New Roman" panose="02020603050405020304" pitchFamily="18" charset="0"/>
                <a:cs typeface="Arial" panose="020B0604020202020204" pitchFamily="34" charset="0"/>
              </a:rPr>
              <a:t> chìa khóa gồm  9 chữ cái</a:t>
            </a:r>
          </a:p>
          <a:p>
            <a:pPr eaLnBrk="1" hangingPunct="1"/>
            <a:r>
              <a:rPr lang="en-US" altLang="en-US" b="1">
                <a:solidFill>
                  <a:srgbClr val="0000FF"/>
                </a:solidFill>
                <a:latin typeface="Times New Roman" panose="02020603050405020304" pitchFamily="18" charset="0"/>
                <a:cs typeface="Arial" panose="020B0604020202020204" pitchFamily="34" charset="0"/>
              </a:rPr>
              <a:t>Th</a:t>
            </a:r>
            <a:r>
              <a:rPr lang="en-US" altLang="en-US" b="1">
                <a:solidFill>
                  <a:srgbClr val="0000FF"/>
                </a:solidFill>
                <a:latin typeface="Times New Roman" panose="02020603050405020304" pitchFamily="18" charset="0"/>
                <a:cs typeface="Times New Roman" panose="02020603050405020304" pitchFamily="18" charset="0"/>
              </a:rPr>
              <a:t>ể</a:t>
            </a:r>
            <a:r>
              <a:rPr lang="en-US" altLang="en-US" b="1">
                <a:solidFill>
                  <a:srgbClr val="0000FF"/>
                </a:solidFill>
                <a:latin typeface="Times New Roman" panose="02020603050405020304" pitchFamily="18" charset="0"/>
                <a:cs typeface="Arial" panose="020B0604020202020204" pitchFamily="34" charset="0"/>
              </a:rPr>
              <a:t> l</a:t>
            </a:r>
            <a:r>
              <a:rPr lang="en-US" altLang="en-US" b="1">
                <a:solidFill>
                  <a:srgbClr val="0000FF"/>
                </a:solidFill>
                <a:latin typeface="Times New Roman" panose="02020603050405020304" pitchFamily="18" charset="0"/>
                <a:cs typeface="Times New Roman" panose="02020603050405020304" pitchFamily="18" charset="0"/>
              </a:rPr>
              <a:t>ệ</a:t>
            </a:r>
            <a:r>
              <a:rPr lang="en-US" altLang="en-US" b="1">
                <a:solidFill>
                  <a:srgbClr val="0000FF"/>
                </a:solidFill>
                <a:latin typeface="Times New Roman" panose="02020603050405020304" pitchFamily="18" charset="0"/>
                <a:cs typeface="Arial" panose="020B0604020202020204" pitchFamily="34" charset="0"/>
              </a:rPr>
              <a:t> c</a:t>
            </a:r>
            <a:r>
              <a:rPr lang="en-US" altLang="en-US" b="1">
                <a:solidFill>
                  <a:srgbClr val="0000FF"/>
                </a:solidFill>
                <a:latin typeface="Times New Roman" panose="02020603050405020304" pitchFamily="18" charset="0"/>
                <a:cs typeface="Times New Roman" panose="02020603050405020304" pitchFamily="18" charset="0"/>
              </a:rPr>
              <a:t>ủ</a:t>
            </a:r>
            <a:r>
              <a:rPr lang="en-US" altLang="en-US" b="1">
                <a:solidFill>
                  <a:srgbClr val="0000FF"/>
                </a:solidFill>
                <a:latin typeface="Times New Roman" panose="02020603050405020304" pitchFamily="18" charset="0"/>
                <a:cs typeface="Arial" panose="020B0604020202020204" pitchFamily="34" charset="0"/>
              </a:rPr>
              <a:t>a trò chơi- M</a:t>
            </a:r>
            <a:r>
              <a:rPr lang="en-US" altLang="en-US" b="1">
                <a:solidFill>
                  <a:srgbClr val="0000FF"/>
                </a:solidFill>
                <a:latin typeface="Times New Roman" panose="02020603050405020304" pitchFamily="18" charset="0"/>
                <a:cs typeface="Times New Roman" panose="02020603050405020304" pitchFamily="18" charset="0"/>
              </a:rPr>
              <a:t>ỗ</a:t>
            </a:r>
            <a:r>
              <a:rPr lang="en-US" altLang="en-US" b="1">
                <a:solidFill>
                  <a:srgbClr val="0000FF"/>
                </a:solidFill>
                <a:latin typeface="Times New Roman" panose="02020603050405020304" pitchFamily="18" charset="0"/>
                <a:cs typeface="Arial" panose="020B0604020202020204" pitchFamily="34" charset="0"/>
              </a:rPr>
              <a:t>i đ</a:t>
            </a:r>
            <a:r>
              <a:rPr lang="en-US" altLang="en-US" b="1">
                <a:solidFill>
                  <a:srgbClr val="0000FF"/>
                </a:solidFill>
                <a:latin typeface="Times New Roman" panose="02020603050405020304" pitchFamily="18" charset="0"/>
                <a:cs typeface="Times New Roman" panose="02020603050405020304" pitchFamily="18" charset="0"/>
              </a:rPr>
              <a:t>ộ</a:t>
            </a:r>
            <a:r>
              <a:rPr lang="en-US" altLang="en-US" b="1">
                <a:solidFill>
                  <a:srgbClr val="0000FF"/>
                </a:solidFill>
                <a:latin typeface="Times New Roman" panose="02020603050405020304" pitchFamily="18" charset="0"/>
                <a:cs typeface="Arial" panose="020B0604020202020204" pitchFamily="34" charset="0"/>
              </a:rPr>
              <a:t>i l</a:t>
            </a:r>
            <a:r>
              <a:rPr lang="en-US" altLang="en-US" b="1">
                <a:solidFill>
                  <a:srgbClr val="0000FF"/>
                </a:solidFill>
                <a:latin typeface="Times New Roman" panose="02020603050405020304" pitchFamily="18" charset="0"/>
                <a:cs typeface="Times New Roman" panose="02020603050405020304" pitchFamily="18" charset="0"/>
              </a:rPr>
              <a:t>ầ</a:t>
            </a:r>
            <a:r>
              <a:rPr lang="en-US" altLang="en-US" b="1">
                <a:solidFill>
                  <a:srgbClr val="0000FF"/>
                </a:solidFill>
                <a:latin typeface="Times New Roman" panose="02020603050405020304" pitchFamily="18" charset="0"/>
                <a:cs typeface="Arial" panose="020B0604020202020204" pitchFamily="34" charset="0"/>
              </a:rPr>
              <a:t>n lư</a:t>
            </a:r>
            <a:r>
              <a:rPr lang="en-US" altLang="en-US" b="1">
                <a:solidFill>
                  <a:srgbClr val="0000FF"/>
                </a:solidFill>
                <a:latin typeface="Times New Roman" panose="02020603050405020304" pitchFamily="18" charset="0"/>
                <a:cs typeface="Times New Roman" panose="02020603050405020304" pitchFamily="18" charset="0"/>
              </a:rPr>
              <a:t>ợ</a:t>
            </a:r>
            <a:r>
              <a:rPr lang="en-US" altLang="en-US" b="1">
                <a:solidFill>
                  <a:srgbClr val="0000FF"/>
                </a:solidFill>
                <a:latin typeface="Times New Roman" panose="02020603050405020304" pitchFamily="18" charset="0"/>
                <a:cs typeface="Arial" panose="020B0604020202020204" pitchFamily="34" charset="0"/>
              </a:rPr>
              <a:t>t ch</a:t>
            </a:r>
            <a:r>
              <a:rPr lang="en-US" altLang="en-US" b="1">
                <a:solidFill>
                  <a:srgbClr val="0000FF"/>
                </a:solidFill>
                <a:latin typeface="Times New Roman" panose="02020603050405020304" pitchFamily="18" charset="0"/>
                <a:cs typeface="Times New Roman" panose="02020603050405020304" pitchFamily="18" charset="0"/>
              </a:rPr>
              <a:t>ọ</a:t>
            </a:r>
            <a:r>
              <a:rPr lang="en-US" altLang="en-US" b="1">
                <a:solidFill>
                  <a:srgbClr val="0000FF"/>
                </a:solidFill>
                <a:latin typeface="Times New Roman" panose="02020603050405020304" pitchFamily="18" charset="0"/>
                <a:cs typeface="Arial" panose="020B0604020202020204" pitchFamily="34" charset="0"/>
              </a:rPr>
              <a:t>n m</a:t>
            </a:r>
            <a:r>
              <a:rPr lang="en-US" altLang="en-US" b="1">
                <a:solidFill>
                  <a:srgbClr val="0000FF"/>
                </a:solidFill>
                <a:latin typeface="Times New Roman" panose="02020603050405020304" pitchFamily="18" charset="0"/>
                <a:cs typeface="Times New Roman" panose="02020603050405020304" pitchFamily="18" charset="0"/>
              </a:rPr>
              <a:t>ộ</a:t>
            </a:r>
            <a:r>
              <a:rPr lang="en-US" altLang="en-US" b="1">
                <a:solidFill>
                  <a:srgbClr val="0000FF"/>
                </a:solidFill>
                <a:latin typeface="Times New Roman" panose="02020603050405020304" pitchFamily="18" charset="0"/>
                <a:cs typeface="Arial" panose="020B0604020202020204" pitchFamily="34" charset="0"/>
              </a:rPr>
              <a:t>t hàng ngang đ</a:t>
            </a:r>
            <a:r>
              <a:rPr lang="en-US" altLang="en-US" b="1">
                <a:solidFill>
                  <a:srgbClr val="0000FF"/>
                </a:solidFill>
                <a:latin typeface="Times New Roman" panose="02020603050405020304" pitchFamily="18" charset="0"/>
                <a:cs typeface="Times New Roman" panose="02020603050405020304" pitchFamily="18" charset="0"/>
              </a:rPr>
              <a:t>ể</a:t>
            </a:r>
            <a:r>
              <a:rPr lang="en-US" altLang="en-US" b="1">
                <a:solidFill>
                  <a:srgbClr val="0000FF"/>
                </a:solidFill>
                <a:latin typeface="Times New Roman" panose="02020603050405020304" pitchFamily="18" charset="0"/>
                <a:cs typeface="Arial" panose="020B0604020202020204" pitchFamily="34" charset="0"/>
              </a:rPr>
              <a:t> tr</a:t>
            </a:r>
            <a:r>
              <a:rPr lang="en-US" altLang="en-US" b="1">
                <a:solidFill>
                  <a:srgbClr val="0000FF"/>
                </a:solidFill>
                <a:latin typeface="Times New Roman" panose="02020603050405020304" pitchFamily="18" charset="0"/>
                <a:cs typeface="Times New Roman" panose="02020603050405020304" pitchFamily="18" charset="0"/>
              </a:rPr>
              <a:t>ả</a:t>
            </a:r>
            <a:r>
              <a:rPr lang="en-US" altLang="en-US" b="1">
                <a:solidFill>
                  <a:srgbClr val="0000FF"/>
                </a:solidFill>
                <a:latin typeface="Times New Roman" panose="02020603050405020304" pitchFamily="18" charset="0"/>
                <a:cs typeface="Arial" panose="020B0604020202020204" pitchFamily="34" charset="0"/>
              </a:rPr>
              <a:t> l</a:t>
            </a:r>
            <a:r>
              <a:rPr lang="en-US" altLang="en-US" b="1">
                <a:solidFill>
                  <a:srgbClr val="0000FF"/>
                </a:solidFill>
                <a:latin typeface="Times New Roman" panose="02020603050405020304" pitchFamily="18" charset="0"/>
                <a:cs typeface="Times New Roman" panose="02020603050405020304" pitchFamily="18" charset="0"/>
              </a:rPr>
              <a:t>ờ</a:t>
            </a:r>
            <a:r>
              <a:rPr lang="en-US" altLang="en-US" b="1">
                <a:solidFill>
                  <a:srgbClr val="0000FF"/>
                </a:solidFill>
                <a:latin typeface="Times New Roman" panose="02020603050405020304" pitchFamily="18" charset="0"/>
                <a:cs typeface="Arial" panose="020B0604020202020204" pitchFamily="34" charset="0"/>
              </a:rPr>
              <a:t>i ,n</a:t>
            </a:r>
            <a:r>
              <a:rPr lang="en-US" altLang="en-US" b="1">
                <a:solidFill>
                  <a:srgbClr val="0000FF"/>
                </a:solidFill>
                <a:latin typeface="Times New Roman" panose="02020603050405020304" pitchFamily="18" charset="0"/>
                <a:cs typeface="Times New Roman" panose="02020603050405020304" pitchFamily="18" charset="0"/>
              </a:rPr>
              <a:t>ế</a:t>
            </a:r>
            <a:r>
              <a:rPr lang="en-US" altLang="en-US" b="1">
                <a:solidFill>
                  <a:srgbClr val="0000FF"/>
                </a:solidFill>
                <a:latin typeface="Times New Roman" panose="02020603050405020304" pitchFamily="18" charset="0"/>
                <a:cs typeface="Arial" panose="020B0604020202020204" pitchFamily="34" charset="0"/>
              </a:rPr>
              <a:t>u không tr</a:t>
            </a:r>
            <a:r>
              <a:rPr lang="en-US" altLang="en-US" b="1">
                <a:solidFill>
                  <a:srgbClr val="0000FF"/>
                </a:solidFill>
                <a:latin typeface="Times New Roman" panose="02020603050405020304" pitchFamily="18" charset="0"/>
                <a:cs typeface="Times New Roman" panose="02020603050405020304" pitchFamily="18" charset="0"/>
              </a:rPr>
              <a:t>ả</a:t>
            </a:r>
            <a:r>
              <a:rPr lang="en-US" altLang="en-US" b="1">
                <a:solidFill>
                  <a:srgbClr val="0000FF"/>
                </a:solidFill>
                <a:latin typeface="Times New Roman" panose="02020603050405020304" pitchFamily="18" charset="0"/>
                <a:cs typeface="Arial" panose="020B0604020202020204" pitchFamily="34" charset="0"/>
              </a:rPr>
              <a:t> l</a:t>
            </a:r>
            <a:r>
              <a:rPr lang="en-US" altLang="en-US" b="1">
                <a:solidFill>
                  <a:srgbClr val="0000FF"/>
                </a:solidFill>
                <a:latin typeface="Times New Roman" panose="02020603050405020304" pitchFamily="18" charset="0"/>
                <a:cs typeface="Times New Roman" panose="02020603050405020304" pitchFamily="18" charset="0"/>
              </a:rPr>
              <a:t>ờ</a:t>
            </a:r>
            <a:r>
              <a:rPr lang="en-US" altLang="en-US" b="1">
                <a:solidFill>
                  <a:srgbClr val="0000FF"/>
                </a:solidFill>
                <a:latin typeface="Times New Roman" panose="02020603050405020304" pitchFamily="18" charset="0"/>
                <a:cs typeface="Arial" panose="020B0604020202020204" pitchFamily="34" charset="0"/>
              </a:rPr>
              <a:t>i đúng như</a:t>
            </a:r>
            <a:r>
              <a:rPr lang="en-US" altLang="en-US" b="1">
                <a:solidFill>
                  <a:srgbClr val="0000FF"/>
                </a:solidFill>
                <a:latin typeface="Times New Roman" panose="02020603050405020304" pitchFamily="18" charset="0"/>
                <a:cs typeface="Times New Roman" panose="02020603050405020304" pitchFamily="18" charset="0"/>
              </a:rPr>
              <a:t>ờ</a:t>
            </a:r>
            <a:r>
              <a:rPr lang="en-US" altLang="en-US" b="1">
                <a:solidFill>
                  <a:srgbClr val="0000FF"/>
                </a:solidFill>
                <a:latin typeface="Times New Roman" panose="02020603050405020304" pitchFamily="18" charset="0"/>
                <a:cs typeface="Arial" panose="020B0604020202020204" pitchFamily="34" charset="0"/>
              </a:rPr>
              <a:t>ng quy</a:t>
            </a:r>
            <a:r>
              <a:rPr lang="en-US" altLang="en-US" b="1">
                <a:solidFill>
                  <a:srgbClr val="0000FF"/>
                </a:solidFill>
                <a:latin typeface="Times New Roman" panose="02020603050405020304" pitchFamily="18" charset="0"/>
                <a:cs typeface="Times New Roman" panose="02020603050405020304" pitchFamily="18" charset="0"/>
              </a:rPr>
              <a:t>ề</a:t>
            </a:r>
            <a:r>
              <a:rPr lang="en-US" altLang="en-US" b="1">
                <a:solidFill>
                  <a:srgbClr val="0000FF"/>
                </a:solidFill>
                <a:latin typeface="Times New Roman" panose="02020603050405020304" pitchFamily="18" charset="0"/>
                <a:cs typeface="Arial" panose="020B0604020202020204" pitchFamily="34" charset="0"/>
              </a:rPr>
              <a:t>n tr</a:t>
            </a:r>
            <a:r>
              <a:rPr lang="en-US" altLang="en-US" b="1">
                <a:solidFill>
                  <a:srgbClr val="0000FF"/>
                </a:solidFill>
                <a:latin typeface="Times New Roman" panose="02020603050405020304" pitchFamily="18" charset="0"/>
                <a:cs typeface="Times New Roman" panose="02020603050405020304" pitchFamily="18" charset="0"/>
              </a:rPr>
              <a:t>ả</a:t>
            </a:r>
            <a:r>
              <a:rPr lang="en-US" altLang="en-US" b="1">
                <a:solidFill>
                  <a:srgbClr val="0000FF"/>
                </a:solidFill>
                <a:latin typeface="Times New Roman" panose="02020603050405020304" pitchFamily="18" charset="0"/>
                <a:cs typeface="Arial" panose="020B0604020202020204" pitchFamily="34" charset="0"/>
              </a:rPr>
              <a:t> l</a:t>
            </a:r>
            <a:r>
              <a:rPr lang="en-US" altLang="en-US" b="1">
                <a:solidFill>
                  <a:srgbClr val="0000FF"/>
                </a:solidFill>
                <a:latin typeface="Times New Roman" panose="02020603050405020304" pitchFamily="18" charset="0"/>
                <a:cs typeface="Times New Roman" panose="02020603050405020304" pitchFamily="18" charset="0"/>
              </a:rPr>
              <a:t>ờ</a:t>
            </a:r>
            <a:r>
              <a:rPr lang="en-US" altLang="en-US" b="1">
                <a:solidFill>
                  <a:srgbClr val="0000FF"/>
                </a:solidFill>
                <a:latin typeface="Times New Roman" panose="02020603050405020304" pitchFamily="18" charset="0"/>
                <a:cs typeface="Arial" panose="020B0604020202020204" pitchFamily="34" charset="0"/>
              </a:rPr>
              <a:t>i cho đ</a:t>
            </a:r>
            <a:r>
              <a:rPr lang="en-US" altLang="en-US" b="1">
                <a:solidFill>
                  <a:srgbClr val="0000FF"/>
                </a:solidFill>
                <a:latin typeface="Times New Roman" panose="02020603050405020304" pitchFamily="18" charset="0"/>
                <a:cs typeface="Times New Roman" panose="02020603050405020304" pitchFamily="18" charset="0"/>
              </a:rPr>
              <a:t>ộ</a:t>
            </a:r>
            <a:r>
              <a:rPr lang="en-US" altLang="en-US" b="1">
                <a:solidFill>
                  <a:srgbClr val="0000FF"/>
                </a:solidFill>
                <a:latin typeface="Times New Roman" panose="02020603050405020304" pitchFamily="18" charset="0"/>
                <a:cs typeface="Arial" panose="020B0604020202020204" pitchFamily="34" charset="0"/>
              </a:rPr>
              <a:t>i b</a:t>
            </a:r>
            <a:r>
              <a:rPr lang="en-US" altLang="en-US" b="1">
                <a:solidFill>
                  <a:srgbClr val="0000FF"/>
                </a:solidFill>
                <a:latin typeface="Times New Roman" panose="02020603050405020304" pitchFamily="18" charset="0"/>
                <a:cs typeface="Times New Roman" panose="02020603050405020304" pitchFamily="18" charset="0"/>
              </a:rPr>
              <a:t>ạ</a:t>
            </a:r>
            <a:r>
              <a:rPr lang="en-US" altLang="en-US" b="1">
                <a:solidFill>
                  <a:srgbClr val="0000FF"/>
                </a:solidFill>
                <a:latin typeface="Times New Roman" panose="02020603050405020304" pitchFamily="18" charset="0"/>
                <a:cs typeface="Arial" panose="020B0604020202020204" pitchFamily="34" charset="0"/>
              </a:rPr>
              <a:t>n.</a:t>
            </a:r>
            <a:r>
              <a:rPr lang="en-US" altLang="en-US" b="1" u="sng">
                <a:solidFill>
                  <a:srgbClr val="FF00FF"/>
                </a:solidFill>
                <a:latin typeface="Times New Roman" panose="02020603050405020304" pitchFamily="18" charset="0"/>
                <a:cs typeface="Arial" panose="020B0604020202020204" pitchFamily="34" charset="0"/>
              </a:rPr>
              <a:t>Sau 4</a:t>
            </a:r>
            <a:r>
              <a:rPr lang="en-US" altLang="en-US" b="1">
                <a:solidFill>
                  <a:srgbClr val="0000FF"/>
                </a:solidFill>
                <a:latin typeface="Times New Roman" panose="02020603050405020304" pitchFamily="18" charset="0"/>
                <a:cs typeface="Arial" panose="020B0604020202020204" pitchFamily="34" charset="0"/>
              </a:rPr>
              <a:t> </a:t>
            </a:r>
            <a:r>
              <a:rPr lang="en-US" altLang="en-US" b="1" u="sng">
                <a:solidFill>
                  <a:srgbClr val="FF00FF"/>
                </a:solidFill>
                <a:latin typeface="Times New Roman" panose="02020603050405020304" pitchFamily="18" charset="0"/>
                <a:cs typeface="Arial" panose="020B0604020202020204" pitchFamily="34" charset="0"/>
              </a:rPr>
              <a:t>hàng ngang m</a:t>
            </a:r>
            <a:r>
              <a:rPr lang="en-US" altLang="en-US" b="1" u="sng">
                <a:solidFill>
                  <a:srgbClr val="FF00FF"/>
                </a:solidFill>
                <a:latin typeface="Times New Roman" panose="02020603050405020304" pitchFamily="18" charset="0"/>
                <a:cs typeface="Times New Roman" panose="02020603050405020304" pitchFamily="18" charset="0"/>
              </a:rPr>
              <a:t>ở</a:t>
            </a:r>
            <a:r>
              <a:rPr lang="en-US" altLang="en-US" b="1" u="sng">
                <a:solidFill>
                  <a:srgbClr val="FF00FF"/>
                </a:solidFill>
                <a:latin typeface="Times New Roman" panose="02020603050405020304" pitchFamily="18" charset="0"/>
                <a:cs typeface="Arial" panose="020B0604020202020204" pitchFamily="34" charset="0"/>
              </a:rPr>
              <a:t> ra m</a:t>
            </a:r>
            <a:r>
              <a:rPr lang="en-US" altLang="en-US" b="1" u="sng">
                <a:solidFill>
                  <a:srgbClr val="FF00FF"/>
                </a:solidFill>
                <a:latin typeface="Times New Roman" panose="02020603050405020304" pitchFamily="18" charset="0"/>
                <a:cs typeface="Times New Roman" panose="02020603050405020304" pitchFamily="18" charset="0"/>
              </a:rPr>
              <a:t>ớ</a:t>
            </a:r>
            <a:r>
              <a:rPr lang="en-US" altLang="en-US" b="1" u="sng">
                <a:solidFill>
                  <a:srgbClr val="FF00FF"/>
                </a:solidFill>
                <a:latin typeface="Times New Roman" panose="02020603050405020304" pitchFamily="18" charset="0"/>
                <a:cs typeface="Arial" panose="020B0604020202020204" pitchFamily="34" charset="0"/>
              </a:rPr>
              <a:t>i đư</a:t>
            </a:r>
            <a:r>
              <a:rPr lang="en-US" altLang="en-US" b="1" u="sng">
                <a:solidFill>
                  <a:srgbClr val="FF00FF"/>
                </a:solidFill>
                <a:latin typeface="Times New Roman" panose="02020603050405020304" pitchFamily="18" charset="0"/>
                <a:cs typeface="Times New Roman" panose="02020603050405020304" pitchFamily="18" charset="0"/>
              </a:rPr>
              <a:t>ợ</a:t>
            </a:r>
            <a:r>
              <a:rPr lang="en-US" altLang="en-US" b="1" u="sng">
                <a:solidFill>
                  <a:srgbClr val="FF00FF"/>
                </a:solidFill>
                <a:latin typeface="Times New Roman" panose="02020603050405020304" pitchFamily="18" charset="0"/>
                <a:cs typeface="Arial" panose="020B0604020202020204" pitchFamily="34" charset="0"/>
              </a:rPr>
              <a:t>c đoán t</a:t>
            </a:r>
            <a:r>
              <a:rPr lang="en-US" altLang="en-US" b="1" u="sng">
                <a:solidFill>
                  <a:srgbClr val="FF00FF"/>
                </a:solidFill>
                <a:latin typeface="Times New Roman" panose="02020603050405020304" pitchFamily="18" charset="0"/>
                <a:cs typeface="Times New Roman" panose="02020603050405020304" pitchFamily="18" charset="0"/>
              </a:rPr>
              <a:t>ừ</a:t>
            </a:r>
            <a:r>
              <a:rPr lang="en-US" altLang="en-US" b="1" u="sng">
                <a:solidFill>
                  <a:srgbClr val="FF00FF"/>
                </a:solidFill>
                <a:latin typeface="Times New Roman" panose="02020603050405020304" pitchFamily="18" charset="0"/>
                <a:cs typeface="Arial" panose="020B0604020202020204" pitchFamily="34" charset="0"/>
              </a:rPr>
              <a:t> chìa khóa</a:t>
            </a:r>
            <a:r>
              <a:rPr lang="en-US" altLang="en-US" b="1">
                <a:solidFill>
                  <a:srgbClr val="0000FF"/>
                </a:solidFill>
                <a:latin typeface="Times New Roman" panose="02020603050405020304" pitchFamily="18" charset="0"/>
                <a:cs typeface="Arial" panose="020B0604020202020204" pitchFamily="34" charset="0"/>
              </a:rPr>
              <a:t> ( N</a:t>
            </a:r>
            <a:r>
              <a:rPr lang="en-US" altLang="en-US" b="1">
                <a:solidFill>
                  <a:srgbClr val="0000FF"/>
                </a:solidFill>
                <a:latin typeface="Times New Roman" panose="02020603050405020304" pitchFamily="18" charset="0"/>
                <a:cs typeface="Times New Roman" panose="02020603050405020304" pitchFamily="18" charset="0"/>
              </a:rPr>
              <a:t>ế</a:t>
            </a:r>
            <a:r>
              <a:rPr lang="en-US" altLang="en-US" b="1">
                <a:solidFill>
                  <a:srgbClr val="0000FF"/>
                </a:solidFill>
                <a:latin typeface="Times New Roman" panose="02020603050405020304" pitchFamily="18" charset="0"/>
                <a:cs typeface="Arial" panose="020B0604020202020204" pitchFamily="34" charset="0"/>
              </a:rPr>
              <a:t>u đ</a:t>
            </a:r>
            <a:r>
              <a:rPr lang="en-US" altLang="en-US" b="1">
                <a:solidFill>
                  <a:srgbClr val="0000FF"/>
                </a:solidFill>
                <a:latin typeface="Times New Roman" panose="02020603050405020304" pitchFamily="18" charset="0"/>
                <a:cs typeface="Times New Roman" panose="02020603050405020304" pitchFamily="18" charset="0"/>
              </a:rPr>
              <a:t>ộ</a:t>
            </a:r>
            <a:r>
              <a:rPr lang="en-US" altLang="en-US" b="1">
                <a:solidFill>
                  <a:srgbClr val="0000FF"/>
                </a:solidFill>
                <a:latin typeface="Times New Roman" panose="02020603050405020304" pitchFamily="18" charset="0"/>
                <a:cs typeface="Arial" panose="020B0604020202020204" pitchFamily="34" charset="0"/>
              </a:rPr>
              <a:t>i nào đoán sai t</a:t>
            </a:r>
            <a:r>
              <a:rPr lang="en-US" altLang="en-US" b="1">
                <a:solidFill>
                  <a:srgbClr val="0000FF"/>
                </a:solidFill>
                <a:latin typeface="Times New Roman" panose="02020603050405020304" pitchFamily="18" charset="0"/>
                <a:cs typeface="Times New Roman" panose="02020603050405020304" pitchFamily="18" charset="0"/>
              </a:rPr>
              <a:t>ừ</a:t>
            </a:r>
            <a:r>
              <a:rPr lang="en-US" altLang="en-US" b="1">
                <a:solidFill>
                  <a:srgbClr val="0000FF"/>
                </a:solidFill>
                <a:latin typeface="Times New Roman" panose="02020603050405020304" pitchFamily="18" charset="0"/>
                <a:cs typeface="Arial" panose="020B0604020202020204" pitchFamily="34" charset="0"/>
              </a:rPr>
              <a:t> chìa khóa b</a:t>
            </a:r>
            <a:r>
              <a:rPr lang="en-US" altLang="en-US" b="1">
                <a:solidFill>
                  <a:srgbClr val="0000FF"/>
                </a:solidFill>
                <a:latin typeface="Times New Roman" panose="02020603050405020304" pitchFamily="18" charset="0"/>
                <a:cs typeface="Times New Roman" panose="02020603050405020304" pitchFamily="18" charset="0"/>
              </a:rPr>
              <a:t>ị</a:t>
            </a:r>
            <a:r>
              <a:rPr lang="en-US" altLang="en-US" b="1">
                <a:solidFill>
                  <a:srgbClr val="0000FF"/>
                </a:solidFill>
                <a:latin typeface="Times New Roman" panose="02020603050405020304" pitchFamily="18" charset="0"/>
                <a:cs typeface="Arial" panose="020B0604020202020204" pitchFamily="34" charset="0"/>
              </a:rPr>
              <a:t> d</a:t>
            </a:r>
            <a:r>
              <a:rPr lang="en-US" altLang="en-US" b="1">
                <a:solidFill>
                  <a:srgbClr val="0000FF"/>
                </a:solidFill>
                <a:latin typeface="Times New Roman" panose="02020603050405020304" pitchFamily="18" charset="0"/>
                <a:cs typeface="Times New Roman" panose="02020603050405020304" pitchFamily="18" charset="0"/>
              </a:rPr>
              <a:t>ừ</a:t>
            </a:r>
            <a:r>
              <a:rPr lang="en-US" altLang="en-US" b="1">
                <a:solidFill>
                  <a:srgbClr val="0000FF"/>
                </a:solidFill>
                <a:latin typeface="Times New Roman" panose="02020603050405020304" pitchFamily="18" charset="0"/>
                <a:cs typeface="Arial" panose="020B0604020202020204" pitchFamily="34" charset="0"/>
              </a:rPr>
              <a:t>ng cu</a:t>
            </a:r>
            <a:r>
              <a:rPr lang="en-US" altLang="en-US" b="1">
                <a:solidFill>
                  <a:srgbClr val="0000FF"/>
                </a:solidFill>
                <a:latin typeface="Times New Roman" panose="02020603050405020304" pitchFamily="18" charset="0"/>
                <a:cs typeface="Times New Roman" panose="02020603050405020304" pitchFamily="18" charset="0"/>
              </a:rPr>
              <a:t>ộ</a:t>
            </a:r>
            <a:r>
              <a:rPr lang="en-US" altLang="en-US" b="1">
                <a:solidFill>
                  <a:srgbClr val="0000FF"/>
                </a:solidFill>
                <a:latin typeface="Times New Roman" panose="02020603050405020304" pitchFamily="18" charset="0"/>
                <a:cs typeface="Arial" panose="020B0604020202020204" pitchFamily="34" charset="0"/>
              </a:rPr>
              <a:t>c chơi)</a:t>
            </a:r>
          </a:p>
          <a:p>
            <a:pPr eaLnBrk="1" hangingPunct="1"/>
            <a:r>
              <a:rPr lang="en-US" altLang="en-US" b="1">
                <a:solidFill>
                  <a:srgbClr val="0000FF"/>
                </a:solidFill>
                <a:latin typeface="Times New Roman" panose="02020603050405020304" pitchFamily="18" charset="0"/>
                <a:cs typeface="Arial" panose="020B0604020202020204" pitchFamily="34" charset="0"/>
              </a:rPr>
              <a:t>Cách tính đi</a:t>
            </a:r>
            <a:r>
              <a:rPr lang="en-US" altLang="en-US" b="1">
                <a:solidFill>
                  <a:srgbClr val="0000FF"/>
                </a:solidFill>
                <a:latin typeface="Times New Roman" panose="02020603050405020304" pitchFamily="18" charset="0"/>
                <a:cs typeface="Times New Roman" panose="02020603050405020304" pitchFamily="18" charset="0"/>
              </a:rPr>
              <a:t>ể</a:t>
            </a:r>
            <a:r>
              <a:rPr lang="en-US" altLang="en-US" b="1">
                <a:solidFill>
                  <a:srgbClr val="0000FF"/>
                </a:solidFill>
                <a:latin typeface="Times New Roman" panose="02020603050405020304" pitchFamily="18" charset="0"/>
                <a:cs typeface="Arial" panose="020B0604020202020204" pitchFamily="34" charset="0"/>
              </a:rPr>
              <a:t>m: - M</a:t>
            </a:r>
            <a:r>
              <a:rPr lang="en-US" altLang="en-US" b="1">
                <a:solidFill>
                  <a:srgbClr val="0000FF"/>
                </a:solidFill>
                <a:latin typeface="Times New Roman" panose="02020603050405020304" pitchFamily="18" charset="0"/>
                <a:cs typeface="Times New Roman" panose="02020603050405020304" pitchFamily="18" charset="0"/>
              </a:rPr>
              <a:t>ở</a:t>
            </a:r>
            <a:r>
              <a:rPr lang="en-US" altLang="en-US" b="1">
                <a:solidFill>
                  <a:srgbClr val="0000FF"/>
                </a:solidFill>
                <a:latin typeface="Times New Roman" panose="02020603050405020304" pitchFamily="18" charset="0"/>
                <a:cs typeface="Arial" panose="020B0604020202020204" pitchFamily="34" charset="0"/>
              </a:rPr>
              <a:t> đư</a:t>
            </a:r>
            <a:r>
              <a:rPr lang="en-US" altLang="en-US" b="1">
                <a:solidFill>
                  <a:srgbClr val="0000FF"/>
                </a:solidFill>
                <a:latin typeface="Times New Roman" panose="02020603050405020304" pitchFamily="18" charset="0"/>
                <a:cs typeface="Times New Roman" panose="02020603050405020304" pitchFamily="18" charset="0"/>
              </a:rPr>
              <a:t>ợ</a:t>
            </a:r>
            <a:r>
              <a:rPr lang="en-US" altLang="en-US" b="1">
                <a:solidFill>
                  <a:srgbClr val="0000FF"/>
                </a:solidFill>
                <a:latin typeface="Times New Roman" panose="02020603050405020304" pitchFamily="18" charset="0"/>
                <a:cs typeface="Arial" panose="020B0604020202020204" pitchFamily="34" charset="0"/>
              </a:rPr>
              <a:t>c m</a:t>
            </a:r>
            <a:r>
              <a:rPr lang="en-US" altLang="en-US" b="1">
                <a:solidFill>
                  <a:srgbClr val="0000FF"/>
                </a:solidFill>
                <a:latin typeface="Times New Roman" panose="02020603050405020304" pitchFamily="18" charset="0"/>
                <a:cs typeface="Times New Roman" panose="02020603050405020304" pitchFamily="18" charset="0"/>
              </a:rPr>
              <a:t>ộ</a:t>
            </a:r>
            <a:r>
              <a:rPr lang="en-US" altLang="en-US" b="1">
                <a:solidFill>
                  <a:srgbClr val="0000FF"/>
                </a:solidFill>
                <a:latin typeface="Times New Roman" panose="02020603050405020304" pitchFamily="18" charset="0"/>
                <a:cs typeface="Arial" panose="020B0604020202020204" pitchFamily="34" charset="0"/>
              </a:rPr>
              <a:t>t hàng ngang : 10đ</a:t>
            </a:r>
          </a:p>
          <a:p>
            <a:pPr eaLnBrk="1" hangingPunct="1"/>
            <a:r>
              <a:rPr lang="en-US" altLang="en-US" b="1">
                <a:solidFill>
                  <a:srgbClr val="0000FF"/>
                </a:solidFill>
                <a:latin typeface="Times New Roman" panose="02020603050405020304" pitchFamily="18" charset="0"/>
                <a:cs typeface="Arial" panose="020B0604020202020204" pitchFamily="34" charset="0"/>
              </a:rPr>
              <a:t>                            - M</a:t>
            </a:r>
            <a:r>
              <a:rPr lang="en-US" altLang="en-US" b="1">
                <a:solidFill>
                  <a:srgbClr val="0000FF"/>
                </a:solidFill>
                <a:latin typeface="Times New Roman" panose="02020603050405020304" pitchFamily="18" charset="0"/>
                <a:cs typeface="Times New Roman" panose="02020603050405020304" pitchFamily="18" charset="0"/>
              </a:rPr>
              <a:t>ở</a:t>
            </a:r>
            <a:r>
              <a:rPr lang="en-US" altLang="en-US" b="1">
                <a:solidFill>
                  <a:srgbClr val="0000FF"/>
                </a:solidFill>
                <a:latin typeface="Times New Roman" panose="02020603050405020304" pitchFamily="18" charset="0"/>
                <a:cs typeface="Arial" panose="020B0604020202020204" pitchFamily="34" charset="0"/>
              </a:rPr>
              <a:t> đư</a:t>
            </a:r>
            <a:r>
              <a:rPr lang="en-US" altLang="en-US" b="1">
                <a:solidFill>
                  <a:srgbClr val="0000FF"/>
                </a:solidFill>
                <a:latin typeface="Times New Roman" panose="02020603050405020304" pitchFamily="18" charset="0"/>
                <a:cs typeface="Times New Roman" panose="02020603050405020304" pitchFamily="18" charset="0"/>
              </a:rPr>
              <a:t>ợ</a:t>
            </a:r>
            <a:r>
              <a:rPr lang="en-US" altLang="en-US" b="1">
                <a:solidFill>
                  <a:srgbClr val="0000FF"/>
                </a:solidFill>
                <a:latin typeface="Times New Roman" panose="02020603050405020304" pitchFamily="18" charset="0"/>
                <a:cs typeface="Arial" panose="020B0604020202020204" pitchFamily="34" charset="0"/>
              </a:rPr>
              <a:t>c t</a:t>
            </a:r>
            <a:r>
              <a:rPr lang="en-US" altLang="en-US" b="1">
                <a:solidFill>
                  <a:srgbClr val="0000FF"/>
                </a:solidFill>
                <a:latin typeface="Times New Roman" panose="02020603050405020304" pitchFamily="18" charset="0"/>
                <a:cs typeface="Times New Roman" panose="02020603050405020304" pitchFamily="18" charset="0"/>
              </a:rPr>
              <a:t>ừ</a:t>
            </a:r>
            <a:r>
              <a:rPr lang="en-US" altLang="en-US" b="1">
                <a:solidFill>
                  <a:srgbClr val="0000FF"/>
                </a:solidFill>
                <a:latin typeface="Times New Roman" panose="02020603050405020304" pitchFamily="18" charset="0"/>
                <a:cs typeface="Arial" panose="020B0604020202020204" pitchFamily="34" charset="0"/>
              </a:rPr>
              <a:t> chìa khóa : 40đ </a:t>
            </a:r>
          </a:p>
          <a:p>
            <a:pPr eaLnBrk="1" hangingPunct="1"/>
            <a:r>
              <a:rPr lang="en-US" altLang="en-US" b="1">
                <a:solidFill>
                  <a:srgbClr val="0000FF"/>
                </a:solidFill>
                <a:latin typeface="Times New Roman" panose="02020603050405020304" pitchFamily="18" charset="0"/>
                <a:cs typeface="Arial" panose="020B0604020202020204" pitchFamily="34" charset="0"/>
              </a:rPr>
              <a:t>   </a:t>
            </a:r>
            <a:endParaRPr lang="en-US" altLang="en-US">
              <a:solidFill>
                <a:srgbClr val="0000FF"/>
              </a:solidFill>
              <a:cs typeface="Arial" panose="020B0604020202020204" pitchFamily="34" charset="0"/>
            </a:endParaRPr>
          </a:p>
        </p:txBody>
      </p:sp>
      <p:sp>
        <p:nvSpPr>
          <p:cNvPr id="74029" name="Oval 301"/>
          <p:cNvSpPr>
            <a:spLocks noChangeArrowheads="1"/>
          </p:cNvSpPr>
          <p:nvPr/>
        </p:nvSpPr>
        <p:spPr bwMode="auto">
          <a:xfrm>
            <a:off x="381000" y="5410200"/>
            <a:ext cx="685800" cy="457200"/>
          </a:xfrm>
          <a:prstGeom prst="ellipse">
            <a:avLst/>
          </a:prstGeom>
          <a:solidFill>
            <a:schemeClr val="accent1"/>
          </a:solidFill>
          <a:ln w="9525">
            <a:solidFill>
              <a:schemeClr val="tx1"/>
            </a:solidFill>
            <a:round/>
            <a:headEnd/>
            <a:tailEnd/>
          </a:ln>
          <a:effectLst>
            <a:outerShdw dist="107763" dir="8100000" algn="ctr" rotWithShape="0">
              <a:schemeClr val="bg2">
                <a:alpha val="50000"/>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FF0066"/>
                </a:solidFill>
                <a:cs typeface="Arial" panose="020B0604020202020204" pitchFamily="34" charset="0"/>
              </a:rPr>
              <a:t>TL</a:t>
            </a:r>
          </a:p>
        </p:txBody>
      </p:sp>
      <p:sp>
        <p:nvSpPr>
          <p:cNvPr id="74030" name="Rectangle 302"/>
          <p:cNvSpPr>
            <a:spLocks noChangeArrowheads="1"/>
          </p:cNvSpPr>
          <p:nvPr/>
        </p:nvSpPr>
        <p:spPr bwMode="auto">
          <a:xfrm>
            <a:off x="457200" y="457200"/>
            <a:ext cx="533400" cy="457200"/>
          </a:xfrm>
          <a:prstGeom prst="rect">
            <a:avLst/>
          </a:prstGeom>
          <a:solidFill>
            <a:schemeClr val="accent1"/>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FF0066"/>
                </a:solidFill>
                <a:cs typeface="Arial" panose="020B0604020202020204" pitchFamily="34" charset="0"/>
              </a:rPr>
              <a:t>A</a:t>
            </a:r>
          </a:p>
        </p:txBody>
      </p:sp>
      <p:sp>
        <p:nvSpPr>
          <p:cNvPr id="74031" name="Rectangle 303"/>
          <p:cNvSpPr>
            <a:spLocks noChangeArrowheads="1"/>
          </p:cNvSpPr>
          <p:nvPr/>
        </p:nvSpPr>
        <p:spPr bwMode="auto">
          <a:xfrm>
            <a:off x="7010400" y="457200"/>
            <a:ext cx="533400" cy="457200"/>
          </a:xfrm>
          <a:prstGeom prst="rect">
            <a:avLst/>
          </a:prstGeom>
          <a:solidFill>
            <a:schemeClr val="accent1"/>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FF"/>
                </a:solidFill>
                <a:cs typeface="Arial" panose="020B0604020202020204" pitchFamily="34" charset="0"/>
              </a:rPr>
              <a:t>B</a:t>
            </a:r>
          </a:p>
        </p:txBody>
      </p:sp>
      <p:sp>
        <p:nvSpPr>
          <p:cNvPr id="74032" name="Line 304"/>
          <p:cNvSpPr>
            <a:spLocks noChangeShapeType="1"/>
          </p:cNvSpPr>
          <p:nvPr/>
        </p:nvSpPr>
        <p:spPr bwMode="auto">
          <a:xfrm>
            <a:off x="1143000" y="457200"/>
            <a:ext cx="0" cy="4572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3" name="Line 305"/>
          <p:cNvSpPr>
            <a:spLocks noChangeShapeType="1"/>
          </p:cNvSpPr>
          <p:nvPr/>
        </p:nvSpPr>
        <p:spPr bwMode="auto">
          <a:xfrm>
            <a:off x="1143000" y="914400"/>
            <a:ext cx="5334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4" name="Line 306"/>
          <p:cNvSpPr>
            <a:spLocks noChangeShapeType="1"/>
          </p:cNvSpPr>
          <p:nvPr/>
        </p:nvSpPr>
        <p:spPr bwMode="auto">
          <a:xfrm>
            <a:off x="1676400" y="457200"/>
            <a:ext cx="0" cy="4572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5" name="Line 307"/>
          <p:cNvSpPr>
            <a:spLocks noChangeShapeType="1"/>
          </p:cNvSpPr>
          <p:nvPr/>
        </p:nvSpPr>
        <p:spPr bwMode="auto">
          <a:xfrm>
            <a:off x="1143000" y="457200"/>
            <a:ext cx="5334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6" name="Line 308"/>
          <p:cNvSpPr>
            <a:spLocks noChangeShapeType="1"/>
          </p:cNvSpPr>
          <p:nvPr/>
        </p:nvSpPr>
        <p:spPr bwMode="auto">
          <a:xfrm>
            <a:off x="1828800" y="457200"/>
            <a:ext cx="0" cy="4572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7" name="Line 309"/>
          <p:cNvSpPr>
            <a:spLocks noChangeShapeType="1"/>
          </p:cNvSpPr>
          <p:nvPr/>
        </p:nvSpPr>
        <p:spPr bwMode="auto">
          <a:xfrm>
            <a:off x="1828800" y="914400"/>
            <a:ext cx="4572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8" name="Line 310"/>
          <p:cNvSpPr>
            <a:spLocks noChangeShapeType="1"/>
          </p:cNvSpPr>
          <p:nvPr/>
        </p:nvSpPr>
        <p:spPr bwMode="auto">
          <a:xfrm>
            <a:off x="2286000" y="457200"/>
            <a:ext cx="0" cy="4572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9" name="Line 311"/>
          <p:cNvSpPr>
            <a:spLocks noChangeShapeType="1"/>
          </p:cNvSpPr>
          <p:nvPr/>
        </p:nvSpPr>
        <p:spPr bwMode="auto">
          <a:xfrm>
            <a:off x="7772400" y="457200"/>
            <a:ext cx="0" cy="4572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0" name="Line 312"/>
          <p:cNvSpPr>
            <a:spLocks noChangeShapeType="1"/>
          </p:cNvSpPr>
          <p:nvPr/>
        </p:nvSpPr>
        <p:spPr bwMode="auto">
          <a:xfrm>
            <a:off x="7772400" y="914400"/>
            <a:ext cx="4572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1" name="Line 313"/>
          <p:cNvSpPr>
            <a:spLocks noChangeShapeType="1"/>
          </p:cNvSpPr>
          <p:nvPr/>
        </p:nvSpPr>
        <p:spPr bwMode="auto">
          <a:xfrm>
            <a:off x="8229600" y="457200"/>
            <a:ext cx="0" cy="4572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2" name="Line 314"/>
          <p:cNvSpPr>
            <a:spLocks noChangeShapeType="1"/>
          </p:cNvSpPr>
          <p:nvPr/>
        </p:nvSpPr>
        <p:spPr bwMode="auto">
          <a:xfrm>
            <a:off x="7772400" y="457200"/>
            <a:ext cx="4572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3" name="Line 315"/>
          <p:cNvSpPr>
            <a:spLocks noChangeShapeType="1"/>
          </p:cNvSpPr>
          <p:nvPr/>
        </p:nvSpPr>
        <p:spPr bwMode="auto">
          <a:xfrm>
            <a:off x="8382000" y="457200"/>
            <a:ext cx="0" cy="4572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4" name="Line 316"/>
          <p:cNvSpPr>
            <a:spLocks noChangeShapeType="1"/>
          </p:cNvSpPr>
          <p:nvPr/>
        </p:nvSpPr>
        <p:spPr bwMode="auto">
          <a:xfrm>
            <a:off x="8382000" y="914400"/>
            <a:ext cx="4572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5" name="Line 317"/>
          <p:cNvSpPr>
            <a:spLocks noChangeShapeType="1"/>
          </p:cNvSpPr>
          <p:nvPr/>
        </p:nvSpPr>
        <p:spPr bwMode="auto">
          <a:xfrm>
            <a:off x="8839200" y="457200"/>
            <a:ext cx="0" cy="4572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54824045"/>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repeatCount="indefinite" fill="hold" nodeType="withEffect">
                                  <p:stCondLst>
                                    <p:cond delay="0"/>
                                  </p:stCondLst>
                                  <p:iterate type="lt">
                                    <p:tmPct val="10000"/>
                                  </p:iterate>
                                  <p:childTnLst>
                                    <p:animScale>
                                      <p:cBhvr>
                                        <p:cTn id="6" dur="250" autoRev="1" fill="hold">
                                          <p:stCondLst>
                                            <p:cond delay="0"/>
                                          </p:stCondLst>
                                        </p:cTn>
                                        <p:tgtEl>
                                          <p:spTgt spid="73776">
                                            <p:txEl>
                                              <p:pRg st="0" end="0"/>
                                            </p:txEl>
                                          </p:spTgt>
                                        </p:tgtEl>
                                      </p:cBhvr>
                                      <p:to x="80000" y="100000"/>
                                    </p:animScale>
                                    <p:anim by="(#ppt_w*0.10)" calcmode="lin" valueType="num">
                                      <p:cBhvr>
                                        <p:cTn id="7" dur="250" autoRev="1" fill="hold">
                                          <p:stCondLst>
                                            <p:cond delay="0"/>
                                          </p:stCondLst>
                                        </p:cTn>
                                        <p:tgtEl>
                                          <p:spTgt spid="73776">
                                            <p:txEl>
                                              <p:pRg st="0" end="0"/>
                                            </p:txEl>
                                          </p:spTgt>
                                        </p:tgtEl>
                                        <p:attrNameLst>
                                          <p:attrName>ppt_x</p:attrName>
                                        </p:attrNameLst>
                                      </p:cBhvr>
                                    </p:anim>
                                    <p:anim by="(-#ppt_w*0.10)" calcmode="lin" valueType="num">
                                      <p:cBhvr>
                                        <p:cTn id="8" dur="250" autoRev="1" fill="hold">
                                          <p:stCondLst>
                                            <p:cond delay="0"/>
                                          </p:stCondLst>
                                        </p:cTn>
                                        <p:tgtEl>
                                          <p:spTgt spid="73776">
                                            <p:txEl>
                                              <p:pRg st="0" end="0"/>
                                            </p:txEl>
                                          </p:spTgt>
                                        </p:tgtEl>
                                        <p:attrNameLst>
                                          <p:attrName>ppt_y</p:attrName>
                                        </p:attrNameLst>
                                      </p:cBhvr>
                                    </p:anim>
                                    <p:animRot by="-480000">
                                      <p:cBhvr>
                                        <p:cTn id="9" dur="250" autoRev="1" fill="hold">
                                          <p:stCondLst>
                                            <p:cond delay="0"/>
                                          </p:stCondLst>
                                        </p:cTn>
                                        <p:tgtEl>
                                          <p:spTgt spid="73776">
                                            <p:txEl>
                                              <p:pRg st="0" end="0"/>
                                            </p:txEl>
                                          </p:spTgt>
                                        </p:tgtEl>
                                        <p:attrNameLst>
                                          <p:attrName>r</p:attrName>
                                        </p:attrNameLst>
                                      </p:cBhvr>
                                    </p:animRot>
                                  </p:childTnLst>
                                </p:cTn>
                              </p:par>
                              <p:par>
                                <p:cTn id="10" presetID="26" presetClass="emph" presetSubtype="0" repeatCount="indefinite" fill="hold" nodeType="withEffect">
                                  <p:stCondLst>
                                    <p:cond delay="0"/>
                                  </p:stCondLst>
                                  <p:childTnLst>
                                    <p:animEffect transition="out" filter="fade">
                                      <p:cBhvr>
                                        <p:cTn id="11" dur="500" tmFilter="0, 0; .2, .5; .8, .5; 1, 0"/>
                                        <p:tgtEl>
                                          <p:spTgt spid="73791">
                                            <p:txEl>
                                              <p:pRg st="0" end="0"/>
                                            </p:txEl>
                                          </p:spTgt>
                                        </p:tgtEl>
                                      </p:cBhvr>
                                    </p:animEffect>
                                    <p:animScale>
                                      <p:cBhvr>
                                        <p:cTn id="12" dur="250" autoRev="1" fill="hold"/>
                                        <p:tgtEl>
                                          <p:spTgt spid="73791">
                                            <p:txEl>
                                              <p:pRg st="0" end="0"/>
                                            </p:txEl>
                                          </p:spTgt>
                                        </p:tgtEl>
                                      </p:cBhvr>
                                      <p:by x="105000" y="105000"/>
                                    </p:animScale>
                                  </p:childTnLst>
                                </p:cTn>
                              </p:par>
                              <p:par>
                                <p:cTn id="13" presetID="36" presetClass="emph" presetSubtype="0" repeatCount="indefinite" fill="hold" nodeType="withEffect">
                                  <p:stCondLst>
                                    <p:cond delay="0"/>
                                  </p:stCondLst>
                                  <p:iterate type="lt">
                                    <p:tmPct val="10000"/>
                                  </p:iterate>
                                  <p:childTnLst>
                                    <p:animScale>
                                      <p:cBhvr>
                                        <p:cTn id="14" dur="250" autoRev="1" fill="hold">
                                          <p:stCondLst>
                                            <p:cond delay="0"/>
                                          </p:stCondLst>
                                        </p:cTn>
                                        <p:tgtEl>
                                          <p:spTgt spid="73890">
                                            <p:txEl>
                                              <p:pRg st="0" end="0"/>
                                            </p:txEl>
                                          </p:spTgt>
                                        </p:tgtEl>
                                      </p:cBhvr>
                                      <p:to x="80000" y="100000"/>
                                    </p:animScale>
                                    <p:anim by="(#ppt_w*0.10)" calcmode="lin" valueType="num">
                                      <p:cBhvr>
                                        <p:cTn id="15" dur="250" autoRev="1" fill="hold">
                                          <p:stCondLst>
                                            <p:cond delay="0"/>
                                          </p:stCondLst>
                                        </p:cTn>
                                        <p:tgtEl>
                                          <p:spTgt spid="73890">
                                            <p:txEl>
                                              <p:pRg st="0" end="0"/>
                                            </p:txEl>
                                          </p:spTgt>
                                        </p:tgtEl>
                                        <p:attrNameLst>
                                          <p:attrName>ppt_x</p:attrName>
                                        </p:attrNameLst>
                                      </p:cBhvr>
                                    </p:anim>
                                    <p:anim by="(-#ppt_w*0.10)" calcmode="lin" valueType="num">
                                      <p:cBhvr>
                                        <p:cTn id="16" dur="250" autoRev="1" fill="hold">
                                          <p:stCondLst>
                                            <p:cond delay="0"/>
                                          </p:stCondLst>
                                        </p:cTn>
                                        <p:tgtEl>
                                          <p:spTgt spid="73890">
                                            <p:txEl>
                                              <p:pRg st="0" end="0"/>
                                            </p:txEl>
                                          </p:spTgt>
                                        </p:tgtEl>
                                        <p:attrNameLst>
                                          <p:attrName>ppt_y</p:attrName>
                                        </p:attrNameLst>
                                      </p:cBhvr>
                                    </p:anim>
                                    <p:animRot by="-480000">
                                      <p:cBhvr>
                                        <p:cTn id="17" dur="250" autoRev="1" fill="hold">
                                          <p:stCondLst>
                                            <p:cond delay="0"/>
                                          </p:stCondLst>
                                        </p:cTn>
                                        <p:tgtEl>
                                          <p:spTgt spid="73890">
                                            <p:txEl>
                                              <p:pRg st="0" end="0"/>
                                            </p:txEl>
                                          </p:spTgt>
                                        </p:tgtEl>
                                        <p:attrNameLst>
                                          <p:attrName>r</p:attrName>
                                        </p:attrNameLst>
                                      </p:cBhvr>
                                    </p:animRot>
                                  </p:childTnLst>
                                </p:cTn>
                              </p:par>
                              <p:par>
                                <p:cTn id="18" presetID="36" presetClass="emph" presetSubtype="0" repeatCount="indefinite" fill="hold" nodeType="withEffect">
                                  <p:stCondLst>
                                    <p:cond delay="0"/>
                                  </p:stCondLst>
                                  <p:iterate type="lt">
                                    <p:tmPct val="10000"/>
                                  </p:iterate>
                                  <p:childTnLst>
                                    <p:animScale>
                                      <p:cBhvr>
                                        <p:cTn id="19" dur="250" autoRev="1" fill="hold">
                                          <p:stCondLst>
                                            <p:cond delay="0"/>
                                          </p:stCondLst>
                                        </p:cTn>
                                        <p:tgtEl>
                                          <p:spTgt spid="73891">
                                            <p:txEl>
                                              <p:pRg st="0" end="0"/>
                                            </p:txEl>
                                          </p:spTgt>
                                        </p:tgtEl>
                                      </p:cBhvr>
                                      <p:to x="80000" y="100000"/>
                                    </p:animScale>
                                    <p:anim by="(#ppt_w*0.10)" calcmode="lin" valueType="num">
                                      <p:cBhvr>
                                        <p:cTn id="20" dur="250" autoRev="1" fill="hold">
                                          <p:stCondLst>
                                            <p:cond delay="0"/>
                                          </p:stCondLst>
                                        </p:cTn>
                                        <p:tgtEl>
                                          <p:spTgt spid="73891">
                                            <p:txEl>
                                              <p:pRg st="0" end="0"/>
                                            </p:txEl>
                                          </p:spTgt>
                                        </p:tgtEl>
                                        <p:attrNameLst>
                                          <p:attrName>ppt_x</p:attrName>
                                        </p:attrNameLst>
                                      </p:cBhvr>
                                    </p:anim>
                                    <p:anim by="(-#ppt_w*0.10)" calcmode="lin" valueType="num">
                                      <p:cBhvr>
                                        <p:cTn id="21" dur="250" autoRev="1" fill="hold">
                                          <p:stCondLst>
                                            <p:cond delay="0"/>
                                          </p:stCondLst>
                                        </p:cTn>
                                        <p:tgtEl>
                                          <p:spTgt spid="73891">
                                            <p:txEl>
                                              <p:pRg st="0" end="0"/>
                                            </p:txEl>
                                          </p:spTgt>
                                        </p:tgtEl>
                                        <p:attrNameLst>
                                          <p:attrName>ppt_y</p:attrName>
                                        </p:attrNameLst>
                                      </p:cBhvr>
                                    </p:anim>
                                    <p:animRot by="-480000">
                                      <p:cBhvr>
                                        <p:cTn id="22" dur="250" autoRev="1" fill="hold">
                                          <p:stCondLst>
                                            <p:cond delay="0"/>
                                          </p:stCondLst>
                                        </p:cTn>
                                        <p:tgtEl>
                                          <p:spTgt spid="73891">
                                            <p:txEl>
                                              <p:pRg st="0" end="0"/>
                                            </p:txEl>
                                          </p:spTgt>
                                        </p:tgtEl>
                                        <p:attrNameLst>
                                          <p:attrName>r</p:attrName>
                                        </p:attrNameLst>
                                      </p:cBhvr>
                                    </p:animRot>
                                  </p:childTnLst>
                                </p:cTn>
                              </p:par>
                              <p:par>
                                <p:cTn id="23" presetID="36" presetClass="emph" presetSubtype="0" repeatCount="indefinite" fill="hold" nodeType="withEffect">
                                  <p:stCondLst>
                                    <p:cond delay="0"/>
                                  </p:stCondLst>
                                  <p:iterate type="lt">
                                    <p:tmPct val="10000"/>
                                  </p:iterate>
                                  <p:childTnLst>
                                    <p:animScale>
                                      <p:cBhvr>
                                        <p:cTn id="24" dur="250" autoRev="1" fill="hold">
                                          <p:stCondLst>
                                            <p:cond delay="0"/>
                                          </p:stCondLst>
                                        </p:cTn>
                                        <p:tgtEl>
                                          <p:spTgt spid="73914">
                                            <p:txEl>
                                              <p:pRg st="0" end="0"/>
                                            </p:txEl>
                                          </p:spTgt>
                                        </p:tgtEl>
                                      </p:cBhvr>
                                      <p:to x="80000" y="100000"/>
                                    </p:animScale>
                                    <p:anim by="(#ppt_w*0.10)" calcmode="lin" valueType="num">
                                      <p:cBhvr>
                                        <p:cTn id="25" dur="250" autoRev="1" fill="hold">
                                          <p:stCondLst>
                                            <p:cond delay="0"/>
                                          </p:stCondLst>
                                        </p:cTn>
                                        <p:tgtEl>
                                          <p:spTgt spid="73914">
                                            <p:txEl>
                                              <p:pRg st="0" end="0"/>
                                            </p:txEl>
                                          </p:spTgt>
                                        </p:tgtEl>
                                        <p:attrNameLst>
                                          <p:attrName>ppt_x</p:attrName>
                                        </p:attrNameLst>
                                      </p:cBhvr>
                                    </p:anim>
                                    <p:anim by="(-#ppt_w*0.10)" calcmode="lin" valueType="num">
                                      <p:cBhvr>
                                        <p:cTn id="26" dur="250" autoRev="1" fill="hold">
                                          <p:stCondLst>
                                            <p:cond delay="0"/>
                                          </p:stCondLst>
                                        </p:cTn>
                                        <p:tgtEl>
                                          <p:spTgt spid="73914">
                                            <p:txEl>
                                              <p:pRg st="0" end="0"/>
                                            </p:txEl>
                                          </p:spTgt>
                                        </p:tgtEl>
                                        <p:attrNameLst>
                                          <p:attrName>ppt_y</p:attrName>
                                        </p:attrNameLst>
                                      </p:cBhvr>
                                    </p:anim>
                                    <p:animRot by="-480000">
                                      <p:cBhvr>
                                        <p:cTn id="27" dur="250" autoRev="1" fill="hold">
                                          <p:stCondLst>
                                            <p:cond delay="0"/>
                                          </p:stCondLst>
                                        </p:cTn>
                                        <p:tgtEl>
                                          <p:spTgt spid="73914">
                                            <p:txEl>
                                              <p:pRg st="0" end="0"/>
                                            </p:txEl>
                                          </p:spTgt>
                                        </p:tgtEl>
                                        <p:attrNameLst>
                                          <p:attrName>r</p:attrName>
                                        </p:attrNameLst>
                                      </p:cBhvr>
                                    </p:animRot>
                                  </p:childTnLst>
                                </p:cTn>
                              </p:par>
                              <p:par>
                                <p:cTn id="28" presetID="9" presetClass="entr" presetSubtype="0" fill="hold" nodeType="withEffect">
                                  <p:stCondLst>
                                    <p:cond delay="0"/>
                                  </p:stCondLst>
                                  <p:childTnLst>
                                    <p:set>
                                      <p:cBhvr>
                                        <p:cTn id="29" dur="1" fill="hold">
                                          <p:stCondLst>
                                            <p:cond delay="0"/>
                                          </p:stCondLst>
                                        </p:cTn>
                                        <p:tgtEl>
                                          <p:spTgt spid="74027"/>
                                        </p:tgtEl>
                                        <p:attrNameLst>
                                          <p:attrName>style.visibility</p:attrName>
                                        </p:attrNameLst>
                                      </p:cBhvr>
                                      <p:to>
                                        <p:strVal val="visible"/>
                                      </p:to>
                                    </p:set>
                                    <p:animEffect transition="in" filter="dissolve">
                                      <p:cBhvr>
                                        <p:cTn id="30" dur="500"/>
                                        <p:tgtEl>
                                          <p:spTgt spid="74027"/>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74029"/>
                                        </p:tgtEl>
                                        <p:attrNameLst>
                                          <p:attrName>style.visibility</p:attrName>
                                        </p:attrNameLst>
                                      </p:cBhvr>
                                      <p:to>
                                        <p:strVal val="visible"/>
                                      </p:to>
                                    </p:set>
                                    <p:animEffect transition="in" filter="checkerboard(across)">
                                      <p:cBhvr>
                                        <p:cTn id="33" dur="500"/>
                                        <p:tgtEl>
                                          <p:spTgt spid="74029"/>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74030"/>
                                        </p:tgtEl>
                                        <p:attrNameLst>
                                          <p:attrName>style.visibility</p:attrName>
                                        </p:attrNameLst>
                                      </p:cBhvr>
                                      <p:to>
                                        <p:strVal val="visible"/>
                                      </p:to>
                                    </p:set>
                                    <p:animEffect transition="in" filter="checkerboard(across)">
                                      <p:cBhvr>
                                        <p:cTn id="36" dur="500"/>
                                        <p:tgtEl>
                                          <p:spTgt spid="74030"/>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74031"/>
                                        </p:tgtEl>
                                        <p:attrNameLst>
                                          <p:attrName>style.visibility</p:attrName>
                                        </p:attrNameLst>
                                      </p:cBhvr>
                                      <p:to>
                                        <p:strVal val="visible"/>
                                      </p:to>
                                    </p:set>
                                    <p:animEffect transition="in" filter="checkerboard(across)">
                                      <p:cBhvr>
                                        <p:cTn id="39" dur="500"/>
                                        <p:tgtEl>
                                          <p:spTgt spid="740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3776"/>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73775"/>
                                        </p:tgtEl>
                                        <p:attrNameLst>
                                          <p:attrName>style.visibility</p:attrName>
                                        </p:attrNameLst>
                                      </p:cBhvr>
                                      <p:to>
                                        <p:strVal val="visible"/>
                                      </p:to>
                                    </p:set>
                                    <p:anim calcmode="lin" valueType="num">
                                      <p:cBhvr>
                                        <p:cTn id="45" dur="500" fill="hold"/>
                                        <p:tgtEl>
                                          <p:spTgt spid="73775"/>
                                        </p:tgtEl>
                                        <p:attrNameLst>
                                          <p:attrName>ppt_w</p:attrName>
                                        </p:attrNameLst>
                                      </p:cBhvr>
                                      <p:tavLst>
                                        <p:tav tm="0">
                                          <p:val>
                                            <p:fltVal val="0"/>
                                          </p:val>
                                        </p:tav>
                                        <p:tav tm="100000">
                                          <p:val>
                                            <p:strVal val="#ppt_w"/>
                                          </p:val>
                                        </p:tav>
                                      </p:tavLst>
                                    </p:anim>
                                    <p:anim calcmode="lin" valueType="num">
                                      <p:cBhvr>
                                        <p:cTn id="46" dur="500" fill="hold"/>
                                        <p:tgtEl>
                                          <p:spTgt spid="73775"/>
                                        </p:tgtEl>
                                        <p:attrNameLst>
                                          <p:attrName>ppt_h</p:attrName>
                                        </p:attrNameLst>
                                      </p:cBhvr>
                                      <p:tavLst>
                                        <p:tav tm="0">
                                          <p:val>
                                            <p:strVal val="#ppt_h"/>
                                          </p:val>
                                        </p:tav>
                                        <p:tav tm="100000">
                                          <p:val>
                                            <p:strVal val="#ppt_h"/>
                                          </p:val>
                                        </p:tav>
                                      </p:tavLst>
                                    </p:anim>
                                  </p:childTnLst>
                                </p:cTn>
                              </p:par>
                              <p:par>
                                <p:cTn id="47" presetID="53" presetClass="entr" presetSubtype="0" fill="hold" nodeType="withEffect">
                                  <p:stCondLst>
                                    <p:cond delay="0"/>
                                  </p:stCondLst>
                                  <p:childTnLst>
                                    <p:set>
                                      <p:cBhvr>
                                        <p:cTn id="48" dur="1" fill="hold">
                                          <p:stCondLst>
                                            <p:cond delay="0"/>
                                          </p:stCondLst>
                                        </p:cTn>
                                        <p:tgtEl>
                                          <p:spTgt spid="73743"/>
                                        </p:tgtEl>
                                        <p:attrNameLst>
                                          <p:attrName>style.visibility</p:attrName>
                                        </p:attrNameLst>
                                      </p:cBhvr>
                                      <p:to>
                                        <p:strVal val="visible"/>
                                      </p:to>
                                    </p:set>
                                    <p:anim calcmode="lin" valueType="num">
                                      <p:cBhvr>
                                        <p:cTn id="49" dur="500" fill="hold"/>
                                        <p:tgtEl>
                                          <p:spTgt spid="73743"/>
                                        </p:tgtEl>
                                        <p:attrNameLst>
                                          <p:attrName>ppt_w</p:attrName>
                                        </p:attrNameLst>
                                      </p:cBhvr>
                                      <p:tavLst>
                                        <p:tav tm="0">
                                          <p:val>
                                            <p:fltVal val="0"/>
                                          </p:val>
                                        </p:tav>
                                        <p:tav tm="100000">
                                          <p:val>
                                            <p:strVal val="#ppt_w"/>
                                          </p:val>
                                        </p:tav>
                                      </p:tavLst>
                                    </p:anim>
                                    <p:anim calcmode="lin" valueType="num">
                                      <p:cBhvr>
                                        <p:cTn id="50" dur="500" fill="hold"/>
                                        <p:tgtEl>
                                          <p:spTgt spid="73743"/>
                                        </p:tgtEl>
                                        <p:attrNameLst>
                                          <p:attrName>ppt_h</p:attrName>
                                        </p:attrNameLst>
                                      </p:cBhvr>
                                      <p:tavLst>
                                        <p:tav tm="0">
                                          <p:val>
                                            <p:fltVal val="0"/>
                                          </p:val>
                                        </p:tav>
                                        <p:tav tm="100000">
                                          <p:val>
                                            <p:strVal val="#ppt_h"/>
                                          </p:val>
                                        </p:tav>
                                      </p:tavLst>
                                    </p:anim>
                                    <p:animEffect transition="in" filter="fade">
                                      <p:cBhvr>
                                        <p:cTn id="51" dur="500"/>
                                        <p:tgtEl>
                                          <p:spTgt spid="73743"/>
                                        </p:tgtEl>
                                      </p:cBhvr>
                                    </p:animEffec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73756"/>
                                        </p:tgtEl>
                                        <p:attrNameLst>
                                          <p:attrName>style.visibility</p:attrName>
                                        </p:attrNameLst>
                                      </p:cBhvr>
                                      <p:to>
                                        <p:strVal val="visible"/>
                                      </p:to>
                                    </p:set>
                                    <p:anim calcmode="lin" valueType="num">
                                      <p:cBhvr>
                                        <p:cTn id="56" dur="500" fill="hold"/>
                                        <p:tgtEl>
                                          <p:spTgt spid="73756"/>
                                        </p:tgtEl>
                                        <p:attrNameLst>
                                          <p:attrName>ppt_w</p:attrName>
                                        </p:attrNameLst>
                                      </p:cBhvr>
                                      <p:tavLst>
                                        <p:tav tm="0">
                                          <p:val>
                                            <p:fltVal val="0"/>
                                          </p:val>
                                        </p:tav>
                                        <p:tav tm="100000">
                                          <p:val>
                                            <p:strVal val="#ppt_w"/>
                                          </p:val>
                                        </p:tav>
                                      </p:tavLst>
                                    </p:anim>
                                    <p:anim calcmode="lin" valueType="num">
                                      <p:cBhvr>
                                        <p:cTn id="57" dur="500" fill="hold"/>
                                        <p:tgtEl>
                                          <p:spTgt spid="73756"/>
                                        </p:tgtEl>
                                        <p:attrNameLst>
                                          <p:attrName>ppt_h</p:attrName>
                                        </p:attrNameLst>
                                      </p:cBhvr>
                                      <p:tavLst>
                                        <p:tav tm="0">
                                          <p:val>
                                            <p:fltVal val="0"/>
                                          </p:val>
                                        </p:tav>
                                        <p:tav tm="100000">
                                          <p:val>
                                            <p:strVal val="#ppt_h"/>
                                          </p:val>
                                        </p:tav>
                                      </p:tavLst>
                                    </p:anim>
                                    <p:animEffect transition="in" filter="fade">
                                      <p:cBhvr>
                                        <p:cTn id="58" dur="500"/>
                                        <p:tgtEl>
                                          <p:spTgt spid="73756"/>
                                        </p:tgtEl>
                                      </p:cBhvr>
                                    </p:animEffect>
                                  </p:childTnLst>
                                  <p:subTnLst>
                                    <p:audio>
                                      <p:cMediaNode>
                                        <p:cTn display="0" masterRel="sameClick">
                                          <p:stCondLst>
                                            <p:cond evt="begin" delay="0">
                                              <p:tn val="54"/>
                                            </p:cond>
                                          </p:stCondLst>
                                          <p:endCondLst>
                                            <p:cond evt="onStopAudio" delay="0">
                                              <p:tgtEl>
                                                <p:sldTgt/>
                                              </p:tgtEl>
                                            </p:cond>
                                          </p:endCondLst>
                                        </p:cTn>
                                        <p:tgtEl>
                                          <p:sndTgt r:embed="rId3" name="applause.wav"/>
                                        </p:tgtEl>
                                      </p:cMediaNode>
                                    </p:audio>
                                  </p:subTnLst>
                                </p:cTn>
                              </p:par>
                              <p:par>
                                <p:cTn id="59" presetID="2" presetClass="exit" presetSubtype="4" fill="hold" grpId="1" nodeType="withEffect">
                                  <p:stCondLst>
                                    <p:cond delay="0"/>
                                  </p:stCondLst>
                                  <p:childTnLst>
                                    <p:anim calcmode="lin" valueType="num">
                                      <p:cBhvr additive="base">
                                        <p:cTn id="60" dur="500"/>
                                        <p:tgtEl>
                                          <p:spTgt spid="73775"/>
                                        </p:tgtEl>
                                        <p:attrNameLst>
                                          <p:attrName>ppt_x</p:attrName>
                                        </p:attrNameLst>
                                      </p:cBhvr>
                                      <p:tavLst>
                                        <p:tav tm="0">
                                          <p:val>
                                            <p:strVal val="ppt_x"/>
                                          </p:val>
                                        </p:tav>
                                        <p:tav tm="100000">
                                          <p:val>
                                            <p:strVal val="ppt_x"/>
                                          </p:val>
                                        </p:tav>
                                      </p:tavLst>
                                    </p:anim>
                                    <p:anim calcmode="lin" valueType="num">
                                      <p:cBhvr additive="base">
                                        <p:cTn id="61" dur="500"/>
                                        <p:tgtEl>
                                          <p:spTgt spid="73775"/>
                                        </p:tgtEl>
                                        <p:attrNameLst>
                                          <p:attrName>ppt_y</p:attrName>
                                        </p:attrNameLst>
                                      </p:cBhvr>
                                      <p:tavLst>
                                        <p:tav tm="0">
                                          <p:val>
                                            <p:strVal val="ppt_y"/>
                                          </p:val>
                                        </p:tav>
                                        <p:tav tm="100000">
                                          <p:val>
                                            <p:strVal val="1+ppt_h/2"/>
                                          </p:val>
                                        </p:tav>
                                      </p:tavLst>
                                    </p:anim>
                                    <p:set>
                                      <p:cBhvr>
                                        <p:cTn id="62" dur="1" fill="hold">
                                          <p:stCondLst>
                                            <p:cond delay="499"/>
                                          </p:stCondLst>
                                        </p:cTn>
                                        <p:tgtEl>
                                          <p:spTgt spid="73775"/>
                                        </p:tgtEl>
                                        <p:attrNameLst>
                                          <p:attrName>style.visibility</p:attrName>
                                        </p:attrNameLst>
                                      </p:cBhvr>
                                      <p:to>
                                        <p:strVal val="hidden"/>
                                      </p:to>
                                    </p:set>
                                  </p:childTnLst>
                                </p:cTn>
                              </p:par>
                              <p:par>
                                <p:cTn id="63" presetID="53" presetClass="entr" presetSubtype="0" fill="hold" nodeType="withEffect">
                                  <p:stCondLst>
                                    <p:cond delay="0"/>
                                  </p:stCondLst>
                                  <p:childTnLst>
                                    <p:set>
                                      <p:cBhvr>
                                        <p:cTn id="64" dur="1" fill="hold">
                                          <p:stCondLst>
                                            <p:cond delay="0"/>
                                          </p:stCondLst>
                                        </p:cTn>
                                        <p:tgtEl>
                                          <p:spTgt spid="73929"/>
                                        </p:tgtEl>
                                        <p:attrNameLst>
                                          <p:attrName>style.visibility</p:attrName>
                                        </p:attrNameLst>
                                      </p:cBhvr>
                                      <p:to>
                                        <p:strVal val="visible"/>
                                      </p:to>
                                    </p:set>
                                    <p:anim calcmode="lin" valueType="num">
                                      <p:cBhvr>
                                        <p:cTn id="65" dur="500" fill="hold"/>
                                        <p:tgtEl>
                                          <p:spTgt spid="73929"/>
                                        </p:tgtEl>
                                        <p:attrNameLst>
                                          <p:attrName>ppt_w</p:attrName>
                                        </p:attrNameLst>
                                      </p:cBhvr>
                                      <p:tavLst>
                                        <p:tav tm="0">
                                          <p:val>
                                            <p:fltVal val="0"/>
                                          </p:val>
                                        </p:tav>
                                        <p:tav tm="100000">
                                          <p:val>
                                            <p:strVal val="#ppt_w"/>
                                          </p:val>
                                        </p:tav>
                                      </p:tavLst>
                                    </p:anim>
                                    <p:anim calcmode="lin" valueType="num">
                                      <p:cBhvr>
                                        <p:cTn id="66" dur="500" fill="hold"/>
                                        <p:tgtEl>
                                          <p:spTgt spid="73929"/>
                                        </p:tgtEl>
                                        <p:attrNameLst>
                                          <p:attrName>ppt_h</p:attrName>
                                        </p:attrNameLst>
                                      </p:cBhvr>
                                      <p:tavLst>
                                        <p:tav tm="0">
                                          <p:val>
                                            <p:fltVal val="0"/>
                                          </p:val>
                                        </p:tav>
                                        <p:tav tm="100000">
                                          <p:val>
                                            <p:strVal val="#ppt_h"/>
                                          </p:val>
                                        </p:tav>
                                      </p:tavLst>
                                    </p:anim>
                                    <p:animEffect transition="in" filter="fade">
                                      <p:cBhvr>
                                        <p:cTn id="67" dur="500"/>
                                        <p:tgtEl>
                                          <p:spTgt spid="73929"/>
                                        </p:tgtEl>
                                      </p:cBhvr>
                                    </p:animEffect>
                                  </p:childTnLst>
                                </p:cTn>
                              </p:par>
                              <p:par>
                                <p:cTn id="68" presetID="53" presetClass="entr" presetSubtype="0" fill="hold" nodeType="withEffect">
                                  <p:stCondLst>
                                    <p:cond delay="0"/>
                                  </p:stCondLst>
                                  <p:childTnLst>
                                    <p:set>
                                      <p:cBhvr>
                                        <p:cTn id="69" dur="1" fill="hold">
                                          <p:stCondLst>
                                            <p:cond delay="0"/>
                                          </p:stCondLst>
                                        </p:cTn>
                                        <p:tgtEl>
                                          <p:spTgt spid="73978"/>
                                        </p:tgtEl>
                                        <p:attrNameLst>
                                          <p:attrName>style.visibility</p:attrName>
                                        </p:attrNameLst>
                                      </p:cBhvr>
                                      <p:to>
                                        <p:strVal val="visible"/>
                                      </p:to>
                                    </p:set>
                                    <p:anim calcmode="lin" valueType="num">
                                      <p:cBhvr>
                                        <p:cTn id="70" dur="500" fill="hold"/>
                                        <p:tgtEl>
                                          <p:spTgt spid="73978"/>
                                        </p:tgtEl>
                                        <p:attrNameLst>
                                          <p:attrName>ppt_w</p:attrName>
                                        </p:attrNameLst>
                                      </p:cBhvr>
                                      <p:tavLst>
                                        <p:tav tm="0">
                                          <p:val>
                                            <p:fltVal val="0"/>
                                          </p:val>
                                        </p:tav>
                                        <p:tav tm="100000">
                                          <p:val>
                                            <p:strVal val="#ppt_w"/>
                                          </p:val>
                                        </p:tav>
                                      </p:tavLst>
                                    </p:anim>
                                    <p:anim calcmode="lin" valueType="num">
                                      <p:cBhvr>
                                        <p:cTn id="71" dur="500" fill="hold"/>
                                        <p:tgtEl>
                                          <p:spTgt spid="73978"/>
                                        </p:tgtEl>
                                        <p:attrNameLst>
                                          <p:attrName>ppt_h</p:attrName>
                                        </p:attrNameLst>
                                      </p:cBhvr>
                                      <p:tavLst>
                                        <p:tav tm="0">
                                          <p:val>
                                            <p:fltVal val="0"/>
                                          </p:val>
                                        </p:tav>
                                        <p:tav tm="100000">
                                          <p:val>
                                            <p:strVal val="#ppt_h"/>
                                          </p:val>
                                        </p:tav>
                                      </p:tavLst>
                                    </p:anim>
                                    <p:animEffect transition="in" filter="fade">
                                      <p:cBhvr>
                                        <p:cTn id="72" dur="500"/>
                                        <p:tgtEl>
                                          <p:spTgt spid="73978"/>
                                        </p:tgtEl>
                                      </p:cBhvr>
                                    </p:animEffect>
                                  </p:childTnLst>
                                </p:cTn>
                              </p:par>
                            </p:childTnLst>
                          </p:cTn>
                        </p:par>
                      </p:childTnLst>
                    </p:cTn>
                  </p:par>
                </p:childTnLst>
              </p:cTn>
              <p:nextCondLst>
                <p:cond evt="onClick" delay="0">
                  <p:tgtEl>
                    <p:spTgt spid="73776"/>
                  </p:tgtEl>
                </p:cond>
              </p:nextCondLst>
            </p:seq>
            <p:seq concurrent="1" nextAc="seek">
              <p:cTn id="73" restart="whenNotActive" fill="hold" evtFilter="cancelBubble" nodeType="interactiveSeq">
                <p:stCondLst>
                  <p:cond evt="onClick" delay="0">
                    <p:tgtEl>
                      <p:spTgt spid="73791"/>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25" presetClass="entr" presetSubtype="0" fill="hold" grpId="0" nodeType="clickEffect">
                                  <p:stCondLst>
                                    <p:cond delay="0"/>
                                  </p:stCondLst>
                                  <p:childTnLst>
                                    <p:set>
                                      <p:cBhvr>
                                        <p:cTn id="77" dur="1" fill="hold">
                                          <p:stCondLst>
                                            <p:cond delay="0"/>
                                          </p:stCondLst>
                                        </p:cTn>
                                        <p:tgtEl>
                                          <p:spTgt spid="73855"/>
                                        </p:tgtEl>
                                        <p:attrNameLst>
                                          <p:attrName>style.visibility</p:attrName>
                                        </p:attrNameLst>
                                      </p:cBhvr>
                                      <p:to>
                                        <p:strVal val="visible"/>
                                      </p:to>
                                    </p:set>
                                    <p:anim calcmode="lin" valueType="num">
                                      <p:cBhvr>
                                        <p:cTn id="78" dur="500" decel="50000" fill="hold">
                                          <p:stCondLst>
                                            <p:cond delay="0"/>
                                          </p:stCondLst>
                                        </p:cTn>
                                        <p:tgtEl>
                                          <p:spTgt spid="73855"/>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73855"/>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73855"/>
                                        </p:tgtEl>
                                        <p:attrNameLst>
                                          <p:attrName>ppt_w</p:attrName>
                                        </p:attrNameLst>
                                      </p:cBhvr>
                                      <p:tavLst>
                                        <p:tav tm="0">
                                          <p:val>
                                            <p:strVal val="#ppt_w*.05"/>
                                          </p:val>
                                        </p:tav>
                                        <p:tav tm="100000">
                                          <p:val>
                                            <p:strVal val="#ppt_w"/>
                                          </p:val>
                                        </p:tav>
                                      </p:tavLst>
                                    </p:anim>
                                    <p:anim calcmode="lin" valueType="num">
                                      <p:cBhvr>
                                        <p:cTn id="81" dur="1000" fill="hold"/>
                                        <p:tgtEl>
                                          <p:spTgt spid="73855"/>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73855"/>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73855"/>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73855"/>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73855"/>
                                        </p:tgtEl>
                                      </p:cBhvr>
                                    </p:animEffect>
                                  </p:childTnLst>
                                </p:cTn>
                              </p:par>
                              <p:par>
                                <p:cTn id="86" presetID="53" presetClass="entr" presetSubtype="0" fill="hold" nodeType="withEffect">
                                  <p:stCondLst>
                                    <p:cond delay="0"/>
                                  </p:stCondLst>
                                  <p:childTnLst>
                                    <p:set>
                                      <p:cBhvr>
                                        <p:cTn id="87" dur="1" fill="hold">
                                          <p:stCondLst>
                                            <p:cond delay="0"/>
                                          </p:stCondLst>
                                        </p:cTn>
                                        <p:tgtEl>
                                          <p:spTgt spid="73784"/>
                                        </p:tgtEl>
                                        <p:attrNameLst>
                                          <p:attrName>style.visibility</p:attrName>
                                        </p:attrNameLst>
                                      </p:cBhvr>
                                      <p:to>
                                        <p:strVal val="visible"/>
                                      </p:to>
                                    </p:set>
                                    <p:anim calcmode="lin" valueType="num">
                                      <p:cBhvr>
                                        <p:cTn id="88" dur="500" fill="hold"/>
                                        <p:tgtEl>
                                          <p:spTgt spid="73784"/>
                                        </p:tgtEl>
                                        <p:attrNameLst>
                                          <p:attrName>ppt_w</p:attrName>
                                        </p:attrNameLst>
                                      </p:cBhvr>
                                      <p:tavLst>
                                        <p:tav tm="0">
                                          <p:val>
                                            <p:fltVal val="0"/>
                                          </p:val>
                                        </p:tav>
                                        <p:tav tm="100000">
                                          <p:val>
                                            <p:strVal val="#ppt_w"/>
                                          </p:val>
                                        </p:tav>
                                      </p:tavLst>
                                    </p:anim>
                                    <p:anim calcmode="lin" valueType="num">
                                      <p:cBhvr>
                                        <p:cTn id="89" dur="500" fill="hold"/>
                                        <p:tgtEl>
                                          <p:spTgt spid="73784"/>
                                        </p:tgtEl>
                                        <p:attrNameLst>
                                          <p:attrName>ppt_h</p:attrName>
                                        </p:attrNameLst>
                                      </p:cBhvr>
                                      <p:tavLst>
                                        <p:tav tm="0">
                                          <p:val>
                                            <p:fltVal val="0"/>
                                          </p:val>
                                        </p:tav>
                                        <p:tav tm="100000">
                                          <p:val>
                                            <p:strVal val="#ppt_h"/>
                                          </p:val>
                                        </p:tav>
                                      </p:tavLst>
                                    </p:anim>
                                    <p:animEffect transition="in" filter="fade">
                                      <p:cBhvr>
                                        <p:cTn id="90" dur="500"/>
                                        <p:tgtEl>
                                          <p:spTgt spid="73784"/>
                                        </p:tgtEl>
                                      </p:cBhvr>
                                    </p:animEffect>
                                  </p:childTnLst>
                                  <p:subTnLst>
                                    <p:audio>
                                      <p:cMediaNode>
                                        <p:cTn display="0" masterRel="sameClick">
                                          <p:stCondLst>
                                            <p:cond evt="begin" delay="0">
                                              <p:tn val="86"/>
                                            </p:cond>
                                          </p:stCondLst>
                                          <p:endCondLst>
                                            <p:cond evt="onStopAudio" delay="0">
                                              <p:tgtEl>
                                                <p:sldTgt/>
                                              </p:tgtEl>
                                            </p:cond>
                                          </p:endCondLst>
                                        </p:cTn>
                                        <p:tgtEl>
                                          <p:sndTgt r:embed="rId2" name="chimes.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50" presetClass="entr" presetSubtype="0" decel="100000" fill="hold" nodeType="clickEffect">
                                  <p:stCondLst>
                                    <p:cond delay="0"/>
                                  </p:stCondLst>
                                  <p:childTnLst>
                                    <p:set>
                                      <p:cBhvr>
                                        <p:cTn id="94" dur="1" fill="hold">
                                          <p:stCondLst>
                                            <p:cond delay="0"/>
                                          </p:stCondLst>
                                        </p:cTn>
                                        <p:tgtEl>
                                          <p:spTgt spid="73856"/>
                                        </p:tgtEl>
                                        <p:attrNameLst>
                                          <p:attrName>style.visibility</p:attrName>
                                        </p:attrNameLst>
                                      </p:cBhvr>
                                      <p:to>
                                        <p:strVal val="visible"/>
                                      </p:to>
                                    </p:set>
                                    <p:anim calcmode="lin" valueType="num">
                                      <p:cBhvr>
                                        <p:cTn id="95" dur="1000" fill="hold"/>
                                        <p:tgtEl>
                                          <p:spTgt spid="73856"/>
                                        </p:tgtEl>
                                        <p:attrNameLst>
                                          <p:attrName>ppt_w</p:attrName>
                                        </p:attrNameLst>
                                      </p:cBhvr>
                                      <p:tavLst>
                                        <p:tav tm="0">
                                          <p:val>
                                            <p:strVal val="#ppt_w+.3"/>
                                          </p:val>
                                        </p:tav>
                                        <p:tav tm="100000">
                                          <p:val>
                                            <p:strVal val="#ppt_w"/>
                                          </p:val>
                                        </p:tav>
                                      </p:tavLst>
                                    </p:anim>
                                    <p:anim calcmode="lin" valueType="num">
                                      <p:cBhvr>
                                        <p:cTn id="96" dur="1000" fill="hold"/>
                                        <p:tgtEl>
                                          <p:spTgt spid="73856"/>
                                        </p:tgtEl>
                                        <p:attrNameLst>
                                          <p:attrName>ppt_h</p:attrName>
                                        </p:attrNameLst>
                                      </p:cBhvr>
                                      <p:tavLst>
                                        <p:tav tm="0">
                                          <p:val>
                                            <p:strVal val="#ppt_h"/>
                                          </p:val>
                                        </p:tav>
                                        <p:tav tm="100000">
                                          <p:val>
                                            <p:strVal val="#ppt_h"/>
                                          </p:val>
                                        </p:tav>
                                      </p:tavLst>
                                    </p:anim>
                                    <p:animEffect transition="in" filter="fade">
                                      <p:cBhvr>
                                        <p:cTn id="97" dur="1000"/>
                                        <p:tgtEl>
                                          <p:spTgt spid="73856"/>
                                        </p:tgtEl>
                                      </p:cBhvr>
                                    </p:animEffect>
                                  </p:childTnLst>
                                  <p:subTnLst>
                                    <p:audio>
                                      <p:cMediaNode>
                                        <p:cTn display="0" masterRel="sameClick">
                                          <p:stCondLst>
                                            <p:cond evt="begin" delay="0">
                                              <p:tn val="93"/>
                                            </p:cond>
                                          </p:stCondLst>
                                          <p:endCondLst>
                                            <p:cond evt="onStopAudio" delay="0">
                                              <p:tgtEl>
                                                <p:sldTgt/>
                                              </p:tgtEl>
                                            </p:cond>
                                          </p:endCondLst>
                                        </p:cTn>
                                        <p:tgtEl>
                                          <p:sndTgt r:embed="rId3" name="applause.wav"/>
                                        </p:tgtEl>
                                      </p:cMediaNode>
                                    </p:audio>
                                  </p:subTnLst>
                                </p:cTn>
                              </p:par>
                              <p:par>
                                <p:cTn id="98" presetID="12" presetClass="exit" presetSubtype="4" fill="hold" grpId="1" nodeType="withEffect">
                                  <p:stCondLst>
                                    <p:cond delay="0"/>
                                  </p:stCondLst>
                                  <p:childTnLst>
                                    <p:animEffect transition="out" filter="slide(fromBottom)">
                                      <p:cBhvr>
                                        <p:cTn id="99" dur="500"/>
                                        <p:tgtEl>
                                          <p:spTgt spid="73855"/>
                                        </p:tgtEl>
                                      </p:cBhvr>
                                    </p:animEffect>
                                    <p:set>
                                      <p:cBhvr>
                                        <p:cTn id="100" dur="1" fill="hold">
                                          <p:stCondLst>
                                            <p:cond delay="499"/>
                                          </p:stCondLst>
                                        </p:cTn>
                                        <p:tgtEl>
                                          <p:spTgt spid="73855"/>
                                        </p:tgtEl>
                                        <p:attrNameLst>
                                          <p:attrName>style.visibility</p:attrName>
                                        </p:attrNameLst>
                                      </p:cBhvr>
                                      <p:to>
                                        <p:strVal val="hidden"/>
                                      </p:to>
                                    </p:set>
                                  </p:childTnLst>
                                </p:cTn>
                              </p:par>
                              <p:par>
                                <p:cTn id="101" presetID="53" presetClass="entr" presetSubtype="0" fill="hold" nodeType="withEffect">
                                  <p:stCondLst>
                                    <p:cond delay="0"/>
                                  </p:stCondLst>
                                  <p:childTnLst>
                                    <p:set>
                                      <p:cBhvr>
                                        <p:cTn id="102" dur="1" fill="hold">
                                          <p:stCondLst>
                                            <p:cond delay="0"/>
                                          </p:stCondLst>
                                        </p:cTn>
                                        <p:tgtEl>
                                          <p:spTgt spid="73936"/>
                                        </p:tgtEl>
                                        <p:attrNameLst>
                                          <p:attrName>style.visibility</p:attrName>
                                        </p:attrNameLst>
                                      </p:cBhvr>
                                      <p:to>
                                        <p:strVal val="visible"/>
                                      </p:to>
                                    </p:set>
                                    <p:anim calcmode="lin" valueType="num">
                                      <p:cBhvr>
                                        <p:cTn id="103" dur="500" fill="hold"/>
                                        <p:tgtEl>
                                          <p:spTgt spid="73936"/>
                                        </p:tgtEl>
                                        <p:attrNameLst>
                                          <p:attrName>ppt_w</p:attrName>
                                        </p:attrNameLst>
                                      </p:cBhvr>
                                      <p:tavLst>
                                        <p:tav tm="0">
                                          <p:val>
                                            <p:fltVal val="0"/>
                                          </p:val>
                                        </p:tav>
                                        <p:tav tm="100000">
                                          <p:val>
                                            <p:strVal val="#ppt_w"/>
                                          </p:val>
                                        </p:tav>
                                      </p:tavLst>
                                    </p:anim>
                                    <p:anim calcmode="lin" valueType="num">
                                      <p:cBhvr>
                                        <p:cTn id="104" dur="500" fill="hold"/>
                                        <p:tgtEl>
                                          <p:spTgt spid="73936"/>
                                        </p:tgtEl>
                                        <p:attrNameLst>
                                          <p:attrName>ppt_h</p:attrName>
                                        </p:attrNameLst>
                                      </p:cBhvr>
                                      <p:tavLst>
                                        <p:tav tm="0">
                                          <p:val>
                                            <p:fltVal val="0"/>
                                          </p:val>
                                        </p:tav>
                                        <p:tav tm="100000">
                                          <p:val>
                                            <p:strVal val="#ppt_h"/>
                                          </p:val>
                                        </p:tav>
                                      </p:tavLst>
                                    </p:anim>
                                    <p:animEffect transition="in" filter="fade">
                                      <p:cBhvr>
                                        <p:cTn id="105" dur="500"/>
                                        <p:tgtEl>
                                          <p:spTgt spid="73936"/>
                                        </p:tgtEl>
                                      </p:cBhvr>
                                    </p:animEffect>
                                  </p:childTnLst>
                                </p:cTn>
                              </p:par>
                              <p:par>
                                <p:cTn id="106" presetID="53" presetClass="entr" presetSubtype="0" fill="hold" nodeType="withEffect">
                                  <p:stCondLst>
                                    <p:cond delay="0"/>
                                  </p:stCondLst>
                                  <p:childTnLst>
                                    <p:set>
                                      <p:cBhvr>
                                        <p:cTn id="107" dur="1" fill="hold">
                                          <p:stCondLst>
                                            <p:cond delay="0"/>
                                          </p:stCondLst>
                                        </p:cTn>
                                        <p:tgtEl>
                                          <p:spTgt spid="73957"/>
                                        </p:tgtEl>
                                        <p:attrNameLst>
                                          <p:attrName>style.visibility</p:attrName>
                                        </p:attrNameLst>
                                      </p:cBhvr>
                                      <p:to>
                                        <p:strVal val="visible"/>
                                      </p:to>
                                    </p:set>
                                    <p:anim calcmode="lin" valueType="num">
                                      <p:cBhvr>
                                        <p:cTn id="108" dur="500" fill="hold"/>
                                        <p:tgtEl>
                                          <p:spTgt spid="73957"/>
                                        </p:tgtEl>
                                        <p:attrNameLst>
                                          <p:attrName>ppt_w</p:attrName>
                                        </p:attrNameLst>
                                      </p:cBhvr>
                                      <p:tavLst>
                                        <p:tav tm="0">
                                          <p:val>
                                            <p:fltVal val="0"/>
                                          </p:val>
                                        </p:tav>
                                        <p:tav tm="100000">
                                          <p:val>
                                            <p:strVal val="#ppt_w"/>
                                          </p:val>
                                        </p:tav>
                                      </p:tavLst>
                                    </p:anim>
                                    <p:anim calcmode="lin" valueType="num">
                                      <p:cBhvr>
                                        <p:cTn id="109" dur="500" fill="hold"/>
                                        <p:tgtEl>
                                          <p:spTgt spid="73957"/>
                                        </p:tgtEl>
                                        <p:attrNameLst>
                                          <p:attrName>ppt_h</p:attrName>
                                        </p:attrNameLst>
                                      </p:cBhvr>
                                      <p:tavLst>
                                        <p:tav tm="0">
                                          <p:val>
                                            <p:fltVal val="0"/>
                                          </p:val>
                                        </p:tav>
                                        <p:tav tm="100000">
                                          <p:val>
                                            <p:strVal val="#ppt_h"/>
                                          </p:val>
                                        </p:tav>
                                      </p:tavLst>
                                    </p:anim>
                                    <p:animEffect transition="in" filter="fade">
                                      <p:cBhvr>
                                        <p:cTn id="110" dur="500"/>
                                        <p:tgtEl>
                                          <p:spTgt spid="73957"/>
                                        </p:tgtEl>
                                      </p:cBhvr>
                                    </p:animEffect>
                                  </p:childTnLst>
                                </p:cTn>
                              </p:par>
                            </p:childTnLst>
                          </p:cTn>
                        </p:par>
                      </p:childTnLst>
                    </p:cTn>
                  </p:par>
                </p:childTnLst>
              </p:cTn>
              <p:nextCondLst>
                <p:cond evt="onClick" delay="0">
                  <p:tgtEl>
                    <p:spTgt spid="73791"/>
                  </p:tgtEl>
                </p:cond>
              </p:nextCondLst>
            </p:seq>
            <p:seq concurrent="1" nextAc="seek">
              <p:cTn id="111" restart="whenNotActive" fill="hold" evtFilter="cancelBubble" nodeType="interactiveSeq">
                <p:stCondLst>
                  <p:cond evt="onClick" delay="0">
                    <p:tgtEl>
                      <p:spTgt spid="73890"/>
                    </p:tgtEl>
                  </p:cond>
                </p:stCondLst>
                <p:endSync evt="end" delay="0">
                  <p:rtn val="all"/>
                </p:endSync>
                <p:childTnLst>
                  <p:par>
                    <p:cTn id="112" fill="hold" nodeType="clickPar">
                      <p:stCondLst>
                        <p:cond delay="0"/>
                      </p:stCondLst>
                      <p:childTnLst>
                        <p:par>
                          <p:cTn id="113" fill="hold" nodeType="withGroup">
                            <p:stCondLst>
                              <p:cond delay="0"/>
                            </p:stCondLst>
                            <p:childTnLst>
                              <p:par>
                                <p:cTn id="114" presetID="49" presetClass="entr" presetSubtype="0" decel="100000" fill="hold" grpId="0" nodeType="clickEffect">
                                  <p:stCondLst>
                                    <p:cond delay="0"/>
                                  </p:stCondLst>
                                  <p:childTnLst>
                                    <p:set>
                                      <p:cBhvr>
                                        <p:cTn id="115" dur="1" fill="hold">
                                          <p:stCondLst>
                                            <p:cond delay="0"/>
                                          </p:stCondLst>
                                        </p:cTn>
                                        <p:tgtEl>
                                          <p:spTgt spid="73892"/>
                                        </p:tgtEl>
                                        <p:attrNameLst>
                                          <p:attrName>style.visibility</p:attrName>
                                        </p:attrNameLst>
                                      </p:cBhvr>
                                      <p:to>
                                        <p:strVal val="visible"/>
                                      </p:to>
                                    </p:set>
                                    <p:anim calcmode="lin" valueType="num">
                                      <p:cBhvr>
                                        <p:cTn id="116" dur="500" fill="hold"/>
                                        <p:tgtEl>
                                          <p:spTgt spid="73892"/>
                                        </p:tgtEl>
                                        <p:attrNameLst>
                                          <p:attrName>ppt_w</p:attrName>
                                        </p:attrNameLst>
                                      </p:cBhvr>
                                      <p:tavLst>
                                        <p:tav tm="0">
                                          <p:val>
                                            <p:fltVal val="0"/>
                                          </p:val>
                                        </p:tav>
                                        <p:tav tm="100000">
                                          <p:val>
                                            <p:strVal val="#ppt_w"/>
                                          </p:val>
                                        </p:tav>
                                      </p:tavLst>
                                    </p:anim>
                                    <p:anim calcmode="lin" valueType="num">
                                      <p:cBhvr>
                                        <p:cTn id="117" dur="500" fill="hold"/>
                                        <p:tgtEl>
                                          <p:spTgt spid="73892"/>
                                        </p:tgtEl>
                                        <p:attrNameLst>
                                          <p:attrName>ppt_h</p:attrName>
                                        </p:attrNameLst>
                                      </p:cBhvr>
                                      <p:tavLst>
                                        <p:tav tm="0">
                                          <p:val>
                                            <p:fltVal val="0"/>
                                          </p:val>
                                        </p:tav>
                                        <p:tav tm="100000">
                                          <p:val>
                                            <p:strVal val="#ppt_h"/>
                                          </p:val>
                                        </p:tav>
                                      </p:tavLst>
                                    </p:anim>
                                    <p:anim calcmode="lin" valueType="num">
                                      <p:cBhvr>
                                        <p:cTn id="118" dur="500" fill="hold"/>
                                        <p:tgtEl>
                                          <p:spTgt spid="73892"/>
                                        </p:tgtEl>
                                        <p:attrNameLst>
                                          <p:attrName>style.rotation</p:attrName>
                                        </p:attrNameLst>
                                      </p:cBhvr>
                                      <p:tavLst>
                                        <p:tav tm="0">
                                          <p:val>
                                            <p:fltVal val="360"/>
                                          </p:val>
                                        </p:tav>
                                        <p:tav tm="100000">
                                          <p:val>
                                            <p:fltVal val="0"/>
                                          </p:val>
                                        </p:tav>
                                      </p:tavLst>
                                    </p:anim>
                                    <p:animEffect transition="in" filter="fade">
                                      <p:cBhvr>
                                        <p:cTn id="119" dur="500"/>
                                        <p:tgtEl>
                                          <p:spTgt spid="73892"/>
                                        </p:tgtEl>
                                      </p:cBhvr>
                                    </p:animEffect>
                                  </p:childTnLst>
                                </p:cTn>
                              </p:par>
                              <p:par>
                                <p:cTn id="120" presetID="53" presetClass="entr" presetSubtype="0" fill="hold" nodeType="withEffect">
                                  <p:stCondLst>
                                    <p:cond delay="0"/>
                                  </p:stCondLst>
                                  <p:childTnLst>
                                    <p:set>
                                      <p:cBhvr>
                                        <p:cTn id="121" dur="1" fill="hold">
                                          <p:stCondLst>
                                            <p:cond delay="0"/>
                                          </p:stCondLst>
                                        </p:cTn>
                                        <p:tgtEl>
                                          <p:spTgt spid="73872"/>
                                        </p:tgtEl>
                                        <p:attrNameLst>
                                          <p:attrName>style.visibility</p:attrName>
                                        </p:attrNameLst>
                                      </p:cBhvr>
                                      <p:to>
                                        <p:strVal val="visible"/>
                                      </p:to>
                                    </p:set>
                                    <p:anim calcmode="lin" valueType="num">
                                      <p:cBhvr>
                                        <p:cTn id="122" dur="500" fill="hold"/>
                                        <p:tgtEl>
                                          <p:spTgt spid="73872"/>
                                        </p:tgtEl>
                                        <p:attrNameLst>
                                          <p:attrName>ppt_w</p:attrName>
                                        </p:attrNameLst>
                                      </p:cBhvr>
                                      <p:tavLst>
                                        <p:tav tm="0">
                                          <p:val>
                                            <p:fltVal val="0"/>
                                          </p:val>
                                        </p:tav>
                                        <p:tav tm="100000">
                                          <p:val>
                                            <p:strVal val="#ppt_w"/>
                                          </p:val>
                                        </p:tav>
                                      </p:tavLst>
                                    </p:anim>
                                    <p:anim calcmode="lin" valueType="num">
                                      <p:cBhvr>
                                        <p:cTn id="123" dur="500" fill="hold"/>
                                        <p:tgtEl>
                                          <p:spTgt spid="73872"/>
                                        </p:tgtEl>
                                        <p:attrNameLst>
                                          <p:attrName>ppt_h</p:attrName>
                                        </p:attrNameLst>
                                      </p:cBhvr>
                                      <p:tavLst>
                                        <p:tav tm="0">
                                          <p:val>
                                            <p:fltVal val="0"/>
                                          </p:val>
                                        </p:tav>
                                        <p:tav tm="100000">
                                          <p:val>
                                            <p:strVal val="#ppt_h"/>
                                          </p:val>
                                        </p:tav>
                                      </p:tavLst>
                                    </p:anim>
                                    <p:animEffect transition="in" filter="fade">
                                      <p:cBhvr>
                                        <p:cTn id="124" dur="500"/>
                                        <p:tgtEl>
                                          <p:spTgt spid="73872"/>
                                        </p:tgtEl>
                                      </p:cBhvr>
                                    </p:animEffect>
                                  </p:childTnLst>
                                  <p:subTnLst>
                                    <p:audio>
                                      <p:cMediaNode>
                                        <p:cTn display="0" masterRel="sameClick">
                                          <p:stCondLst>
                                            <p:cond evt="begin" delay="0">
                                              <p:tn val="120"/>
                                            </p:cond>
                                          </p:stCondLst>
                                          <p:endCondLst>
                                            <p:cond evt="onStopAudio" delay="0">
                                              <p:tgtEl>
                                                <p:sldTgt/>
                                              </p:tgtEl>
                                            </p:cond>
                                          </p:endCondLst>
                                        </p:cTn>
                                        <p:tgtEl>
                                          <p:sndTgt r:embed="rId2" name="chimes.wav"/>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17" presetClass="entr" presetSubtype="10" fill="hold" nodeType="clickEffect">
                                  <p:stCondLst>
                                    <p:cond delay="0"/>
                                  </p:stCondLst>
                                  <p:childTnLst>
                                    <p:set>
                                      <p:cBhvr>
                                        <p:cTn id="128" dur="1" fill="hold">
                                          <p:stCondLst>
                                            <p:cond delay="0"/>
                                          </p:stCondLst>
                                        </p:cTn>
                                        <p:tgtEl>
                                          <p:spTgt spid="73881"/>
                                        </p:tgtEl>
                                        <p:attrNameLst>
                                          <p:attrName>style.visibility</p:attrName>
                                        </p:attrNameLst>
                                      </p:cBhvr>
                                      <p:to>
                                        <p:strVal val="visible"/>
                                      </p:to>
                                    </p:set>
                                    <p:anim calcmode="lin" valueType="num">
                                      <p:cBhvr>
                                        <p:cTn id="129" dur="500" fill="hold"/>
                                        <p:tgtEl>
                                          <p:spTgt spid="73881"/>
                                        </p:tgtEl>
                                        <p:attrNameLst>
                                          <p:attrName>ppt_w</p:attrName>
                                        </p:attrNameLst>
                                      </p:cBhvr>
                                      <p:tavLst>
                                        <p:tav tm="0">
                                          <p:val>
                                            <p:fltVal val="0"/>
                                          </p:val>
                                        </p:tav>
                                        <p:tav tm="100000">
                                          <p:val>
                                            <p:strVal val="#ppt_w"/>
                                          </p:val>
                                        </p:tav>
                                      </p:tavLst>
                                    </p:anim>
                                    <p:anim calcmode="lin" valueType="num">
                                      <p:cBhvr>
                                        <p:cTn id="130" dur="500" fill="hold"/>
                                        <p:tgtEl>
                                          <p:spTgt spid="7388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7"/>
                                            </p:cond>
                                          </p:stCondLst>
                                          <p:endCondLst>
                                            <p:cond evt="onStopAudio" delay="0">
                                              <p:tgtEl>
                                                <p:sldTgt/>
                                              </p:tgtEl>
                                            </p:cond>
                                          </p:endCondLst>
                                        </p:cTn>
                                        <p:tgtEl>
                                          <p:sndTgt r:embed="rId3" name="applause.wav"/>
                                        </p:tgtEl>
                                      </p:cMediaNode>
                                    </p:audio>
                                  </p:subTnLst>
                                </p:cTn>
                              </p:par>
                              <p:par>
                                <p:cTn id="131" presetID="5" presetClass="exit" presetSubtype="10" fill="hold" grpId="1" nodeType="withEffect">
                                  <p:stCondLst>
                                    <p:cond delay="0"/>
                                  </p:stCondLst>
                                  <p:childTnLst>
                                    <p:animEffect transition="out" filter="checkerboard(across)">
                                      <p:cBhvr>
                                        <p:cTn id="132" dur="500"/>
                                        <p:tgtEl>
                                          <p:spTgt spid="73892"/>
                                        </p:tgtEl>
                                      </p:cBhvr>
                                    </p:animEffect>
                                    <p:set>
                                      <p:cBhvr>
                                        <p:cTn id="133" dur="1" fill="hold">
                                          <p:stCondLst>
                                            <p:cond delay="499"/>
                                          </p:stCondLst>
                                        </p:cTn>
                                        <p:tgtEl>
                                          <p:spTgt spid="73892"/>
                                        </p:tgtEl>
                                        <p:attrNameLst>
                                          <p:attrName>style.visibility</p:attrName>
                                        </p:attrNameLst>
                                      </p:cBhvr>
                                      <p:to>
                                        <p:strVal val="hidden"/>
                                      </p:to>
                                    </p:set>
                                  </p:childTnLst>
                                </p:cTn>
                              </p:par>
                              <p:par>
                                <p:cTn id="134" presetID="53" presetClass="entr" presetSubtype="0" fill="hold" nodeType="withEffect">
                                  <p:stCondLst>
                                    <p:cond delay="0"/>
                                  </p:stCondLst>
                                  <p:childTnLst>
                                    <p:set>
                                      <p:cBhvr>
                                        <p:cTn id="135" dur="1" fill="hold">
                                          <p:stCondLst>
                                            <p:cond delay="0"/>
                                          </p:stCondLst>
                                        </p:cTn>
                                        <p:tgtEl>
                                          <p:spTgt spid="73950"/>
                                        </p:tgtEl>
                                        <p:attrNameLst>
                                          <p:attrName>style.visibility</p:attrName>
                                        </p:attrNameLst>
                                      </p:cBhvr>
                                      <p:to>
                                        <p:strVal val="visible"/>
                                      </p:to>
                                    </p:set>
                                    <p:anim calcmode="lin" valueType="num">
                                      <p:cBhvr>
                                        <p:cTn id="136" dur="500" fill="hold"/>
                                        <p:tgtEl>
                                          <p:spTgt spid="73950"/>
                                        </p:tgtEl>
                                        <p:attrNameLst>
                                          <p:attrName>ppt_w</p:attrName>
                                        </p:attrNameLst>
                                      </p:cBhvr>
                                      <p:tavLst>
                                        <p:tav tm="0">
                                          <p:val>
                                            <p:fltVal val="0"/>
                                          </p:val>
                                        </p:tav>
                                        <p:tav tm="100000">
                                          <p:val>
                                            <p:strVal val="#ppt_w"/>
                                          </p:val>
                                        </p:tav>
                                      </p:tavLst>
                                    </p:anim>
                                    <p:anim calcmode="lin" valueType="num">
                                      <p:cBhvr>
                                        <p:cTn id="137" dur="500" fill="hold"/>
                                        <p:tgtEl>
                                          <p:spTgt spid="73950"/>
                                        </p:tgtEl>
                                        <p:attrNameLst>
                                          <p:attrName>ppt_h</p:attrName>
                                        </p:attrNameLst>
                                      </p:cBhvr>
                                      <p:tavLst>
                                        <p:tav tm="0">
                                          <p:val>
                                            <p:fltVal val="0"/>
                                          </p:val>
                                        </p:tav>
                                        <p:tav tm="100000">
                                          <p:val>
                                            <p:strVal val="#ppt_h"/>
                                          </p:val>
                                        </p:tav>
                                      </p:tavLst>
                                    </p:anim>
                                    <p:animEffect transition="in" filter="fade">
                                      <p:cBhvr>
                                        <p:cTn id="138" dur="500"/>
                                        <p:tgtEl>
                                          <p:spTgt spid="73950"/>
                                        </p:tgtEl>
                                      </p:cBhvr>
                                    </p:animEffect>
                                  </p:childTnLst>
                                </p:cTn>
                              </p:par>
                              <p:par>
                                <p:cTn id="139" presetID="53" presetClass="entr" presetSubtype="0" fill="hold" nodeType="withEffect">
                                  <p:stCondLst>
                                    <p:cond delay="0"/>
                                  </p:stCondLst>
                                  <p:childTnLst>
                                    <p:set>
                                      <p:cBhvr>
                                        <p:cTn id="140" dur="1" fill="hold">
                                          <p:stCondLst>
                                            <p:cond delay="0"/>
                                          </p:stCondLst>
                                        </p:cTn>
                                        <p:tgtEl>
                                          <p:spTgt spid="73943"/>
                                        </p:tgtEl>
                                        <p:attrNameLst>
                                          <p:attrName>style.visibility</p:attrName>
                                        </p:attrNameLst>
                                      </p:cBhvr>
                                      <p:to>
                                        <p:strVal val="visible"/>
                                      </p:to>
                                    </p:set>
                                    <p:anim calcmode="lin" valueType="num">
                                      <p:cBhvr>
                                        <p:cTn id="141" dur="500" fill="hold"/>
                                        <p:tgtEl>
                                          <p:spTgt spid="73943"/>
                                        </p:tgtEl>
                                        <p:attrNameLst>
                                          <p:attrName>ppt_w</p:attrName>
                                        </p:attrNameLst>
                                      </p:cBhvr>
                                      <p:tavLst>
                                        <p:tav tm="0">
                                          <p:val>
                                            <p:fltVal val="0"/>
                                          </p:val>
                                        </p:tav>
                                        <p:tav tm="100000">
                                          <p:val>
                                            <p:strVal val="#ppt_w"/>
                                          </p:val>
                                        </p:tav>
                                      </p:tavLst>
                                    </p:anim>
                                    <p:anim calcmode="lin" valueType="num">
                                      <p:cBhvr>
                                        <p:cTn id="142" dur="500" fill="hold"/>
                                        <p:tgtEl>
                                          <p:spTgt spid="73943"/>
                                        </p:tgtEl>
                                        <p:attrNameLst>
                                          <p:attrName>ppt_h</p:attrName>
                                        </p:attrNameLst>
                                      </p:cBhvr>
                                      <p:tavLst>
                                        <p:tav tm="0">
                                          <p:val>
                                            <p:fltVal val="0"/>
                                          </p:val>
                                        </p:tav>
                                        <p:tav tm="100000">
                                          <p:val>
                                            <p:strVal val="#ppt_h"/>
                                          </p:val>
                                        </p:tav>
                                      </p:tavLst>
                                    </p:anim>
                                    <p:animEffect transition="in" filter="fade">
                                      <p:cBhvr>
                                        <p:cTn id="143" dur="500"/>
                                        <p:tgtEl>
                                          <p:spTgt spid="73943"/>
                                        </p:tgtEl>
                                      </p:cBhvr>
                                    </p:animEffect>
                                  </p:childTnLst>
                                </p:cTn>
                              </p:par>
                            </p:childTnLst>
                          </p:cTn>
                        </p:par>
                      </p:childTnLst>
                    </p:cTn>
                  </p:par>
                </p:childTnLst>
              </p:cTn>
              <p:nextCondLst>
                <p:cond evt="onClick" delay="0">
                  <p:tgtEl>
                    <p:spTgt spid="73890"/>
                  </p:tgtEl>
                </p:cond>
              </p:nextCondLst>
            </p:seq>
            <p:seq concurrent="1" nextAc="seek">
              <p:cTn id="144" restart="whenNotActive" fill="hold" evtFilter="cancelBubble" nodeType="interactiveSeq">
                <p:stCondLst>
                  <p:cond evt="onClick" delay="0">
                    <p:tgtEl>
                      <p:spTgt spid="73891"/>
                    </p:tgtEl>
                  </p:cond>
                </p:stCondLst>
                <p:endSync evt="end" delay="0">
                  <p:rtn val="all"/>
                </p:endSync>
                <p:childTnLst>
                  <p:par>
                    <p:cTn id="145" fill="hold" nodeType="clickPar">
                      <p:stCondLst>
                        <p:cond delay="0"/>
                      </p:stCondLst>
                      <p:childTnLst>
                        <p:par>
                          <p:cTn id="146" fill="hold" nodeType="withGroup">
                            <p:stCondLst>
                              <p:cond delay="0"/>
                            </p:stCondLst>
                            <p:childTnLst>
                              <p:par>
                                <p:cTn id="147" presetID="31" presetClass="entr" presetSubtype="0" fill="hold" grpId="0" nodeType="clickEffect">
                                  <p:stCondLst>
                                    <p:cond delay="0"/>
                                  </p:stCondLst>
                                  <p:iterate type="lt">
                                    <p:tmPct val="5000"/>
                                  </p:iterate>
                                  <p:childTnLst>
                                    <p:set>
                                      <p:cBhvr>
                                        <p:cTn id="148" dur="1" fill="hold">
                                          <p:stCondLst>
                                            <p:cond delay="0"/>
                                          </p:stCondLst>
                                        </p:cTn>
                                        <p:tgtEl>
                                          <p:spTgt spid="73915"/>
                                        </p:tgtEl>
                                        <p:attrNameLst>
                                          <p:attrName>style.visibility</p:attrName>
                                        </p:attrNameLst>
                                      </p:cBhvr>
                                      <p:to>
                                        <p:strVal val="visible"/>
                                      </p:to>
                                    </p:set>
                                    <p:anim calcmode="lin" valueType="num">
                                      <p:cBhvr>
                                        <p:cTn id="149" dur="1000" fill="hold"/>
                                        <p:tgtEl>
                                          <p:spTgt spid="73915"/>
                                        </p:tgtEl>
                                        <p:attrNameLst>
                                          <p:attrName>ppt_w</p:attrName>
                                        </p:attrNameLst>
                                      </p:cBhvr>
                                      <p:tavLst>
                                        <p:tav tm="0">
                                          <p:val>
                                            <p:fltVal val="0"/>
                                          </p:val>
                                        </p:tav>
                                        <p:tav tm="100000">
                                          <p:val>
                                            <p:strVal val="#ppt_w"/>
                                          </p:val>
                                        </p:tav>
                                      </p:tavLst>
                                    </p:anim>
                                    <p:anim calcmode="lin" valueType="num">
                                      <p:cBhvr>
                                        <p:cTn id="150" dur="1000" fill="hold"/>
                                        <p:tgtEl>
                                          <p:spTgt spid="73915"/>
                                        </p:tgtEl>
                                        <p:attrNameLst>
                                          <p:attrName>ppt_h</p:attrName>
                                        </p:attrNameLst>
                                      </p:cBhvr>
                                      <p:tavLst>
                                        <p:tav tm="0">
                                          <p:val>
                                            <p:fltVal val="0"/>
                                          </p:val>
                                        </p:tav>
                                        <p:tav tm="100000">
                                          <p:val>
                                            <p:strVal val="#ppt_h"/>
                                          </p:val>
                                        </p:tav>
                                      </p:tavLst>
                                    </p:anim>
                                    <p:anim calcmode="lin" valueType="num">
                                      <p:cBhvr>
                                        <p:cTn id="151" dur="1000" fill="hold"/>
                                        <p:tgtEl>
                                          <p:spTgt spid="73915"/>
                                        </p:tgtEl>
                                        <p:attrNameLst>
                                          <p:attrName>style.rotation</p:attrName>
                                        </p:attrNameLst>
                                      </p:cBhvr>
                                      <p:tavLst>
                                        <p:tav tm="0">
                                          <p:val>
                                            <p:fltVal val="90"/>
                                          </p:val>
                                        </p:tav>
                                        <p:tav tm="100000">
                                          <p:val>
                                            <p:fltVal val="0"/>
                                          </p:val>
                                        </p:tav>
                                      </p:tavLst>
                                    </p:anim>
                                    <p:animEffect transition="in" filter="fade">
                                      <p:cBhvr>
                                        <p:cTn id="152" dur="1000"/>
                                        <p:tgtEl>
                                          <p:spTgt spid="73915"/>
                                        </p:tgtEl>
                                      </p:cBhvr>
                                    </p:animEffect>
                                  </p:childTnLst>
                                </p:cTn>
                              </p:par>
                              <p:par>
                                <p:cTn id="153" presetID="53" presetClass="entr" presetSubtype="0" fill="hold" nodeType="withEffect">
                                  <p:stCondLst>
                                    <p:cond delay="0"/>
                                  </p:stCondLst>
                                  <p:childTnLst>
                                    <p:set>
                                      <p:cBhvr>
                                        <p:cTn id="154" dur="1" fill="hold">
                                          <p:stCondLst>
                                            <p:cond delay="0"/>
                                          </p:stCondLst>
                                        </p:cTn>
                                        <p:tgtEl>
                                          <p:spTgt spid="73900"/>
                                        </p:tgtEl>
                                        <p:attrNameLst>
                                          <p:attrName>style.visibility</p:attrName>
                                        </p:attrNameLst>
                                      </p:cBhvr>
                                      <p:to>
                                        <p:strVal val="visible"/>
                                      </p:to>
                                    </p:set>
                                    <p:anim calcmode="lin" valueType="num">
                                      <p:cBhvr>
                                        <p:cTn id="155" dur="500" fill="hold"/>
                                        <p:tgtEl>
                                          <p:spTgt spid="73900"/>
                                        </p:tgtEl>
                                        <p:attrNameLst>
                                          <p:attrName>ppt_w</p:attrName>
                                        </p:attrNameLst>
                                      </p:cBhvr>
                                      <p:tavLst>
                                        <p:tav tm="0">
                                          <p:val>
                                            <p:fltVal val="0"/>
                                          </p:val>
                                        </p:tav>
                                        <p:tav tm="100000">
                                          <p:val>
                                            <p:strVal val="#ppt_w"/>
                                          </p:val>
                                        </p:tav>
                                      </p:tavLst>
                                    </p:anim>
                                    <p:anim calcmode="lin" valueType="num">
                                      <p:cBhvr>
                                        <p:cTn id="156" dur="500" fill="hold"/>
                                        <p:tgtEl>
                                          <p:spTgt spid="73900"/>
                                        </p:tgtEl>
                                        <p:attrNameLst>
                                          <p:attrName>ppt_h</p:attrName>
                                        </p:attrNameLst>
                                      </p:cBhvr>
                                      <p:tavLst>
                                        <p:tav tm="0">
                                          <p:val>
                                            <p:fltVal val="0"/>
                                          </p:val>
                                        </p:tav>
                                        <p:tav tm="100000">
                                          <p:val>
                                            <p:strVal val="#ppt_h"/>
                                          </p:val>
                                        </p:tav>
                                      </p:tavLst>
                                    </p:anim>
                                    <p:animEffect transition="in" filter="fade">
                                      <p:cBhvr>
                                        <p:cTn id="157" dur="500"/>
                                        <p:tgtEl>
                                          <p:spTgt spid="73900"/>
                                        </p:tgtEl>
                                      </p:cBhvr>
                                    </p:animEffect>
                                  </p:childTnLst>
                                  <p:subTnLst>
                                    <p:audio>
                                      <p:cMediaNode>
                                        <p:cTn display="0" masterRel="sameClick">
                                          <p:stCondLst>
                                            <p:cond evt="begin" delay="0">
                                              <p:tn val="153"/>
                                            </p:cond>
                                          </p:stCondLst>
                                          <p:endCondLst>
                                            <p:cond evt="onStopAudio" delay="0">
                                              <p:tgtEl>
                                                <p:sldTgt/>
                                              </p:tgtEl>
                                            </p:cond>
                                          </p:endCondLst>
                                        </p:cTn>
                                        <p:tgtEl>
                                          <p:sndTgt r:embed="rId2" name="chimes.wav"/>
                                        </p:tgtEl>
                                      </p:cMediaNode>
                                    </p:audio>
                                  </p:subTnLst>
                                </p:cTn>
                              </p:par>
                            </p:childTnLst>
                          </p:cTn>
                        </p:par>
                      </p:childTnLst>
                    </p:cTn>
                  </p:par>
                  <p:par>
                    <p:cTn id="158" fill="hold" nodeType="clickPar">
                      <p:stCondLst>
                        <p:cond delay="indefinite"/>
                      </p:stCondLst>
                      <p:childTnLst>
                        <p:par>
                          <p:cTn id="159" fill="hold" nodeType="withGroup">
                            <p:stCondLst>
                              <p:cond delay="0"/>
                            </p:stCondLst>
                            <p:childTnLst>
                              <p:par>
                                <p:cTn id="160" presetID="53" presetClass="entr" presetSubtype="0" fill="hold" nodeType="clickEffect">
                                  <p:stCondLst>
                                    <p:cond delay="0"/>
                                  </p:stCondLst>
                                  <p:childTnLst>
                                    <p:set>
                                      <p:cBhvr>
                                        <p:cTn id="161" dur="1" fill="hold">
                                          <p:stCondLst>
                                            <p:cond delay="0"/>
                                          </p:stCondLst>
                                        </p:cTn>
                                        <p:tgtEl>
                                          <p:spTgt spid="73907"/>
                                        </p:tgtEl>
                                        <p:attrNameLst>
                                          <p:attrName>style.visibility</p:attrName>
                                        </p:attrNameLst>
                                      </p:cBhvr>
                                      <p:to>
                                        <p:strVal val="visible"/>
                                      </p:to>
                                    </p:set>
                                    <p:anim calcmode="lin" valueType="num">
                                      <p:cBhvr>
                                        <p:cTn id="162" dur="500" fill="hold"/>
                                        <p:tgtEl>
                                          <p:spTgt spid="73907"/>
                                        </p:tgtEl>
                                        <p:attrNameLst>
                                          <p:attrName>ppt_w</p:attrName>
                                        </p:attrNameLst>
                                      </p:cBhvr>
                                      <p:tavLst>
                                        <p:tav tm="0">
                                          <p:val>
                                            <p:fltVal val="0"/>
                                          </p:val>
                                        </p:tav>
                                        <p:tav tm="100000">
                                          <p:val>
                                            <p:strVal val="#ppt_w"/>
                                          </p:val>
                                        </p:tav>
                                      </p:tavLst>
                                    </p:anim>
                                    <p:anim calcmode="lin" valueType="num">
                                      <p:cBhvr>
                                        <p:cTn id="163" dur="500" fill="hold"/>
                                        <p:tgtEl>
                                          <p:spTgt spid="73907"/>
                                        </p:tgtEl>
                                        <p:attrNameLst>
                                          <p:attrName>ppt_h</p:attrName>
                                        </p:attrNameLst>
                                      </p:cBhvr>
                                      <p:tavLst>
                                        <p:tav tm="0">
                                          <p:val>
                                            <p:fltVal val="0"/>
                                          </p:val>
                                        </p:tav>
                                        <p:tav tm="100000">
                                          <p:val>
                                            <p:strVal val="#ppt_h"/>
                                          </p:val>
                                        </p:tav>
                                      </p:tavLst>
                                    </p:anim>
                                    <p:animEffect transition="in" filter="fade">
                                      <p:cBhvr>
                                        <p:cTn id="164" dur="500"/>
                                        <p:tgtEl>
                                          <p:spTgt spid="73907"/>
                                        </p:tgtEl>
                                      </p:cBhvr>
                                    </p:animEffect>
                                  </p:childTnLst>
                                  <p:subTnLst>
                                    <p:audio>
                                      <p:cMediaNode>
                                        <p:cTn display="0" masterRel="sameClick">
                                          <p:stCondLst>
                                            <p:cond evt="begin" delay="0">
                                              <p:tn val="160"/>
                                            </p:cond>
                                          </p:stCondLst>
                                          <p:endCondLst>
                                            <p:cond evt="onStopAudio" delay="0">
                                              <p:tgtEl>
                                                <p:sldTgt/>
                                              </p:tgtEl>
                                            </p:cond>
                                          </p:endCondLst>
                                        </p:cTn>
                                        <p:tgtEl>
                                          <p:sndTgt r:embed="rId3" name="applause.wav"/>
                                        </p:tgtEl>
                                      </p:cMediaNode>
                                    </p:audio>
                                  </p:subTnLst>
                                </p:cTn>
                              </p:par>
                              <p:par>
                                <p:cTn id="165" presetID="54" presetClass="exit" presetSubtype="0" decel="100000" fill="hold" grpId="1" nodeType="withEffect">
                                  <p:stCondLst>
                                    <p:cond delay="0"/>
                                  </p:stCondLst>
                                  <p:iterate type="lt">
                                    <p:tmPct val="0"/>
                                  </p:iterate>
                                  <p:childTnLst>
                                    <p:anim calcmode="lin" valueType="num">
                                      <p:cBhvr>
                                        <p:cTn id="166" dur="500"/>
                                        <p:tgtEl>
                                          <p:spTgt spid="73915"/>
                                        </p:tgtEl>
                                        <p:attrNameLst>
                                          <p:attrName>ppt_w</p:attrName>
                                        </p:attrNameLst>
                                      </p:cBhvr>
                                      <p:tavLst>
                                        <p:tav tm="0">
                                          <p:val>
                                            <p:strVal val="ppt_w"/>
                                          </p:val>
                                        </p:tav>
                                        <p:tav tm="100000">
                                          <p:val>
                                            <p:strVal val="ppt_w*0.05"/>
                                          </p:val>
                                        </p:tav>
                                      </p:tavLst>
                                    </p:anim>
                                    <p:anim calcmode="lin" valueType="num">
                                      <p:cBhvr>
                                        <p:cTn id="167" dur="500"/>
                                        <p:tgtEl>
                                          <p:spTgt spid="73915"/>
                                        </p:tgtEl>
                                        <p:attrNameLst>
                                          <p:attrName>ppt_h</p:attrName>
                                        </p:attrNameLst>
                                      </p:cBhvr>
                                      <p:tavLst>
                                        <p:tav tm="0">
                                          <p:val>
                                            <p:strVal val="ppt_h"/>
                                          </p:val>
                                        </p:tav>
                                        <p:tav tm="100000">
                                          <p:val>
                                            <p:strVal val="ppt_h"/>
                                          </p:val>
                                        </p:tav>
                                      </p:tavLst>
                                    </p:anim>
                                    <p:anim calcmode="lin" valueType="num">
                                      <p:cBhvr>
                                        <p:cTn id="168" dur="500"/>
                                        <p:tgtEl>
                                          <p:spTgt spid="73915"/>
                                        </p:tgtEl>
                                        <p:attrNameLst>
                                          <p:attrName>ppt_x</p:attrName>
                                        </p:attrNameLst>
                                      </p:cBhvr>
                                      <p:tavLst>
                                        <p:tav tm="0">
                                          <p:val>
                                            <p:strVal val="ppt_x"/>
                                          </p:val>
                                        </p:tav>
                                        <p:tav tm="100000">
                                          <p:val>
                                            <p:strVal val="ppt_x-.2"/>
                                          </p:val>
                                        </p:tav>
                                      </p:tavLst>
                                    </p:anim>
                                    <p:anim calcmode="lin" valueType="num">
                                      <p:cBhvr>
                                        <p:cTn id="169" dur="500"/>
                                        <p:tgtEl>
                                          <p:spTgt spid="73915"/>
                                        </p:tgtEl>
                                        <p:attrNameLst>
                                          <p:attrName>ppt_y</p:attrName>
                                        </p:attrNameLst>
                                      </p:cBhvr>
                                      <p:tavLst>
                                        <p:tav tm="0">
                                          <p:val>
                                            <p:strVal val="ppt_y"/>
                                          </p:val>
                                        </p:tav>
                                        <p:tav tm="100000">
                                          <p:val>
                                            <p:strVal val="ppt_y"/>
                                          </p:val>
                                        </p:tav>
                                      </p:tavLst>
                                    </p:anim>
                                    <p:animEffect transition="out" filter="fade">
                                      <p:cBhvr>
                                        <p:cTn id="170" dur="500"/>
                                        <p:tgtEl>
                                          <p:spTgt spid="73915"/>
                                        </p:tgtEl>
                                      </p:cBhvr>
                                    </p:animEffect>
                                    <p:set>
                                      <p:cBhvr>
                                        <p:cTn id="171" dur="1" fill="hold">
                                          <p:stCondLst>
                                            <p:cond delay="499"/>
                                          </p:stCondLst>
                                        </p:cTn>
                                        <p:tgtEl>
                                          <p:spTgt spid="73915"/>
                                        </p:tgtEl>
                                        <p:attrNameLst>
                                          <p:attrName>style.visibility</p:attrName>
                                        </p:attrNameLst>
                                      </p:cBhvr>
                                      <p:to>
                                        <p:strVal val="hidden"/>
                                      </p:to>
                                    </p:set>
                                  </p:childTnLst>
                                </p:cTn>
                              </p:par>
                              <p:par>
                                <p:cTn id="172" presetID="53" presetClass="entr" presetSubtype="0" fill="hold" nodeType="withEffect">
                                  <p:stCondLst>
                                    <p:cond delay="0"/>
                                  </p:stCondLst>
                                  <p:childTnLst>
                                    <p:set>
                                      <p:cBhvr>
                                        <p:cTn id="173" dur="1" fill="hold">
                                          <p:stCondLst>
                                            <p:cond delay="0"/>
                                          </p:stCondLst>
                                        </p:cTn>
                                        <p:tgtEl>
                                          <p:spTgt spid="73971"/>
                                        </p:tgtEl>
                                        <p:attrNameLst>
                                          <p:attrName>style.visibility</p:attrName>
                                        </p:attrNameLst>
                                      </p:cBhvr>
                                      <p:to>
                                        <p:strVal val="visible"/>
                                      </p:to>
                                    </p:set>
                                    <p:anim calcmode="lin" valueType="num">
                                      <p:cBhvr>
                                        <p:cTn id="174" dur="500" fill="hold"/>
                                        <p:tgtEl>
                                          <p:spTgt spid="73971"/>
                                        </p:tgtEl>
                                        <p:attrNameLst>
                                          <p:attrName>ppt_w</p:attrName>
                                        </p:attrNameLst>
                                      </p:cBhvr>
                                      <p:tavLst>
                                        <p:tav tm="0">
                                          <p:val>
                                            <p:fltVal val="0"/>
                                          </p:val>
                                        </p:tav>
                                        <p:tav tm="100000">
                                          <p:val>
                                            <p:strVal val="#ppt_w"/>
                                          </p:val>
                                        </p:tav>
                                      </p:tavLst>
                                    </p:anim>
                                    <p:anim calcmode="lin" valueType="num">
                                      <p:cBhvr>
                                        <p:cTn id="175" dur="500" fill="hold"/>
                                        <p:tgtEl>
                                          <p:spTgt spid="73971"/>
                                        </p:tgtEl>
                                        <p:attrNameLst>
                                          <p:attrName>ppt_h</p:attrName>
                                        </p:attrNameLst>
                                      </p:cBhvr>
                                      <p:tavLst>
                                        <p:tav tm="0">
                                          <p:val>
                                            <p:fltVal val="0"/>
                                          </p:val>
                                        </p:tav>
                                        <p:tav tm="100000">
                                          <p:val>
                                            <p:strVal val="#ppt_h"/>
                                          </p:val>
                                        </p:tav>
                                      </p:tavLst>
                                    </p:anim>
                                    <p:animEffect transition="in" filter="fade">
                                      <p:cBhvr>
                                        <p:cTn id="176" dur="500"/>
                                        <p:tgtEl>
                                          <p:spTgt spid="73971"/>
                                        </p:tgtEl>
                                      </p:cBhvr>
                                    </p:animEffect>
                                  </p:childTnLst>
                                </p:cTn>
                              </p:par>
                              <p:par>
                                <p:cTn id="177" presetID="53" presetClass="entr" presetSubtype="0" fill="hold" nodeType="withEffect">
                                  <p:stCondLst>
                                    <p:cond delay="0"/>
                                  </p:stCondLst>
                                  <p:childTnLst>
                                    <p:set>
                                      <p:cBhvr>
                                        <p:cTn id="178" dur="1" fill="hold">
                                          <p:stCondLst>
                                            <p:cond delay="0"/>
                                          </p:stCondLst>
                                        </p:cTn>
                                        <p:tgtEl>
                                          <p:spTgt spid="73985"/>
                                        </p:tgtEl>
                                        <p:attrNameLst>
                                          <p:attrName>style.visibility</p:attrName>
                                        </p:attrNameLst>
                                      </p:cBhvr>
                                      <p:to>
                                        <p:strVal val="visible"/>
                                      </p:to>
                                    </p:set>
                                    <p:anim calcmode="lin" valueType="num">
                                      <p:cBhvr>
                                        <p:cTn id="179" dur="500" fill="hold"/>
                                        <p:tgtEl>
                                          <p:spTgt spid="73985"/>
                                        </p:tgtEl>
                                        <p:attrNameLst>
                                          <p:attrName>ppt_w</p:attrName>
                                        </p:attrNameLst>
                                      </p:cBhvr>
                                      <p:tavLst>
                                        <p:tav tm="0">
                                          <p:val>
                                            <p:fltVal val="0"/>
                                          </p:val>
                                        </p:tav>
                                        <p:tav tm="100000">
                                          <p:val>
                                            <p:strVal val="#ppt_w"/>
                                          </p:val>
                                        </p:tav>
                                      </p:tavLst>
                                    </p:anim>
                                    <p:anim calcmode="lin" valueType="num">
                                      <p:cBhvr>
                                        <p:cTn id="180" dur="500" fill="hold"/>
                                        <p:tgtEl>
                                          <p:spTgt spid="73985"/>
                                        </p:tgtEl>
                                        <p:attrNameLst>
                                          <p:attrName>ppt_h</p:attrName>
                                        </p:attrNameLst>
                                      </p:cBhvr>
                                      <p:tavLst>
                                        <p:tav tm="0">
                                          <p:val>
                                            <p:fltVal val="0"/>
                                          </p:val>
                                        </p:tav>
                                        <p:tav tm="100000">
                                          <p:val>
                                            <p:strVal val="#ppt_h"/>
                                          </p:val>
                                        </p:tav>
                                      </p:tavLst>
                                    </p:anim>
                                    <p:animEffect transition="in" filter="fade">
                                      <p:cBhvr>
                                        <p:cTn id="181" dur="500"/>
                                        <p:tgtEl>
                                          <p:spTgt spid="73985"/>
                                        </p:tgtEl>
                                      </p:cBhvr>
                                    </p:animEffect>
                                  </p:childTnLst>
                                </p:cTn>
                              </p:par>
                            </p:childTnLst>
                          </p:cTn>
                        </p:par>
                      </p:childTnLst>
                    </p:cTn>
                  </p:par>
                </p:childTnLst>
              </p:cTn>
              <p:nextCondLst>
                <p:cond evt="onClick" delay="0">
                  <p:tgtEl>
                    <p:spTgt spid="73891"/>
                  </p:tgtEl>
                </p:cond>
              </p:nextCondLst>
            </p:seq>
            <p:seq concurrent="1" nextAc="seek">
              <p:cTn id="182" restart="whenNotActive" fill="hold" evtFilter="cancelBubble" nodeType="interactiveSeq">
                <p:stCondLst>
                  <p:cond evt="onClick" delay="0">
                    <p:tgtEl>
                      <p:spTgt spid="73914"/>
                    </p:tgtEl>
                  </p:cond>
                </p:stCondLst>
                <p:endSync evt="end" delay="0">
                  <p:rtn val="all"/>
                </p:endSync>
                <p:childTnLst>
                  <p:par>
                    <p:cTn id="183" fill="hold" nodeType="clickPar">
                      <p:stCondLst>
                        <p:cond delay="0"/>
                      </p:stCondLst>
                      <p:childTnLst>
                        <p:par>
                          <p:cTn id="184" fill="hold" nodeType="withGroup">
                            <p:stCondLst>
                              <p:cond delay="0"/>
                            </p:stCondLst>
                            <p:childTnLst>
                              <p:par>
                                <p:cTn id="185" presetID="49" presetClass="entr" presetSubtype="0" decel="100000" fill="hold" grpId="0" nodeType="clickEffect">
                                  <p:stCondLst>
                                    <p:cond delay="0"/>
                                  </p:stCondLst>
                                  <p:childTnLst>
                                    <p:set>
                                      <p:cBhvr>
                                        <p:cTn id="186" dur="1" fill="hold">
                                          <p:stCondLst>
                                            <p:cond delay="0"/>
                                          </p:stCondLst>
                                        </p:cTn>
                                        <p:tgtEl>
                                          <p:spTgt spid="73928"/>
                                        </p:tgtEl>
                                        <p:attrNameLst>
                                          <p:attrName>style.visibility</p:attrName>
                                        </p:attrNameLst>
                                      </p:cBhvr>
                                      <p:to>
                                        <p:strVal val="visible"/>
                                      </p:to>
                                    </p:set>
                                    <p:anim calcmode="lin" valueType="num">
                                      <p:cBhvr>
                                        <p:cTn id="187" dur="500" fill="hold"/>
                                        <p:tgtEl>
                                          <p:spTgt spid="73928"/>
                                        </p:tgtEl>
                                        <p:attrNameLst>
                                          <p:attrName>ppt_w</p:attrName>
                                        </p:attrNameLst>
                                      </p:cBhvr>
                                      <p:tavLst>
                                        <p:tav tm="0">
                                          <p:val>
                                            <p:fltVal val="0"/>
                                          </p:val>
                                        </p:tav>
                                        <p:tav tm="100000">
                                          <p:val>
                                            <p:strVal val="#ppt_w"/>
                                          </p:val>
                                        </p:tav>
                                      </p:tavLst>
                                    </p:anim>
                                    <p:anim calcmode="lin" valueType="num">
                                      <p:cBhvr>
                                        <p:cTn id="188" dur="500" fill="hold"/>
                                        <p:tgtEl>
                                          <p:spTgt spid="73928"/>
                                        </p:tgtEl>
                                        <p:attrNameLst>
                                          <p:attrName>ppt_h</p:attrName>
                                        </p:attrNameLst>
                                      </p:cBhvr>
                                      <p:tavLst>
                                        <p:tav tm="0">
                                          <p:val>
                                            <p:fltVal val="0"/>
                                          </p:val>
                                        </p:tav>
                                        <p:tav tm="100000">
                                          <p:val>
                                            <p:strVal val="#ppt_h"/>
                                          </p:val>
                                        </p:tav>
                                      </p:tavLst>
                                    </p:anim>
                                    <p:anim calcmode="lin" valueType="num">
                                      <p:cBhvr>
                                        <p:cTn id="189" dur="500" fill="hold"/>
                                        <p:tgtEl>
                                          <p:spTgt spid="73928"/>
                                        </p:tgtEl>
                                        <p:attrNameLst>
                                          <p:attrName>style.rotation</p:attrName>
                                        </p:attrNameLst>
                                      </p:cBhvr>
                                      <p:tavLst>
                                        <p:tav tm="0">
                                          <p:val>
                                            <p:fltVal val="360"/>
                                          </p:val>
                                        </p:tav>
                                        <p:tav tm="100000">
                                          <p:val>
                                            <p:fltVal val="0"/>
                                          </p:val>
                                        </p:tav>
                                      </p:tavLst>
                                    </p:anim>
                                    <p:animEffect transition="in" filter="fade">
                                      <p:cBhvr>
                                        <p:cTn id="190" dur="500"/>
                                        <p:tgtEl>
                                          <p:spTgt spid="73928"/>
                                        </p:tgtEl>
                                      </p:cBhvr>
                                    </p:animEffect>
                                  </p:childTnLst>
                                </p:cTn>
                              </p:par>
                              <p:par>
                                <p:cTn id="191" presetID="53" presetClass="entr" presetSubtype="0" fill="hold" nodeType="withEffect">
                                  <p:stCondLst>
                                    <p:cond delay="0"/>
                                  </p:stCondLst>
                                  <p:childTnLst>
                                    <p:set>
                                      <p:cBhvr>
                                        <p:cTn id="192" dur="1" fill="hold">
                                          <p:stCondLst>
                                            <p:cond delay="0"/>
                                          </p:stCondLst>
                                        </p:cTn>
                                        <p:tgtEl>
                                          <p:spTgt spid="73916"/>
                                        </p:tgtEl>
                                        <p:attrNameLst>
                                          <p:attrName>style.visibility</p:attrName>
                                        </p:attrNameLst>
                                      </p:cBhvr>
                                      <p:to>
                                        <p:strVal val="visible"/>
                                      </p:to>
                                    </p:set>
                                    <p:anim calcmode="lin" valueType="num">
                                      <p:cBhvr>
                                        <p:cTn id="193" dur="500" fill="hold"/>
                                        <p:tgtEl>
                                          <p:spTgt spid="73916"/>
                                        </p:tgtEl>
                                        <p:attrNameLst>
                                          <p:attrName>ppt_w</p:attrName>
                                        </p:attrNameLst>
                                      </p:cBhvr>
                                      <p:tavLst>
                                        <p:tav tm="0">
                                          <p:val>
                                            <p:fltVal val="0"/>
                                          </p:val>
                                        </p:tav>
                                        <p:tav tm="100000">
                                          <p:val>
                                            <p:strVal val="#ppt_w"/>
                                          </p:val>
                                        </p:tav>
                                      </p:tavLst>
                                    </p:anim>
                                    <p:anim calcmode="lin" valueType="num">
                                      <p:cBhvr>
                                        <p:cTn id="194" dur="500" fill="hold"/>
                                        <p:tgtEl>
                                          <p:spTgt spid="73916"/>
                                        </p:tgtEl>
                                        <p:attrNameLst>
                                          <p:attrName>ppt_h</p:attrName>
                                        </p:attrNameLst>
                                      </p:cBhvr>
                                      <p:tavLst>
                                        <p:tav tm="0">
                                          <p:val>
                                            <p:fltVal val="0"/>
                                          </p:val>
                                        </p:tav>
                                        <p:tav tm="100000">
                                          <p:val>
                                            <p:strVal val="#ppt_h"/>
                                          </p:val>
                                        </p:tav>
                                      </p:tavLst>
                                    </p:anim>
                                    <p:animEffect transition="in" filter="fade">
                                      <p:cBhvr>
                                        <p:cTn id="195" dur="500"/>
                                        <p:tgtEl>
                                          <p:spTgt spid="73916"/>
                                        </p:tgtEl>
                                      </p:cBhvr>
                                    </p:animEffect>
                                  </p:childTnLst>
                                  <p:subTnLst>
                                    <p:audio>
                                      <p:cMediaNode>
                                        <p:cTn display="0" masterRel="sameClick">
                                          <p:stCondLst>
                                            <p:cond evt="begin" delay="0">
                                              <p:tn val="191"/>
                                            </p:cond>
                                          </p:stCondLst>
                                          <p:endCondLst>
                                            <p:cond evt="onStopAudio" delay="0">
                                              <p:tgtEl>
                                                <p:sldTgt/>
                                              </p:tgtEl>
                                            </p:cond>
                                          </p:endCondLst>
                                        </p:cTn>
                                        <p:tgtEl>
                                          <p:sndTgt r:embed="rId2" name="chimes.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53" presetClass="entr" presetSubtype="0" fill="hold" nodeType="clickEffect">
                                  <p:stCondLst>
                                    <p:cond delay="0"/>
                                  </p:stCondLst>
                                  <p:childTnLst>
                                    <p:set>
                                      <p:cBhvr>
                                        <p:cTn id="199" dur="1" fill="hold">
                                          <p:stCondLst>
                                            <p:cond delay="0"/>
                                          </p:stCondLst>
                                        </p:cTn>
                                        <p:tgtEl>
                                          <p:spTgt spid="73922"/>
                                        </p:tgtEl>
                                        <p:attrNameLst>
                                          <p:attrName>style.visibility</p:attrName>
                                        </p:attrNameLst>
                                      </p:cBhvr>
                                      <p:to>
                                        <p:strVal val="visible"/>
                                      </p:to>
                                    </p:set>
                                    <p:anim calcmode="lin" valueType="num">
                                      <p:cBhvr>
                                        <p:cTn id="200" dur="500" fill="hold"/>
                                        <p:tgtEl>
                                          <p:spTgt spid="73922"/>
                                        </p:tgtEl>
                                        <p:attrNameLst>
                                          <p:attrName>ppt_w</p:attrName>
                                        </p:attrNameLst>
                                      </p:cBhvr>
                                      <p:tavLst>
                                        <p:tav tm="0">
                                          <p:val>
                                            <p:fltVal val="0"/>
                                          </p:val>
                                        </p:tav>
                                        <p:tav tm="100000">
                                          <p:val>
                                            <p:strVal val="#ppt_w"/>
                                          </p:val>
                                        </p:tav>
                                      </p:tavLst>
                                    </p:anim>
                                    <p:anim calcmode="lin" valueType="num">
                                      <p:cBhvr>
                                        <p:cTn id="201" dur="500" fill="hold"/>
                                        <p:tgtEl>
                                          <p:spTgt spid="73922"/>
                                        </p:tgtEl>
                                        <p:attrNameLst>
                                          <p:attrName>ppt_h</p:attrName>
                                        </p:attrNameLst>
                                      </p:cBhvr>
                                      <p:tavLst>
                                        <p:tav tm="0">
                                          <p:val>
                                            <p:fltVal val="0"/>
                                          </p:val>
                                        </p:tav>
                                        <p:tav tm="100000">
                                          <p:val>
                                            <p:strVal val="#ppt_h"/>
                                          </p:val>
                                        </p:tav>
                                      </p:tavLst>
                                    </p:anim>
                                    <p:animEffect transition="in" filter="fade">
                                      <p:cBhvr>
                                        <p:cTn id="202" dur="500"/>
                                        <p:tgtEl>
                                          <p:spTgt spid="73922"/>
                                        </p:tgtEl>
                                      </p:cBhvr>
                                    </p:animEffect>
                                  </p:childTnLst>
                                  <p:subTnLst>
                                    <p:audio>
                                      <p:cMediaNode>
                                        <p:cTn display="0" masterRel="sameClick">
                                          <p:stCondLst>
                                            <p:cond evt="begin" delay="0">
                                              <p:tn val="198"/>
                                            </p:cond>
                                          </p:stCondLst>
                                          <p:endCondLst>
                                            <p:cond evt="onStopAudio" delay="0">
                                              <p:tgtEl>
                                                <p:sldTgt/>
                                              </p:tgtEl>
                                            </p:cond>
                                          </p:endCondLst>
                                        </p:cTn>
                                        <p:tgtEl>
                                          <p:sndTgt r:embed="rId3" name="applause.wav"/>
                                        </p:tgtEl>
                                      </p:cMediaNode>
                                    </p:audio>
                                  </p:subTnLst>
                                </p:cTn>
                              </p:par>
                              <p:par>
                                <p:cTn id="203" presetID="12" presetClass="exit" presetSubtype="4" fill="hold" grpId="1" nodeType="withEffect">
                                  <p:stCondLst>
                                    <p:cond delay="0"/>
                                  </p:stCondLst>
                                  <p:childTnLst>
                                    <p:animEffect transition="out" filter="slide(fromBottom)">
                                      <p:cBhvr>
                                        <p:cTn id="204" dur="500"/>
                                        <p:tgtEl>
                                          <p:spTgt spid="73928"/>
                                        </p:tgtEl>
                                      </p:cBhvr>
                                    </p:animEffect>
                                    <p:set>
                                      <p:cBhvr>
                                        <p:cTn id="205" dur="1" fill="hold">
                                          <p:stCondLst>
                                            <p:cond delay="499"/>
                                          </p:stCondLst>
                                        </p:cTn>
                                        <p:tgtEl>
                                          <p:spTgt spid="73928"/>
                                        </p:tgtEl>
                                        <p:attrNameLst>
                                          <p:attrName>style.visibility</p:attrName>
                                        </p:attrNameLst>
                                      </p:cBhvr>
                                      <p:to>
                                        <p:strVal val="hidden"/>
                                      </p:to>
                                    </p:set>
                                  </p:childTnLst>
                                </p:cTn>
                              </p:par>
                              <p:par>
                                <p:cTn id="206" presetID="53" presetClass="entr" presetSubtype="0" fill="hold" nodeType="withEffect">
                                  <p:stCondLst>
                                    <p:cond delay="0"/>
                                  </p:stCondLst>
                                  <p:childTnLst>
                                    <p:set>
                                      <p:cBhvr>
                                        <p:cTn id="207" dur="1" fill="hold">
                                          <p:stCondLst>
                                            <p:cond delay="0"/>
                                          </p:stCondLst>
                                        </p:cTn>
                                        <p:tgtEl>
                                          <p:spTgt spid="73964"/>
                                        </p:tgtEl>
                                        <p:attrNameLst>
                                          <p:attrName>style.visibility</p:attrName>
                                        </p:attrNameLst>
                                      </p:cBhvr>
                                      <p:to>
                                        <p:strVal val="visible"/>
                                      </p:to>
                                    </p:set>
                                    <p:anim calcmode="lin" valueType="num">
                                      <p:cBhvr>
                                        <p:cTn id="208" dur="500" fill="hold"/>
                                        <p:tgtEl>
                                          <p:spTgt spid="73964"/>
                                        </p:tgtEl>
                                        <p:attrNameLst>
                                          <p:attrName>ppt_w</p:attrName>
                                        </p:attrNameLst>
                                      </p:cBhvr>
                                      <p:tavLst>
                                        <p:tav tm="0">
                                          <p:val>
                                            <p:fltVal val="0"/>
                                          </p:val>
                                        </p:tav>
                                        <p:tav tm="100000">
                                          <p:val>
                                            <p:strVal val="#ppt_w"/>
                                          </p:val>
                                        </p:tav>
                                      </p:tavLst>
                                    </p:anim>
                                    <p:anim calcmode="lin" valueType="num">
                                      <p:cBhvr>
                                        <p:cTn id="209" dur="500" fill="hold"/>
                                        <p:tgtEl>
                                          <p:spTgt spid="73964"/>
                                        </p:tgtEl>
                                        <p:attrNameLst>
                                          <p:attrName>ppt_h</p:attrName>
                                        </p:attrNameLst>
                                      </p:cBhvr>
                                      <p:tavLst>
                                        <p:tav tm="0">
                                          <p:val>
                                            <p:fltVal val="0"/>
                                          </p:val>
                                        </p:tav>
                                        <p:tav tm="100000">
                                          <p:val>
                                            <p:strVal val="#ppt_h"/>
                                          </p:val>
                                        </p:tav>
                                      </p:tavLst>
                                    </p:anim>
                                    <p:animEffect transition="in" filter="fade">
                                      <p:cBhvr>
                                        <p:cTn id="210" dur="500"/>
                                        <p:tgtEl>
                                          <p:spTgt spid="73964"/>
                                        </p:tgtEl>
                                      </p:cBhvr>
                                    </p:animEffect>
                                  </p:childTnLst>
                                </p:cTn>
                              </p:par>
                            </p:childTnLst>
                          </p:cTn>
                        </p:par>
                      </p:childTnLst>
                    </p:cTn>
                  </p:par>
                </p:childTnLst>
              </p:cTn>
              <p:nextCondLst>
                <p:cond evt="onClick" delay="0">
                  <p:tgtEl>
                    <p:spTgt spid="73914"/>
                  </p:tgtEl>
                </p:cond>
              </p:nextCondLst>
            </p:seq>
            <p:seq concurrent="1" nextAc="seek">
              <p:cTn id="211" restart="whenNotActive" fill="hold" evtFilter="cancelBubble" nodeType="interactiveSeq">
                <p:stCondLst>
                  <p:cond evt="onClick" delay="0">
                    <p:tgtEl>
                      <p:spTgt spid="73992"/>
                    </p:tgtEl>
                  </p:cond>
                </p:stCondLst>
                <p:endSync evt="end" delay="0">
                  <p:rtn val="all"/>
                </p:endSync>
                <p:childTnLst>
                  <p:par>
                    <p:cTn id="212" fill="hold" nodeType="clickPar">
                      <p:stCondLst>
                        <p:cond delay="0"/>
                      </p:stCondLst>
                      <p:childTnLst>
                        <p:par>
                          <p:cTn id="213" fill="hold" nodeType="withGroup">
                            <p:stCondLst>
                              <p:cond delay="0"/>
                            </p:stCondLst>
                            <p:childTnLst>
                              <p:par>
                                <p:cTn id="214" presetID="17" presetClass="entr" presetSubtype="10" fill="hold" nodeType="clickEffect">
                                  <p:stCondLst>
                                    <p:cond delay="0"/>
                                  </p:stCondLst>
                                  <p:childTnLst>
                                    <p:set>
                                      <p:cBhvr>
                                        <p:cTn id="215" dur="1" fill="hold">
                                          <p:stCondLst>
                                            <p:cond delay="0"/>
                                          </p:stCondLst>
                                        </p:cTn>
                                        <p:tgtEl>
                                          <p:spTgt spid="73996"/>
                                        </p:tgtEl>
                                        <p:attrNameLst>
                                          <p:attrName>style.visibility</p:attrName>
                                        </p:attrNameLst>
                                      </p:cBhvr>
                                      <p:to>
                                        <p:strVal val="visible"/>
                                      </p:to>
                                    </p:set>
                                    <p:anim calcmode="lin" valueType="num">
                                      <p:cBhvr>
                                        <p:cTn id="216" dur="500" fill="hold"/>
                                        <p:tgtEl>
                                          <p:spTgt spid="73996"/>
                                        </p:tgtEl>
                                        <p:attrNameLst>
                                          <p:attrName>ppt_w</p:attrName>
                                        </p:attrNameLst>
                                      </p:cBhvr>
                                      <p:tavLst>
                                        <p:tav tm="0">
                                          <p:val>
                                            <p:fltVal val="0"/>
                                          </p:val>
                                        </p:tav>
                                        <p:tav tm="100000">
                                          <p:val>
                                            <p:strVal val="#ppt_w"/>
                                          </p:val>
                                        </p:tav>
                                      </p:tavLst>
                                    </p:anim>
                                    <p:anim calcmode="lin" valueType="num">
                                      <p:cBhvr>
                                        <p:cTn id="217" dur="500" fill="hold"/>
                                        <p:tgtEl>
                                          <p:spTgt spid="73996"/>
                                        </p:tgtEl>
                                        <p:attrNameLst>
                                          <p:attrName>ppt_h</p:attrName>
                                        </p:attrNameLst>
                                      </p:cBhvr>
                                      <p:tavLst>
                                        <p:tav tm="0">
                                          <p:val>
                                            <p:strVal val="#ppt_h"/>
                                          </p:val>
                                        </p:tav>
                                        <p:tav tm="100000">
                                          <p:val>
                                            <p:strVal val="#ppt_h"/>
                                          </p:val>
                                        </p:tav>
                                      </p:tavLst>
                                    </p:anim>
                                  </p:childTnLst>
                                </p:cTn>
                              </p:par>
                              <p:par>
                                <p:cTn id="218" presetID="17" presetClass="entr" presetSubtype="10" fill="hold" nodeType="withEffect">
                                  <p:stCondLst>
                                    <p:cond delay="0"/>
                                  </p:stCondLst>
                                  <p:childTnLst>
                                    <p:set>
                                      <p:cBhvr>
                                        <p:cTn id="219" dur="1" fill="hold">
                                          <p:stCondLst>
                                            <p:cond delay="0"/>
                                          </p:stCondLst>
                                        </p:cTn>
                                        <p:tgtEl>
                                          <p:spTgt spid="73999"/>
                                        </p:tgtEl>
                                        <p:attrNameLst>
                                          <p:attrName>style.visibility</p:attrName>
                                        </p:attrNameLst>
                                      </p:cBhvr>
                                      <p:to>
                                        <p:strVal val="visible"/>
                                      </p:to>
                                    </p:set>
                                    <p:anim calcmode="lin" valueType="num">
                                      <p:cBhvr>
                                        <p:cTn id="220" dur="500" fill="hold"/>
                                        <p:tgtEl>
                                          <p:spTgt spid="73999"/>
                                        </p:tgtEl>
                                        <p:attrNameLst>
                                          <p:attrName>ppt_w</p:attrName>
                                        </p:attrNameLst>
                                      </p:cBhvr>
                                      <p:tavLst>
                                        <p:tav tm="0">
                                          <p:val>
                                            <p:fltVal val="0"/>
                                          </p:val>
                                        </p:tav>
                                        <p:tav tm="100000">
                                          <p:val>
                                            <p:strVal val="#ppt_w"/>
                                          </p:val>
                                        </p:tav>
                                      </p:tavLst>
                                    </p:anim>
                                    <p:anim calcmode="lin" valueType="num">
                                      <p:cBhvr>
                                        <p:cTn id="221" dur="500" fill="hold"/>
                                        <p:tgtEl>
                                          <p:spTgt spid="73999"/>
                                        </p:tgtEl>
                                        <p:attrNameLst>
                                          <p:attrName>ppt_h</p:attrName>
                                        </p:attrNameLst>
                                      </p:cBhvr>
                                      <p:tavLst>
                                        <p:tav tm="0">
                                          <p:val>
                                            <p:strVal val="#ppt_h"/>
                                          </p:val>
                                        </p:tav>
                                        <p:tav tm="100000">
                                          <p:val>
                                            <p:strVal val="#ppt_h"/>
                                          </p:val>
                                        </p:tav>
                                      </p:tavLst>
                                    </p:anim>
                                  </p:childTnLst>
                                </p:cTn>
                              </p:par>
                              <p:par>
                                <p:cTn id="222" presetID="17" presetClass="entr" presetSubtype="10" fill="hold" nodeType="withEffect">
                                  <p:stCondLst>
                                    <p:cond delay="0"/>
                                  </p:stCondLst>
                                  <p:childTnLst>
                                    <p:set>
                                      <p:cBhvr>
                                        <p:cTn id="223" dur="1" fill="hold">
                                          <p:stCondLst>
                                            <p:cond delay="0"/>
                                          </p:stCondLst>
                                        </p:cTn>
                                        <p:tgtEl>
                                          <p:spTgt spid="74002"/>
                                        </p:tgtEl>
                                        <p:attrNameLst>
                                          <p:attrName>style.visibility</p:attrName>
                                        </p:attrNameLst>
                                      </p:cBhvr>
                                      <p:to>
                                        <p:strVal val="visible"/>
                                      </p:to>
                                    </p:set>
                                    <p:anim calcmode="lin" valueType="num">
                                      <p:cBhvr>
                                        <p:cTn id="224" dur="500" fill="hold"/>
                                        <p:tgtEl>
                                          <p:spTgt spid="74002"/>
                                        </p:tgtEl>
                                        <p:attrNameLst>
                                          <p:attrName>ppt_w</p:attrName>
                                        </p:attrNameLst>
                                      </p:cBhvr>
                                      <p:tavLst>
                                        <p:tav tm="0">
                                          <p:val>
                                            <p:fltVal val="0"/>
                                          </p:val>
                                        </p:tav>
                                        <p:tav tm="100000">
                                          <p:val>
                                            <p:strVal val="#ppt_w"/>
                                          </p:val>
                                        </p:tav>
                                      </p:tavLst>
                                    </p:anim>
                                    <p:anim calcmode="lin" valueType="num">
                                      <p:cBhvr>
                                        <p:cTn id="225" dur="500" fill="hold"/>
                                        <p:tgtEl>
                                          <p:spTgt spid="74002"/>
                                        </p:tgtEl>
                                        <p:attrNameLst>
                                          <p:attrName>ppt_h</p:attrName>
                                        </p:attrNameLst>
                                      </p:cBhvr>
                                      <p:tavLst>
                                        <p:tav tm="0">
                                          <p:val>
                                            <p:strVal val="#ppt_h"/>
                                          </p:val>
                                        </p:tav>
                                        <p:tav tm="100000">
                                          <p:val>
                                            <p:strVal val="#ppt_h"/>
                                          </p:val>
                                        </p:tav>
                                      </p:tavLst>
                                    </p:anim>
                                  </p:childTnLst>
                                </p:cTn>
                              </p:par>
                              <p:par>
                                <p:cTn id="226" presetID="17" presetClass="entr" presetSubtype="10" fill="hold" nodeType="withEffect">
                                  <p:stCondLst>
                                    <p:cond delay="0"/>
                                  </p:stCondLst>
                                  <p:childTnLst>
                                    <p:set>
                                      <p:cBhvr>
                                        <p:cTn id="227" dur="1" fill="hold">
                                          <p:stCondLst>
                                            <p:cond delay="0"/>
                                          </p:stCondLst>
                                        </p:cTn>
                                        <p:tgtEl>
                                          <p:spTgt spid="74005"/>
                                        </p:tgtEl>
                                        <p:attrNameLst>
                                          <p:attrName>style.visibility</p:attrName>
                                        </p:attrNameLst>
                                      </p:cBhvr>
                                      <p:to>
                                        <p:strVal val="visible"/>
                                      </p:to>
                                    </p:set>
                                    <p:anim calcmode="lin" valueType="num">
                                      <p:cBhvr>
                                        <p:cTn id="228" dur="500" fill="hold"/>
                                        <p:tgtEl>
                                          <p:spTgt spid="74005"/>
                                        </p:tgtEl>
                                        <p:attrNameLst>
                                          <p:attrName>ppt_w</p:attrName>
                                        </p:attrNameLst>
                                      </p:cBhvr>
                                      <p:tavLst>
                                        <p:tav tm="0">
                                          <p:val>
                                            <p:fltVal val="0"/>
                                          </p:val>
                                        </p:tav>
                                        <p:tav tm="100000">
                                          <p:val>
                                            <p:strVal val="#ppt_w"/>
                                          </p:val>
                                        </p:tav>
                                      </p:tavLst>
                                    </p:anim>
                                    <p:anim calcmode="lin" valueType="num">
                                      <p:cBhvr>
                                        <p:cTn id="229" dur="500" fill="hold"/>
                                        <p:tgtEl>
                                          <p:spTgt spid="74005"/>
                                        </p:tgtEl>
                                        <p:attrNameLst>
                                          <p:attrName>ppt_h</p:attrName>
                                        </p:attrNameLst>
                                      </p:cBhvr>
                                      <p:tavLst>
                                        <p:tav tm="0">
                                          <p:val>
                                            <p:strVal val="#ppt_h"/>
                                          </p:val>
                                        </p:tav>
                                        <p:tav tm="100000">
                                          <p:val>
                                            <p:strVal val="#ppt_h"/>
                                          </p:val>
                                        </p:tav>
                                      </p:tavLst>
                                    </p:anim>
                                  </p:childTnLst>
                                </p:cTn>
                              </p:par>
                              <p:par>
                                <p:cTn id="230" presetID="17" presetClass="entr" presetSubtype="10" fill="hold" nodeType="withEffect">
                                  <p:stCondLst>
                                    <p:cond delay="0"/>
                                  </p:stCondLst>
                                  <p:childTnLst>
                                    <p:set>
                                      <p:cBhvr>
                                        <p:cTn id="231" dur="1" fill="hold">
                                          <p:stCondLst>
                                            <p:cond delay="0"/>
                                          </p:stCondLst>
                                        </p:cTn>
                                        <p:tgtEl>
                                          <p:spTgt spid="74008"/>
                                        </p:tgtEl>
                                        <p:attrNameLst>
                                          <p:attrName>style.visibility</p:attrName>
                                        </p:attrNameLst>
                                      </p:cBhvr>
                                      <p:to>
                                        <p:strVal val="visible"/>
                                      </p:to>
                                    </p:set>
                                    <p:anim calcmode="lin" valueType="num">
                                      <p:cBhvr>
                                        <p:cTn id="232" dur="500" fill="hold"/>
                                        <p:tgtEl>
                                          <p:spTgt spid="74008"/>
                                        </p:tgtEl>
                                        <p:attrNameLst>
                                          <p:attrName>ppt_w</p:attrName>
                                        </p:attrNameLst>
                                      </p:cBhvr>
                                      <p:tavLst>
                                        <p:tav tm="0">
                                          <p:val>
                                            <p:fltVal val="0"/>
                                          </p:val>
                                        </p:tav>
                                        <p:tav tm="100000">
                                          <p:val>
                                            <p:strVal val="#ppt_w"/>
                                          </p:val>
                                        </p:tav>
                                      </p:tavLst>
                                    </p:anim>
                                    <p:anim calcmode="lin" valueType="num">
                                      <p:cBhvr>
                                        <p:cTn id="233" dur="500" fill="hold"/>
                                        <p:tgtEl>
                                          <p:spTgt spid="74008"/>
                                        </p:tgtEl>
                                        <p:attrNameLst>
                                          <p:attrName>ppt_h</p:attrName>
                                        </p:attrNameLst>
                                      </p:cBhvr>
                                      <p:tavLst>
                                        <p:tav tm="0">
                                          <p:val>
                                            <p:strVal val="#ppt_h"/>
                                          </p:val>
                                        </p:tav>
                                        <p:tav tm="100000">
                                          <p:val>
                                            <p:strVal val="#ppt_h"/>
                                          </p:val>
                                        </p:tav>
                                      </p:tavLst>
                                    </p:anim>
                                  </p:childTnLst>
                                </p:cTn>
                              </p:par>
                              <p:par>
                                <p:cTn id="234" presetID="17" presetClass="entr" presetSubtype="10" fill="hold" nodeType="withEffect">
                                  <p:stCondLst>
                                    <p:cond delay="0"/>
                                  </p:stCondLst>
                                  <p:childTnLst>
                                    <p:set>
                                      <p:cBhvr>
                                        <p:cTn id="235" dur="1" fill="hold">
                                          <p:stCondLst>
                                            <p:cond delay="0"/>
                                          </p:stCondLst>
                                        </p:cTn>
                                        <p:tgtEl>
                                          <p:spTgt spid="74011"/>
                                        </p:tgtEl>
                                        <p:attrNameLst>
                                          <p:attrName>style.visibility</p:attrName>
                                        </p:attrNameLst>
                                      </p:cBhvr>
                                      <p:to>
                                        <p:strVal val="visible"/>
                                      </p:to>
                                    </p:set>
                                    <p:anim calcmode="lin" valueType="num">
                                      <p:cBhvr>
                                        <p:cTn id="236" dur="500" fill="hold"/>
                                        <p:tgtEl>
                                          <p:spTgt spid="74011"/>
                                        </p:tgtEl>
                                        <p:attrNameLst>
                                          <p:attrName>ppt_w</p:attrName>
                                        </p:attrNameLst>
                                      </p:cBhvr>
                                      <p:tavLst>
                                        <p:tav tm="0">
                                          <p:val>
                                            <p:fltVal val="0"/>
                                          </p:val>
                                        </p:tav>
                                        <p:tav tm="100000">
                                          <p:val>
                                            <p:strVal val="#ppt_w"/>
                                          </p:val>
                                        </p:tav>
                                      </p:tavLst>
                                    </p:anim>
                                    <p:anim calcmode="lin" valueType="num">
                                      <p:cBhvr>
                                        <p:cTn id="237" dur="500" fill="hold"/>
                                        <p:tgtEl>
                                          <p:spTgt spid="74011"/>
                                        </p:tgtEl>
                                        <p:attrNameLst>
                                          <p:attrName>ppt_h</p:attrName>
                                        </p:attrNameLst>
                                      </p:cBhvr>
                                      <p:tavLst>
                                        <p:tav tm="0">
                                          <p:val>
                                            <p:strVal val="#ppt_h"/>
                                          </p:val>
                                        </p:tav>
                                        <p:tav tm="100000">
                                          <p:val>
                                            <p:strVal val="#ppt_h"/>
                                          </p:val>
                                        </p:tav>
                                      </p:tavLst>
                                    </p:anim>
                                  </p:childTnLst>
                                </p:cTn>
                              </p:par>
                              <p:par>
                                <p:cTn id="238" presetID="17" presetClass="entr" presetSubtype="10" fill="hold" nodeType="withEffect">
                                  <p:stCondLst>
                                    <p:cond delay="0"/>
                                  </p:stCondLst>
                                  <p:childTnLst>
                                    <p:set>
                                      <p:cBhvr>
                                        <p:cTn id="239" dur="1" fill="hold">
                                          <p:stCondLst>
                                            <p:cond delay="0"/>
                                          </p:stCondLst>
                                        </p:cTn>
                                        <p:tgtEl>
                                          <p:spTgt spid="74014"/>
                                        </p:tgtEl>
                                        <p:attrNameLst>
                                          <p:attrName>style.visibility</p:attrName>
                                        </p:attrNameLst>
                                      </p:cBhvr>
                                      <p:to>
                                        <p:strVal val="visible"/>
                                      </p:to>
                                    </p:set>
                                    <p:anim calcmode="lin" valueType="num">
                                      <p:cBhvr>
                                        <p:cTn id="240" dur="500" fill="hold"/>
                                        <p:tgtEl>
                                          <p:spTgt spid="74014"/>
                                        </p:tgtEl>
                                        <p:attrNameLst>
                                          <p:attrName>ppt_w</p:attrName>
                                        </p:attrNameLst>
                                      </p:cBhvr>
                                      <p:tavLst>
                                        <p:tav tm="0">
                                          <p:val>
                                            <p:fltVal val="0"/>
                                          </p:val>
                                        </p:tav>
                                        <p:tav tm="100000">
                                          <p:val>
                                            <p:strVal val="#ppt_w"/>
                                          </p:val>
                                        </p:tav>
                                      </p:tavLst>
                                    </p:anim>
                                    <p:anim calcmode="lin" valueType="num">
                                      <p:cBhvr>
                                        <p:cTn id="241" dur="500" fill="hold"/>
                                        <p:tgtEl>
                                          <p:spTgt spid="74014"/>
                                        </p:tgtEl>
                                        <p:attrNameLst>
                                          <p:attrName>ppt_h</p:attrName>
                                        </p:attrNameLst>
                                      </p:cBhvr>
                                      <p:tavLst>
                                        <p:tav tm="0">
                                          <p:val>
                                            <p:strVal val="#ppt_h"/>
                                          </p:val>
                                        </p:tav>
                                        <p:tav tm="100000">
                                          <p:val>
                                            <p:strVal val="#ppt_h"/>
                                          </p:val>
                                        </p:tav>
                                      </p:tavLst>
                                    </p:anim>
                                  </p:childTnLst>
                                </p:cTn>
                              </p:par>
                              <p:par>
                                <p:cTn id="242" presetID="17" presetClass="entr" presetSubtype="10" fill="hold" nodeType="withEffect">
                                  <p:stCondLst>
                                    <p:cond delay="0"/>
                                  </p:stCondLst>
                                  <p:childTnLst>
                                    <p:set>
                                      <p:cBhvr>
                                        <p:cTn id="243" dur="1" fill="hold">
                                          <p:stCondLst>
                                            <p:cond delay="0"/>
                                          </p:stCondLst>
                                        </p:cTn>
                                        <p:tgtEl>
                                          <p:spTgt spid="74017"/>
                                        </p:tgtEl>
                                        <p:attrNameLst>
                                          <p:attrName>style.visibility</p:attrName>
                                        </p:attrNameLst>
                                      </p:cBhvr>
                                      <p:to>
                                        <p:strVal val="visible"/>
                                      </p:to>
                                    </p:set>
                                    <p:anim calcmode="lin" valueType="num">
                                      <p:cBhvr>
                                        <p:cTn id="244" dur="500" fill="hold"/>
                                        <p:tgtEl>
                                          <p:spTgt spid="74017"/>
                                        </p:tgtEl>
                                        <p:attrNameLst>
                                          <p:attrName>ppt_w</p:attrName>
                                        </p:attrNameLst>
                                      </p:cBhvr>
                                      <p:tavLst>
                                        <p:tav tm="0">
                                          <p:val>
                                            <p:fltVal val="0"/>
                                          </p:val>
                                        </p:tav>
                                        <p:tav tm="100000">
                                          <p:val>
                                            <p:strVal val="#ppt_w"/>
                                          </p:val>
                                        </p:tav>
                                      </p:tavLst>
                                    </p:anim>
                                    <p:anim calcmode="lin" valueType="num">
                                      <p:cBhvr>
                                        <p:cTn id="245" dur="500" fill="hold"/>
                                        <p:tgtEl>
                                          <p:spTgt spid="74017"/>
                                        </p:tgtEl>
                                        <p:attrNameLst>
                                          <p:attrName>ppt_h</p:attrName>
                                        </p:attrNameLst>
                                      </p:cBhvr>
                                      <p:tavLst>
                                        <p:tav tm="0">
                                          <p:val>
                                            <p:strVal val="#ppt_h"/>
                                          </p:val>
                                        </p:tav>
                                        <p:tav tm="100000">
                                          <p:val>
                                            <p:strVal val="#ppt_h"/>
                                          </p:val>
                                        </p:tav>
                                      </p:tavLst>
                                    </p:anim>
                                  </p:childTnLst>
                                </p:cTn>
                              </p:par>
                              <p:par>
                                <p:cTn id="246" presetID="17" presetClass="entr" presetSubtype="10" fill="hold" nodeType="withEffect">
                                  <p:stCondLst>
                                    <p:cond delay="0"/>
                                  </p:stCondLst>
                                  <p:childTnLst>
                                    <p:set>
                                      <p:cBhvr>
                                        <p:cTn id="247" dur="1" fill="hold">
                                          <p:stCondLst>
                                            <p:cond delay="0"/>
                                          </p:stCondLst>
                                        </p:cTn>
                                        <p:tgtEl>
                                          <p:spTgt spid="74020"/>
                                        </p:tgtEl>
                                        <p:attrNameLst>
                                          <p:attrName>style.visibility</p:attrName>
                                        </p:attrNameLst>
                                      </p:cBhvr>
                                      <p:to>
                                        <p:strVal val="visible"/>
                                      </p:to>
                                    </p:set>
                                    <p:anim calcmode="lin" valueType="num">
                                      <p:cBhvr>
                                        <p:cTn id="248" dur="500" fill="hold"/>
                                        <p:tgtEl>
                                          <p:spTgt spid="74020"/>
                                        </p:tgtEl>
                                        <p:attrNameLst>
                                          <p:attrName>ppt_w</p:attrName>
                                        </p:attrNameLst>
                                      </p:cBhvr>
                                      <p:tavLst>
                                        <p:tav tm="0">
                                          <p:val>
                                            <p:fltVal val="0"/>
                                          </p:val>
                                        </p:tav>
                                        <p:tav tm="100000">
                                          <p:val>
                                            <p:strVal val="#ppt_w"/>
                                          </p:val>
                                        </p:tav>
                                      </p:tavLst>
                                    </p:anim>
                                    <p:anim calcmode="lin" valueType="num">
                                      <p:cBhvr>
                                        <p:cTn id="249" dur="500" fill="hold"/>
                                        <p:tgtEl>
                                          <p:spTgt spid="74020"/>
                                        </p:tgtEl>
                                        <p:attrNameLst>
                                          <p:attrName>ppt_h</p:attrName>
                                        </p:attrNameLst>
                                      </p:cBhvr>
                                      <p:tavLst>
                                        <p:tav tm="0">
                                          <p:val>
                                            <p:strVal val="#ppt_h"/>
                                          </p:val>
                                        </p:tav>
                                        <p:tav tm="100000">
                                          <p:val>
                                            <p:strVal val="#ppt_h"/>
                                          </p:val>
                                        </p:tav>
                                      </p:tavLst>
                                    </p:anim>
                                  </p:childTnLst>
                                </p:cTn>
                              </p:par>
                              <p:par>
                                <p:cTn id="250" presetID="17" presetClass="entr" presetSubtype="10" fill="hold" nodeType="withEffect">
                                  <p:stCondLst>
                                    <p:cond delay="0"/>
                                  </p:stCondLst>
                                  <p:childTnLst>
                                    <p:set>
                                      <p:cBhvr>
                                        <p:cTn id="251" dur="1" fill="hold">
                                          <p:stCondLst>
                                            <p:cond delay="0"/>
                                          </p:stCondLst>
                                        </p:cTn>
                                        <p:tgtEl>
                                          <p:spTgt spid="74023"/>
                                        </p:tgtEl>
                                        <p:attrNameLst>
                                          <p:attrName>style.visibility</p:attrName>
                                        </p:attrNameLst>
                                      </p:cBhvr>
                                      <p:to>
                                        <p:strVal val="visible"/>
                                      </p:to>
                                    </p:set>
                                    <p:anim calcmode="lin" valueType="num">
                                      <p:cBhvr>
                                        <p:cTn id="252" dur="500" fill="hold"/>
                                        <p:tgtEl>
                                          <p:spTgt spid="74023"/>
                                        </p:tgtEl>
                                        <p:attrNameLst>
                                          <p:attrName>ppt_w</p:attrName>
                                        </p:attrNameLst>
                                      </p:cBhvr>
                                      <p:tavLst>
                                        <p:tav tm="0">
                                          <p:val>
                                            <p:fltVal val="0"/>
                                          </p:val>
                                        </p:tav>
                                        <p:tav tm="100000">
                                          <p:val>
                                            <p:strVal val="#ppt_w"/>
                                          </p:val>
                                        </p:tav>
                                      </p:tavLst>
                                    </p:anim>
                                    <p:anim calcmode="lin" valueType="num">
                                      <p:cBhvr>
                                        <p:cTn id="253" dur="500" fill="hold"/>
                                        <p:tgtEl>
                                          <p:spTgt spid="74023"/>
                                        </p:tgtEl>
                                        <p:attrNameLst>
                                          <p:attrName>ppt_h</p:attrName>
                                        </p:attrNameLst>
                                      </p:cBhvr>
                                      <p:tavLst>
                                        <p:tav tm="0">
                                          <p:val>
                                            <p:strVal val="#ppt_h"/>
                                          </p:val>
                                        </p:tav>
                                        <p:tav tm="100000">
                                          <p:val>
                                            <p:strVal val="#ppt_h"/>
                                          </p:val>
                                        </p:tav>
                                      </p:tavLst>
                                    </p:anim>
                                  </p:childTnLst>
                                </p:cTn>
                              </p:par>
                              <p:par>
                                <p:cTn id="254" presetID="32" presetClass="emph" presetSubtype="0" repeatCount="indefinite" fill="hold" nodeType="withEffect">
                                  <p:stCondLst>
                                    <p:cond delay="0"/>
                                  </p:stCondLst>
                                  <p:childTnLst>
                                    <p:animClr clrSpc="rgb" dir="cw">
                                      <p:cBhvr override="childStyle">
                                        <p:cTn id="255" dur="100" fill="hold"/>
                                        <p:tgtEl>
                                          <p:spTgt spid="73996"/>
                                        </p:tgtEl>
                                        <p:attrNameLst>
                                          <p:attrName>style.color</p:attrName>
                                        </p:attrNameLst>
                                      </p:cBhvr>
                                      <p:to>
                                        <a:schemeClr val="accent2"/>
                                      </p:to>
                                    </p:animClr>
                                    <p:animClr clrSpc="rgb" dir="cw">
                                      <p:cBhvr>
                                        <p:cTn id="256" dur="100" fill="hold"/>
                                        <p:tgtEl>
                                          <p:spTgt spid="73996"/>
                                        </p:tgtEl>
                                        <p:attrNameLst>
                                          <p:attrName>fillcolor</p:attrName>
                                        </p:attrNameLst>
                                      </p:cBhvr>
                                      <p:to>
                                        <a:schemeClr val="accent2"/>
                                      </p:to>
                                    </p:animClr>
                                    <p:set>
                                      <p:cBhvr>
                                        <p:cTn id="257" dur="100" fill="hold"/>
                                        <p:tgtEl>
                                          <p:spTgt spid="73996"/>
                                        </p:tgtEl>
                                        <p:attrNameLst>
                                          <p:attrName>fill.type</p:attrName>
                                        </p:attrNameLst>
                                      </p:cBhvr>
                                      <p:to>
                                        <p:strVal val="solid"/>
                                      </p:to>
                                    </p:set>
                                    <p:set>
                                      <p:cBhvr>
                                        <p:cTn id="258" dur="100" fill="hold"/>
                                        <p:tgtEl>
                                          <p:spTgt spid="73996"/>
                                        </p:tgtEl>
                                        <p:attrNameLst>
                                          <p:attrName>fill.on</p:attrName>
                                        </p:attrNameLst>
                                      </p:cBhvr>
                                      <p:to>
                                        <p:strVal val="true"/>
                                      </p:to>
                                    </p:set>
                                    <p:animRot by="120000">
                                      <p:cBhvr>
                                        <p:cTn id="259" dur="100" fill="hold">
                                          <p:stCondLst>
                                            <p:cond delay="0"/>
                                          </p:stCondLst>
                                        </p:cTn>
                                        <p:tgtEl>
                                          <p:spTgt spid="73996"/>
                                        </p:tgtEl>
                                        <p:attrNameLst>
                                          <p:attrName>r</p:attrName>
                                        </p:attrNameLst>
                                      </p:cBhvr>
                                    </p:animRot>
                                    <p:animRot by="-240000">
                                      <p:cBhvr>
                                        <p:cTn id="260" dur="200" fill="hold">
                                          <p:stCondLst>
                                            <p:cond delay="200"/>
                                          </p:stCondLst>
                                        </p:cTn>
                                        <p:tgtEl>
                                          <p:spTgt spid="73996"/>
                                        </p:tgtEl>
                                        <p:attrNameLst>
                                          <p:attrName>r</p:attrName>
                                        </p:attrNameLst>
                                      </p:cBhvr>
                                    </p:animRot>
                                    <p:animRot by="240000">
                                      <p:cBhvr>
                                        <p:cTn id="261" dur="200" fill="hold">
                                          <p:stCondLst>
                                            <p:cond delay="400"/>
                                          </p:stCondLst>
                                        </p:cTn>
                                        <p:tgtEl>
                                          <p:spTgt spid="73996"/>
                                        </p:tgtEl>
                                        <p:attrNameLst>
                                          <p:attrName>r</p:attrName>
                                        </p:attrNameLst>
                                      </p:cBhvr>
                                    </p:animRot>
                                    <p:animRot by="-240000">
                                      <p:cBhvr>
                                        <p:cTn id="262" dur="200" fill="hold">
                                          <p:stCondLst>
                                            <p:cond delay="600"/>
                                          </p:stCondLst>
                                        </p:cTn>
                                        <p:tgtEl>
                                          <p:spTgt spid="73996"/>
                                        </p:tgtEl>
                                        <p:attrNameLst>
                                          <p:attrName>r</p:attrName>
                                        </p:attrNameLst>
                                      </p:cBhvr>
                                    </p:animRot>
                                    <p:animRot by="120000">
                                      <p:cBhvr>
                                        <p:cTn id="263" dur="200" fill="hold">
                                          <p:stCondLst>
                                            <p:cond delay="800"/>
                                          </p:stCondLst>
                                        </p:cTn>
                                        <p:tgtEl>
                                          <p:spTgt spid="73996"/>
                                        </p:tgtEl>
                                        <p:attrNameLst>
                                          <p:attrName>r</p:attrName>
                                        </p:attrNameLst>
                                      </p:cBhvr>
                                    </p:animRot>
                                  </p:childTnLst>
                                  <p:subTnLst>
                                    <p:audio>
                                      <p:cMediaNode>
                                        <p:cTn display="0" masterRel="sameClick">
                                          <p:stCondLst>
                                            <p:cond evt="begin" delay="0">
                                              <p:tn val="254"/>
                                            </p:cond>
                                          </p:stCondLst>
                                          <p:endCondLst>
                                            <p:cond evt="onStopAudio" delay="0">
                                              <p:tgtEl>
                                                <p:sldTgt/>
                                              </p:tgtEl>
                                            </p:cond>
                                          </p:endCondLst>
                                        </p:cTn>
                                        <p:tgtEl>
                                          <p:sndTgt r:embed="rId3" name="applause.wav"/>
                                        </p:tgtEl>
                                      </p:cMediaNode>
                                    </p:audio>
                                  </p:subTnLst>
                                </p:cTn>
                              </p:par>
                              <p:par>
                                <p:cTn id="264" presetID="32" presetClass="emph" presetSubtype="0" repeatCount="indefinite" fill="hold" nodeType="withEffect">
                                  <p:stCondLst>
                                    <p:cond delay="0"/>
                                  </p:stCondLst>
                                  <p:childTnLst>
                                    <p:animClr clrSpc="rgb" dir="cw">
                                      <p:cBhvr override="childStyle">
                                        <p:cTn id="265" dur="100" fill="hold"/>
                                        <p:tgtEl>
                                          <p:spTgt spid="73999"/>
                                        </p:tgtEl>
                                        <p:attrNameLst>
                                          <p:attrName>style.color</p:attrName>
                                        </p:attrNameLst>
                                      </p:cBhvr>
                                      <p:to>
                                        <a:schemeClr val="accent2"/>
                                      </p:to>
                                    </p:animClr>
                                    <p:animClr clrSpc="rgb" dir="cw">
                                      <p:cBhvr>
                                        <p:cTn id="266" dur="100" fill="hold"/>
                                        <p:tgtEl>
                                          <p:spTgt spid="73999"/>
                                        </p:tgtEl>
                                        <p:attrNameLst>
                                          <p:attrName>fillcolor</p:attrName>
                                        </p:attrNameLst>
                                      </p:cBhvr>
                                      <p:to>
                                        <a:schemeClr val="accent2"/>
                                      </p:to>
                                    </p:animClr>
                                    <p:set>
                                      <p:cBhvr>
                                        <p:cTn id="267" dur="100" fill="hold"/>
                                        <p:tgtEl>
                                          <p:spTgt spid="73999"/>
                                        </p:tgtEl>
                                        <p:attrNameLst>
                                          <p:attrName>fill.type</p:attrName>
                                        </p:attrNameLst>
                                      </p:cBhvr>
                                      <p:to>
                                        <p:strVal val="solid"/>
                                      </p:to>
                                    </p:set>
                                    <p:set>
                                      <p:cBhvr>
                                        <p:cTn id="268" dur="100" fill="hold"/>
                                        <p:tgtEl>
                                          <p:spTgt spid="73999"/>
                                        </p:tgtEl>
                                        <p:attrNameLst>
                                          <p:attrName>fill.on</p:attrName>
                                        </p:attrNameLst>
                                      </p:cBhvr>
                                      <p:to>
                                        <p:strVal val="true"/>
                                      </p:to>
                                    </p:set>
                                    <p:animRot by="120000">
                                      <p:cBhvr>
                                        <p:cTn id="269" dur="100" fill="hold">
                                          <p:stCondLst>
                                            <p:cond delay="0"/>
                                          </p:stCondLst>
                                        </p:cTn>
                                        <p:tgtEl>
                                          <p:spTgt spid="73999"/>
                                        </p:tgtEl>
                                        <p:attrNameLst>
                                          <p:attrName>r</p:attrName>
                                        </p:attrNameLst>
                                      </p:cBhvr>
                                    </p:animRot>
                                    <p:animRot by="-240000">
                                      <p:cBhvr>
                                        <p:cTn id="270" dur="200" fill="hold">
                                          <p:stCondLst>
                                            <p:cond delay="200"/>
                                          </p:stCondLst>
                                        </p:cTn>
                                        <p:tgtEl>
                                          <p:spTgt spid="73999"/>
                                        </p:tgtEl>
                                        <p:attrNameLst>
                                          <p:attrName>r</p:attrName>
                                        </p:attrNameLst>
                                      </p:cBhvr>
                                    </p:animRot>
                                    <p:animRot by="240000">
                                      <p:cBhvr>
                                        <p:cTn id="271" dur="200" fill="hold">
                                          <p:stCondLst>
                                            <p:cond delay="400"/>
                                          </p:stCondLst>
                                        </p:cTn>
                                        <p:tgtEl>
                                          <p:spTgt spid="73999"/>
                                        </p:tgtEl>
                                        <p:attrNameLst>
                                          <p:attrName>r</p:attrName>
                                        </p:attrNameLst>
                                      </p:cBhvr>
                                    </p:animRot>
                                    <p:animRot by="-240000">
                                      <p:cBhvr>
                                        <p:cTn id="272" dur="200" fill="hold">
                                          <p:stCondLst>
                                            <p:cond delay="600"/>
                                          </p:stCondLst>
                                        </p:cTn>
                                        <p:tgtEl>
                                          <p:spTgt spid="73999"/>
                                        </p:tgtEl>
                                        <p:attrNameLst>
                                          <p:attrName>r</p:attrName>
                                        </p:attrNameLst>
                                      </p:cBhvr>
                                    </p:animRot>
                                    <p:animRot by="120000">
                                      <p:cBhvr>
                                        <p:cTn id="273" dur="200" fill="hold">
                                          <p:stCondLst>
                                            <p:cond delay="800"/>
                                          </p:stCondLst>
                                        </p:cTn>
                                        <p:tgtEl>
                                          <p:spTgt spid="73999"/>
                                        </p:tgtEl>
                                        <p:attrNameLst>
                                          <p:attrName>r</p:attrName>
                                        </p:attrNameLst>
                                      </p:cBhvr>
                                    </p:animRot>
                                  </p:childTnLst>
                                  <p:subTnLst>
                                    <p:audio>
                                      <p:cMediaNode>
                                        <p:cTn display="0" masterRel="sameClick">
                                          <p:stCondLst>
                                            <p:cond evt="begin" delay="0">
                                              <p:tn val="264"/>
                                            </p:cond>
                                          </p:stCondLst>
                                          <p:endCondLst>
                                            <p:cond evt="onStopAudio" delay="0">
                                              <p:tgtEl>
                                                <p:sldTgt/>
                                              </p:tgtEl>
                                            </p:cond>
                                          </p:endCondLst>
                                        </p:cTn>
                                        <p:tgtEl>
                                          <p:sndTgt r:embed="rId3" name="applause.wav"/>
                                        </p:tgtEl>
                                      </p:cMediaNode>
                                    </p:audio>
                                  </p:subTnLst>
                                </p:cTn>
                              </p:par>
                              <p:par>
                                <p:cTn id="274" presetID="32" presetClass="emph" presetSubtype="0" repeatCount="indefinite" fill="hold" nodeType="withEffect">
                                  <p:stCondLst>
                                    <p:cond delay="0"/>
                                  </p:stCondLst>
                                  <p:childTnLst>
                                    <p:animClr clrSpc="rgb" dir="cw">
                                      <p:cBhvr override="childStyle">
                                        <p:cTn id="275" dur="100" fill="hold"/>
                                        <p:tgtEl>
                                          <p:spTgt spid="74002"/>
                                        </p:tgtEl>
                                        <p:attrNameLst>
                                          <p:attrName>style.color</p:attrName>
                                        </p:attrNameLst>
                                      </p:cBhvr>
                                      <p:to>
                                        <a:schemeClr val="accent2"/>
                                      </p:to>
                                    </p:animClr>
                                    <p:animClr clrSpc="rgb" dir="cw">
                                      <p:cBhvr>
                                        <p:cTn id="276" dur="100" fill="hold"/>
                                        <p:tgtEl>
                                          <p:spTgt spid="74002"/>
                                        </p:tgtEl>
                                        <p:attrNameLst>
                                          <p:attrName>fillcolor</p:attrName>
                                        </p:attrNameLst>
                                      </p:cBhvr>
                                      <p:to>
                                        <a:schemeClr val="accent2"/>
                                      </p:to>
                                    </p:animClr>
                                    <p:set>
                                      <p:cBhvr>
                                        <p:cTn id="277" dur="100" fill="hold"/>
                                        <p:tgtEl>
                                          <p:spTgt spid="74002"/>
                                        </p:tgtEl>
                                        <p:attrNameLst>
                                          <p:attrName>fill.type</p:attrName>
                                        </p:attrNameLst>
                                      </p:cBhvr>
                                      <p:to>
                                        <p:strVal val="solid"/>
                                      </p:to>
                                    </p:set>
                                    <p:set>
                                      <p:cBhvr>
                                        <p:cTn id="278" dur="100" fill="hold"/>
                                        <p:tgtEl>
                                          <p:spTgt spid="74002"/>
                                        </p:tgtEl>
                                        <p:attrNameLst>
                                          <p:attrName>fill.on</p:attrName>
                                        </p:attrNameLst>
                                      </p:cBhvr>
                                      <p:to>
                                        <p:strVal val="true"/>
                                      </p:to>
                                    </p:set>
                                    <p:animRot by="120000">
                                      <p:cBhvr>
                                        <p:cTn id="279" dur="100" fill="hold">
                                          <p:stCondLst>
                                            <p:cond delay="0"/>
                                          </p:stCondLst>
                                        </p:cTn>
                                        <p:tgtEl>
                                          <p:spTgt spid="74002"/>
                                        </p:tgtEl>
                                        <p:attrNameLst>
                                          <p:attrName>r</p:attrName>
                                        </p:attrNameLst>
                                      </p:cBhvr>
                                    </p:animRot>
                                    <p:animRot by="-240000">
                                      <p:cBhvr>
                                        <p:cTn id="280" dur="200" fill="hold">
                                          <p:stCondLst>
                                            <p:cond delay="200"/>
                                          </p:stCondLst>
                                        </p:cTn>
                                        <p:tgtEl>
                                          <p:spTgt spid="74002"/>
                                        </p:tgtEl>
                                        <p:attrNameLst>
                                          <p:attrName>r</p:attrName>
                                        </p:attrNameLst>
                                      </p:cBhvr>
                                    </p:animRot>
                                    <p:animRot by="240000">
                                      <p:cBhvr>
                                        <p:cTn id="281" dur="200" fill="hold">
                                          <p:stCondLst>
                                            <p:cond delay="400"/>
                                          </p:stCondLst>
                                        </p:cTn>
                                        <p:tgtEl>
                                          <p:spTgt spid="74002"/>
                                        </p:tgtEl>
                                        <p:attrNameLst>
                                          <p:attrName>r</p:attrName>
                                        </p:attrNameLst>
                                      </p:cBhvr>
                                    </p:animRot>
                                    <p:animRot by="-240000">
                                      <p:cBhvr>
                                        <p:cTn id="282" dur="200" fill="hold">
                                          <p:stCondLst>
                                            <p:cond delay="600"/>
                                          </p:stCondLst>
                                        </p:cTn>
                                        <p:tgtEl>
                                          <p:spTgt spid="74002"/>
                                        </p:tgtEl>
                                        <p:attrNameLst>
                                          <p:attrName>r</p:attrName>
                                        </p:attrNameLst>
                                      </p:cBhvr>
                                    </p:animRot>
                                    <p:animRot by="120000">
                                      <p:cBhvr>
                                        <p:cTn id="283" dur="200" fill="hold">
                                          <p:stCondLst>
                                            <p:cond delay="800"/>
                                          </p:stCondLst>
                                        </p:cTn>
                                        <p:tgtEl>
                                          <p:spTgt spid="74002"/>
                                        </p:tgtEl>
                                        <p:attrNameLst>
                                          <p:attrName>r</p:attrName>
                                        </p:attrNameLst>
                                      </p:cBhvr>
                                    </p:animRot>
                                  </p:childTnLst>
                                  <p:subTnLst>
                                    <p:audio>
                                      <p:cMediaNode>
                                        <p:cTn display="0" masterRel="sameClick">
                                          <p:stCondLst>
                                            <p:cond evt="begin" delay="0">
                                              <p:tn val="274"/>
                                            </p:cond>
                                          </p:stCondLst>
                                          <p:endCondLst>
                                            <p:cond evt="onStopAudio" delay="0">
                                              <p:tgtEl>
                                                <p:sldTgt/>
                                              </p:tgtEl>
                                            </p:cond>
                                          </p:endCondLst>
                                        </p:cTn>
                                        <p:tgtEl>
                                          <p:sndTgt r:embed="rId3" name="applause.wav"/>
                                        </p:tgtEl>
                                      </p:cMediaNode>
                                    </p:audio>
                                  </p:subTnLst>
                                </p:cTn>
                              </p:par>
                              <p:par>
                                <p:cTn id="284" presetID="32" presetClass="emph" presetSubtype="0" repeatCount="indefinite" fill="hold" nodeType="withEffect">
                                  <p:stCondLst>
                                    <p:cond delay="0"/>
                                  </p:stCondLst>
                                  <p:childTnLst>
                                    <p:animClr clrSpc="rgb" dir="cw">
                                      <p:cBhvr override="childStyle">
                                        <p:cTn id="285" dur="100" fill="hold"/>
                                        <p:tgtEl>
                                          <p:spTgt spid="74005"/>
                                        </p:tgtEl>
                                        <p:attrNameLst>
                                          <p:attrName>style.color</p:attrName>
                                        </p:attrNameLst>
                                      </p:cBhvr>
                                      <p:to>
                                        <a:schemeClr val="accent2"/>
                                      </p:to>
                                    </p:animClr>
                                    <p:animClr clrSpc="rgb" dir="cw">
                                      <p:cBhvr>
                                        <p:cTn id="286" dur="100" fill="hold"/>
                                        <p:tgtEl>
                                          <p:spTgt spid="74005"/>
                                        </p:tgtEl>
                                        <p:attrNameLst>
                                          <p:attrName>fillcolor</p:attrName>
                                        </p:attrNameLst>
                                      </p:cBhvr>
                                      <p:to>
                                        <a:schemeClr val="accent2"/>
                                      </p:to>
                                    </p:animClr>
                                    <p:set>
                                      <p:cBhvr>
                                        <p:cTn id="287" dur="100" fill="hold"/>
                                        <p:tgtEl>
                                          <p:spTgt spid="74005"/>
                                        </p:tgtEl>
                                        <p:attrNameLst>
                                          <p:attrName>fill.type</p:attrName>
                                        </p:attrNameLst>
                                      </p:cBhvr>
                                      <p:to>
                                        <p:strVal val="solid"/>
                                      </p:to>
                                    </p:set>
                                    <p:set>
                                      <p:cBhvr>
                                        <p:cTn id="288" dur="100" fill="hold"/>
                                        <p:tgtEl>
                                          <p:spTgt spid="74005"/>
                                        </p:tgtEl>
                                        <p:attrNameLst>
                                          <p:attrName>fill.on</p:attrName>
                                        </p:attrNameLst>
                                      </p:cBhvr>
                                      <p:to>
                                        <p:strVal val="true"/>
                                      </p:to>
                                    </p:set>
                                    <p:animRot by="120000">
                                      <p:cBhvr>
                                        <p:cTn id="289" dur="100" fill="hold">
                                          <p:stCondLst>
                                            <p:cond delay="0"/>
                                          </p:stCondLst>
                                        </p:cTn>
                                        <p:tgtEl>
                                          <p:spTgt spid="74005"/>
                                        </p:tgtEl>
                                        <p:attrNameLst>
                                          <p:attrName>r</p:attrName>
                                        </p:attrNameLst>
                                      </p:cBhvr>
                                    </p:animRot>
                                    <p:animRot by="-240000">
                                      <p:cBhvr>
                                        <p:cTn id="290" dur="200" fill="hold">
                                          <p:stCondLst>
                                            <p:cond delay="200"/>
                                          </p:stCondLst>
                                        </p:cTn>
                                        <p:tgtEl>
                                          <p:spTgt spid="74005"/>
                                        </p:tgtEl>
                                        <p:attrNameLst>
                                          <p:attrName>r</p:attrName>
                                        </p:attrNameLst>
                                      </p:cBhvr>
                                    </p:animRot>
                                    <p:animRot by="240000">
                                      <p:cBhvr>
                                        <p:cTn id="291" dur="200" fill="hold">
                                          <p:stCondLst>
                                            <p:cond delay="400"/>
                                          </p:stCondLst>
                                        </p:cTn>
                                        <p:tgtEl>
                                          <p:spTgt spid="74005"/>
                                        </p:tgtEl>
                                        <p:attrNameLst>
                                          <p:attrName>r</p:attrName>
                                        </p:attrNameLst>
                                      </p:cBhvr>
                                    </p:animRot>
                                    <p:animRot by="-240000">
                                      <p:cBhvr>
                                        <p:cTn id="292" dur="200" fill="hold">
                                          <p:stCondLst>
                                            <p:cond delay="600"/>
                                          </p:stCondLst>
                                        </p:cTn>
                                        <p:tgtEl>
                                          <p:spTgt spid="74005"/>
                                        </p:tgtEl>
                                        <p:attrNameLst>
                                          <p:attrName>r</p:attrName>
                                        </p:attrNameLst>
                                      </p:cBhvr>
                                    </p:animRot>
                                    <p:animRot by="120000">
                                      <p:cBhvr>
                                        <p:cTn id="293" dur="200" fill="hold">
                                          <p:stCondLst>
                                            <p:cond delay="800"/>
                                          </p:stCondLst>
                                        </p:cTn>
                                        <p:tgtEl>
                                          <p:spTgt spid="74005"/>
                                        </p:tgtEl>
                                        <p:attrNameLst>
                                          <p:attrName>r</p:attrName>
                                        </p:attrNameLst>
                                      </p:cBhvr>
                                    </p:animRot>
                                  </p:childTnLst>
                                  <p:subTnLst>
                                    <p:audio>
                                      <p:cMediaNode>
                                        <p:cTn display="0" masterRel="sameClick">
                                          <p:stCondLst>
                                            <p:cond evt="begin" delay="0">
                                              <p:tn val="284"/>
                                            </p:cond>
                                          </p:stCondLst>
                                          <p:endCondLst>
                                            <p:cond evt="onStopAudio" delay="0">
                                              <p:tgtEl>
                                                <p:sldTgt/>
                                              </p:tgtEl>
                                            </p:cond>
                                          </p:endCondLst>
                                        </p:cTn>
                                        <p:tgtEl>
                                          <p:sndTgt r:embed="rId3" name="applause.wav"/>
                                        </p:tgtEl>
                                      </p:cMediaNode>
                                    </p:audio>
                                  </p:subTnLst>
                                </p:cTn>
                              </p:par>
                              <p:par>
                                <p:cTn id="294" presetID="32" presetClass="emph" presetSubtype="0" repeatCount="indefinite" fill="hold" nodeType="withEffect">
                                  <p:stCondLst>
                                    <p:cond delay="0"/>
                                  </p:stCondLst>
                                  <p:childTnLst>
                                    <p:animClr clrSpc="rgb" dir="cw">
                                      <p:cBhvr override="childStyle">
                                        <p:cTn id="295" dur="100" fill="hold"/>
                                        <p:tgtEl>
                                          <p:spTgt spid="74008"/>
                                        </p:tgtEl>
                                        <p:attrNameLst>
                                          <p:attrName>style.color</p:attrName>
                                        </p:attrNameLst>
                                      </p:cBhvr>
                                      <p:to>
                                        <a:schemeClr val="accent2"/>
                                      </p:to>
                                    </p:animClr>
                                    <p:animClr clrSpc="rgb" dir="cw">
                                      <p:cBhvr>
                                        <p:cTn id="296" dur="100" fill="hold"/>
                                        <p:tgtEl>
                                          <p:spTgt spid="74008"/>
                                        </p:tgtEl>
                                        <p:attrNameLst>
                                          <p:attrName>fillcolor</p:attrName>
                                        </p:attrNameLst>
                                      </p:cBhvr>
                                      <p:to>
                                        <a:schemeClr val="accent2"/>
                                      </p:to>
                                    </p:animClr>
                                    <p:set>
                                      <p:cBhvr>
                                        <p:cTn id="297" dur="100" fill="hold"/>
                                        <p:tgtEl>
                                          <p:spTgt spid="74008"/>
                                        </p:tgtEl>
                                        <p:attrNameLst>
                                          <p:attrName>fill.type</p:attrName>
                                        </p:attrNameLst>
                                      </p:cBhvr>
                                      <p:to>
                                        <p:strVal val="solid"/>
                                      </p:to>
                                    </p:set>
                                    <p:set>
                                      <p:cBhvr>
                                        <p:cTn id="298" dur="100" fill="hold"/>
                                        <p:tgtEl>
                                          <p:spTgt spid="74008"/>
                                        </p:tgtEl>
                                        <p:attrNameLst>
                                          <p:attrName>fill.on</p:attrName>
                                        </p:attrNameLst>
                                      </p:cBhvr>
                                      <p:to>
                                        <p:strVal val="true"/>
                                      </p:to>
                                    </p:set>
                                    <p:animRot by="120000">
                                      <p:cBhvr>
                                        <p:cTn id="299" dur="100" fill="hold">
                                          <p:stCondLst>
                                            <p:cond delay="0"/>
                                          </p:stCondLst>
                                        </p:cTn>
                                        <p:tgtEl>
                                          <p:spTgt spid="74008"/>
                                        </p:tgtEl>
                                        <p:attrNameLst>
                                          <p:attrName>r</p:attrName>
                                        </p:attrNameLst>
                                      </p:cBhvr>
                                    </p:animRot>
                                    <p:animRot by="-240000">
                                      <p:cBhvr>
                                        <p:cTn id="300" dur="200" fill="hold">
                                          <p:stCondLst>
                                            <p:cond delay="200"/>
                                          </p:stCondLst>
                                        </p:cTn>
                                        <p:tgtEl>
                                          <p:spTgt spid="74008"/>
                                        </p:tgtEl>
                                        <p:attrNameLst>
                                          <p:attrName>r</p:attrName>
                                        </p:attrNameLst>
                                      </p:cBhvr>
                                    </p:animRot>
                                    <p:animRot by="240000">
                                      <p:cBhvr>
                                        <p:cTn id="301" dur="200" fill="hold">
                                          <p:stCondLst>
                                            <p:cond delay="400"/>
                                          </p:stCondLst>
                                        </p:cTn>
                                        <p:tgtEl>
                                          <p:spTgt spid="74008"/>
                                        </p:tgtEl>
                                        <p:attrNameLst>
                                          <p:attrName>r</p:attrName>
                                        </p:attrNameLst>
                                      </p:cBhvr>
                                    </p:animRot>
                                    <p:animRot by="-240000">
                                      <p:cBhvr>
                                        <p:cTn id="302" dur="200" fill="hold">
                                          <p:stCondLst>
                                            <p:cond delay="600"/>
                                          </p:stCondLst>
                                        </p:cTn>
                                        <p:tgtEl>
                                          <p:spTgt spid="74008"/>
                                        </p:tgtEl>
                                        <p:attrNameLst>
                                          <p:attrName>r</p:attrName>
                                        </p:attrNameLst>
                                      </p:cBhvr>
                                    </p:animRot>
                                    <p:animRot by="120000">
                                      <p:cBhvr>
                                        <p:cTn id="303" dur="200" fill="hold">
                                          <p:stCondLst>
                                            <p:cond delay="800"/>
                                          </p:stCondLst>
                                        </p:cTn>
                                        <p:tgtEl>
                                          <p:spTgt spid="74008"/>
                                        </p:tgtEl>
                                        <p:attrNameLst>
                                          <p:attrName>r</p:attrName>
                                        </p:attrNameLst>
                                      </p:cBhvr>
                                    </p:animRot>
                                  </p:childTnLst>
                                  <p:subTnLst>
                                    <p:audio>
                                      <p:cMediaNode>
                                        <p:cTn display="0" masterRel="sameClick">
                                          <p:stCondLst>
                                            <p:cond evt="begin" delay="0">
                                              <p:tn val="294"/>
                                            </p:cond>
                                          </p:stCondLst>
                                          <p:endCondLst>
                                            <p:cond evt="onStopAudio" delay="0">
                                              <p:tgtEl>
                                                <p:sldTgt/>
                                              </p:tgtEl>
                                            </p:cond>
                                          </p:endCondLst>
                                        </p:cTn>
                                        <p:tgtEl>
                                          <p:sndTgt r:embed="rId3" name="applause.wav"/>
                                        </p:tgtEl>
                                      </p:cMediaNode>
                                    </p:audio>
                                  </p:subTnLst>
                                </p:cTn>
                              </p:par>
                              <p:par>
                                <p:cTn id="304" presetID="32" presetClass="emph" presetSubtype="0" repeatCount="indefinite" fill="hold" nodeType="withEffect">
                                  <p:stCondLst>
                                    <p:cond delay="0"/>
                                  </p:stCondLst>
                                  <p:childTnLst>
                                    <p:animClr clrSpc="rgb" dir="cw">
                                      <p:cBhvr override="childStyle">
                                        <p:cTn id="305" dur="100" fill="hold"/>
                                        <p:tgtEl>
                                          <p:spTgt spid="74011"/>
                                        </p:tgtEl>
                                        <p:attrNameLst>
                                          <p:attrName>style.color</p:attrName>
                                        </p:attrNameLst>
                                      </p:cBhvr>
                                      <p:to>
                                        <a:schemeClr val="accent2"/>
                                      </p:to>
                                    </p:animClr>
                                    <p:animClr clrSpc="rgb" dir="cw">
                                      <p:cBhvr>
                                        <p:cTn id="306" dur="100" fill="hold"/>
                                        <p:tgtEl>
                                          <p:spTgt spid="74011"/>
                                        </p:tgtEl>
                                        <p:attrNameLst>
                                          <p:attrName>fillcolor</p:attrName>
                                        </p:attrNameLst>
                                      </p:cBhvr>
                                      <p:to>
                                        <a:schemeClr val="accent2"/>
                                      </p:to>
                                    </p:animClr>
                                    <p:set>
                                      <p:cBhvr>
                                        <p:cTn id="307" dur="100" fill="hold"/>
                                        <p:tgtEl>
                                          <p:spTgt spid="74011"/>
                                        </p:tgtEl>
                                        <p:attrNameLst>
                                          <p:attrName>fill.type</p:attrName>
                                        </p:attrNameLst>
                                      </p:cBhvr>
                                      <p:to>
                                        <p:strVal val="solid"/>
                                      </p:to>
                                    </p:set>
                                    <p:set>
                                      <p:cBhvr>
                                        <p:cTn id="308" dur="100" fill="hold"/>
                                        <p:tgtEl>
                                          <p:spTgt spid="74011"/>
                                        </p:tgtEl>
                                        <p:attrNameLst>
                                          <p:attrName>fill.on</p:attrName>
                                        </p:attrNameLst>
                                      </p:cBhvr>
                                      <p:to>
                                        <p:strVal val="true"/>
                                      </p:to>
                                    </p:set>
                                    <p:animRot by="120000">
                                      <p:cBhvr>
                                        <p:cTn id="309" dur="100" fill="hold">
                                          <p:stCondLst>
                                            <p:cond delay="0"/>
                                          </p:stCondLst>
                                        </p:cTn>
                                        <p:tgtEl>
                                          <p:spTgt spid="74011"/>
                                        </p:tgtEl>
                                        <p:attrNameLst>
                                          <p:attrName>r</p:attrName>
                                        </p:attrNameLst>
                                      </p:cBhvr>
                                    </p:animRot>
                                    <p:animRot by="-240000">
                                      <p:cBhvr>
                                        <p:cTn id="310" dur="200" fill="hold">
                                          <p:stCondLst>
                                            <p:cond delay="200"/>
                                          </p:stCondLst>
                                        </p:cTn>
                                        <p:tgtEl>
                                          <p:spTgt spid="74011"/>
                                        </p:tgtEl>
                                        <p:attrNameLst>
                                          <p:attrName>r</p:attrName>
                                        </p:attrNameLst>
                                      </p:cBhvr>
                                    </p:animRot>
                                    <p:animRot by="240000">
                                      <p:cBhvr>
                                        <p:cTn id="311" dur="200" fill="hold">
                                          <p:stCondLst>
                                            <p:cond delay="400"/>
                                          </p:stCondLst>
                                        </p:cTn>
                                        <p:tgtEl>
                                          <p:spTgt spid="74011"/>
                                        </p:tgtEl>
                                        <p:attrNameLst>
                                          <p:attrName>r</p:attrName>
                                        </p:attrNameLst>
                                      </p:cBhvr>
                                    </p:animRot>
                                    <p:animRot by="-240000">
                                      <p:cBhvr>
                                        <p:cTn id="312" dur="200" fill="hold">
                                          <p:stCondLst>
                                            <p:cond delay="600"/>
                                          </p:stCondLst>
                                        </p:cTn>
                                        <p:tgtEl>
                                          <p:spTgt spid="74011"/>
                                        </p:tgtEl>
                                        <p:attrNameLst>
                                          <p:attrName>r</p:attrName>
                                        </p:attrNameLst>
                                      </p:cBhvr>
                                    </p:animRot>
                                    <p:animRot by="120000">
                                      <p:cBhvr>
                                        <p:cTn id="313" dur="200" fill="hold">
                                          <p:stCondLst>
                                            <p:cond delay="800"/>
                                          </p:stCondLst>
                                        </p:cTn>
                                        <p:tgtEl>
                                          <p:spTgt spid="74011"/>
                                        </p:tgtEl>
                                        <p:attrNameLst>
                                          <p:attrName>r</p:attrName>
                                        </p:attrNameLst>
                                      </p:cBhvr>
                                    </p:animRot>
                                  </p:childTnLst>
                                  <p:subTnLst>
                                    <p:audio>
                                      <p:cMediaNode>
                                        <p:cTn display="0" masterRel="sameClick">
                                          <p:stCondLst>
                                            <p:cond evt="begin" delay="0">
                                              <p:tn val="304"/>
                                            </p:cond>
                                          </p:stCondLst>
                                          <p:endCondLst>
                                            <p:cond evt="onStopAudio" delay="0">
                                              <p:tgtEl>
                                                <p:sldTgt/>
                                              </p:tgtEl>
                                            </p:cond>
                                          </p:endCondLst>
                                        </p:cTn>
                                        <p:tgtEl>
                                          <p:sndTgt r:embed="rId3" name="applause.wav"/>
                                        </p:tgtEl>
                                      </p:cMediaNode>
                                    </p:audio>
                                  </p:subTnLst>
                                </p:cTn>
                              </p:par>
                              <p:par>
                                <p:cTn id="314" presetID="32" presetClass="emph" presetSubtype="0" repeatCount="indefinite" fill="hold" nodeType="withEffect">
                                  <p:stCondLst>
                                    <p:cond delay="0"/>
                                  </p:stCondLst>
                                  <p:childTnLst>
                                    <p:animClr clrSpc="rgb" dir="cw">
                                      <p:cBhvr override="childStyle">
                                        <p:cTn id="315" dur="100" fill="hold"/>
                                        <p:tgtEl>
                                          <p:spTgt spid="74014"/>
                                        </p:tgtEl>
                                        <p:attrNameLst>
                                          <p:attrName>style.color</p:attrName>
                                        </p:attrNameLst>
                                      </p:cBhvr>
                                      <p:to>
                                        <a:schemeClr val="accent2"/>
                                      </p:to>
                                    </p:animClr>
                                    <p:animClr clrSpc="rgb" dir="cw">
                                      <p:cBhvr>
                                        <p:cTn id="316" dur="100" fill="hold"/>
                                        <p:tgtEl>
                                          <p:spTgt spid="74014"/>
                                        </p:tgtEl>
                                        <p:attrNameLst>
                                          <p:attrName>fillcolor</p:attrName>
                                        </p:attrNameLst>
                                      </p:cBhvr>
                                      <p:to>
                                        <a:schemeClr val="accent2"/>
                                      </p:to>
                                    </p:animClr>
                                    <p:set>
                                      <p:cBhvr>
                                        <p:cTn id="317" dur="100" fill="hold"/>
                                        <p:tgtEl>
                                          <p:spTgt spid="74014"/>
                                        </p:tgtEl>
                                        <p:attrNameLst>
                                          <p:attrName>fill.type</p:attrName>
                                        </p:attrNameLst>
                                      </p:cBhvr>
                                      <p:to>
                                        <p:strVal val="solid"/>
                                      </p:to>
                                    </p:set>
                                    <p:set>
                                      <p:cBhvr>
                                        <p:cTn id="318" dur="100" fill="hold"/>
                                        <p:tgtEl>
                                          <p:spTgt spid="74014"/>
                                        </p:tgtEl>
                                        <p:attrNameLst>
                                          <p:attrName>fill.on</p:attrName>
                                        </p:attrNameLst>
                                      </p:cBhvr>
                                      <p:to>
                                        <p:strVal val="true"/>
                                      </p:to>
                                    </p:set>
                                    <p:animRot by="120000">
                                      <p:cBhvr>
                                        <p:cTn id="319" dur="100" fill="hold">
                                          <p:stCondLst>
                                            <p:cond delay="0"/>
                                          </p:stCondLst>
                                        </p:cTn>
                                        <p:tgtEl>
                                          <p:spTgt spid="74014"/>
                                        </p:tgtEl>
                                        <p:attrNameLst>
                                          <p:attrName>r</p:attrName>
                                        </p:attrNameLst>
                                      </p:cBhvr>
                                    </p:animRot>
                                    <p:animRot by="-240000">
                                      <p:cBhvr>
                                        <p:cTn id="320" dur="200" fill="hold">
                                          <p:stCondLst>
                                            <p:cond delay="200"/>
                                          </p:stCondLst>
                                        </p:cTn>
                                        <p:tgtEl>
                                          <p:spTgt spid="74014"/>
                                        </p:tgtEl>
                                        <p:attrNameLst>
                                          <p:attrName>r</p:attrName>
                                        </p:attrNameLst>
                                      </p:cBhvr>
                                    </p:animRot>
                                    <p:animRot by="240000">
                                      <p:cBhvr>
                                        <p:cTn id="321" dur="200" fill="hold">
                                          <p:stCondLst>
                                            <p:cond delay="400"/>
                                          </p:stCondLst>
                                        </p:cTn>
                                        <p:tgtEl>
                                          <p:spTgt spid="74014"/>
                                        </p:tgtEl>
                                        <p:attrNameLst>
                                          <p:attrName>r</p:attrName>
                                        </p:attrNameLst>
                                      </p:cBhvr>
                                    </p:animRot>
                                    <p:animRot by="-240000">
                                      <p:cBhvr>
                                        <p:cTn id="322" dur="200" fill="hold">
                                          <p:stCondLst>
                                            <p:cond delay="600"/>
                                          </p:stCondLst>
                                        </p:cTn>
                                        <p:tgtEl>
                                          <p:spTgt spid="74014"/>
                                        </p:tgtEl>
                                        <p:attrNameLst>
                                          <p:attrName>r</p:attrName>
                                        </p:attrNameLst>
                                      </p:cBhvr>
                                    </p:animRot>
                                    <p:animRot by="120000">
                                      <p:cBhvr>
                                        <p:cTn id="323" dur="200" fill="hold">
                                          <p:stCondLst>
                                            <p:cond delay="800"/>
                                          </p:stCondLst>
                                        </p:cTn>
                                        <p:tgtEl>
                                          <p:spTgt spid="74014"/>
                                        </p:tgtEl>
                                        <p:attrNameLst>
                                          <p:attrName>r</p:attrName>
                                        </p:attrNameLst>
                                      </p:cBhvr>
                                    </p:animRot>
                                  </p:childTnLst>
                                  <p:subTnLst>
                                    <p:audio>
                                      <p:cMediaNode>
                                        <p:cTn display="0" masterRel="sameClick">
                                          <p:stCondLst>
                                            <p:cond evt="begin" delay="0">
                                              <p:tn val="314"/>
                                            </p:cond>
                                          </p:stCondLst>
                                          <p:endCondLst>
                                            <p:cond evt="onStopAudio" delay="0">
                                              <p:tgtEl>
                                                <p:sldTgt/>
                                              </p:tgtEl>
                                            </p:cond>
                                          </p:endCondLst>
                                        </p:cTn>
                                        <p:tgtEl>
                                          <p:sndTgt r:embed="rId3" name="applause.wav"/>
                                        </p:tgtEl>
                                      </p:cMediaNode>
                                    </p:audio>
                                  </p:subTnLst>
                                </p:cTn>
                              </p:par>
                              <p:par>
                                <p:cTn id="324" presetID="32" presetClass="emph" presetSubtype="0" repeatCount="indefinite" fill="hold" nodeType="withEffect">
                                  <p:stCondLst>
                                    <p:cond delay="0"/>
                                  </p:stCondLst>
                                  <p:childTnLst>
                                    <p:animClr clrSpc="rgb" dir="cw">
                                      <p:cBhvr override="childStyle">
                                        <p:cTn id="325" dur="100" fill="hold"/>
                                        <p:tgtEl>
                                          <p:spTgt spid="74017"/>
                                        </p:tgtEl>
                                        <p:attrNameLst>
                                          <p:attrName>style.color</p:attrName>
                                        </p:attrNameLst>
                                      </p:cBhvr>
                                      <p:to>
                                        <a:schemeClr val="accent2"/>
                                      </p:to>
                                    </p:animClr>
                                    <p:animClr clrSpc="rgb" dir="cw">
                                      <p:cBhvr>
                                        <p:cTn id="326" dur="100" fill="hold"/>
                                        <p:tgtEl>
                                          <p:spTgt spid="74017"/>
                                        </p:tgtEl>
                                        <p:attrNameLst>
                                          <p:attrName>fillcolor</p:attrName>
                                        </p:attrNameLst>
                                      </p:cBhvr>
                                      <p:to>
                                        <a:schemeClr val="accent2"/>
                                      </p:to>
                                    </p:animClr>
                                    <p:set>
                                      <p:cBhvr>
                                        <p:cTn id="327" dur="100" fill="hold"/>
                                        <p:tgtEl>
                                          <p:spTgt spid="74017"/>
                                        </p:tgtEl>
                                        <p:attrNameLst>
                                          <p:attrName>fill.type</p:attrName>
                                        </p:attrNameLst>
                                      </p:cBhvr>
                                      <p:to>
                                        <p:strVal val="solid"/>
                                      </p:to>
                                    </p:set>
                                    <p:set>
                                      <p:cBhvr>
                                        <p:cTn id="328" dur="100" fill="hold"/>
                                        <p:tgtEl>
                                          <p:spTgt spid="74017"/>
                                        </p:tgtEl>
                                        <p:attrNameLst>
                                          <p:attrName>fill.on</p:attrName>
                                        </p:attrNameLst>
                                      </p:cBhvr>
                                      <p:to>
                                        <p:strVal val="true"/>
                                      </p:to>
                                    </p:set>
                                    <p:animRot by="120000">
                                      <p:cBhvr>
                                        <p:cTn id="329" dur="100" fill="hold">
                                          <p:stCondLst>
                                            <p:cond delay="0"/>
                                          </p:stCondLst>
                                        </p:cTn>
                                        <p:tgtEl>
                                          <p:spTgt spid="74017"/>
                                        </p:tgtEl>
                                        <p:attrNameLst>
                                          <p:attrName>r</p:attrName>
                                        </p:attrNameLst>
                                      </p:cBhvr>
                                    </p:animRot>
                                    <p:animRot by="-240000">
                                      <p:cBhvr>
                                        <p:cTn id="330" dur="200" fill="hold">
                                          <p:stCondLst>
                                            <p:cond delay="200"/>
                                          </p:stCondLst>
                                        </p:cTn>
                                        <p:tgtEl>
                                          <p:spTgt spid="74017"/>
                                        </p:tgtEl>
                                        <p:attrNameLst>
                                          <p:attrName>r</p:attrName>
                                        </p:attrNameLst>
                                      </p:cBhvr>
                                    </p:animRot>
                                    <p:animRot by="240000">
                                      <p:cBhvr>
                                        <p:cTn id="331" dur="200" fill="hold">
                                          <p:stCondLst>
                                            <p:cond delay="400"/>
                                          </p:stCondLst>
                                        </p:cTn>
                                        <p:tgtEl>
                                          <p:spTgt spid="74017"/>
                                        </p:tgtEl>
                                        <p:attrNameLst>
                                          <p:attrName>r</p:attrName>
                                        </p:attrNameLst>
                                      </p:cBhvr>
                                    </p:animRot>
                                    <p:animRot by="-240000">
                                      <p:cBhvr>
                                        <p:cTn id="332" dur="200" fill="hold">
                                          <p:stCondLst>
                                            <p:cond delay="600"/>
                                          </p:stCondLst>
                                        </p:cTn>
                                        <p:tgtEl>
                                          <p:spTgt spid="74017"/>
                                        </p:tgtEl>
                                        <p:attrNameLst>
                                          <p:attrName>r</p:attrName>
                                        </p:attrNameLst>
                                      </p:cBhvr>
                                    </p:animRot>
                                    <p:animRot by="120000">
                                      <p:cBhvr>
                                        <p:cTn id="333" dur="200" fill="hold">
                                          <p:stCondLst>
                                            <p:cond delay="800"/>
                                          </p:stCondLst>
                                        </p:cTn>
                                        <p:tgtEl>
                                          <p:spTgt spid="74017"/>
                                        </p:tgtEl>
                                        <p:attrNameLst>
                                          <p:attrName>r</p:attrName>
                                        </p:attrNameLst>
                                      </p:cBhvr>
                                    </p:animRot>
                                  </p:childTnLst>
                                  <p:subTnLst>
                                    <p:audio>
                                      <p:cMediaNode>
                                        <p:cTn display="0" masterRel="sameClick">
                                          <p:stCondLst>
                                            <p:cond evt="begin" delay="0">
                                              <p:tn val="324"/>
                                            </p:cond>
                                          </p:stCondLst>
                                          <p:endCondLst>
                                            <p:cond evt="onStopAudio" delay="0">
                                              <p:tgtEl>
                                                <p:sldTgt/>
                                              </p:tgtEl>
                                            </p:cond>
                                          </p:endCondLst>
                                        </p:cTn>
                                        <p:tgtEl>
                                          <p:sndTgt r:embed="rId3" name="applause.wav"/>
                                        </p:tgtEl>
                                      </p:cMediaNode>
                                    </p:audio>
                                  </p:subTnLst>
                                </p:cTn>
                              </p:par>
                              <p:par>
                                <p:cTn id="334" presetID="32" presetClass="emph" presetSubtype="0" repeatCount="indefinite" fill="hold" nodeType="withEffect">
                                  <p:stCondLst>
                                    <p:cond delay="0"/>
                                  </p:stCondLst>
                                  <p:childTnLst>
                                    <p:animClr clrSpc="rgb" dir="cw">
                                      <p:cBhvr override="childStyle">
                                        <p:cTn id="335" dur="100" fill="hold"/>
                                        <p:tgtEl>
                                          <p:spTgt spid="74020"/>
                                        </p:tgtEl>
                                        <p:attrNameLst>
                                          <p:attrName>style.color</p:attrName>
                                        </p:attrNameLst>
                                      </p:cBhvr>
                                      <p:to>
                                        <a:schemeClr val="accent2"/>
                                      </p:to>
                                    </p:animClr>
                                    <p:animClr clrSpc="rgb" dir="cw">
                                      <p:cBhvr>
                                        <p:cTn id="336" dur="100" fill="hold"/>
                                        <p:tgtEl>
                                          <p:spTgt spid="74020"/>
                                        </p:tgtEl>
                                        <p:attrNameLst>
                                          <p:attrName>fillcolor</p:attrName>
                                        </p:attrNameLst>
                                      </p:cBhvr>
                                      <p:to>
                                        <a:schemeClr val="accent2"/>
                                      </p:to>
                                    </p:animClr>
                                    <p:set>
                                      <p:cBhvr>
                                        <p:cTn id="337" dur="100" fill="hold"/>
                                        <p:tgtEl>
                                          <p:spTgt spid="74020"/>
                                        </p:tgtEl>
                                        <p:attrNameLst>
                                          <p:attrName>fill.type</p:attrName>
                                        </p:attrNameLst>
                                      </p:cBhvr>
                                      <p:to>
                                        <p:strVal val="solid"/>
                                      </p:to>
                                    </p:set>
                                    <p:set>
                                      <p:cBhvr>
                                        <p:cTn id="338" dur="100" fill="hold"/>
                                        <p:tgtEl>
                                          <p:spTgt spid="74020"/>
                                        </p:tgtEl>
                                        <p:attrNameLst>
                                          <p:attrName>fill.on</p:attrName>
                                        </p:attrNameLst>
                                      </p:cBhvr>
                                      <p:to>
                                        <p:strVal val="true"/>
                                      </p:to>
                                    </p:set>
                                    <p:animRot by="120000">
                                      <p:cBhvr>
                                        <p:cTn id="339" dur="100" fill="hold">
                                          <p:stCondLst>
                                            <p:cond delay="0"/>
                                          </p:stCondLst>
                                        </p:cTn>
                                        <p:tgtEl>
                                          <p:spTgt spid="74020"/>
                                        </p:tgtEl>
                                        <p:attrNameLst>
                                          <p:attrName>r</p:attrName>
                                        </p:attrNameLst>
                                      </p:cBhvr>
                                    </p:animRot>
                                    <p:animRot by="-240000">
                                      <p:cBhvr>
                                        <p:cTn id="340" dur="200" fill="hold">
                                          <p:stCondLst>
                                            <p:cond delay="200"/>
                                          </p:stCondLst>
                                        </p:cTn>
                                        <p:tgtEl>
                                          <p:spTgt spid="74020"/>
                                        </p:tgtEl>
                                        <p:attrNameLst>
                                          <p:attrName>r</p:attrName>
                                        </p:attrNameLst>
                                      </p:cBhvr>
                                    </p:animRot>
                                    <p:animRot by="240000">
                                      <p:cBhvr>
                                        <p:cTn id="341" dur="200" fill="hold">
                                          <p:stCondLst>
                                            <p:cond delay="400"/>
                                          </p:stCondLst>
                                        </p:cTn>
                                        <p:tgtEl>
                                          <p:spTgt spid="74020"/>
                                        </p:tgtEl>
                                        <p:attrNameLst>
                                          <p:attrName>r</p:attrName>
                                        </p:attrNameLst>
                                      </p:cBhvr>
                                    </p:animRot>
                                    <p:animRot by="-240000">
                                      <p:cBhvr>
                                        <p:cTn id="342" dur="200" fill="hold">
                                          <p:stCondLst>
                                            <p:cond delay="600"/>
                                          </p:stCondLst>
                                        </p:cTn>
                                        <p:tgtEl>
                                          <p:spTgt spid="74020"/>
                                        </p:tgtEl>
                                        <p:attrNameLst>
                                          <p:attrName>r</p:attrName>
                                        </p:attrNameLst>
                                      </p:cBhvr>
                                    </p:animRot>
                                    <p:animRot by="120000">
                                      <p:cBhvr>
                                        <p:cTn id="343" dur="200" fill="hold">
                                          <p:stCondLst>
                                            <p:cond delay="800"/>
                                          </p:stCondLst>
                                        </p:cTn>
                                        <p:tgtEl>
                                          <p:spTgt spid="74020"/>
                                        </p:tgtEl>
                                        <p:attrNameLst>
                                          <p:attrName>r</p:attrName>
                                        </p:attrNameLst>
                                      </p:cBhvr>
                                    </p:animRot>
                                  </p:childTnLst>
                                  <p:subTnLst>
                                    <p:audio>
                                      <p:cMediaNode>
                                        <p:cTn display="0" masterRel="sameClick">
                                          <p:stCondLst>
                                            <p:cond evt="begin" delay="0">
                                              <p:tn val="334"/>
                                            </p:cond>
                                          </p:stCondLst>
                                          <p:endCondLst>
                                            <p:cond evt="onStopAudio" delay="0">
                                              <p:tgtEl>
                                                <p:sldTgt/>
                                              </p:tgtEl>
                                            </p:cond>
                                          </p:endCondLst>
                                        </p:cTn>
                                        <p:tgtEl>
                                          <p:sndTgt r:embed="rId3" name="applause.wav"/>
                                        </p:tgtEl>
                                      </p:cMediaNode>
                                    </p:audio>
                                  </p:subTnLst>
                                </p:cTn>
                              </p:par>
                              <p:par>
                                <p:cTn id="344" presetID="53" presetClass="entr" presetSubtype="0" fill="hold" nodeType="withEffect">
                                  <p:stCondLst>
                                    <p:cond delay="0"/>
                                  </p:stCondLst>
                                  <p:childTnLst>
                                    <p:set>
                                      <p:cBhvr>
                                        <p:cTn id="345" dur="1" fill="hold">
                                          <p:stCondLst>
                                            <p:cond delay="0"/>
                                          </p:stCondLst>
                                        </p:cTn>
                                        <p:tgtEl>
                                          <p:spTgt spid="74025"/>
                                        </p:tgtEl>
                                        <p:attrNameLst>
                                          <p:attrName>style.visibility</p:attrName>
                                        </p:attrNameLst>
                                      </p:cBhvr>
                                      <p:to>
                                        <p:strVal val="visible"/>
                                      </p:to>
                                    </p:set>
                                    <p:anim calcmode="lin" valueType="num">
                                      <p:cBhvr>
                                        <p:cTn id="346" dur="500" fill="hold"/>
                                        <p:tgtEl>
                                          <p:spTgt spid="74025"/>
                                        </p:tgtEl>
                                        <p:attrNameLst>
                                          <p:attrName>ppt_w</p:attrName>
                                        </p:attrNameLst>
                                      </p:cBhvr>
                                      <p:tavLst>
                                        <p:tav tm="0">
                                          <p:val>
                                            <p:fltVal val="0"/>
                                          </p:val>
                                        </p:tav>
                                        <p:tav tm="100000">
                                          <p:val>
                                            <p:strVal val="#ppt_w"/>
                                          </p:val>
                                        </p:tav>
                                      </p:tavLst>
                                    </p:anim>
                                    <p:anim calcmode="lin" valueType="num">
                                      <p:cBhvr>
                                        <p:cTn id="347" dur="500" fill="hold"/>
                                        <p:tgtEl>
                                          <p:spTgt spid="74025"/>
                                        </p:tgtEl>
                                        <p:attrNameLst>
                                          <p:attrName>ppt_h</p:attrName>
                                        </p:attrNameLst>
                                      </p:cBhvr>
                                      <p:tavLst>
                                        <p:tav tm="0">
                                          <p:val>
                                            <p:fltVal val="0"/>
                                          </p:val>
                                        </p:tav>
                                        <p:tav tm="100000">
                                          <p:val>
                                            <p:strVal val="#ppt_h"/>
                                          </p:val>
                                        </p:tav>
                                      </p:tavLst>
                                    </p:anim>
                                    <p:animEffect transition="in" filter="fade">
                                      <p:cBhvr>
                                        <p:cTn id="348" dur="500"/>
                                        <p:tgtEl>
                                          <p:spTgt spid="74025"/>
                                        </p:tgtEl>
                                      </p:cBhvr>
                                    </p:animEffect>
                                  </p:childTnLst>
                                </p:cTn>
                              </p:par>
                            </p:childTnLst>
                          </p:cTn>
                        </p:par>
                      </p:childTnLst>
                    </p:cTn>
                  </p:par>
                </p:childTnLst>
              </p:cTn>
              <p:nextCondLst>
                <p:cond evt="onClick" delay="0">
                  <p:tgtEl>
                    <p:spTgt spid="73992"/>
                  </p:tgtEl>
                </p:cond>
              </p:nextCondLst>
            </p:seq>
            <p:seq concurrent="1" nextAc="seek">
              <p:cTn id="349" restart="whenNotActive" fill="hold" evtFilter="cancelBubble" nodeType="interactiveSeq">
                <p:stCondLst>
                  <p:cond evt="onClick" delay="0">
                    <p:tgtEl>
                      <p:spTgt spid="74029"/>
                    </p:tgtEl>
                  </p:cond>
                </p:stCondLst>
                <p:endSync evt="end" delay="0">
                  <p:rtn val="all"/>
                </p:endSync>
                <p:childTnLst>
                  <p:par>
                    <p:cTn id="350" fill="hold" nodeType="clickPar">
                      <p:stCondLst>
                        <p:cond delay="0"/>
                      </p:stCondLst>
                      <p:childTnLst>
                        <p:par>
                          <p:cTn id="351" fill="hold" nodeType="withGroup">
                            <p:stCondLst>
                              <p:cond delay="0"/>
                            </p:stCondLst>
                            <p:childTnLst>
                              <p:par>
                                <p:cTn id="352" presetID="6" presetClass="entr" presetSubtype="16" fill="hold" grpId="0" nodeType="clickEffect">
                                  <p:stCondLst>
                                    <p:cond delay="0"/>
                                  </p:stCondLst>
                                  <p:childTnLst>
                                    <p:set>
                                      <p:cBhvr>
                                        <p:cTn id="353" dur="1" fill="hold">
                                          <p:stCondLst>
                                            <p:cond delay="0"/>
                                          </p:stCondLst>
                                        </p:cTn>
                                        <p:tgtEl>
                                          <p:spTgt spid="74028"/>
                                        </p:tgtEl>
                                        <p:attrNameLst>
                                          <p:attrName>style.visibility</p:attrName>
                                        </p:attrNameLst>
                                      </p:cBhvr>
                                      <p:to>
                                        <p:strVal val="visible"/>
                                      </p:to>
                                    </p:set>
                                    <p:animEffect transition="in" filter="circle(in)">
                                      <p:cBhvr>
                                        <p:cTn id="354" dur="500"/>
                                        <p:tgtEl>
                                          <p:spTgt spid="74028"/>
                                        </p:tgtEl>
                                      </p:cBhvr>
                                    </p:animEffect>
                                  </p:childTnLst>
                                </p:cTn>
                              </p:par>
                            </p:childTnLst>
                          </p:cTn>
                        </p:par>
                      </p:childTnLst>
                    </p:cTn>
                  </p:par>
                  <p:par>
                    <p:cTn id="355" fill="hold" nodeType="clickPar">
                      <p:stCondLst>
                        <p:cond delay="indefinite"/>
                      </p:stCondLst>
                      <p:childTnLst>
                        <p:par>
                          <p:cTn id="356" fill="hold" nodeType="withGroup">
                            <p:stCondLst>
                              <p:cond delay="0"/>
                            </p:stCondLst>
                            <p:childTnLst>
                              <p:par>
                                <p:cTn id="357" presetID="4" presetClass="exit" presetSubtype="16" fill="hold" grpId="1" nodeType="clickEffect">
                                  <p:stCondLst>
                                    <p:cond delay="0"/>
                                  </p:stCondLst>
                                  <p:childTnLst>
                                    <p:animEffect transition="out" filter="box(in)">
                                      <p:cBhvr>
                                        <p:cTn id="358" dur="500"/>
                                        <p:tgtEl>
                                          <p:spTgt spid="74028"/>
                                        </p:tgtEl>
                                      </p:cBhvr>
                                    </p:animEffect>
                                    <p:set>
                                      <p:cBhvr>
                                        <p:cTn id="359" dur="1" fill="hold">
                                          <p:stCondLst>
                                            <p:cond delay="499"/>
                                          </p:stCondLst>
                                        </p:cTn>
                                        <p:tgtEl>
                                          <p:spTgt spid="74028"/>
                                        </p:tgtEl>
                                        <p:attrNameLst>
                                          <p:attrName>style.visibility</p:attrName>
                                        </p:attrNameLst>
                                      </p:cBhvr>
                                      <p:to>
                                        <p:strVal val="hidden"/>
                                      </p:to>
                                    </p:set>
                                  </p:childTnLst>
                                </p:cTn>
                              </p:par>
                            </p:childTnLst>
                          </p:cTn>
                        </p:par>
                      </p:childTnLst>
                    </p:cTn>
                  </p:par>
                </p:childTnLst>
              </p:cTn>
              <p:nextCondLst>
                <p:cond evt="onClick" delay="0">
                  <p:tgtEl>
                    <p:spTgt spid="74029"/>
                  </p:tgtEl>
                </p:cond>
              </p:nextCondLst>
            </p:seq>
            <p:seq concurrent="1" nextAc="seek">
              <p:cTn id="360" restart="whenNotActive" fill="hold" evtFilter="cancelBubble" nodeType="interactiveSeq">
                <p:stCondLst>
                  <p:cond evt="onClick" delay="0">
                    <p:tgtEl>
                      <p:spTgt spid="74030"/>
                    </p:tgtEl>
                  </p:cond>
                </p:stCondLst>
                <p:endSync evt="end" delay="0">
                  <p:rtn val="all"/>
                </p:endSync>
                <p:childTnLst>
                  <p:par>
                    <p:cTn id="361" fill="hold" nodeType="clickPar">
                      <p:stCondLst>
                        <p:cond delay="0"/>
                      </p:stCondLst>
                      <p:childTnLst>
                        <p:par>
                          <p:cTn id="362" fill="hold" nodeType="withGroup">
                            <p:stCondLst>
                              <p:cond delay="0"/>
                            </p:stCondLst>
                            <p:childTnLst>
                              <p:par>
                                <p:cTn id="363" presetID="5" presetClass="entr" presetSubtype="10" fill="hold" nodeType="clickEffect">
                                  <p:stCondLst>
                                    <p:cond delay="0"/>
                                  </p:stCondLst>
                                  <p:childTnLst>
                                    <p:set>
                                      <p:cBhvr>
                                        <p:cTn id="364" dur="1" fill="hold">
                                          <p:stCondLst>
                                            <p:cond delay="0"/>
                                          </p:stCondLst>
                                        </p:cTn>
                                        <p:tgtEl>
                                          <p:spTgt spid="74032"/>
                                        </p:tgtEl>
                                        <p:attrNameLst>
                                          <p:attrName>style.visibility</p:attrName>
                                        </p:attrNameLst>
                                      </p:cBhvr>
                                      <p:to>
                                        <p:strVal val="visible"/>
                                      </p:to>
                                    </p:set>
                                    <p:animEffect transition="in" filter="checkerboard(across)">
                                      <p:cBhvr>
                                        <p:cTn id="365" dur="500"/>
                                        <p:tgtEl>
                                          <p:spTgt spid="74032"/>
                                        </p:tgtEl>
                                      </p:cBhvr>
                                    </p:animEffect>
                                  </p:childTnLst>
                                </p:cTn>
                              </p:par>
                            </p:childTnLst>
                          </p:cTn>
                        </p:par>
                      </p:childTnLst>
                    </p:cTn>
                  </p:par>
                  <p:par>
                    <p:cTn id="366" fill="hold" nodeType="clickPar">
                      <p:stCondLst>
                        <p:cond delay="indefinite"/>
                      </p:stCondLst>
                      <p:childTnLst>
                        <p:par>
                          <p:cTn id="367" fill="hold" nodeType="withGroup">
                            <p:stCondLst>
                              <p:cond delay="0"/>
                            </p:stCondLst>
                            <p:childTnLst>
                              <p:par>
                                <p:cTn id="368" presetID="5" presetClass="entr" presetSubtype="10" fill="hold" nodeType="clickEffect">
                                  <p:stCondLst>
                                    <p:cond delay="0"/>
                                  </p:stCondLst>
                                  <p:childTnLst>
                                    <p:set>
                                      <p:cBhvr>
                                        <p:cTn id="369" dur="1" fill="hold">
                                          <p:stCondLst>
                                            <p:cond delay="0"/>
                                          </p:stCondLst>
                                        </p:cTn>
                                        <p:tgtEl>
                                          <p:spTgt spid="74033"/>
                                        </p:tgtEl>
                                        <p:attrNameLst>
                                          <p:attrName>style.visibility</p:attrName>
                                        </p:attrNameLst>
                                      </p:cBhvr>
                                      <p:to>
                                        <p:strVal val="visible"/>
                                      </p:to>
                                    </p:set>
                                    <p:animEffect transition="in" filter="checkerboard(across)">
                                      <p:cBhvr>
                                        <p:cTn id="370" dur="500"/>
                                        <p:tgtEl>
                                          <p:spTgt spid="74033"/>
                                        </p:tgtEl>
                                      </p:cBhvr>
                                    </p:animEffect>
                                  </p:childTnLst>
                                </p:cTn>
                              </p:par>
                            </p:childTnLst>
                          </p:cTn>
                        </p:par>
                      </p:childTnLst>
                    </p:cTn>
                  </p:par>
                  <p:par>
                    <p:cTn id="371" fill="hold" nodeType="clickPar">
                      <p:stCondLst>
                        <p:cond delay="indefinite"/>
                      </p:stCondLst>
                      <p:childTnLst>
                        <p:par>
                          <p:cTn id="372" fill="hold" nodeType="withGroup">
                            <p:stCondLst>
                              <p:cond delay="0"/>
                            </p:stCondLst>
                            <p:childTnLst>
                              <p:par>
                                <p:cTn id="373" presetID="5" presetClass="entr" presetSubtype="10" fill="hold" nodeType="clickEffect">
                                  <p:stCondLst>
                                    <p:cond delay="0"/>
                                  </p:stCondLst>
                                  <p:childTnLst>
                                    <p:set>
                                      <p:cBhvr>
                                        <p:cTn id="374" dur="1" fill="hold">
                                          <p:stCondLst>
                                            <p:cond delay="0"/>
                                          </p:stCondLst>
                                        </p:cTn>
                                        <p:tgtEl>
                                          <p:spTgt spid="74035"/>
                                        </p:tgtEl>
                                        <p:attrNameLst>
                                          <p:attrName>style.visibility</p:attrName>
                                        </p:attrNameLst>
                                      </p:cBhvr>
                                      <p:to>
                                        <p:strVal val="visible"/>
                                      </p:to>
                                    </p:set>
                                    <p:animEffect transition="in" filter="checkerboard(across)">
                                      <p:cBhvr>
                                        <p:cTn id="375" dur="500"/>
                                        <p:tgtEl>
                                          <p:spTgt spid="74035"/>
                                        </p:tgtEl>
                                      </p:cBhvr>
                                    </p:animEffect>
                                  </p:childTnLst>
                                </p:cTn>
                              </p:par>
                            </p:childTnLst>
                          </p:cTn>
                        </p:par>
                      </p:childTnLst>
                    </p:cTn>
                  </p:par>
                  <p:par>
                    <p:cTn id="376" fill="hold" nodeType="clickPar">
                      <p:stCondLst>
                        <p:cond delay="indefinite"/>
                      </p:stCondLst>
                      <p:childTnLst>
                        <p:par>
                          <p:cTn id="377" fill="hold" nodeType="withGroup">
                            <p:stCondLst>
                              <p:cond delay="0"/>
                            </p:stCondLst>
                            <p:childTnLst>
                              <p:par>
                                <p:cTn id="378" presetID="5" presetClass="entr" presetSubtype="10" fill="hold" nodeType="clickEffect">
                                  <p:stCondLst>
                                    <p:cond delay="0"/>
                                  </p:stCondLst>
                                  <p:childTnLst>
                                    <p:set>
                                      <p:cBhvr>
                                        <p:cTn id="379" dur="1" fill="hold">
                                          <p:stCondLst>
                                            <p:cond delay="0"/>
                                          </p:stCondLst>
                                        </p:cTn>
                                        <p:tgtEl>
                                          <p:spTgt spid="74034"/>
                                        </p:tgtEl>
                                        <p:attrNameLst>
                                          <p:attrName>style.visibility</p:attrName>
                                        </p:attrNameLst>
                                      </p:cBhvr>
                                      <p:to>
                                        <p:strVal val="visible"/>
                                      </p:to>
                                    </p:set>
                                    <p:animEffect transition="in" filter="checkerboard(across)">
                                      <p:cBhvr>
                                        <p:cTn id="380" dur="500"/>
                                        <p:tgtEl>
                                          <p:spTgt spid="74034"/>
                                        </p:tgtEl>
                                      </p:cBhvr>
                                    </p:animEffect>
                                  </p:childTnLst>
                                </p:cTn>
                              </p:par>
                            </p:childTnLst>
                          </p:cTn>
                        </p:par>
                      </p:childTnLst>
                    </p:cTn>
                  </p:par>
                  <p:par>
                    <p:cTn id="381" fill="hold" nodeType="clickPar">
                      <p:stCondLst>
                        <p:cond delay="indefinite"/>
                      </p:stCondLst>
                      <p:childTnLst>
                        <p:par>
                          <p:cTn id="382" fill="hold" nodeType="withGroup">
                            <p:stCondLst>
                              <p:cond delay="0"/>
                            </p:stCondLst>
                            <p:childTnLst>
                              <p:par>
                                <p:cTn id="383" presetID="5" presetClass="entr" presetSubtype="10" fill="hold" nodeType="clickEffect">
                                  <p:stCondLst>
                                    <p:cond delay="0"/>
                                  </p:stCondLst>
                                  <p:childTnLst>
                                    <p:set>
                                      <p:cBhvr>
                                        <p:cTn id="384" dur="1" fill="hold">
                                          <p:stCondLst>
                                            <p:cond delay="0"/>
                                          </p:stCondLst>
                                        </p:cTn>
                                        <p:tgtEl>
                                          <p:spTgt spid="74036"/>
                                        </p:tgtEl>
                                        <p:attrNameLst>
                                          <p:attrName>style.visibility</p:attrName>
                                        </p:attrNameLst>
                                      </p:cBhvr>
                                      <p:to>
                                        <p:strVal val="visible"/>
                                      </p:to>
                                    </p:set>
                                    <p:animEffect transition="in" filter="checkerboard(across)">
                                      <p:cBhvr>
                                        <p:cTn id="385" dur="500"/>
                                        <p:tgtEl>
                                          <p:spTgt spid="74036"/>
                                        </p:tgtEl>
                                      </p:cBhvr>
                                    </p:animEffect>
                                  </p:childTnLst>
                                </p:cTn>
                              </p:par>
                            </p:childTnLst>
                          </p:cTn>
                        </p:par>
                      </p:childTnLst>
                    </p:cTn>
                  </p:par>
                  <p:par>
                    <p:cTn id="386" fill="hold" nodeType="clickPar">
                      <p:stCondLst>
                        <p:cond delay="indefinite"/>
                      </p:stCondLst>
                      <p:childTnLst>
                        <p:par>
                          <p:cTn id="387" fill="hold" nodeType="withGroup">
                            <p:stCondLst>
                              <p:cond delay="0"/>
                            </p:stCondLst>
                            <p:childTnLst>
                              <p:par>
                                <p:cTn id="388" presetID="5" presetClass="entr" presetSubtype="10" fill="hold" nodeType="clickEffect">
                                  <p:stCondLst>
                                    <p:cond delay="0"/>
                                  </p:stCondLst>
                                  <p:childTnLst>
                                    <p:set>
                                      <p:cBhvr>
                                        <p:cTn id="389" dur="1" fill="hold">
                                          <p:stCondLst>
                                            <p:cond delay="0"/>
                                          </p:stCondLst>
                                        </p:cTn>
                                        <p:tgtEl>
                                          <p:spTgt spid="74037"/>
                                        </p:tgtEl>
                                        <p:attrNameLst>
                                          <p:attrName>style.visibility</p:attrName>
                                        </p:attrNameLst>
                                      </p:cBhvr>
                                      <p:to>
                                        <p:strVal val="visible"/>
                                      </p:to>
                                    </p:set>
                                    <p:animEffect transition="in" filter="checkerboard(across)">
                                      <p:cBhvr>
                                        <p:cTn id="390" dur="500"/>
                                        <p:tgtEl>
                                          <p:spTgt spid="74037"/>
                                        </p:tgtEl>
                                      </p:cBhvr>
                                    </p:animEffect>
                                  </p:childTnLst>
                                </p:cTn>
                              </p:par>
                            </p:childTnLst>
                          </p:cTn>
                        </p:par>
                      </p:childTnLst>
                    </p:cTn>
                  </p:par>
                  <p:par>
                    <p:cTn id="391" fill="hold" nodeType="clickPar">
                      <p:stCondLst>
                        <p:cond delay="indefinite"/>
                      </p:stCondLst>
                      <p:childTnLst>
                        <p:par>
                          <p:cTn id="392" fill="hold" nodeType="withGroup">
                            <p:stCondLst>
                              <p:cond delay="0"/>
                            </p:stCondLst>
                            <p:childTnLst>
                              <p:par>
                                <p:cTn id="393" presetID="5" presetClass="entr" presetSubtype="10" fill="hold" nodeType="clickEffect">
                                  <p:stCondLst>
                                    <p:cond delay="0"/>
                                  </p:stCondLst>
                                  <p:childTnLst>
                                    <p:set>
                                      <p:cBhvr>
                                        <p:cTn id="394" dur="1" fill="hold">
                                          <p:stCondLst>
                                            <p:cond delay="0"/>
                                          </p:stCondLst>
                                        </p:cTn>
                                        <p:tgtEl>
                                          <p:spTgt spid="74038"/>
                                        </p:tgtEl>
                                        <p:attrNameLst>
                                          <p:attrName>style.visibility</p:attrName>
                                        </p:attrNameLst>
                                      </p:cBhvr>
                                      <p:to>
                                        <p:strVal val="visible"/>
                                      </p:to>
                                    </p:set>
                                    <p:animEffect transition="in" filter="checkerboard(across)">
                                      <p:cBhvr>
                                        <p:cTn id="395" dur="500"/>
                                        <p:tgtEl>
                                          <p:spTgt spid="74038"/>
                                        </p:tgtEl>
                                      </p:cBhvr>
                                    </p:animEffect>
                                  </p:childTnLst>
                                </p:cTn>
                              </p:par>
                            </p:childTnLst>
                          </p:cTn>
                        </p:par>
                      </p:childTnLst>
                    </p:cTn>
                  </p:par>
                </p:childTnLst>
              </p:cTn>
              <p:nextCondLst>
                <p:cond evt="onClick" delay="0">
                  <p:tgtEl>
                    <p:spTgt spid="74030"/>
                  </p:tgtEl>
                </p:cond>
              </p:nextCondLst>
            </p:seq>
            <p:seq concurrent="1" nextAc="seek">
              <p:cTn id="396" restart="whenNotActive" fill="hold" evtFilter="cancelBubble" nodeType="interactiveSeq">
                <p:stCondLst>
                  <p:cond evt="onClick" delay="0">
                    <p:tgtEl>
                      <p:spTgt spid="74031"/>
                    </p:tgtEl>
                  </p:cond>
                </p:stCondLst>
                <p:endSync evt="end" delay="0">
                  <p:rtn val="all"/>
                </p:endSync>
                <p:childTnLst>
                  <p:par>
                    <p:cTn id="397" fill="hold" nodeType="clickPar">
                      <p:stCondLst>
                        <p:cond delay="0"/>
                      </p:stCondLst>
                      <p:childTnLst>
                        <p:par>
                          <p:cTn id="398" fill="hold" nodeType="withGroup">
                            <p:stCondLst>
                              <p:cond delay="0"/>
                            </p:stCondLst>
                            <p:childTnLst>
                              <p:par>
                                <p:cTn id="399" presetID="5" presetClass="entr" presetSubtype="10" fill="hold" nodeType="clickEffect">
                                  <p:stCondLst>
                                    <p:cond delay="0"/>
                                  </p:stCondLst>
                                  <p:childTnLst>
                                    <p:set>
                                      <p:cBhvr>
                                        <p:cTn id="400" dur="1" fill="hold">
                                          <p:stCondLst>
                                            <p:cond delay="0"/>
                                          </p:stCondLst>
                                        </p:cTn>
                                        <p:tgtEl>
                                          <p:spTgt spid="74039"/>
                                        </p:tgtEl>
                                        <p:attrNameLst>
                                          <p:attrName>style.visibility</p:attrName>
                                        </p:attrNameLst>
                                      </p:cBhvr>
                                      <p:to>
                                        <p:strVal val="visible"/>
                                      </p:to>
                                    </p:set>
                                    <p:animEffect transition="in" filter="checkerboard(across)">
                                      <p:cBhvr>
                                        <p:cTn id="401" dur="500"/>
                                        <p:tgtEl>
                                          <p:spTgt spid="74039"/>
                                        </p:tgtEl>
                                      </p:cBhvr>
                                    </p:animEffect>
                                  </p:childTnLst>
                                </p:cTn>
                              </p:par>
                            </p:childTnLst>
                          </p:cTn>
                        </p:par>
                      </p:childTnLst>
                    </p:cTn>
                  </p:par>
                  <p:par>
                    <p:cTn id="402" fill="hold" nodeType="clickPar">
                      <p:stCondLst>
                        <p:cond delay="indefinite"/>
                      </p:stCondLst>
                      <p:childTnLst>
                        <p:par>
                          <p:cTn id="403" fill="hold" nodeType="withGroup">
                            <p:stCondLst>
                              <p:cond delay="0"/>
                            </p:stCondLst>
                            <p:childTnLst>
                              <p:par>
                                <p:cTn id="404" presetID="5" presetClass="entr" presetSubtype="10" fill="hold" nodeType="clickEffect">
                                  <p:stCondLst>
                                    <p:cond delay="0"/>
                                  </p:stCondLst>
                                  <p:childTnLst>
                                    <p:set>
                                      <p:cBhvr>
                                        <p:cTn id="405" dur="1" fill="hold">
                                          <p:stCondLst>
                                            <p:cond delay="0"/>
                                          </p:stCondLst>
                                        </p:cTn>
                                        <p:tgtEl>
                                          <p:spTgt spid="74040"/>
                                        </p:tgtEl>
                                        <p:attrNameLst>
                                          <p:attrName>style.visibility</p:attrName>
                                        </p:attrNameLst>
                                      </p:cBhvr>
                                      <p:to>
                                        <p:strVal val="visible"/>
                                      </p:to>
                                    </p:set>
                                    <p:animEffect transition="in" filter="checkerboard(across)">
                                      <p:cBhvr>
                                        <p:cTn id="406" dur="500"/>
                                        <p:tgtEl>
                                          <p:spTgt spid="74040"/>
                                        </p:tgtEl>
                                      </p:cBhvr>
                                    </p:animEffect>
                                  </p:childTnLst>
                                </p:cTn>
                              </p:par>
                            </p:childTnLst>
                          </p:cTn>
                        </p:par>
                      </p:childTnLst>
                    </p:cTn>
                  </p:par>
                  <p:par>
                    <p:cTn id="407" fill="hold" nodeType="clickPar">
                      <p:stCondLst>
                        <p:cond delay="indefinite"/>
                      </p:stCondLst>
                      <p:childTnLst>
                        <p:par>
                          <p:cTn id="408" fill="hold" nodeType="withGroup">
                            <p:stCondLst>
                              <p:cond delay="0"/>
                            </p:stCondLst>
                            <p:childTnLst>
                              <p:par>
                                <p:cTn id="409" presetID="5" presetClass="entr" presetSubtype="10" fill="hold" nodeType="clickEffect">
                                  <p:stCondLst>
                                    <p:cond delay="0"/>
                                  </p:stCondLst>
                                  <p:childTnLst>
                                    <p:set>
                                      <p:cBhvr>
                                        <p:cTn id="410" dur="1" fill="hold">
                                          <p:stCondLst>
                                            <p:cond delay="0"/>
                                          </p:stCondLst>
                                        </p:cTn>
                                        <p:tgtEl>
                                          <p:spTgt spid="74041"/>
                                        </p:tgtEl>
                                        <p:attrNameLst>
                                          <p:attrName>style.visibility</p:attrName>
                                        </p:attrNameLst>
                                      </p:cBhvr>
                                      <p:to>
                                        <p:strVal val="visible"/>
                                      </p:to>
                                    </p:set>
                                    <p:animEffect transition="in" filter="checkerboard(across)">
                                      <p:cBhvr>
                                        <p:cTn id="411" dur="500"/>
                                        <p:tgtEl>
                                          <p:spTgt spid="74041"/>
                                        </p:tgtEl>
                                      </p:cBhvr>
                                    </p:animEffect>
                                  </p:childTnLst>
                                </p:cTn>
                              </p:par>
                            </p:childTnLst>
                          </p:cTn>
                        </p:par>
                      </p:childTnLst>
                    </p:cTn>
                  </p:par>
                  <p:par>
                    <p:cTn id="412" fill="hold" nodeType="clickPar">
                      <p:stCondLst>
                        <p:cond delay="indefinite"/>
                      </p:stCondLst>
                      <p:childTnLst>
                        <p:par>
                          <p:cTn id="413" fill="hold" nodeType="withGroup">
                            <p:stCondLst>
                              <p:cond delay="0"/>
                            </p:stCondLst>
                            <p:childTnLst>
                              <p:par>
                                <p:cTn id="414" presetID="5" presetClass="entr" presetSubtype="10" fill="hold" nodeType="clickEffect">
                                  <p:stCondLst>
                                    <p:cond delay="0"/>
                                  </p:stCondLst>
                                  <p:childTnLst>
                                    <p:set>
                                      <p:cBhvr>
                                        <p:cTn id="415" dur="1" fill="hold">
                                          <p:stCondLst>
                                            <p:cond delay="0"/>
                                          </p:stCondLst>
                                        </p:cTn>
                                        <p:tgtEl>
                                          <p:spTgt spid="74042"/>
                                        </p:tgtEl>
                                        <p:attrNameLst>
                                          <p:attrName>style.visibility</p:attrName>
                                        </p:attrNameLst>
                                      </p:cBhvr>
                                      <p:to>
                                        <p:strVal val="visible"/>
                                      </p:to>
                                    </p:set>
                                    <p:animEffect transition="in" filter="checkerboard(across)">
                                      <p:cBhvr>
                                        <p:cTn id="416" dur="500"/>
                                        <p:tgtEl>
                                          <p:spTgt spid="74042"/>
                                        </p:tgtEl>
                                      </p:cBhvr>
                                    </p:animEffect>
                                  </p:childTnLst>
                                </p:cTn>
                              </p:par>
                            </p:childTnLst>
                          </p:cTn>
                        </p:par>
                      </p:childTnLst>
                    </p:cTn>
                  </p:par>
                  <p:par>
                    <p:cTn id="417" fill="hold" nodeType="clickPar">
                      <p:stCondLst>
                        <p:cond delay="indefinite"/>
                      </p:stCondLst>
                      <p:childTnLst>
                        <p:par>
                          <p:cTn id="418" fill="hold" nodeType="withGroup">
                            <p:stCondLst>
                              <p:cond delay="0"/>
                            </p:stCondLst>
                            <p:childTnLst>
                              <p:par>
                                <p:cTn id="419" presetID="5" presetClass="entr" presetSubtype="10" fill="hold" nodeType="clickEffect">
                                  <p:stCondLst>
                                    <p:cond delay="0"/>
                                  </p:stCondLst>
                                  <p:childTnLst>
                                    <p:set>
                                      <p:cBhvr>
                                        <p:cTn id="420" dur="1" fill="hold">
                                          <p:stCondLst>
                                            <p:cond delay="0"/>
                                          </p:stCondLst>
                                        </p:cTn>
                                        <p:tgtEl>
                                          <p:spTgt spid="74043"/>
                                        </p:tgtEl>
                                        <p:attrNameLst>
                                          <p:attrName>style.visibility</p:attrName>
                                        </p:attrNameLst>
                                      </p:cBhvr>
                                      <p:to>
                                        <p:strVal val="visible"/>
                                      </p:to>
                                    </p:set>
                                    <p:animEffect transition="in" filter="checkerboard(across)">
                                      <p:cBhvr>
                                        <p:cTn id="421" dur="500"/>
                                        <p:tgtEl>
                                          <p:spTgt spid="74043"/>
                                        </p:tgtEl>
                                      </p:cBhvr>
                                    </p:animEffect>
                                  </p:childTnLst>
                                </p:cTn>
                              </p:par>
                            </p:childTnLst>
                          </p:cTn>
                        </p:par>
                      </p:childTnLst>
                    </p:cTn>
                  </p:par>
                  <p:par>
                    <p:cTn id="422" fill="hold" nodeType="clickPar">
                      <p:stCondLst>
                        <p:cond delay="indefinite"/>
                      </p:stCondLst>
                      <p:childTnLst>
                        <p:par>
                          <p:cTn id="423" fill="hold" nodeType="withGroup">
                            <p:stCondLst>
                              <p:cond delay="0"/>
                            </p:stCondLst>
                            <p:childTnLst>
                              <p:par>
                                <p:cTn id="424" presetID="5" presetClass="entr" presetSubtype="10" fill="hold" nodeType="clickEffect">
                                  <p:stCondLst>
                                    <p:cond delay="0"/>
                                  </p:stCondLst>
                                  <p:childTnLst>
                                    <p:set>
                                      <p:cBhvr>
                                        <p:cTn id="425" dur="1" fill="hold">
                                          <p:stCondLst>
                                            <p:cond delay="0"/>
                                          </p:stCondLst>
                                        </p:cTn>
                                        <p:tgtEl>
                                          <p:spTgt spid="74044"/>
                                        </p:tgtEl>
                                        <p:attrNameLst>
                                          <p:attrName>style.visibility</p:attrName>
                                        </p:attrNameLst>
                                      </p:cBhvr>
                                      <p:to>
                                        <p:strVal val="visible"/>
                                      </p:to>
                                    </p:set>
                                    <p:animEffect transition="in" filter="checkerboard(across)">
                                      <p:cBhvr>
                                        <p:cTn id="426" dur="500"/>
                                        <p:tgtEl>
                                          <p:spTgt spid="74044"/>
                                        </p:tgtEl>
                                      </p:cBhvr>
                                    </p:animEffect>
                                  </p:childTnLst>
                                </p:cTn>
                              </p:par>
                            </p:childTnLst>
                          </p:cTn>
                        </p:par>
                      </p:childTnLst>
                    </p:cTn>
                  </p:par>
                  <p:par>
                    <p:cTn id="427" fill="hold" nodeType="clickPar">
                      <p:stCondLst>
                        <p:cond delay="indefinite"/>
                      </p:stCondLst>
                      <p:childTnLst>
                        <p:par>
                          <p:cTn id="428" fill="hold" nodeType="withGroup">
                            <p:stCondLst>
                              <p:cond delay="0"/>
                            </p:stCondLst>
                            <p:childTnLst>
                              <p:par>
                                <p:cTn id="429" presetID="5" presetClass="entr" presetSubtype="10" fill="hold" nodeType="clickEffect">
                                  <p:stCondLst>
                                    <p:cond delay="0"/>
                                  </p:stCondLst>
                                  <p:childTnLst>
                                    <p:set>
                                      <p:cBhvr>
                                        <p:cTn id="430" dur="1" fill="hold">
                                          <p:stCondLst>
                                            <p:cond delay="0"/>
                                          </p:stCondLst>
                                        </p:cTn>
                                        <p:tgtEl>
                                          <p:spTgt spid="74045"/>
                                        </p:tgtEl>
                                        <p:attrNameLst>
                                          <p:attrName>style.visibility</p:attrName>
                                        </p:attrNameLst>
                                      </p:cBhvr>
                                      <p:to>
                                        <p:strVal val="visible"/>
                                      </p:to>
                                    </p:set>
                                    <p:animEffect transition="in" filter="checkerboard(across)">
                                      <p:cBhvr>
                                        <p:cTn id="431" dur="500"/>
                                        <p:tgtEl>
                                          <p:spTgt spid="74045"/>
                                        </p:tgtEl>
                                      </p:cBhvr>
                                    </p:animEffect>
                                  </p:childTnLst>
                                </p:cTn>
                              </p:par>
                            </p:childTnLst>
                          </p:cTn>
                        </p:par>
                      </p:childTnLst>
                    </p:cTn>
                  </p:par>
                </p:childTnLst>
              </p:cTn>
              <p:nextCondLst>
                <p:cond evt="onClick" delay="0">
                  <p:tgtEl>
                    <p:spTgt spid="74031"/>
                  </p:tgtEl>
                </p:cond>
              </p:nextCondLst>
            </p:seq>
          </p:childTnLst>
        </p:cTn>
      </p:par>
    </p:tnLst>
    <p:bldLst>
      <p:bldP spid="73775" grpId="0" animBg="1"/>
      <p:bldP spid="73775" grpId="1" animBg="1"/>
      <p:bldP spid="73855" grpId="0" animBg="1"/>
      <p:bldP spid="73855" grpId="1" animBg="1"/>
      <p:bldP spid="73892" grpId="0" animBg="1"/>
      <p:bldP spid="73892" grpId="1" animBg="1"/>
      <p:bldP spid="73915" grpId="0" animBg="1"/>
      <p:bldP spid="73915" grpId="1" animBg="1"/>
      <p:bldP spid="73928" grpId="0" animBg="1"/>
      <p:bldP spid="73928" grpId="1" animBg="1"/>
      <p:bldP spid="74028" grpId="0" animBg="1"/>
      <p:bldP spid="74028" grpId="1" animBg="1"/>
      <p:bldP spid="74029" grpId="0" animBg="1"/>
      <p:bldP spid="74030" grpId="0" animBg="1"/>
      <p:bldP spid="740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Grp="1" noChangeAspect="1"/>
          </p:cNvGraphicFramePr>
          <p:nvPr>
            <p:extLst>
              <p:ext uri="{D42A27DB-BD31-4B8C-83A1-F6EECF244321}">
                <p14:modId xmlns:p14="http://schemas.microsoft.com/office/powerpoint/2010/main" val="834957538"/>
              </p:ext>
            </p:extLst>
          </p:nvPr>
        </p:nvGraphicFramePr>
        <p:xfrm>
          <a:off x="1484312" y="1376065"/>
          <a:ext cx="5641975" cy="3771317"/>
        </p:xfrm>
        <a:graphic>
          <a:graphicData uri="http://schemas.openxmlformats.org/presentationml/2006/ole">
            <mc:AlternateContent xmlns:mc="http://schemas.openxmlformats.org/markup-compatibility/2006">
              <mc:Choice xmlns:v="urn:schemas-microsoft-com:vml" Requires="v">
                <p:oleObj spid="_x0000_s4137" name="Chart" r:id="rId3" imgW="6096000" imgH="4076807" progId="MSGraph.Chart.8">
                  <p:embed followColorScheme="full"/>
                </p:oleObj>
              </mc:Choice>
              <mc:Fallback>
                <p:oleObj name="Chart" r:id="rId3" imgW="6096000" imgH="4076807" progId="MSGraph.Chart.8">
                  <p:embed followColorScheme="full"/>
                  <p:pic>
                    <p:nvPicPr>
                      <p:cNvPr id="0" name="Picture 1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312" y="1376065"/>
                        <a:ext cx="5641975" cy="3771317"/>
                      </a:xfrm>
                      <a:prstGeom prst="rect">
                        <a:avLst/>
                      </a:prstGeom>
                      <a:noFill/>
                      <a:extLst/>
                    </p:spPr>
                  </p:pic>
                </p:oleObj>
              </mc:Fallback>
            </mc:AlternateContent>
          </a:graphicData>
        </a:graphic>
      </p:graphicFrame>
      <p:sp>
        <p:nvSpPr>
          <p:cNvPr id="5" name="TextBox 4"/>
          <p:cNvSpPr txBox="1"/>
          <p:nvPr/>
        </p:nvSpPr>
        <p:spPr>
          <a:xfrm>
            <a:off x="1752600" y="5334000"/>
            <a:ext cx="6276344" cy="1200329"/>
          </a:xfrm>
          <a:prstGeom prst="rect">
            <a:avLst/>
          </a:prstGeom>
          <a:noFill/>
        </p:spPr>
        <p:txBody>
          <a:bodyPr wrap="square" rtlCol="0">
            <a:spAutoFit/>
          </a:bodyPr>
          <a:lstStyle/>
          <a:p>
            <a:r>
              <a:rPr lang="en-US" sz="2400" b="1" i="1" dirty="0" smtClean="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Than </a:t>
            </a:r>
            <a:r>
              <a:rPr lang="en-US" sz="2400" b="1" i="1" dirty="0" err="1">
                <a:solidFill>
                  <a:srgbClr val="C00000"/>
                </a:solidFill>
                <a:latin typeface="Times New Roman" pitchFamily="18" charset="0"/>
                <a:cs typeface="Times New Roman" pitchFamily="18" charset="0"/>
              </a:rPr>
              <a:t>gầy</a:t>
            </a:r>
            <a:r>
              <a:rPr lang="en-US" sz="2400" b="1" i="1" dirty="0">
                <a:solidFill>
                  <a:srgbClr val="C00000"/>
                </a:solidFill>
                <a:latin typeface="Times New Roman" pitchFamily="18" charset="0"/>
                <a:cs typeface="Times New Roman" pitchFamily="18" charset="0"/>
              </a:rPr>
              <a:t>:</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Chứa</a:t>
            </a:r>
            <a:r>
              <a:rPr lang="en-US" sz="2400" b="1" dirty="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90%C</a:t>
            </a:r>
            <a:r>
              <a:rPr lang="vi-VN" sz="2400" b="1" dirty="0" smtClean="0">
                <a:solidFill>
                  <a:srgbClr val="C00000"/>
                </a:solidFill>
                <a:latin typeface="Times New Roman" pitchFamily="18" charset="0"/>
                <a:cs typeface="Times New Roman" pitchFamily="18" charset="0"/>
              </a:rPr>
              <a:t>.</a:t>
            </a:r>
          </a:p>
          <a:p>
            <a:r>
              <a:rPr lang="en-US" sz="2400" b="1" i="1" dirty="0" smtClean="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Than </a:t>
            </a:r>
            <a:r>
              <a:rPr lang="en-US" sz="2400" b="1" i="1" dirty="0" err="1">
                <a:solidFill>
                  <a:srgbClr val="C00000"/>
                </a:solidFill>
                <a:latin typeface="Times New Roman" pitchFamily="18" charset="0"/>
                <a:cs typeface="Times New Roman" pitchFamily="18" charset="0"/>
              </a:rPr>
              <a:t>mỡ</a:t>
            </a:r>
            <a:r>
              <a:rPr lang="en-US" sz="2400" b="1" i="1" dirty="0">
                <a:solidFill>
                  <a:srgbClr val="C00000"/>
                </a:solidFill>
                <a:latin typeface="Times New Roman" pitchFamily="18" charset="0"/>
                <a:cs typeface="Times New Roman" pitchFamily="18" charset="0"/>
              </a:rPr>
              <a:t>, than non: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Chứa</a:t>
            </a:r>
            <a:r>
              <a:rPr lang="en-US" sz="2400" b="1" dirty="0">
                <a:solidFill>
                  <a:srgbClr val="C00000"/>
                </a:solidFill>
                <a:latin typeface="Times New Roman" pitchFamily="18" charset="0"/>
                <a:cs typeface="Times New Roman" pitchFamily="18" charset="0"/>
              </a:rPr>
              <a:t> 70 - 80%C </a:t>
            </a:r>
            <a:endParaRPr lang="vi-VN" sz="2400" b="1" dirty="0" smtClean="0">
              <a:solidFill>
                <a:srgbClr val="C00000"/>
              </a:solidFill>
              <a:latin typeface="Times New Roman" pitchFamily="18" charset="0"/>
              <a:cs typeface="Times New Roman" pitchFamily="18" charset="0"/>
            </a:endParaRPr>
          </a:p>
          <a:p>
            <a:r>
              <a:rPr lang="en-US" sz="2400" b="1" i="1" dirty="0" smtClean="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Than </a:t>
            </a:r>
            <a:r>
              <a:rPr lang="en-US" sz="2400" b="1" i="1" dirty="0" err="1">
                <a:solidFill>
                  <a:srgbClr val="C00000"/>
                </a:solidFill>
                <a:latin typeface="Times New Roman" pitchFamily="18" charset="0"/>
                <a:cs typeface="Times New Roman" pitchFamily="18" charset="0"/>
              </a:rPr>
              <a:t>bùn</a:t>
            </a:r>
            <a:r>
              <a:rPr lang="en-US" sz="2400" b="1" i="1" dirty="0">
                <a:solidFill>
                  <a:srgbClr val="C00000"/>
                </a:solidFill>
                <a:latin typeface="Times New Roman" pitchFamily="18" charset="0"/>
                <a:cs typeface="Times New Roman" pitchFamily="18" charset="0"/>
              </a:rPr>
              <a:t>:</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Dưới</a:t>
            </a:r>
            <a:r>
              <a:rPr lang="en-US" sz="2400" b="1" dirty="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60%C</a:t>
            </a:r>
            <a:endParaRPr lang="en-US" b="1" dirty="0">
              <a:solidFill>
                <a:srgbClr val="C00000"/>
              </a:solidFill>
            </a:endParaRPr>
          </a:p>
        </p:txBody>
      </p:sp>
      <p:sp>
        <p:nvSpPr>
          <p:cNvPr id="6" name="TextBox 5"/>
          <p:cNvSpPr txBox="1"/>
          <p:nvPr/>
        </p:nvSpPr>
        <p:spPr>
          <a:xfrm>
            <a:off x="723900" y="556926"/>
            <a:ext cx="7696200" cy="461665"/>
          </a:xfrm>
          <a:prstGeom prst="rect">
            <a:avLst/>
          </a:prstGeom>
          <a:noFill/>
        </p:spPr>
        <p:txBody>
          <a:bodyPr wrap="square" rtlCol="0">
            <a:spAutoFit/>
          </a:bodyPr>
          <a:lstStyle/>
          <a:p>
            <a:r>
              <a:rPr lang="en-US" sz="2400" b="1" dirty="0">
                <a:solidFill>
                  <a:srgbClr val="800000"/>
                </a:solidFill>
                <a:latin typeface="Times New Roman" panose="02020603050405020304" pitchFamily="18" charset="0"/>
                <a:cs typeface="Times New Roman" panose="02020603050405020304" pitchFamily="18" charset="0"/>
              </a:rPr>
              <a:t>2. </a:t>
            </a:r>
            <a:r>
              <a:rPr lang="en-US" sz="2400" b="1" dirty="0" err="1" smtClean="0">
                <a:solidFill>
                  <a:srgbClr val="800000"/>
                </a:solidFill>
                <a:latin typeface="Times New Roman" panose="02020603050405020304" pitchFamily="18" charset="0"/>
                <a:cs typeface="Times New Roman" panose="02020603050405020304" pitchFamily="18" charset="0"/>
              </a:rPr>
              <a:t>Nhận</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xét</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hàm</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lượng</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cacbon</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trong</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các</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loại</a:t>
            </a:r>
            <a:r>
              <a:rPr lang="en-US" sz="2400" b="1" dirty="0" smtClean="0">
                <a:solidFill>
                  <a:srgbClr val="800000"/>
                </a:solidFill>
                <a:latin typeface="Times New Roman" panose="02020603050405020304" pitchFamily="18" charset="0"/>
                <a:cs typeface="Times New Roman" panose="02020603050405020304" pitchFamily="18" charset="0"/>
              </a:rPr>
              <a:t> than?</a:t>
            </a:r>
            <a:endParaRPr lang="en-US" sz="2400" b="1" dirty="0">
              <a:solidFill>
                <a:srgbClr val="8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374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152400" y="838200"/>
            <a:ext cx="9144000" cy="461665"/>
          </a:xfrm>
          <a:prstGeom prst="rect">
            <a:avLst/>
          </a:prstGeom>
          <a:noFill/>
        </p:spPr>
        <p:txBody>
          <a:bodyPr wrap="square" rtlCol="0">
            <a:spAutoFit/>
          </a:bodyPr>
          <a:lstStyle/>
          <a:p>
            <a:r>
              <a:rPr lang="en-US" sz="2400" b="1" dirty="0" smtClean="0">
                <a:solidFill>
                  <a:srgbClr val="800000"/>
                </a:solidFill>
                <a:latin typeface="Times New Roman" panose="02020603050405020304" pitchFamily="18" charset="0"/>
                <a:cs typeface="Times New Roman" panose="02020603050405020304" pitchFamily="18" charset="0"/>
              </a:rPr>
              <a:t>3.Nhận </a:t>
            </a:r>
            <a:r>
              <a:rPr lang="en-US" sz="2400" b="1" dirty="0" err="1" smtClean="0">
                <a:solidFill>
                  <a:srgbClr val="800000"/>
                </a:solidFill>
                <a:latin typeface="Times New Roman" panose="02020603050405020304" pitchFamily="18" charset="0"/>
                <a:cs typeface="Times New Roman" panose="02020603050405020304" pitchFamily="18" charset="0"/>
              </a:rPr>
              <a:t>xét</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năng</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a:solidFill>
                  <a:srgbClr val="800000"/>
                </a:solidFill>
                <a:latin typeface="Times New Roman" panose="02020603050405020304" pitchFamily="18" charset="0"/>
                <a:cs typeface="Times New Roman" panose="02020603050405020304" pitchFamily="18" charset="0"/>
              </a:rPr>
              <a:t>s</a:t>
            </a:r>
            <a:r>
              <a:rPr lang="en-US" sz="2400" b="1" dirty="0" err="1" smtClean="0">
                <a:solidFill>
                  <a:srgbClr val="800000"/>
                </a:solidFill>
                <a:latin typeface="Times New Roman" panose="02020603050405020304" pitchFamily="18" charset="0"/>
                <a:cs typeface="Times New Roman" panose="02020603050405020304" pitchFamily="18" charset="0"/>
              </a:rPr>
              <a:t>uất</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tỏa</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nhiệt</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của</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một</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số</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nhiên</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liệu</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thông</a:t>
            </a:r>
            <a:r>
              <a:rPr lang="en-US" sz="2400" b="1" dirty="0" smtClean="0">
                <a:solidFill>
                  <a:srgbClr val="800000"/>
                </a:solidFill>
                <a:latin typeface="Times New Roman" panose="02020603050405020304" pitchFamily="18" charset="0"/>
                <a:cs typeface="Times New Roman" panose="02020603050405020304" pitchFamily="18" charset="0"/>
              </a:rPr>
              <a:t> </a:t>
            </a:r>
            <a:r>
              <a:rPr lang="en-US" sz="2400" b="1" dirty="0" err="1" smtClean="0">
                <a:solidFill>
                  <a:srgbClr val="800000"/>
                </a:solidFill>
                <a:latin typeface="Times New Roman" panose="02020603050405020304" pitchFamily="18" charset="0"/>
                <a:cs typeface="Times New Roman" panose="02020603050405020304" pitchFamily="18" charset="0"/>
              </a:rPr>
              <a:t>thường</a:t>
            </a:r>
            <a:r>
              <a:rPr lang="en-US" sz="2400" b="1" dirty="0" smtClean="0">
                <a:solidFill>
                  <a:srgbClr val="800000"/>
                </a:solidFill>
                <a:latin typeface="Times New Roman" panose="02020603050405020304" pitchFamily="18" charset="0"/>
                <a:cs typeface="Times New Roman" panose="02020603050405020304" pitchFamily="18" charset="0"/>
              </a:rPr>
              <a:t>?</a:t>
            </a:r>
            <a:endParaRPr lang="en-US" sz="2400" b="1" dirty="0">
              <a:solidFill>
                <a:srgbClr val="800000"/>
              </a:solidFill>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141283999"/>
              </p:ext>
            </p:extLst>
          </p:nvPr>
        </p:nvGraphicFramePr>
        <p:xfrm>
          <a:off x="2133600" y="1874043"/>
          <a:ext cx="4724400" cy="3109913"/>
        </p:xfrm>
        <a:graphic>
          <a:graphicData uri="http://schemas.openxmlformats.org/presentationml/2006/ole">
            <mc:AlternateContent xmlns:mc="http://schemas.openxmlformats.org/markup-compatibility/2006">
              <mc:Choice xmlns:v="urn:schemas-microsoft-com:vml" Requires="v">
                <p:oleObj spid="_x0000_s3114" name="Chart" r:id="rId3" imgW="8705951" imgH="5848381" progId="MSGraph.Chart.8">
                  <p:embed followColorScheme="full"/>
                </p:oleObj>
              </mc:Choice>
              <mc:Fallback>
                <p:oleObj name="Chart" r:id="rId3" imgW="8705951" imgH="5848381" progId="MSGraph.Chart.8">
                  <p:embed followColorScheme="full"/>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874043"/>
                        <a:ext cx="4724400" cy="310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33400" y="5368052"/>
            <a:ext cx="8077200" cy="830997"/>
          </a:xfrm>
          <a:prstGeom prst="rect">
            <a:avLst/>
          </a:prstGeom>
          <a:noFill/>
        </p:spPr>
        <p:txBody>
          <a:bodyPr wrap="square" rtlCol="0">
            <a:spAutoFit/>
          </a:bodyPr>
          <a:lstStyle/>
          <a:p>
            <a:r>
              <a:rPr lang="vi-VN" sz="2400" b="1" dirty="0">
                <a:solidFill>
                  <a:srgbClr val="000E2A"/>
                </a:solidFill>
                <a:latin typeface="+mj-lt"/>
              </a:rPr>
              <a:t>- Tỏa nhiều nhiệt </a:t>
            </a:r>
            <a:r>
              <a:rPr lang="vi-VN" sz="2400" b="1" dirty="0" smtClean="0">
                <a:solidFill>
                  <a:srgbClr val="000E2A"/>
                </a:solidFill>
                <a:latin typeface="+mj-lt"/>
              </a:rPr>
              <a:t>nhất </a:t>
            </a:r>
            <a:r>
              <a:rPr lang="vi-VN" sz="2400" b="1" dirty="0">
                <a:solidFill>
                  <a:srgbClr val="000E2A"/>
                </a:solidFill>
                <a:latin typeface="+mj-lt"/>
              </a:rPr>
              <a:t>là khí thiên nhiên, sau đó tới dầu mỏ, than gầy, than non, than bùn và cuối cùng là gỗ.</a:t>
            </a:r>
            <a:endParaRPr lang="en-US" sz="2400" b="1" dirty="0">
              <a:solidFill>
                <a:srgbClr val="000E2A"/>
              </a:solidFill>
              <a:latin typeface="+mj-lt"/>
            </a:endParaRPr>
          </a:p>
        </p:txBody>
      </p:sp>
    </p:spTree>
    <p:extLst>
      <p:ext uri="{BB962C8B-B14F-4D97-AF65-F5344CB8AC3E}">
        <p14:creationId xmlns:p14="http://schemas.microsoft.com/office/powerpoint/2010/main" val="586374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OleChart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7219" y="326765"/>
            <a:ext cx="3615092" cy="461665"/>
          </a:xfrm>
          <a:prstGeom prst="rect">
            <a:avLst/>
          </a:prstGeom>
          <a:noFill/>
        </p:spPr>
        <p:txBody>
          <a:bodyPr wrap="none" rtlCol="0">
            <a:spAutoFit/>
          </a:bodyPr>
          <a:lstStyle/>
          <a:p>
            <a:r>
              <a:rPr lang="en-US" sz="2400" b="1" dirty="0" smtClean="0">
                <a:solidFill>
                  <a:schemeClr val="accent4">
                    <a:lumMod val="50000"/>
                  </a:schemeClr>
                </a:solidFill>
                <a:latin typeface="Times New Roman" pitchFamily="18" charset="0"/>
                <a:cs typeface="Times New Roman" pitchFamily="18" charset="0"/>
              </a:rPr>
              <a:t>NHIÊN LIỆU RẮN</a:t>
            </a:r>
            <a:r>
              <a:rPr lang="vi-VN" sz="2400" b="1" dirty="0" smtClean="0">
                <a:solidFill>
                  <a:schemeClr val="accent4">
                    <a:lumMod val="50000"/>
                  </a:schemeClr>
                </a:solidFill>
                <a:latin typeface="Times New Roman" pitchFamily="18" charset="0"/>
                <a:cs typeface="Times New Roman" pitchFamily="18" charset="0"/>
              </a:rPr>
              <a:t> GỒM</a:t>
            </a:r>
            <a:endParaRPr lang="en-US" sz="2400" b="1" dirty="0">
              <a:solidFill>
                <a:schemeClr val="accent4">
                  <a:lumMod val="50000"/>
                </a:schemeClr>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822" y="4006163"/>
            <a:ext cx="3957224" cy="26004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88" y="1185788"/>
            <a:ext cx="3784611" cy="29057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9023" y="1185788"/>
            <a:ext cx="4052068" cy="2820375"/>
          </a:xfrm>
          <a:prstGeom prst="rect">
            <a:avLst/>
          </a:prstGeom>
        </p:spPr>
      </p:pic>
      <p:sp>
        <p:nvSpPr>
          <p:cNvPr id="2" name="TextBox 1"/>
          <p:cNvSpPr txBox="1"/>
          <p:nvPr/>
        </p:nvSpPr>
        <p:spPr>
          <a:xfrm>
            <a:off x="381000" y="1274053"/>
            <a:ext cx="1425390"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vi-VN" sz="2400" b="1" dirty="0" smtClean="0">
                <a:solidFill>
                  <a:schemeClr val="bg1"/>
                </a:solidFill>
                <a:latin typeface="+mj-lt"/>
              </a:rPr>
              <a:t>Than gầy</a:t>
            </a:r>
            <a:endParaRPr lang="en-US" sz="2400" b="1" dirty="0">
              <a:solidFill>
                <a:schemeClr val="bg1"/>
              </a:solidFill>
              <a:latin typeface="+mj-lt"/>
            </a:endParaRPr>
          </a:p>
        </p:txBody>
      </p:sp>
      <p:sp>
        <p:nvSpPr>
          <p:cNvPr id="9" name="TextBox 8"/>
          <p:cNvSpPr txBox="1"/>
          <p:nvPr/>
        </p:nvSpPr>
        <p:spPr>
          <a:xfrm>
            <a:off x="4953479" y="1274053"/>
            <a:ext cx="1390124"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vi-VN" sz="2400" b="1" dirty="0" smtClean="0">
                <a:solidFill>
                  <a:schemeClr val="bg1"/>
                </a:solidFill>
                <a:latin typeface="+mj-lt"/>
              </a:rPr>
              <a:t>Than mỡ</a:t>
            </a:r>
            <a:endParaRPr lang="en-US" sz="2400" b="1" dirty="0">
              <a:solidFill>
                <a:schemeClr val="bg1"/>
              </a:solidFill>
              <a:latin typeface="+mj-l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6097" y="2178004"/>
            <a:ext cx="3810000" cy="2486070"/>
          </a:xfrm>
          <a:prstGeom prst="rect">
            <a:avLst/>
          </a:prstGeom>
        </p:spPr>
      </p:pic>
      <p:sp>
        <p:nvSpPr>
          <p:cNvPr id="14" name="TextBox 13"/>
          <p:cNvSpPr txBox="1"/>
          <p:nvPr/>
        </p:nvSpPr>
        <p:spPr>
          <a:xfrm>
            <a:off x="2819400" y="2198152"/>
            <a:ext cx="1478290"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r"/>
            <a:r>
              <a:rPr lang="vi-VN" sz="2400" b="1" dirty="0" smtClean="0">
                <a:solidFill>
                  <a:schemeClr val="bg1"/>
                </a:solidFill>
                <a:latin typeface="+mj-lt"/>
              </a:rPr>
              <a:t>Than bùn</a:t>
            </a:r>
            <a:endParaRPr lang="en-US" sz="2400" b="1" dirty="0">
              <a:solidFill>
                <a:schemeClr val="bg1"/>
              </a:solidFill>
              <a:latin typeface="+mj-lt"/>
            </a:endParaRPr>
          </a:p>
        </p:txBody>
      </p:sp>
      <p:sp>
        <p:nvSpPr>
          <p:cNvPr id="15" name="TextBox 14"/>
          <p:cNvSpPr txBox="1"/>
          <p:nvPr/>
        </p:nvSpPr>
        <p:spPr>
          <a:xfrm>
            <a:off x="8153400" y="6015715"/>
            <a:ext cx="577402"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vi-VN" sz="2400" b="1" dirty="0" smtClean="0">
                <a:solidFill>
                  <a:schemeClr val="bg1"/>
                </a:solidFill>
                <a:latin typeface="+mj-lt"/>
              </a:rPr>
              <a:t>Gỗ</a:t>
            </a:r>
            <a:endParaRPr lang="en-US" sz="2400" b="1" dirty="0">
              <a:solidFill>
                <a:schemeClr val="bg1"/>
              </a:solidFill>
              <a:latin typeface="+mj-lt"/>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599" y="4091563"/>
            <a:ext cx="3810000" cy="2515017"/>
          </a:xfrm>
          <a:prstGeom prst="rect">
            <a:avLst/>
          </a:prstGeom>
        </p:spPr>
      </p:pic>
      <p:sp>
        <p:nvSpPr>
          <p:cNvPr id="16" name="TextBox 15"/>
          <p:cNvSpPr txBox="1"/>
          <p:nvPr/>
        </p:nvSpPr>
        <p:spPr>
          <a:xfrm>
            <a:off x="383458" y="4170708"/>
            <a:ext cx="1460656"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r"/>
            <a:r>
              <a:rPr lang="vi-VN" sz="2400" b="1" dirty="0" smtClean="0">
                <a:solidFill>
                  <a:schemeClr val="bg1"/>
                </a:solidFill>
                <a:latin typeface="+mj-lt"/>
              </a:rPr>
              <a:t>Than non</a:t>
            </a:r>
            <a:endParaRPr lang="en-US" sz="2400" b="1" dirty="0">
              <a:solidFill>
                <a:schemeClr val="bg1"/>
              </a:solidFill>
              <a:latin typeface="+mj-lt"/>
            </a:endParaRPr>
          </a:p>
        </p:txBody>
      </p:sp>
    </p:spTree>
    <p:extLst>
      <p:ext uri="{BB962C8B-B14F-4D97-AF65-F5344CB8AC3E}">
        <p14:creationId xmlns:p14="http://schemas.microsoft.com/office/powerpoint/2010/main" val="204174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7" descr="1270562868_86232439_2-Hinh-anh-ca--Lo-THAN-T-ONG-THCH-TaN-Ha-T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473" y="3733417"/>
            <a:ext cx="3794255" cy="29871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24" y="852969"/>
            <a:ext cx="3653376" cy="3119736"/>
          </a:xfrm>
          <a:prstGeom prst="rect">
            <a:avLst/>
          </a:prstGeom>
        </p:spPr>
      </p:pic>
      <p:sp>
        <p:nvSpPr>
          <p:cNvPr id="7" name="TextBox 6"/>
          <p:cNvSpPr txBox="1"/>
          <p:nvPr/>
        </p:nvSpPr>
        <p:spPr>
          <a:xfrm>
            <a:off x="271123" y="2902420"/>
            <a:ext cx="3691277"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vi-VN" sz="2400" b="1" dirty="0" smtClean="0">
                <a:solidFill>
                  <a:schemeClr val="accent4">
                    <a:lumMod val="50000"/>
                  </a:schemeClr>
                </a:solidFill>
                <a:latin typeface="+mj-lt"/>
              </a:rPr>
              <a:t>Nhiên liệu trong nhiều ngành công nghiệp</a:t>
            </a:r>
            <a:endParaRPr lang="en-US" sz="2400" b="1" dirty="0">
              <a:solidFill>
                <a:schemeClr val="accent4">
                  <a:lumMod val="50000"/>
                </a:schemeClr>
              </a:solidFill>
              <a:latin typeface="+mj-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473" y="852969"/>
            <a:ext cx="3794255" cy="2880448"/>
          </a:xfrm>
          <a:prstGeom prst="rect">
            <a:avLst/>
          </a:prstGeom>
        </p:spPr>
      </p:pic>
      <p:sp>
        <p:nvSpPr>
          <p:cNvPr id="9" name="Rectangle 8"/>
          <p:cNvSpPr/>
          <p:nvPr/>
        </p:nvSpPr>
        <p:spPr>
          <a:xfrm>
            <a:off x="1213055" y="101265"/>
            <a:ext cx="6717890" cy="707886"/>
          </a:xfrm>
          <a:prstGeom prst="rect">
            <a:avLst/>
          </a:prstGeom>
          <a:noFill/>
        </p:spPr>
        <p:txBody>
          <a:bodyPr wrap="square" lIns="91440" tIns="45720" rIns="91440" bIns="45720">
            <a:spAutoFit/>
          </a:bodyPr>
          <a:lstStyle/>
          <a:p>
            <a:pPr algn="ctr"/>
            <a:r>
              <a:rPr lang="vi-VN"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lt"/>
              </a:rPr>
              <a:t>Ứng dụng của nhiên liệu rắn</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
        <p:nvSpPr>
          <p:cNvPr id="11" name="TextBox 10"/>
          <p:cNvSpPr txBox="1"/>
          <p:nvPr/>
        </p:nvSpPr>
        <p:spPr>
          <a:xfrm>
            <a:off x="4808473" y="2902420"/>
            <a:ext cx="3794255"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vi-VN" sz="2400" b="1" dirty="0" smtClean="0">
                <a:solidFill>
                  <a:schemeClr val="accent4">
                    <a:lumMod val="50000"/>
                  </a:schemeClr>
                </a:solidFill>
                <a:latin typeface="+mj-lt"/>
              </a:rPr>
              <a:t>Than mỡ và than non để điều chế than cốc</a:t>
            </a:r>
            <a:endParaRPr lang="en-US" sz="2400" b="1" dirty="0">
              <a:solidFill>
                <a:schemeClr val="accent4">
                  <a:lumMod val="50000"/>
                </a:schemeClr>
              </a:solidFill>
              <a:latin typeface="+mj-lt"/>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405" y="3954551"/>
            <a:ext cx="3736995" cy="2765998"/>
          </a:xfrm>
          <a:prstGeom prst="rect">
            <a:avLst/>
          </a:prstGeom>
        </p:spPr>
      </p:pic>
      <p:sp>
        <p:nvSpPr>
          <p:cNvPr id="13" name="TextBox 12"/>
          <p:cNvSpPr txBox="1"/>
          <p:nvPr/>
        </p:nvSpPr>
        <p:spPr>
          <a:xfrm>
            <a:off x="333605" y="6258884"/>
            <a:ext cx="3369833" cy="4616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vi-VN" sz="2400" b="1" dirty="0" smtClean="0">
                <a:solidFill>
                  <a:schemeClr val="accent4">
                    <a:lumMod val="50000"/>
                  </a:schemeClr>
                </a:solidFill>
                <a:latin typeface="+mj-lt"/>
              </a:rPr>
              <a:t>Than bùn làm phân bón</a:t>
            </a:r>
            <a:endParaRPr lang="en-US" sz="2400" b="1" dirty="0">
              <a:solidFill>
                <a:schemeClr val="accent4">
                  <a:lumMod val="50000"/>
                </a:schemeClr>
              </a:solidFill>
              <a:latin typeface="+mj-lt"/>
            </a:endParaRPr>
          </a:p>
        </p:txBody>
      </p:sp>
      <p:sp>
        <p:nvSpPr>
          <p:cNvPr id="14" name="TextBox 13"/>
          <p:cNvSpPr txBox="1"/>
          <p:nvPr/>
        </p:nvSpPr>
        <p:spPr>
          <a:xfrm>
            <a:off x="5167358" y="6249702"/>
            <a:ext cx="3076483" cy="4616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vi-VN" sz="2400" b="1" dirty="0" smtClean="0">
                <a:solidFill>
                  <a:schemeClr val="accent4">
                    <a:lumMod val="50000"/>
                  </a:schemeClr>
                </a:solidFill>
                <a:latin typeface="+mj-lt"/>
              </a:rPr>
              <a:t>Nhiên liệu để đun nấu</a:t>
            </a:r>
            <a:endParaRPr lang="en-US" sz="2400" b="1" dirty="0">
              <a:solidFill>
                <a:schemeClr val="accent4">
                  <a:lumMod val="50000"/>
                </a:schemeClr>
              </a:solidFill>
              <a:latin typeface="+mj-lt"/>
            </a:endParaRPr>
          </a:p>
        </p:txBody>
      </p:sp>
    </p:spTree>
    <p:extLst>
      <p:ext uri="{BB962C8B-B14F-4D97-AF65-F5344CB8AC3E}">
        <p14:creationId xmlns:p14="http://schemas.microsoft.com/office/powerpoint/2010/main" val="252429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Ed_coal_formation[1]"/>
          <p:cNvPicPr>
            <a:picLocks noChangeAspect="1" noChangeArrowheads="1"/>
          </p:cNvPicPr>
          <p:nvPr/>
        </p:nvPicPr>
        <p:blipFill>
          <a:blip r:embed="rId2"/>
          <a:srcRect/>
          <a:stretch>
            <a:fillRect/>
          </a:stretch>
        </p:blipFill>
        <p:spPr bwMode="auto">
          <a:xfrm>
            <a:off x="76200" y="1219200"/>
            <a:ext cx="6719888" cy="5480050"/>
          </a:xfrm>
          <a:prstGeom prst="rect">
            <a:avLst/>
          </a:prstGeom>
          <a:noFill/>
          <a:ln w="9525">
            <a:solidFill>
              <a:schemeClr val="hlink"/>
            </a:solidFill>
            <a:miter lim="800000"/>
            <a:headEnd/>
            <a:tailEnd/>
          </a:ln>
        </p:spPr>
      </p:pic>
      <p:sp>
        <p:nvSpPr>
          <p:cNvPr id="78851" name="Text Box 3"/>
          <p:cNvSpPr txBox="1">
            <a:spLocks noChangeArrowheads="1"/>
          </p:cNvSpPr>
          <p:nvPr/>
        </p:nvSpPr>
        <p:spPr bwMode="auto">
          <a:xfrm>
            <a:off x="2209800" y="457200"/>
            <a:ext cx="5334000" cy="519113"/>
          </a:xfrm>
          <a:prstGeom prst="rect">
            <a:avLst/>
          </a:prstGeom>
          <a:noFill/>
          <a:ln w="9525">
            <a:noFill/>
            <a:miter lim="800000"/>
            <a:headEnd/>
            <a:tailEnd/>
          </a:ln>
          <a:effectLst/>
        </p:spPr>
        <p:txBody>
          <a:bodyPr>
            <a:spAutoFit/>
          </a:bodyPr>
          <a:lstStyle/>
          <a:p>
            <a:pPr>
              <a:spcBef>
                <a:spcPct val="50000"/>
              </a:spcBef>
            </a:pPr>
            <a:r>
              <a:rPr lang="en-US" sz="2800" b="1" dirty="0" err="1">
                <a:solidFill>
                  <a:srgbClr val="0000FF"/>
                </a:solidFill>
                <a:latin typeface="Arial" charset="0"/>
              </a:rPr>
              <a:t>Quá</a:t>
            </a:r>
            <a:r>
              <a:rPr lang="en-US" sz="2800" b="1" dirty="0">
                <a:solidFill>
                  <a:srgbClr val="0000FF"/>
                </a:solidFill>
                <a:latin typeface="Arial" charset="0"/>
              </a:rPr>
              <a:t> </a:t>
            </a:r>
            <a:r>
              <a:rPr lang="en-US" sz="2800" b="1" dirty="0" err="1">
                <a:solidFill>
                  <a:srgbClr val="0000FF"/>
                </a:solidFill>
                <a:latin typeface="Arial" charset="0"/>
              </a:rPr>
              <a:t>trình</a:t>
            </a:r>
            <a:r>
              <a:rPr lang="en-US" sz="2800" b="1" dirty="0">
                <a:solidFill>
                  <a:srgbClr val="0000FF"/>
                </a:solidFill>
                <a:latin typeface="Arial" charset="0"/>
              </a:rPr>
              <a:t> </a:t>
            </a:r>
            <a:r>
              <a:rPr lang="en-US" sz="2800" b="1" dirty="0" err="1">
                <a:solidFill>
                  <a:srgbClr val="0000FF"/>
                </a:solidFill>
                <a:latin typeface="Arial" charset="0"/>
              </a:rPr>
              <a:t>hình</a:t>
            </a:r>
            <a:r>
              <a:rPr lang="en-US" sz="2800" b="1" dirty="0">
                <a:solidFill>
                  <a:srgbClr val="0000FF"/>
                </a:solidFill>
                <a:latin typeface="Arial" charset="0"/>
              </a:rPr>
              <a:t> </a:t>
            </a:r>
            <a:r>
              <a:rPr lang="en-US" sz="2800" b="1" dirty="0" err="1">
                <a:solidFill>
                  <a:srgbClr val="0000FF"/>
                </a:solidFill>
                <a:latin typeface="Arial" charset="0"/>
              </a:rPr>
              <a:t>thành</a:t>
            </a:r>
            <a:r>
              <a:rPr lang="en-US" sz="2800" b="1" dirty="0">
                <a:solidFill>
                  <a:srgbClr val="0000FF"/>
                </a:solidFill>
                <a:latin typeface="Arial" charset="0"/>
              </a:rPr>
              <a:t> than</a:t>
            </a:r>
          </a:p>
        </p:txBody>
      </p:sp>
      <p:sp>
        <p:nvSpPr>
          <p:cNvPr id="78852" name="Text Box 4"/>
          <p:cNvSpPr txBox="1">
            <a:spLocks noChangeArrowheads="1"/>
          </p:cNvSpPr>
          <p:nvPr/>
        </p:nvSpPr>
        <p:spPr bwMode="auto">
          <a:xfrm>
            <a:off x="5334000" y="4191000"/>
            <a:ext cx="1295400" cy="366713"/>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
        <p:nvSpPr>
          <p:cNvPr id="78853" name="Oval 5"/>
          <p:cNvSpPr>
            <a:spLocks noChangeArrowheads="1"/>
          </p:cNvSpPr>
          <p:nvPr/>
        </p:nvSpPr>
        <p:spPr bwMode="auto">
          <a:xfrm>
            <a:off x="2895600" y="2095500"/>
            <a:ext cx="1676400" cy="609600"/>
          </a:xfrm>
          <a:prstGeom prst="ellipse">
            <a:avLst/>
          </a:prstGeom>
          <a:solidFill>
            <a:schemeClr val="accent1"/>
          </a:solidFill>
          <a:ln w="9525">
            <a:solidFill>
              <a:schemeClr val="tx1"/>
            </a:solidFill>
            <a:round/>
            <a:headEnd/>
            <a:tailEnd/>
          </a:ln>
          <a:effectLst/>
        </p:spPr>
        <p:txBody>
          <a:bodyPr wrap="none" anchor="ctr"/>
          <a:lstStyle/>
          <a:p>
            <a:pPr algn="ctr"/>
            <a:r>
              <a:rPr lang="en-US" b="1" dirty="0" err="1">
                <a:latin typeface="Arial" charset="0"/>
              </a:rPr>
              <a:t>Thời</a:t>
            </a:r>
            <a:r>
              <a:rPr lang="en-US" b="1" dirty="0">
                <a:latin typeface="Arial" charset="0"/>
              </a:rPr>
              <a:t> </a:t>
            </a:r>
            <a:r>
              <a:rPr lang="en-US" b="1" dirty="0" err="1">
                <a:latin typeface="Arial" charset="0"/>
              </a:rPr>
              <a:t>gian</a:t>
            </a:r>
            <a:endParaRPr lang="en-US" b="1" dirty="0">
              <a:latin typeface="Arial" charset="0"/>
            </a:endParaRPr>
          </a:p>
        </p:txBody>
      </p:sp>
      <p:sp>
        <p:nvSpPr>
          <p:cNvPr id="78854" name="Oval 6"/>
          <p:cNvSpPr>
            <a:spLocks noChangeArrowheads="1"/>
          </p:cNvSpPr>
          <p:nvPr/>
        </p:nvSpPr>
        <p:spPr bwMode="auto">
          <a:xfrm>
            <a:off x="3962400" y="3314700"/>
            <a:ext cx="1600200" cy="533400"/>
          </a:xfrm>
          <a:prstGeom prst="ellipse">
            <a:avLst/>
          </a:prstGeom>
          <a:solidFill>
            <a:schemeClr val="accent1"/>
          </a:solidFill>
          <a:ln w="9525">
            <a:solidFill>
              <a:schemeClr val="tx1"/>
            </a:solidFill>
            <a:round/>
            <a:headEnd/>
            <a:tailEnd/>
          </a:ln>
          <a:effectLst/>
        </p:spPr>
        <p:txBody>
          <a:bodyPr wrap="none" anchor="ctr"/>
          <a:lstStyle/>
          <a:p>
            <a:pPr algn="ctr"/>
            <a:r>
              <a:rPr lang="en-US" b="1">
                <a:latin typeface="Arial" charset="0"/>
              </a:rPr>
              <a:t>Áp lực</a:t>
            </a:r>
            <a:r>
              <a:rPr lang="en-US">
                <a:latin typeface="Arial" charset="0"/>
              </a:rPr>
              <a:t> </a:t>
            </a:r>
          </a:p>
        </p:txBody>
      </p:sp>
      <p:sp>
        <p:nvSpPr>
          <p:cNvPr id="78855" name="Oval 7"/>
          <p:cNvSpPr>
            <a:spLocks noChangeArrowheads="1"/>
          </p:cNvSpPr>
          <p:nvPr/>
        </p:nvSpPr>
        <p:spPr bwMode="auto">
          <a:xfrm>
            <a:off x="3200400" y="4667250"/>
            <a:ext cx="1219200" cy="533400"/>
          </a:xfrm>
          <a:prstGeom prst="ellipse">
            <a:avLst/>
          </a:prstGeom>
          <a:solidFill>
            <a:schemeClr val="accent1"/>
          </a:solidFill>
          <a:ln w="9525">
            <a:solidFill>
              <a:schemeClr val="tx1"/>
            </a:solidFill>
            <a:round/>
            <a:headEnd/>
            <a:tailEnd/>
          </a:ln>
          <a:effectLst/>
        </p:spPr>
        <p:txBody>
          <a:bodyPr wrap="none" anchor="ctr"/>
          <a:lstStyle/>
          <a:p>
            <a:pPr algn="ctr"/>
            <a:r>
              <a:rPr lang="en-US" b="1" dirty="0" err="1">
                <a:latin typeface="Arial" charset="0"/>
              </a:rPr>
              <a:t>Nhiệt</a:t>
            </a:r>
            <a:r>
              <a:rPr lang="en-US" b="1" dirty="0">
                <a:latin typeface="Arial" charset="0"/>
              </a:rPr>
              <a:t> </a:t>
            </a:r>
            <a:r>
              <a:rPr lang="en-US" b="1" dirty="0" err="1">
                <a:latin typeface="Arial" charset="0"/>
              </a:rPr>
              <a:t>độ</a:t>
            </a:r>
            <a:r>
              <a:rPr lang="en-US" dirty="0">
                <a:latin typeface="Arial" charset="0"/>
              </a:rPr>
              <a:t> </a:t>
            </a:r>
          </a:p>
        </p:txBody>
      </p:sp>
      <p:sp>
        <p:nvSpPr>
          <p:cNvPr id="78856" name="Oval 8"/>
          <p:cNvSpPr>
            <a:spLocks noChangeArrowheads="1"/>
          </p:cNvSpPr>
          <p:nvPr/>
        </p:nvSpPr>
        <p:spPr bwMode="auto">
          <a:xfrm>
            <a:off x="857250" y="5410200"/>
            <a:ext cx="1600200" cy="609600"/>
          </a:xfrm>
          <a:prstGeom prst="ellipse">
            <a:avLst/>
          </a:prstGeom>
          <a:solidFill>
            <a:schemeClr val="accent1"/>
          </a:solidFill>
          <a:ln w="9525">
            <a:solidFill>
              <a:schemeClr val="tx1"/>
            </a:solidFill>
            <a:round/>
            <a:headEnd/>
            <a:tailEnd/>
          </a:ln>
          <a:effectLst/>
        </p:spPr>
        <p:txBody>
          <a:bodyPr wrap="none" anchor="ctr"/>
          <a:lstStyle/>
          <a:p>
            <a:pPr algn="ctr"/>
            <a:r>
              <a:rPr lang="en-US" b="1" dirty="0">
                <a:latin typeface="Arial" charset="0"/>
              </a:rPr>
              <a:t>Than </a:t>
            </a:r>
            <a:r>
              <a:rPr lang="en-US" b="1" dirty="0" err="1">
                <a:latin typeface="Arial" charset="0"/>
              </a:rPr>
              <a:t>bùn</a:t>
            </a:r>
            <a:r>
              <a:rPr lang="en-US" dirty="0">
                <a:latin typeface="Arial" charset="0"/>
              </a:rPr>
              <a:t> </a:t>
            </a:r>
          </a:p>
        </p:txBody>
      </p:sp>
      <p:sp>
        <p:nvSpPr>
          <p:cNvPr id="78857" name="Oval 9"/>
          <p:cNvSpPr>
            <a:spLocks noChangeArrowheads="1"/>
          </p:cNvSpPr>
          <p:nvPr/>
        </p:nvSpPr>
        <p:spPr bwMode="auto">
          <a:xfrm>
            <a:off x="3081337" y="5810250"/>
            <a:ext cx="1600200" cy="533400"/>
          </a:xfrm>
          <a:prstGeom prst="ellipse">
            <a:avLst/>
          </a:prstGeom>
          <a:solidFill>
            <a:schemeClr val="accent1"/>
          </a:solidFill>
          <a:ln w="9525">
            <a:solidFill>
              <a:schemeClr val="tx1"/>
            </a:solidFill>
            <a:round/>
            <a:headEnd/>
            <a:tailEnd/>
          </a:ln>
          <a:effectLst/>
        </p:spPr>
        <p:txBody>
          <a:bodyPr wrap="none" anchor="ctr"/>
          <a:lstStyle/>
          <a:p>
            <a:pPr algn="ctr"/>
            <a:r>
              <a:rPr lang="en-US" b="1" dirty="0">
                <a:latin typeface="Arial" charset="0"/>
              </a:rPr>
              <a:t>Than non</a:t>
            </a:r>
            <a:r>
              <a:rPr lang="en-US" dirty="0">
                <a:latin typeface="Arial" charset="0"/>
              </a:rPr>
              <a:t> </a:t>
            </a:r>
          </a:p>
        </p:txBody>
      </p:sp>
      <p:sp>
        <p:nvSpPr>
          <p:cNvPr id="78858" name="Oval 10"/>
          <p:cNvSpPr>
            <a:spLocks noChangeArrowheads="1"/>
          </p:cNvSpPr>
          <p:nvPr/>
        </p:nvSpPr>
        <p:spPr bwMode="auto">
          <a:xfrm>
            <a:off x="5048251" y="6038850"/>
            <a:ext cx="1262062" cy="400050"/>
          </a:xfrm>
          <a:prstGeom prst="ellipse">
            <a:avLst/>
          </a:prstGeom>
          <a:solidFill>
            <a:schemeClr val="accent1"/>
          </a:solidFill>
          <a:ln w="9525">
            <a:solidFill>
              <a:schemeClr val="tx1"/>
            </a:solidFill>
            <a:round/>
            <a:headEnd/>
            <a:tailEnd/>
          </a:ln>
          <a:effectLst/>
        </p:spPr>
        <p:txBody>
          <a:bodyPr wrap="none" anchor="ctr"/>
          <a:lstStyle/>
          <a:p>
            <a:pPr algn="ctr"/>
            <a:r>
              <a:rPr lang="en-US" b="1" dirty="0">
                <a:latin typeface="Arial" charset="0"/>
              </a:rPr>
              <a:t>Than </a:t>
            </a:r>
            <a:r>
              <a:rPr lang="en-US" b="1" dirty="0" err="1">
                <a:latin typeface="Arial" charset="0"/>
              </a:rPr>
              <a:t>đá</a:t>
            </a:r>
            <a:r>
              <a:rPr lang="en-US" dirty="0">
                <a:latin typeface="Arial" charset="0"/>
              </a:rPr>
              <a:t> </a:t>
            </a:r>
          </a:p>
        </p:txBody>
      </p:sp>
      <p:sp>
        <p:nvSpPr>
          <p:cNvPr id="78859" name="Oval 11"/>
          <p:cNvSpPr>
            <a:spLocks noChangeArrowheads="1"/>
          </p:cNvSpPr>
          <p:nvPr/>
        </p:nvSpPr>
        <p:spPr bwMode="auto">
          <a:xfrm>
            <a:off x="914400" y="3962400"/>
            <a:ext cx="1143000" cy="457200"/>
          </a:xfrm>
          <a:prstGeom prst="ellipse">
            <a:avLst/>
          </a:prstGeom>
          <a:solidFill>
            <a:schemeClr val="accent1"/>
          </a:solidFill>
          <a:ln w="9525">
            <a:solidFill>
              <a:schemeClr val="tx1"/>
            </a:solidFill>
            <a:round/>
            <a:headEnd/>
            <a:tailEnd/>
          </a:ln>
          <a:effectLst/>
        </p:spPr>
        <p:txBody>
          <a:bodyPr wrap="none" anchor="ctr"/>
          <a:lstStyle/>
          <a:p>
            <a:pPr algn="ctr"/>
            <a:r>
              <a:rPr lang="en-US" b="1">
                <a:latin typeface="Arial" charset="0"/>
              </a:rPr>
              <a:t>Thực vật</a:t>
            </a:r>
            <a:r>
              <a:rPr lang="en-US">
                <a:latin typeface="Arial" charset="0"/>
              </a:rPr>
              <a:t> </a:t>
            </a:r>
          </a:p>
        </p:txBody>
      </p:sp>
      <p:sp>
        <p:nvSpPr>
          <p:cNvPr id="78860" name="Text Box 12"/>
          <p:cNvSpPr txBox="1">
            <a:spLocks noChangeArrowheads="1"/>
          </p:cNvSpPr>
          <p:nvPr/>
        </p:nvSpPr>
        <p:spPr bwMode="auto">
          <a:xfrm>
            <a:off x="7239000" y="1479550"/>
            <a:ext cx="1905000" cy="4235450"/>
          </a:xfrm>
          <a:prstGeom prst="rect">
            <a:avLst/>
          </a:prstGeom>
          <a:noFill/>
          <a:ln w="9525">
            <a:noFill/>
            <a:miter lim="800000"/>
            <a:headEnd/>
            <a:tailEnd/>
          </a:ln>
          <a:effectLst/>
        </p:spPr>
        <p:txBody>
          <a:bodyPr>
            <a:spAutoFit/>
          </a:bodyPr>
          <a:lstStyle/>
          <a:p>
            <a:pPr>
              <a:spcBef>
                <a:spcPct val="50000"/>
              </a:spcBef>
            </a:pPr>
            <a:r>
              <a:rPr lang="en-US" sz="3200" dirty="0" err="1">
                <a:latin typeface="Arial" charset="0"/>
              </a:rPr>
              <a:t>Nhiên</a:t>
            </a:r>
            <a:r>
              <a:rPr lang="en-US" sz="3200" dirty="0">
                <a:latin typeface="Arial" charset="0"/>
              </a:rPr>
              <a:t> </a:t>
            </a:r>
            <a:r>
              <a:rPr lang="en-US" sz="3200" dirty="0" err="1">
                <a:latin typeface="Arial" charset="0"/>
              </a:rPr>
              <a:t>liệu</a:t>
            </a:r>
            <a:r>
              <a:rPr lang="en-US" sz="3200" dirty="0">
                <a:latin typeface="Arial" charset="0"/>
              </a:rPr>
              <a:t> than </a:t>
            </a:r>
            <a:r>
              <a:rPr lang="en-US" sz="3200" dirty="0" err="1">
                <a:latin typeface="Arial" charset="0"/>
              </a:rPr>
              <a:t>mỏ</a:t>
            </a:r>
            <a:r>
              <a:rPr lang="en-US" sz="3200" dirty="0">
                <a:latin typeface="Arial" charset="0"/>
              </a:rPr>
              <a:t> </a:t>
            </a:r>
            <a:r>
              <a:rPr lang="en-US" sz="3200" dirty="0" err="1">
                <a:latin typeface="Arial" charset="0"/>
              </a:rPr>
              <a:t>được</a:t>
            </a:r>
            <a:r>
              <a:rPr lang="en-US" sz="3200" dirty="0">
                <a:latin typeface="Arial" charset="0"/>
              </a:rPr>
              <a:t> </a:t>
            </a:r>
            <a:r>
              <a:rPr lang="en-US" sz="3200" dirty="0" err="1">
                <a:latin typeface="Arial" charset="0"/>
              </a:rPr>
              <a:t>hình</a:t>
            </a:r>
            <a:r>
              <a:rPr lang="en-US" sz="3200" dirty="0">
                <a:latin typeface="Arial" charset="0"/>
              </a:rPr>
              <a:t> </a:t>
            </a:r>
            <a:r>
              <a:rPr lang="en-US" sz="3200" dirty="0" err="1">
                <a:latin typeface="Arial" charset="0"/>
              </a:rPr>
              <a:t>thành</a:t>
            </a:r>
            <a:r>
              <a:rPr lang="en-US" sz="3200" dirty="0">
                <a:latin typeface="Arial" charset="0"/>
              </a:rPr>
              <a:t> </a:t>
            </a:r>
            <a:r>
              <a:rPr lang="en-US" sz="3200" dirty="0" err="1">
                <a:latin typeface="Arial" charset="0"/>
              </a:rPr>
              <a:t>như</a:t>
            </a:r>
            <a:r>
              <a:rPr lang="en-US" sz="3200" dirty="0">
                <a:latin typeface="Arial" charset="0"/>
              </a:rPr>
              <a:t> </a:t>
            </a:r>
            <a:r>
              <a:rPr lang="en-US" sz="3200" dirty="0" err="1">
                <a:latin typeface="Arial" charset="0"/>
              </a:rPr>
              <a:t>thế</a:t>
            </a:r>
            <a:r>
              <a:rPr lang="en-US" sz="3200" dirty="0">
                <a:latin typeface="Arial" charset="0"/>
              </a:rPr>
              <a:t> </a:t>
            </a:r>
            <a:r>
              <a:rPr lang="en-US" sz="3200" dirty="0" err="1">
                <a:latin typeface="Arial" charset="0"/>
              </a:rPr>
              <a:t>nào</a:t>
            </a:r>
            <a:r>
              <a:rPr lang="en-US" sz="3200" dirty="0">
                <a:latin typeface="Arial" charset="0"/>
              </a:rPr>
              <a:t>?</a:t>
            </a:r>
          </a:p>
          <a:p>
            <a:pPr>
              <a:spcBef>
                <a:spcPct val="50000"/>
              </a:spcBef>
            </a:pPr>
            <a:endParaRPr lang="en-US" sz="3200" dirty="0">
              <a:latin typeface="Arial" charset="0"/>
            </a:endParaRPr>
          </a:p>
        </p:txBody>
      </p:sp>
    </p:spTree>
    <p:extLst>
      <p:ext uri="{BB962C8B-B14F-4D97-AF65-F5344CB8AC3E}">
        <p14:creationId xmlns:p14="http://schemas.microsoft.com/office/powerpoint/2010/main" val="19891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checkerboard(across)">
                                      <p:cBhvr>
                                        <p:cTn id="7" dur="500"/>
                                        <p:tgtEl>
                                          <p:spTgt spid="78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8850"/>
                                        </p:tgtEl>
                                        <p:attrNameLst>
                                          <p:attrName>style.visibility</p:attrName>
                                        </p:attrNameLst>
                                      </p:cBhvr>
                                      <p:to>
                                        <p:strVal val="visible"/>
                                      </p:to>
                                    </p:set>
                                    <p:animEffect transition="in" filter="wheel(4)">
                                      <p:cBhvr>
                                        <p:cTn id="12" dur="2000"/>
                                        <p:tgtEl>
                                          <p:spTgt spid="78850"/>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78853"/>
                                        </p:tgtEl>
                                        <p:attrNameLst>
                                          <p:attrName>style.visibility</p:attrName>
                                        </p:attrNameLst>
                                      </p:cBhvr>
                                      <p:to>
                                        <p:strVal val="visible"/>
                                      </p:to>
                                    </p:set>
                                    <p:animEffect transition="in" filter="wheel(4)">
                                      <p:cBhvr>
                                        <p:cTn id="15" dur="2000"/>
                                        <p:tgtEl>
                                          <p:spTgt spid="78853"/>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78859"/>
                                        </p:tgtEl>
                                        <p:attrNameLst>
                                          <p:attrName>style.visibility</p:attrName>
                                        </p:attrNameLst>
                                      </p:cBhvr>
                                      <p:to>
                                        <p:strVal val="visible"/>
                                      </p:to>
                                    </p:set>
                                    <p:animEffect transition="in" filter="wheel(4)">
                                      <p:cBhvr>
                                        <p:cTn id="18" dur="2000"/>
                                        <p:tgtEl>
                                          <p:spTgt spid="78859"/>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78856"/>
                                        </p:tgtEl>
                                        <p:attrNameLst>
                                          <p:attrName>style.visibility</p:attrName>
                                        </p:attrNameLst>
                                      </p:cBhvr>
                                      <p:to>
                                        <p:strVal val="visible"/>
                                      </p:to>
                                    </p:set>
                                    <p:animEffect transition="in" filter="wheel(4)">
                                      <p:cBhvr>
                                        <p:cTn id="21" dur="2000"/>
                                        <p:tgtEl>
                                          <p:spTgt spid="78856"/>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78857"/>
                                        </p:tgtEl>
                                        <p:attrNameLst>
                                          <p:attrName>style.visibility</p:attrName>
                                        </p:attrNameLst>
                                      </p:cBhvr>
                                      <p:to>
                                        <p:strVal val="visible"/>
                                      </p:to>
                                    </p:set>
                                    <p:animEffect transition="in" filter="wheel(4)">
                                      <p:cBhvr>
                                        <p:cTn id="24" dur="2000"/>
                                        <p:tgtEl>
                                          <p:spTgt spid="78857"/>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78855"/>
                                        </p:tgtEl>
                                        <p:attrNameLst>
                                          <p:attrName>style.visibility</p:attrName>
                                        </p:attrNameLst>
                                      </p:cBhvr>
                                      <p:to>
                                        <p:strVal val="visible"/>
                                      </p:to>
                                    </p:set>
                                    <p:animEffect transition="in" filter="wheel(4)">
                                      <p:cBhvr>
                                        <p:cTn id="27" dur="2000"/>
                                        <p:tgtEl>
                                          <p:spTgt spid="78855"/>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78854"/>
                                        </p:tgtEl>
                                        <p:attrNameLst>
                                          <p:attrName>style.visibility</p:attrName>
                                        </p:attrNameLst>
                                      </p:cBhvr>
                                      <p:to>
                                        <p:strVal val="visible"/>
                                      </p:to>
                                    </p:set>
                                    <p:animEffect transition="in" filter="wheel(4)">
                                      <p:cBhvr>
                                        <p:cTn id="30" dur="2000"/>
                                        <p:tgtEl>
                                          <p:spTgt spid="78854"/>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78858"/>
                                        </p:tgtEl>
                                        <p:attrNameLst>
                                          <p:attrName>style.visibility</p:attrName>
                                        </p:attrNameLst>
                                      </p:cBhvr>
                                      <p:to>
                                        <p:strVal val="visible"/>
                                      </p:to>
                                    </p:set>
                                    <p:animEffect transition="in" filter="wheel(4)">
                                      <p:cBhvr>
                                        <p:cTn id="33" dur="2000"/>
                                        <p:tgtEl>
                                          <p:spTgt spid="78858"/>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78860"/>
                                        </p:tgtEl>
                                        <p:attrNameLst>
                                          <p:attrName>style.visibility</p:attrName>
                                        </p:attrNameLst>
                                      </p:cBhvr>
                                      <p:to>
                                        <p:strVal val="visible"/>
                                      </p:to>
                                    </p:set>
                                    <p:animEffect transition="in" filter="box(in)">
                                      <p:cBhvr>
                                        <p:cTn id="38" dur="500"/>
                                        <p:tgtEl>
                                          <p:spTgt spid="7886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78860"/>
                                        </p:tgtEl>
                                        <p:attrNameLst>
                                          <p:attrName>ppt_x</p:attrName>
                                        </p:attrNameLst>
                                      </p:cBhvr>
                                      <p:tavLst>
                                        <p:tav tm="0">
                                          <p:val>
                                            <p:strVal val="ppt_x"/>
                                          </p:val>
                                        </p:tav>
                                        <p:tav tm="100000">
                                          <p:val>
                                            <p:strVal val="ppt_x"/>
                                          </p:val>
                                        </p:tav>
                                      </p:tavLst>
                                    </p:anim>
                                    <p:anim calcmode="lin" valueType="num">
                                      <p:cBhvr additive="base">
                                        <p:cTn id="43" dur="500"/>
                                        <p:tgtEl>
                                          <p:spTgt spid="78860"/>
                                        </p:tgtEl>
                                        <p:attrNameLst>
                                          <p:attrName>ppt_y</p:attrName>
                                        </p:attrNameLst>
                                      </p:cBhvr>
                                      <p:tavLst>
                                        <p:tav tm="0">
                                          <p:val>
                                            <p:strVal val="ppt_y"/>
                                          </p:val>
                                        </p:tav>
                                        <p:tav tm="100000">
                                          <p:val>
                                            <p:strVal val="1+ppt_h/2"/>
                                          </p:val>
                                        </p:tav>
                                      </p:tavLst>
                                    </p:anim>
                                    <p:set>
                                      <p:cBhvr>
                                        <p:cTn id="44" dur="1" fill="hold">
                                          <p:stCondLst>
                                            <p:cond delay="499"/>
                                          </p:stCondLst>
                                        </p:cTn>
                                        <p:tgtEl>
                                          <p:spTgt spid="788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4" grpId="0" animBg="1"/>
      <p:bldP spid="78855" grpId="0" animBg="1"/>
      <p:bldP spid="78856" grpId="0" animBg="1"/>
      <p:bldP spid="78857" grpId="0" animBg="1"/>
      <p:bldP spid="78858" grpId="0" animBg="1"/>
      <p:bldP spid="78859" grpId="0" animBg="1"/>
      <p:bldP spid="78860" grpId="0"/>
      <p:bldP spid="7886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Ed_coal_formation[1]"/>
          <p:cNvPicPr>
            <a:picLocks noChangeAspect="1" noChangeArrowheads="1"/>
          </p:cNvPicPr>
          <p:nvPr/>
        </p:nvPicPr>
        <p:blipFill>
          <a:blip r:embed="rId2"/>
          <a:srcRect/>
          <a:stretch>
            <a:fillRect/>
          </a:stretch>
        </p:blipFill>
        <p:spPr bwMode="auto">
          <a:xfrm>
            <a:off x="76200" y="1219200"/>
            <a:ext cx="6719888" cy="5480050"/>
          </a:xfrm>
          <a:prstGeom prst="rect">
            <a:avLst/>
          </a:prstGeom>
          <a:noFill/>
          <a:ln w="9525">
            <a:solidFill>
              <a:schemeClr val="hlink"/>
            </a:solidFill>
            <a:miter lim="800000"/>
            <a:headEnd/>
            <a:tailEnd/>
          </a:ln>
        </p:spPr>
      </p:pic>
      <p:sp>
        <p:nvSpPr>
          <p:cNvPr id="78851" name="Text Box 3"/>
          <p:cNvSpPr txBox="1">
            <a:spLocks noChangeArrowheads="1"/>
          </p:cNvSpPr>
          <p:nvPr/>
        </p:nvSpPr>
        <p:spPr bwMode="auto">
          <a:xfrm>
            <a:off x="2209800" y="457200"/>
            <a:ext cx="5334000" cy="519113"/>
          </a:xfrm>
          <a:prstGeom prst="rect">
            <a:avLst/>
          </a:prstGeom>
          <a:noFill/>
          <a:ln w="9525">
            <a:noFill/>
            <a:miter lim="800000"/>
            <a:headEnd/>
            <a:tailEnd/>
          </a:ln>
          <a:effectLst/>
        </p:spPr>
        <p:txBody>
          <a:bodyPr>
            <a:spAutoFit/>
          </a:bodyPr>
          <a:lstStyle/>
          <a:p>
            <a:pPr>
              <a:spcBef>
                <a:spcPct val="50000"/>
              </a:spcBef>
            </a:pPr>
            <a:r>
              <a:rPr lang="en-US" sz="2800" b="1" dirty="0" err="1">
                <a:solidFill>
                  <a:srgbClr val="0000FF"/>
                </a:solidFill>
                <a:latin typeface="Arial" charset="0"/>
              </a:rPr>
              <a:t>Quá</a:t>
            </a:r>
            <a:r>
              <a:rPr lang="en-US" sz="2800" b="1" dirty="0">
                <a:solidFill>
                  <a:srgbClr val="0000FF"/>
                </a:solidFill>
                <a:latin typeface="Arial" charset="0"/>
              </a:rPr>
              <a:t> </a:t>
            </a:r>
            <a:r>
              <a:rPr lang="en-US" sz="2800" b="1" dirty="0" err="1">
                <a:solidFill>
                  <a:srgbClr val="0000FF"/>
                </a:solidFill>
                <a:latin typeface="Arial" charset="0"/>
              </a:rPr>
              <a:t>trình</a:t>
            </a:r>
            <a:r>
              <a:rPr lang="en-US" sz="2800" b="1" dirty="0">
                <a:solidFill>
                  <a:srgbClr val="0000FF"/>
                </a:solidFill>
                <a:latin typeface="Arial" charset="0"/>
              </a:rPr>
              <a:t> </a:t>
            </a:r>
            <a:r>
              <a:rPr lang="en-US" sz="2800" b="1" dirty="0" err="1">
                <a:solidFill>
                  <a:srgbClr val="0000FF"/>
                </a:solidFill>
                <a:latin typeface="Arial" charset="0"/>
              </a:rPr>
              <a:t>hình</a:t>
            </a:r>
            <a:r>
              <a:rPr lang="en-US" sz="2800" b="1" dirty="0">
                <a:solidFill>
                  <a:srgbClr val="0000FF"/>
                </a:solidFill>
                <a:latin typeface="Arial" charset="0"/>
              </a:rPr>
              <a:t> </a:t>
            </a:r>
            <a:r>
              <a:rPr lang="en-US" sz="2800" b="1" dirty="0" err="1">
                <a:solidFill>
                  <a:srgbClr val="0000FF"/>
                </a:solidFill>
                <a:latin typeface="Arial" charset="0"/>
              </a:rPr>
              <a:t>thành</a:t>
            </a:r>
            <a:r>
              <a:rPr lang="en-US" sz="2800" b="1" dirty="0">
                <a:solidFill>
                  <a:srgbClr val="0000FF"/>
                </a:solidFill>
                <a:latin typeface="Arial" charset="0"/>
              </a:rPr>
              <a:t> than</a:t>
            </a:r>
          </a:p>
        </p:txBody>
      </p:sp>
      <p:sp>
        <p:nvSpPr>
          <p:cNvPr id="78852" name="Text Box 4"/>
          <p:cNvSpPr txBox="1">
            <a:spLocks noChangeArrowheads="1"/>
          </p:cNvSpPr>
          <p:nvPr/>
        </p:nvSpPr>
        <p:spPr bwMode="auto">
          <a:xfrm>
            <a:off x="5334000" y="4191000"/>
            <a:ext cx="1295400" cy="366713"/>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
        <p:nvSpPr>
          <p:cNvPr id="78853" name="Oval 5"/>
          <p:cNvSpPr>
            <a:spLocks noChangeArrowheads="1"/>
          </p:cNvSpPr>
          <p:nvPr/>
        </p:nvSpPr>
        <p:spPr bwMode="auto">
          <a:xfrm>
            <a:off x="2895600" y="2095500"/>
            <a:ext cx="1676400" cy="609600"/>
          </a:xfrm>
          <a:prstGeom prst="ellipse">
            <a:avLst/>
          </a:prstGeom>
          <a:solidFill>
            <a:schemeClr val="accent1"/>
          </a:solidFill>
          <a:ln w="9525">
            <a:solidFill>
              <a:schemeClr val="tx1"/>
            </a:solidFill>
            <a:round/>
            <a:headEnd/>
            <a:tailEnd/>
          </a:ln>
          <a:effectLst/>
        </p:spPr>
        <p:txBody>
          <a:bodyPr wrap="none" anchor="ctr"/>
          <a:lstStyle/>
          <a:p>
            <a:pPr algn="ctr"/>
            <a:r>
              <a:rPr lang="en-US" b="1" dirty="0" err="1">
                <a:latin typeface="Arial" charset="0"/>
              </a:rPr>
              <a:t>Thời</a:t>
            </a:r>
            <a:r>
              <a:rPr lang="en-US" b="1" dirty="0">
                <a:latin typeface="Arial" charset="0"/>
              </a:rPr>
              <a:t> </a:t>
            </a:r>
            <a:r>
              <a:rPr lang="en-US" b="1" dirty="0" err="1">
                <a:latin typeface="Arial" charset="0"/>
              </a:rPr>
              <a:t>gian</a:t>
            </a:r>
            <a:endParaRPr lang="en-US" b="1" dirty="0">
              <a:latin typeface="Arial" charset="0"/>
            </a:endParaRPr>
          </a:p>
        </p:txBody>
      </p:sp>
      <p:sp>
        <p:nvSpPr>
          <p:cNvPr id="78854" name="Oval 6"/>
          <p:cNvSpPr>
            <a:spLocks noChangeArrowheads="1"/>
          </p:cNvSpPr>
          <p:nvPr/>
        </p:nvSpPr>
        <p:spPr bwMode="auto">
          <a:xfrm>
            <a:off x="3962400" y="3314700"/>
            <a:ext cx="1600200" cy="533400"/>
          </a:xfrm>
          <a:prstGeom prst="ellipse">
            <a:avLst/>
          </a:prstGeom>
          <a:solidFill>
            <a:schemeClr val="accent1"/>
          </a:solidFill>
          <a:ln w="9525">
            <a:solidFill>
              <a:schemeClr val="tx1"/>
            </a:solidFill>
            <a:round/>
            <a:headEnd/>
            <a:tailEnd/>
          </a:ln>
          <a:effectLst/>
        </p:spPr>
        <p:txBody>
          <a:bodyPr wrap="none" anchor="ctr"/>
          <a:lstStyle/>
          <a:p>
            <a:pPr algn="ctr"/>
            <a:r>
              <a:rPr lang="en-US" b="1">
                <a:latin typeface="Arial" charset="0"/>
              </a:rPr>
              <a:t>Áp lực</a:t>
            </a:r>
            <a:r>
              <a:rPr lang="en-US">
                <a:latin typeface="Arial" charset="0"/>
              </a:rPr>
              <a:t> </a:t>
            </a:r>
          </a:p>
        </p:txBody>
      </p:sp>
      <p:sp>
        <p:nvSpPr>
          <p:cNvPr id="78855" name="Oval 7"/>
          <p:cNvSpPr>
            <a:spLocks noChangeArrowheads="1"/>
          </p:cNvSpPr>
          <p:nvPr/>
        </p:nvSpPr>
        <p:spPr bwMode="auto">
          <a:xfrm>
            <a:off x="3200400" y="4667250"/>
            <a:ext cx="1219200" cy="533400"/>
          </a:xfrm>
          <a:prstGeom prst="ellipse">
            <a:avLst/>
          </a:prstGeom>
          <a:solidFill>
            <a:schemeClr val="accent1"/>
          </a:solidFill>
          <a:ln w="9525">
            <a:solidFill>
              <a:schemeClr val="tx1"/>
            </a:solidFill>
            <a:round/>
            <a:headEnd/>
            <a:tailEnd/>
          </a:ln>
          <a:effectLst/>
        </p:spPr>
        <p:txBody>
          <a:bodyPr wrap="none" anchor="ctr"/>
          <a:lstStyle/>
          <a:p>
            <a:pPr algn="ctr"/>
            <a:r>
              <a:rPr lang="en-US" b="1" dirty="0" err="1">
                <a:latin typeface="Arial" charset="0"/>
              </a:rPr>
              <a:t>Nhiệt</a:t>
            </a:r>
            <a:r>
              <a:rPr lang="en-US" b="1" dirty="0">
                <a:latin typeface="Arial" charset="0"/>
              </a:rPr>
              <a:t> </a:t>
            </a:r>
            <a:r>
              <a:rPr lang="en-US" b="1" dirty="0" err="1">
                <a:latin typeface="Arial" charset="0"/>
              </a:rPr>
              <a:t>độ</a:t>
            </a:r>
            <a:r>
              <a:rPr lang="en-US" dirty="0">
                <a:latin typeface="Arial" charset="0"/>
              </a:rPr>
              <a:t> </a:t>
            </a:r>
          </a:p>
        </p:txBody>
      </p:sp>
      <p:sp>
        <p:nvSpPr>
          <p:cNvPr id="78856" name="Oval 8"/>
          <p:cNvSpPr>
            <a:spLocks noChangeArrowheads="1"/>
          </p:cNvSpPr>
          <p:nvPr/>
        </p:nvSpPr>
        <p:spPr bwMode="auto">
          <a:xfrm>
            <a:off x="857250" y="5410200"/>
            <a:ext cx="1600200" cy="609600"/>
          </a:xfrm>
          <a:prstGeom prst="ellipse">
            <a:avLst/>
          </a:prstGeom>
          <a:solidFill>
            <a:schemeClr val="accent1"/>
          </a:solidFill>
          <a:ln w="9525">
            <a:solidFill>
              <a:schemeClr val="tx1"/>
            </a:solidFill>
            <a:round/>
            <a:headEnd/>
            <a:tailEnd/>
          </a:ln>
          <a:effectLst/>
        </p:spPr>
        <p:txBody>
          <a:bodyPr wrap="none" anchor="ctr"/>
          <a:lstStyle/>
          <a:p>
            <a:pPr algn="ctr"/>
            <a:r>
              <a:rPr lang="en-US" b="1" dirty="0">
                <a:latin typeface="Arial" charset="0"/>
              </a:rPr>
              <a:t>Than </a:t>
            </a:r>
            <a:r>
              <a:rPr lang="en-US" b="1" dirty="0" err="1">
                <a:latin typeface="Arial" charset="0"/>
              </a:rPr>
              <a:t>bùn</a:t>
            </a:r>
            <a:r>
              <a:rPr lang="en-US" dirty="0">
                <a:latin typeface="Arial" charset="0"/>
              </a:rPr>
              <a:t> </a:t>
            </a:r>
          </a:p>
        </p:txBody>
      </p:sp>
      <p:sp>
        <p:nvSpPr>
          <p:cNvPr id="78857" name="Oval 9"/>
          <p:cNvSpPr>
            <a:spLocks noChangeArrowheads="1"/>
          </p:cNvSpPr>
          <p:nvPr/>
        </p:nvSpPr>
        <p:spPr bwMode="auto">
          <a:xfrm>
            <a:off x="3081337" y="5810250"/>
            <a:ext cx="1600200" cy="533400"/>
          </a:xfrm>
          <a:prstGeom prst="ellipse">
            <a:avLst/>
          </a:prstGeom>
          <a:solidFill>
            <a:schemeClr val="accent1"/>
          </a:solidFill>
          <a:ln w="9525">
            <a:solidFill>
              <a:schemeClr val="tx1"/>
            </a:solidFill>
            <a:round/>
            <a:headEnd/>
            <a:tailEnd/>
          </a:ln>
          <a:effectLst/>
        </p:spPr>
        <p:txBody>
          <a:bodyPr wrap="none" anchor="ctr"/>
          <a:lstStyle/>
          <a:p>
            <a:pPr algn="ctr"/>
            <a:r>
              <a:rPr lang="en-US" b="1" dirty="0">
                <a:latin typeface="Arial" charset="0"/>
              </a:rPr>
              <a:t>Than non</a:t>
            </a:r>
            <a:r>
              <a:rPr lang="en-US" dirty="0">
                <a:latin typeface="Arial" charset="0"/>
              </a:rPr>
              <a:t> </a:t>
            </a:r>
          </a:p>
        </p:txBody>
      </p:sp>
      <p:sp>
        <p:nvSpPr>
          <p:cNvPr id="78858" name="Oval 10"/>
          <p:cNvSpPr>
            <a:spLocks noChangeArrowheads="1"/>
          </p:cNvSpPr>
          <p:nvPr/>
        </p:nvSpPr>
        <p:spPr bwMode="auto">
          <a:xfrm>
            <a:off x="5048251" y="6038850"/>
            <a:ext cx="1262062" cy="400050"/>
          </a:xfrm>
          <a:prstGeom prst="ellipse">
            <a:avLst/>
          </a:prstGeom>
          <a:solidFill>
            <a:schemeClr val="accent1"/>
          </a:solidFill>
          <a:ln w="9525">
            <a:solidFill>
              <a:schemeClr val="tx1"/>
            </a:solidFill>
            <a:round/>
            <a:headEnd/>
            <a:tailEnd/>
          </a:ln>
          <a:effectLst/>
        </p:spPr>
        <p:txBody>
          <a:bodyPr wrap="none" anchor="ctr"/>
          <a:lstStyle/>
          <a:p>
            <a:pPr algn="ctr"/>
            <a:r>
              <a:rPr lang="en-US" b="1" dirty="0">
                <a:latin typeface="Arial" charset="0"/>
              </a:rPr>
              <a:t>Than </a:t>
            </a:r>
            <a:r>
              <a:rPr lang="en-US" b="1" dirty="0" err="1">
                <a:latin typeface="Arial" charset="0"/>
              </a:rPr>
              <a:t>đá</a:t>
            </a:r>
            <a:r>
              <a:rPr lang="en-US" dirty="0">
                <a:latin typeface="Arial" charset="0"/>
              </a:rPr>
              <a:t> </a:t>
            </a:r>
          </a:p>
        </p:txBody>
      </p:sp>
      <p:sp>
        <p:nvSpPr>
          <p:cNvPr id="78859" name="Oval 11"/>
          <p:cNvSpPr>
            <a:spLocks noChangeArrowheads="1"/>
          </p:cNvSpPr>
          <p:nvPr/>
        </p:nvSpPr>
        <p:spPr bwMode="auto">
          <a:xfrm>
            <a:off x="914400" y="3962400"/>
            <a:ext cx="1143000" cy="457200"/>
          </a:xfrm>
          <a:prstGeom prst="ellipse">
            <a:avLst/>
          </a:prstGeom>
          <a:solidFill>
            <a:schemeClr val="accent1"/>
          </a:solidFill>
          <a:ln w="9525">
            <a:solidFill>
              <a:schemeClr val="tx1"/>
            </a:solidFill>
            <a:round/>
            <a:headEnd/>
            <a:tailEnd/>
          </a:ln>
          <a:effectLst/>
        </p:spPr>
        <p:txBody>
          <a:bodyPr wrap="none" anchor="ctr"/>
          <a:lstStyle/>
          <a:p>
            <a:pPr algn="ctr"/>
            <a:r>
              <a:rPr lang="en-US" b="1">
                <a:latin typeface="Arial" charset="0"/>
              </a:rPr>
              <a:t>Thực vật</a:t>
            </a:r>
            <a:r>
              <a:rPr lang="en-US">
                <a:latin typeface="Arial" charset="0"/>
              </a:rPr>
              <a:t> </a:t>
            </a:r>
          </a:p>
        </p:txBody>
      </p:sp>
      <p:sp>
        <p:nvSpPr>
          <p:cNvPr id="78861" name="Text Box 13"/>
          <p:cNvSpPr txBox="1">
            <a:spLocks noChangeArrowheads="1"/>
          </p:cNvSpPr>
          <p:nvPr/>
        </p:nvSpPr>
        <p:spPr bwMode="auto">
          <a:xfrm>
            <a:off x="6796088" y="1219200"/>
            <a:ext cx="2347912" cy="5447645"/>
          </a:xfrm>
          <a:prstGeom prst="rect">
            <a:avLst/>
          </a:prstGeom>
          <a:noFill/>
          <a:ln w="9525">
            <a:noFill/>
            <a:miter lim="800000"/>
            <a:headEnd/>
            <a:tailEnd/>
          </a:ln>
          <a:effectLst/>
        </p:spPr>
        <p:txBody>
          <a:bodyPr wrap="square">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than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cacbon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than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p>
          <a:p>
            <a:pPr>
              <a:spcBef>
                <a:spcPct val="50000"/>
              </a:spcBef>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checkerboard(across)">
                                      <p:cBhvr>
                                        <p:cTn id="7" dur="500"/>
                                        <p:tgtEl>
                                          <p:spTgt spid="78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8850"/>
                                        </p:tgtEl>
                                        <p:attrNameLst>
                                          <p:attrName>style.visibility</p:attrName>
                                        </p:attrNameLst>
                                      </p:cBhvr>
                                      <p:to>
                                        <p:strVal val="visible"/>
                                      </p:to>
                                    </p:set>
                                    <p:animEffect transition="in" filter="wheel(4)">
                                      <p:cBhvr>
                                        <p:cTn id="12" dur="2000"/>
                                        <p:tgtEl>
                                          <p:spTgt spid="78850"/>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78853"/>
                                        </p:tgtEl>
                                        <p:attrNameLst>
                                          <p:attrName>style.visibility</p:attrName>
                                        </p:attrNameLst>
                                      </p:cBhvr>
                                      <p:to>
                                        <p:strVal val="visible"/>
                                      </p:to>
                                    </p:set>
                                    <p:animEffect transition="in" filter="wheel(4)">
                                      <p:cBhvr>
                                        <p:cTn id="15" dur="2000"/>
                                        <p:tgtEl>
                                          <p:spTgt spid="78853"/>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78859"/>
                                        </p:tgtEl>
                                        <p:attrNameLst>
                                          <p:attrName>style.visibility</p:attrName>
                                        </p:attrNameLst>
                                      </p:cBhvr>
                                      <p:to>
                                        <p:strVal val="visible"/>
                                      </p:to>
                                    </p:set>
                                    <p:animEffect transition="in" filter="wheel(4)">
                                      <p:cBhvr>
                                        <p:cTn id="18" dur="2000"/>
                                        <p:tgtEl>
                                          <p:spTgt spid="78859"/>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78856"/>
                                        </p:tgtEl>
                                        <p:attrNameLst>
                                          <p:attrName>style.visibility</p:attrName>
                                        </p:attrNameLst>
                                      </p:cBhvr>
                                      <p:to>
                                        <p:strVal val="visible"/>
                                      </p:to>
                                    </p:set>
                                    <p:animEffect transition="in" filter="wheel(4)">
                                      <p:cBhvr>
                                        <p:cTn id="21" dur="2000"/>
                                        <p:tgtEl>
                                          <p:spTgt spid="78856"/>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78857"/>
                                        </p:tgtEl>
                                        <p:attrNameLst>
                                          <p:attrName>style.visibility</p:attrName>
                                        </p:attrNameLst>
                                      </p:cBhvr>
                                      <p:to>
                                        <p:strVal val="visible"/>
                                      </p:to>
                                    </p:set>
                                    <p:animEffect transition="in" filter="wheel(4)">
                                      <p:cBhvr>
                                        <p:cTn id="24" dur="2000"/>
                                        <p:tgtEl>
                                          <p:spTgt spid="78857"/>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78855"/>
                                        </p:tgtEl>
                                        <p:attrNameLst>
                                          <p:attrName>style.visibility</p:attrName>
                                        </p:attrNameLst>
                                      </p:cBhvr>
                                      <p:to>
                                        <p:strVal val="visible"/>
                                      </p:to>
                                    </p:set>
                                    <p:animEffect transition="in" filter="wheel(4)">
                                      <p:cBhvr>
                                        <p:cTn id="27" dur="2000"/>
                                        <p:tgtEl>
                                          <p:spTgt spid="78855"/>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78854"/>
                                        </p:tgtEl>
                                        <p:attrNameLst>
                                          <p:attrName>style.visibility</p:attrName>
                                        </p:attrNameLst>
                                      </p:cBhvr>
                                      <p:to>
                                        <p:strVal val="visible"/>
                                      </p:to>
                                    </p:set>
                                    <p:animEffect transition="in" filter="wheel(4)">
                                      <p:cBhvr>
                                        <p:cTn id="30" dur="2000"/>
                                        <p:tgtEl>
                                          <p:spTgt spid="78854"/>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78858"/>
                                        </p:tgtEl>
                                        <p:attrNameLst>
                                          <p:attrName>style.visibility</p:attrName>
                                        </p:attrNameLst>
                                      </p:cBhvr>
                                      <p:to>
                                        <p:strVal val="visible"/>
                                      </p:to>
                                    </p:set>
                                    <p:animEffect transition="in" filter="wheel(4)">
                                      <p:cBhvr>
                                        <p:cTn id="33" dur="2000"/>
                                        <p:tgtEl>
                                          <p:spTgt spid="7885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78861">
                                            <p:txEl>
                                              <p:pRg st="0" end="0"/>
                                            </p:txEl>
                                          </p:spTgt>
                                        </p:tgtEl>
                                        <p:attrNameLst>
                                          <p:attrName>style.visibility</p:attrName>
                                        </p:attrNameLst>
                                      </p:cBhvr>
                                      <p:to>
                                        <p:strVal val="visible"/>
                                      </p:to>
                                    </p:set>
                                    <p:animEffect transition="in" filter="dissolve">
                                      <p:cBhvr>
                                        <p:cTn id="38" dur="500"/>
                                        <p:tgtEl>
                                          <p:spTgt spid="78861">
                                            <p:txEl>
                                              <p:pRg st="0" end="0"/>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78861">
                                            <p:txEl>
                                              <p:pRg st="2" end="2"/>
                                            </p:txEl>
                                          </p:spTgt>
                                        </p:tgtEl>
                                        <p:attrNameLst>
                                          <p:attrName>style.visibility</p:attrName>
                                        </p:attrNameLst>
                                      </p:cBhvr>
                                      <p:to>
                                        <p:strVal val="visible"/>
                                      </p:to>
                                    </p:set>
                                    <p:animEffect transition="in" filter="dissolve">
                                      <p:cBhvr>
                                        <p:cTn id="41" dur="500"/>
                                        <p:tgtEl>
                                          <p:spTgt spid="788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4" grpId="0" animBg="1"/>
      <p:bldP spid="78855" grpId="0" animBg="1"/>
      <p:bldP spid="78856" grpId="0" animBg="1"/>
      <p:bldP spid="78857" grpId="0" animBg="1"/>
      <p:bldP spid="78858" grpId="0" animBg="1"/>
      <p:bldP spid="788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6058" y="121897"/>
            <a:ext cx="3852337" cy="461665"/>
          </a:xfrm>
          <a:prstGeom prst="rect">
            <a:avLst/>
          </a:prstGeom>
          <a:noFill/>
        </p:spPr>
        <p:txBody>
          <a:bodyPr wrap="none" rtlCol="0">
            <a:spAutoFit/>
          </a:bodyPr>
          <a:lstStyle/>
          <a:p>
            <a:r>
              <a:rPr lang="en-US" sz="2400" b="1" dirty="0" smtClean="0">
                <a:solidFill>
                  <a:schemeClr val="accent4">
                    <a:lumMod val="50000"/>
                  </a:schemeClr>
                </a:solidFill>
                <a:latin typeface="Times New Roman" pitchFamily="18" charset="0"/>
                <a:cs typeface="Times New Roman" pitchFamily="18" charset="0"/>
              </a:rPr>
              <a:t>NHIÊN LIỆU LỎNG</a:t>
            </a:r>
            <a:r>
              <a:rPr lang="vi-VN" sz="2400" b="1" dirty="0" smtClean="0">
                <a:solidFill>
                  <a:schemeClr val="accent4">
                    <a:lumMod val="50000"/>
                  </a:schemeClr>
                </a:solidFill>
                <a:latin typeface="Times New Roman" pitchFamily="18" charset="0"/>
                <a:cs typeface="Times New Roman" pitchFamily="18" charset="0"/>
              </a:rPr>
              <a:t> GỒM</a:t>
            </a:r>
            <a:endParaRPr lang="en-US" sz="2400" b="1" dirty="0">
              <a:solidFill>
                <a:schemeClr val="accent4">
                  <a:lumMod val="50000"/>
                </a:schemeClr>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788477"/>
            <a:ext cx="3289147" cy="31051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22220"/>
            <a:ext cx="3289147" cy="306625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3694347"/>
            <a:ext cx="3289147" cy="308958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697639"/>
            <a:ext cx="3410790" cy="3070773"/>
          </a:xfrm>
          <a:prstGeom prst="rect">
            <a:avLst/>
          </a:prstGeom>
        </p:spPr>
      </p:pic>
      <p:sp>
        <p:nvSpPr>
          <p:cNvPr id="6" name="TextBox 5"/>
          <p:cNvSpPr txBox="1"/>
          <p:nvPr/>
        </p:nvSpPr>
        <p:spPr>
          <a:xfrm>
            <a:off x="914400" y="838200"/>
            <a:ext cx="1114408" cy="4616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vi-VN" sz="2400" b="1" dirty="0" smtClean="0">
                <a:latin typeface="+mj-lt"/>
              </a:rPr>
              <a:t>RƯỢU</a:t>
            </a:r>
            <a:endParaRPr lang="en-US" sz="2400" b="1" dirty="0">
              <a:latin typeface="+mj-lt"/>
            </a:endParaRPr>
          </a:p>
        </p:txBody>
      </p:sp>
      <p:sp>
        <p:nvSpPr>
          <p:cNvPr id="7" name="TextBox 6"/>
          <p:cNvSpPr txBox="1"/>
          <p:nvPr/>
        </p:nvSpPr>
        <p:spPr>
          <a:xfrm>
            <a:off x="1065266" y="3876784"/>
            <a:ext cx="853119" cy="4616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vi-VN" sz="2400" b="1" dirty="0" smtClean="0">
                <a:latin typeface="+mj-lt"/>
              </a:rPr>
              <a:t>DẦU</a:t>
            </a:r>
            <a:endParaRPr lang="en-US" sz="2400" b="1" dirty="0">
              <a:latin typeface="+mj-lt"/>
            </a:endParaRPr>
          </a:p>
        </p:txBody>
      </p:sp>
      <p:sp>
        <p:nvSpPr>
          <p:cNvPr id="9" name="TextBox 8"/>
          <p:cNvSpPr txBox="1"/>
          <p:nvPr/>
        </p:nvSpPr>
        <p:spPr>
          <a:xfrm>
            <a:off x="4965393" y="838200"/>
            <a:ext cx="1091966" cy="4616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vi-VN" sz="2400" b="1" dirty="0" smtClean="0">
                <a:latin typeface="+mj-lt"/>
              </a:rPr>
              <a:t>XĂNG</a:t>
            </a:r>
            <a:endParaRPr lang="en-US" sz="2400" b="1" dirty="0">
              <a:latin typeface="+mj-lt"/>
            </a:endParaRPr>
          </a:p>
        </p:txBody>
      </p:sp>
      <p:sp>
        <p:nvSpPr>
          <p:cNvPr id="12" name="TextBox 11"/>
          <p:cNvSpPr txBox="1"/>
          <p:nvPr/>
        </p:nvSpPr>
        <p:spPr>
          <a:xfrm>
            <a:off x="5188210" y="3874742"/>
            <a:ext cx="869149" cy="4616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vi-VN" sz="2400" b="1" dirty="0" smtClean="0">
                <a:latin typeface="+mj-lt"/>
              </a:rPr>
              <a:t>CỒN</a:t>
            </a:r>
            <a:endParaRPr lang="en-US" sz="2400" b="1" dirty="0">
              <a:latin typeface="+mj-lt"/>
            </a:endParaRPr>
          </a:p>
        </p:txBody>
      </p:sp>
    </p:spTree>
    <p:extLst>
      <p:ext uri="{BB962C8B-B14F-4D97-AF65-F5344CB8AC3E}">
        <p14:creationId xmlns:p14="http://schemas.microsoft.com/office/powerpoint/2010/main" val="12912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54490" y="206477"/>
            <a:ext cx="5504071" cy="461665"/>
          </a:xfrm>
          <a:prstGeom prst="rect">
            <a:avLst/>
          </a:prstGeom>
          <a:noFill/>
        </p:spPr>
        <p:txBody>
          <a:bodyPr wrap="none" rtlCol="0">
            <a:spAutoFit/>
          </a:bodyPr>
          <a:lstStyle/>
          <a:p>
            <a:r>
              <a:rPr lang="vi-VN" sz="2400" b="1" dirty="0" smtClean="0">
                <a:solidFill>
                  <a:schemeClr val="accent4">
                    <a:lumMod val="50000"/>
                  </a:schemeClr>
                </a:solidFill>
                <a:latin typeface="Times New Roman" pitchFamily="18" charset="0"/>
                <a:cs typeface="Times New Roman" pitchFamily="18" charset="0"/>
              </a:rPr>
              <a:t>ỨNG DỤNG CỦA </a:t>
            </a:r>
            <a:r>
              <a:rPr lang="en-US" sz="2400" b="1" dirty="0" smtClean="0">
                <a:solidFill>
                  <a:schemeClr val="accent4">
                    <a:lumMod val="50000"/>
                  </a:schemeClr>
                </a:solidFill>
                <a:latin typeface="Times New Roman" pitchFamily="18" charset="0"/>
                <a:cs typeface="Times New Roman" pitchFamily="18" charset="0"/>
              </a:rPr>
              <a:t>NHIÊN LIỆU LỎNG</a:t>
            </a:r>
            <a:endParaRPr lang="en-US" sz="2400" b="1" dirty="0">
              <a:solidFill>
                <a:schemeClr val="accent4">
                  <a:lumMod val="50000"/>
                </a:schemeClr>
              </a:solidFill>
              <a:latin typeface="Times New Roman" pitchFamily="18" charset="0"/>
              <a:cs typeface="Times New Roman" pitchFamily="18" charset="0"/>
            </a:endParaRPr>
          </a:p>
        </p:txBody>
      </p:sp>
      <p:pic>
        <p:nvPicPr>
          <p:cNvPr id="12" name="Picture 3" descr="anh-sang-l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190" y="995281"/>
            <a:ext cx="3276600" cy="30245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sCA1IUQ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000" y="4126210"/>
            <a:ext cx="325079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dong co dot tr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39223" y="1002655"/>
            <a:ext cx="2319338"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24794" y="3572489"/>
            <a:ext cx="1955022" cy="4616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vi-VN" sz="2400" b="1" dirty="0" smtClean="0">
                <a:latin typeface="+mj-lt"/>
              </a:rPr>
              <a:t>THẮP SÁNG</a:t>
            </a:r>
            <a:endParaRPr lang="en-US" sz="2400" b="1" dirty="0">
              <a:latin typeface="+mj-lt"/>
            </a:endParaRPr>
          </a:p>
        </p:txBody>
      </p:sp>
      <p:sp>
        <p:nvSpPr>
          <p:cNvPr id="10" name="TextBox 9"/>
          <p:cNvSpPr txBox="1"/>
          <p:nvPr/>
        </p:nvSpPr>
        <p:spPr>
          <a:xfrm>
            <a:off x="5147550" y="6031620"/>
            <a:ext cx="3584699" cy="4616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vi-VN" sz="2400" b="1" dirty="0" smtClean="0">
                <a:latin typeface="+mj-lt"/>
              </a:rPr>
              <a:t>ĐỘNG CƠ ĐỐT TRONG</a:t>
            </a:r>
            <a:endParaRPr lang="en-US" sz="2400" b="1" dirty="0">
              <a:latin typeface="+mj-lt"/>
            </a:endParaRPr>
          </a:p>
        </p:txBody>
      </p:sp>
      <p:sp>
        <p:nvSpPr>
          <p:cNvPr id="11" name="TextBox 10"/>
          <p:cNvSpPr txBox="1"/>
          <p:nvPr/>
        </p:nvSpPr>
        <p:spPr>
          <a:xfrm>
            <a:off x="1042000" y="6179145"/>
            <a:ext cx="1812547" cy="4616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vi-VN" sz="2400" b="1" dirty="0" smtClean="0">
                <a:latin typeface="+mj-lt"/>
              </a:rPr>
              <a:t>CHẤT ĐỐT</a:t>
            </a:r>
            <a:endParaRPr lang="en-US" sz="2400" b="1" dirty="0">
              <a:latin typeface="+mj-lt"/>
            </a:endParaRPr>
          </a:p>
        </p:txBody>
      </p:sp>
    </p:spTree>
    <p:extLst>
      <p:ext uri="{BB962C8B-B14F-4D97-AF65-F5344CB8AC3E}">
        <p14:creationId xmlns:p14="http://schemas.microsoft.com/office/powerpoint/2010/main" val="275381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3745" y="398432"/>
            <a:ext cx="2699778" cy="461665"/>
          </a:xfrm>
          <a:prstGeom prst="rect">
            <a:avLst/>
          </a:prstGeom>
          <a:noFill/>
        </p:spPr>
        <p:txBody>
          <a:bodyPr wrap="none" rtlCol="0">
            <a:spAutoFit/>
          </a:bodyPr>
          <a:lstStyle/>
          <a:p>
            <a:r>
              <a:rPr lang="en-US" sz="2400" b="1" dirty="0" smtClean="0">
                <a:solidFill>
                  <a:schemeClr val="accent4">
                    <a:lumMod val="50000"/>
                  </a:schemeClr>
                </a:solidFill>
                <a:latin typeface="Times New Roman" pitchFamily="18" charset="0"/>
                <a:cs typeface="Times New Roman" pitchFamily="18" charset="0"/>
              </a:rPr>
              <a:t>NHIÊN LIỆU KHÍ</a:t>
            </a:r>
            <a:endParaRPr lang="en-US" sz="2400" b="1" dirty="0">
              <a:solidFill>
                <a:schemeClr val="accent4">
                  <a:lumMod val="50000"/>
                </a:schemeClr>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99" y="1074788"/>
            <a:ext cx="2133600" cy="333467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3240" y="1101194"/>
            <a:ext cx="2452971" cy="3308266"/>
          </a:xfrm>
          <a:prstGeom prst="rect">
            <a:avLst/>
          </a:prstGeom>
        </p:spPr>
      </p:pic>
      <p:pic>
        <p:nvPicPr>
          <p:cNvPr id="13" name="Picture 5" descr="hethonglocao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92" y="1151910"/>
            <a:ext cx="4343400" cy="3257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5497" y="4953000"/>
            <a:ext cx="8795998" cy="461665"/>
          </a:xfrm>
          <a:prstGeom prst="rect">
            <a:avLst/>
          </a:prstGeom>
          <a:noFill/>
        </p:spPr>
        <p:txBody>
          <a:bodyPr wrap="none" rtlCol="0">
            <a:spAutoFit/>
          </a:bodyPr>
          <a:lstStyle/>
          <a:p>
            <a:r>
              <a:rPr lang="vi-VN" sz="2400" b="1" dirty="0" smtClean="0">
                <a:latin typeface="+mj-lt"/>
              </a:rPr>
              <a:t>Gồm: khí thiên nhiên, khí mỏ dầu, khí lò cốc, khí lò cao, khí than.</a:t>
            </a:r>
            <a:endParaRPr lang="en-US" sz="2400" b="1" dirty="0">
              <a:latin typeface="+mj-lt"/>
            </a:endParaRPr>
          </a:p>
        </p:txBody>
      </p:sp>
    </p:spTree>
    <p:extLst>
      <p:ext uri="{BB962C8B-B14F-4D97-AF65-F5344CB8AC3E}">
        <p14:creationId xmlns:p14="http://schemas.microsoft.com/office/powerpoint/2010/main" val="7144672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428386"/>
            <a:ext cx="5196294" cy="461665"/>
          </a:xfrm>
          <a:prstGeom prst="rect">
            <a:avLst/>
          </a:prstGeom>
          <a:noFill/>
        </p:spPr>
        <p:txBody>
          <a:bodyPr wrap="none" rtlCol="0">
            <a:spAutoFit/>
          </a:bodyPr>
          <a:lstStyle/>
          <a:p>
            <a:r>
              <a:rPr lang="en-US" sz="2400" b="1" dirty="0" smtClean="0">
                <a:solidFill>
                  <a:schemeClr val="accent4">
                    <a:lumMod val="50000"/>
                  </a:schemeClr>
                </a:solidFill>
                <a:latin typeface="Times New Roman" pitchFamily="18" charset="0"/>
                <a:cs typeface="Times New Roman" pitchFamily="18" charset="0"/>
              </a:rPr>
              <a:t>ỨNG DỤNG CỦA NHIÊN LIỆU KHÍ</a:t>
            </a:r>
            <a:endParaRPr lang="en-US" sz="2400" b="1" dirty="0">
              <a:solidFill>
                <a:schemeClr val="accent4">
                  <a:lumMod val="50000"/>
                </a:schemeClr>
              </a:solidFill>
              <a:latin typeface="Times New Roman" pitchFamily="18" charset="0"/>
              <a:cs typeface="Times New Roman" pitchFamily="18" charset="0"/>
            </a:endParaRPr>
          </a:p>
        </p:txBody>
      </p:sp>
      <p:pic>
        <p:nvPicPr>
          <p:cNvPr id="13" name="Picture 5" descr="hethonglocao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179" y="1251187"/>
            <a:ext cx="43434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natural_gas_set_to_change_everything_about_fight_for_energy_independence-7209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93" y="1236439"/>
            <a:ext cx="4300793" cy="32255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5029200"/>
            <a:ext cx="5707075" cy="461665"/>
          </a:xfrm>
          <a:prstGeom prst="rect">
            <a:avLst/>
          </a:prstGeom>
          <a:noFill/>
        </p:spPr>
        <p:txBody>
          <a:bodyPr wrap="none" rtlCol="0">
            <a:spAutoFit/>
          </a:bodyPr>
          <a:lstStyle/>
          <a:p>
            <a:r>
              <a:rPr lang="vi-VN" sz="2400" b="1" dirty="0" smtClean="0">
                <a:latin typeface="+mj-lt"/>
              </a:rPr>
              <a:t>Dùng trong đời sống và trong công nghiệp</a:t>
            </a:r>
            <a:endParaRPr lang="en-US" sz="2400" b="1" dirty="0">
              <a:latin typeface="+mj-lt"/>
            </a:endParaRPr>
          </a:p>
        </p:txBody>
      </p:sp>
    </p:spTree>
    <p:extLst>
      <p:ext uri="{BB962C8B-B14F-4D97-AF65-F5344CB8AC3E}">
        <p14:creationId xmlns:p14="http://schemas.microsoft.com/office/powerpoint/2010/main" val="252167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58" name="WordArt 10"/>
          <p:cNvSpPr>
            <a:spLocks noChangeArrowheads="1" noChangeShapeType="1" noTextEdit="1"/>
          </p:cNvSpPr>
          <p:nvPr/>
        </p:nvSpPr>
        <p:spPr bwMode="auto">
          <a:xfrm>
            <a:off x="2743200" y="1295400"/>
            <a:ext cx="3352800" cy="752475"/>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HÓA HỌC 9</a:t>
            </a:r>
            <a:endPar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5" name="TextBox 4"/>
          <p:cNvSpPr txBox="1"/>
          <p:nvPr/>
        </p:nvSpPr>
        <p:spPr>
          <a:xfrm>
            <a:off x="152400" y="2047875"/>
            <a:ext cx="8991600" cy="1200329"/>
          </a:xfrm>
          <a:prstGeom prst="rect">
            <a:avLst/>
          </a:prstGeom>
          <a:noFill/>
        </p:spPr>
        <p:txBody>
          <a:bodyPr wrap="square" rtlCol="0">
            <a:spAutoFit/>
          </a:bodyPr>
          <a:lstStyle/>
          <a:p>
            <a:r>
              <a:rPr 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 48</a:t>
            </a:r>
            <a:r>
              <a:rPr lang="en-US" sz="7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NHIÊN LIỆU</a:t>
            </a:r>
            <a:endParaRPr lang="en-US" sz="7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90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500"/>
                                        <p:tgtEl>
                                          <p:spTgt spid="20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ay phat dien chay bio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7325"/>
            <a:ext cx="4038600" cy="2540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3" descr="xe chay bio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7325"/>
            <a:ext cx="3429000" cy="26971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4" descr="xe chay nhien lieu khi">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90888"/>
            <a:ext cx="3948113" cy="305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2294" name="Picture 6" descr="xang etanol">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8696" y="3255963"/>
            <a:ext cx="3475703"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486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par>
                                <p:cTn id="10" presetID="53" presetClass="entr" presetSubtype="0" fill="hold" nodeType="withEffect">
                                  <p:stCondLst>
                                    <p:cond delay="2500"/>
                                  </p:stCondLst>
                                  <p:childTnLst>
                                    <p:set>
                                      <p:cBhvr>
                                        <p:cTn id="11" dur="1" fill="hold">
                                          <p:stCondLst>
                                            <p:cond delay="0"/>
                                          </p:stCondLst>
                                        </p:cTn>
                                        <p:tgtEl>
                                          <p:spTgt spid="12291"/>
                                        </p:tgtEl>
                                        <p:attrNameLst>
                                          <p:attrName>style.visibility</p:attrName>
                                        </p:attrNameLst>
                                      </p:cBhvr>
                                      <p:to>
                                        <p:strVal val="visible"/>
                                      </p:to>
                                    </p:set>
                                    <p:anim calcmode="lin" valueType="num">
                                      <p:cBhvr>
                                        <p:cTn id="12" dur="500" fill="hold"/>
                                        <p:tgtEl>
                                          <p:spTgt spid="12291"/>
                                        </p:tgtEl>
                                        <p:attrNameLst>
                                          <p:attrName>ppt_w</p:attrName>
                                        </p:attrNameLst>
                                      </p:cBhvr>
                                      <p:tavLst>
                                        <p:tav tm="0">
                                          <p:val>
                                            <p:fltVal val="0"/>
                                          </p:val>
                                        </p:tav>
                                        <p:tav tm="100000">
                                          <p:val>
                                            <p:strVal val="#ppt_w"/>
                                          </p:val>
                                        </p:tav>
                                      </p:tavLst>
                                    </p:anim>
                                    <p:anim calcmode="lin" valueType="num">
                                      <p:cBhvr>
                                        <p:cTn id="13" dur="500" fill="hold"/>
                                        <p:tgtEl>
                                          <p:spTgt spid="12291"/>
                                        </p:tgtEl>
                                        <p:attrNameLst>
                                          <p:attrName>ppt_h</p:attrName>
                                        </p:attrNameLst>
                                      </p:cBhvr>
                                      <p:tavLst>
                                        <p:tav tm="0">
                                          <p:val>
                                            <p:fltVal val="0"/>
                                          </p:val>
                                        </p:tav>
                                        <p:tav tm="100000">
                                          <p:val>
                                            <p:strVal val="#ppt_h"/>
                                          </p:val>
                                        </p:tav>
                                      </p:tavLst>
                                    </p:anim>
                                    <p:animEffect transition="in" filter="fade">
                                      <p:cBhvr>
                                        <p:cTn id="14" dur="500"/>
                                        <p:tgtEl>
                                          <p:spTgt spid="12291"/>
                                        </p:tgtEl>
                                      </p:cBhvr>
                                    </p:animEffect>
                                  </p:childTnLst>
                                </p:cTn>
                              </p:par>
                              <p:par>
                                <p:cTn id="15" presetID="53" presetClass="entr" presetSubtype="0" fill="hold" nodeType="withEffect">
                                  <p:stCondLst>
                                    <p:cond delay="5000"/>
                                  </p:stCondLst>
                                  <p:childTnLst>
                                    <p:set>
                                      <p:cBhvr>
                                        <p:cTn id="16" dur="1" fill="hold">
                                          <p:stCondLst>
                                            <p:cond delay="0"/>
                                          </p:stCondLst>
                                        </p:cTn>
                                        <p:tgtEl>
                                          <p:spTgt spid="12292"/>
                                        </p:tgtEl>
                                        <p:attrNameLst>
                                          <p:attrName>style.visibility</p:attrName>
                                        </p:attrNameLst>
                                      </p:cBhvr>
                                      <p:to>
                                        <p:strVal val="visible"/>
                                      </p:to>
                                    </p:set>
                                    <p:anim calcmode="lin" valueType="num">
                                      <p:cBhvr>
                                        <p:cTn id="17" dur="500" fill="hold"/>
                                        <p:tgtEl>
                                          <p:spTgt spid="12292"/>
                                        </p:tgtEl>
                                        <p:attrNameLst>
                                          <p:attrName>ppt_w</p:attrName>
                                        </p:attrNameLst>
                                      </p:cBhvr>
                                      <p:tavLst>
                                        <p:tav tm="0">
                                          <p:val>
                                            <p:fltVal val="0"/>
                                          </p:val>
                                        </p:tav>
                                        <p:tav tm="100000">
                                          <p:val>
                                            <p:strVal val="#ppt_w"/>
                                          </p:val>
                                        </p:tav>
                                      </p:tavLst>
                                    </p:anim>
                                    <p:anim calcmode="lin" valueType="num">
                                      <p:cBhvr>
                                        <p:cTn id="18" dur="500" fill="hold"/>
                                        <p:tgtEl>
                                          <p:spTgt spid="12292"/>
                                        </p:tgtEl>
                                        <p:attrNameLst>
                                          <p:attrName>ppt_h</p:attrName>
                                        </p:attrNameLst>
                                      </p:cBhvr>
                                      <p:tavLst>
                                        <p:tav tm="0">
                                          <p:val>
                                            <p:fltVal val="0"/>
                                          </p:val>
                                        </p:tav>
                                        <p:tav tm="100000">
                                          <p:val>
                                            <p:strVal val="#ppt_h"/>
                                          </p:val>
                                        </p:tav>
                                      </p:tavLst>
                                    </p:anim>
                                    <p:animEffect transition="in" filter="fade">
                                      <p:cBhvr>
                                        <p:cTn id="19" dur="500"/>
                                        <p:tgtEl>
                                          <p:spTgt spid="12292"/>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12294"/>
                                        </p:tgtEl>
                                        <p:attrNameLst>
                                          <p:attrName>style.visibility</p:attrName>
                                        </p:attrNameLst>
                                      </p:cBhvr>
                                      <p:to>
                                        <p:strVal val="visible"/>
                                      </p:to>
                                    </p:set>
                                    <p:anim calcmode="lin" valueType="num">
                                      <p:cBhvr>
                                        <p:cTn id="22" dur="500" fill="hold"/>
                                        <p:tgtEl>
                                          <p:spTgt spid="12294"/>
                                        </p:tgtEl>
                                        <p:attrNameLst>
                                          <p:attrName>ppt_w</p:attrName>
                                        </p:attrNameLst>
                                      </p:cBhvr>
                                      <p:tavLst>
                                        <p:tav tm="0">
                                          <p:val>
                                            <p:fltVal val="0"/>
                                          </p:val>
                                        </p:tav>
                                        <p:tav tm="100000">
                                          <p:val>
                                            <p:strVal val="#ppt_w"/>
                                          </p:val>
                                        </p:tav>
                                      </p:tavLst>
                                    </p:anim>
                                    <p:anim calcmode="lin" valueType="num">
                                      <p:cBhvr>
                                        <p:cTn id="23" dur="500" fill="hold"/>
                                        <p:tgtEl>
                                          <p:spTgt spid="12294"/>
                                        </p:tgtEl>
                                        <p:attrNameLst>
                                          <p:attrName>ppt_h</p:attrName>
                                        </p:attrNameLst>
                                      </p:cBhvr>
                                      <p:tavLst>
                                        <p:tav tm="0">
                                          <p:val>
                                            <p:fltVal val="0"/>
                                          </p:val>
                                        </p:tav>
                                        <p:tav tm="100000">
                                          <p:val>
                                            <p:strVal val="#ppt_h"/>
                                          </p:val>
                                        </p:tav>
                                      </p:tavLst>
                                    </p:anim>
                                    <p:anim calcmode="lin" valueType="num">
                                      <p:cBhvr>
                                        <p:cTn id="24" dur="500" fill="hold"/>
                                        <p:tgtEl>
                                          <p:spTgt spid="12294"/>
                                        </p:tgtEl>
                                        <p:attrNameLst>
                                          <p:attrName>style.rotation</p:attrName>
                                        </p:attrNameLst>
                                      </p:cBhvr>
                                      <p:tavLst>
                                        <p:tav tm="0">
                                          <p:val>
                                            <p:fltVal val="360"/>
                                          </p:val>
                                        </p:tav>
                                        <p:tav tm="100000">
                                          <p:val>
                                            <p:fltVal val="0"/>
                                          </p:val>
                                        </p:tav>
                                      </p:tavLst>
                                    </p:anim>
                                    <p:animEffect transition="in" filter="fade">
                                      <p:cBhvr>
                                        <p:cTn id="25"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7" name="Picture 18" descr="Cau h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454098"/>
            <a:ext cx="1390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su dung 1.wav">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0" y="708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7434" name="su dung 2.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381000" y="7162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7435" name="su dung 3.wav">
            <a:hlinkClick r:id="" action="ppaction://media"/>
          </p:cNvPr>
          <p:cNvPicPr>
            <a:picLocks noRot="1" noChangeAspect="1" noChangeArrowheads="1"/>
          </p:cNvPicPr>
          <p:nvPr>
            <a:audioFile r:link="rId3"/>
          </p:nvPr>
        </p:nvPicPr>
        <p:blipFill>
          <a:blip r:embed="rId6">
            <a:extLst>
              <a:ext uri="{28A0092B-C50C-407E-A947-70E740481C1C}">
                <a14:useLocalDpi xmlns:a14="http://schemas.microsoft.com/office/drawing/2010/main" val="0"/>
              </a:ext>
            </a:extLst>
          </a:blip>
          <a:srcRect/>
          <a:stretch>
            <a:fillRect/>
          </a:stretch>
        </p:blipFill>
        <p:spPr bwMode="auto">
          <a:xfrm>
            <a:off x="838200" y="71628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7436" name="Text Box 28"/>
          <p:cNvSpPr txBox="1">
            <a:spLocks noChangeArrowheads="1"/>
          </p:cNvSpPr>
          <p:nvPr/>
        </p:nvSpPr>
        <p:spPr bwMode="auto">
          <a:xfrm>
            <a:off x="381000" y="344364"/>
            <a:ext cx="8610600" cy="830997"/>
          </a:xfrm>
          <a:prstGeom prst="rect">
            <a:avLst/>
          </a:prstGeom>
          <a:solidFill>
            <a:srgbClr val="FFFF7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Khi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nhiên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liệu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cháy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không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hoàn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toàn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thì</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sẽ</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gây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ra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những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tác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hại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nào</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17437" name="Text Box 29" descr="Oak"/>
          <p:cNvSpPr txBox="1">
            <a:spLocks noChangeArrowheads="1"/>
          </p:cNvSpPr>
          <p:nvPr/>
        </p:nvSpPr>
        <p:spPr bwMode="auto">
          <a:xfrm>
            <a:off x="678873" y="1475590"/>
            <a:ext cx="8534400" cy="646331"/>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dirty="0" err="1">
                <a:solidFill>
                  <a:srgbClr val="333399"/>
                </a:solidFill>
                <a:latin typeface="Times New Roman" pitchFamily="18" charset="0"/>
                <a:cs typeface="Times New Roman" pitchFamily="18" charset="0"/>
              </a:rPr>
              <a:t>Gây</a:t>
            </a:r>
            <a:r>
              <a:rPr lang="en-US" sz="3600" dirty="0">
                <a:solidFill>
                  <a:srgbClr val="333399"/>
                </a:solidFill>
                <a:latin typeface="Times New Roman" pitchFamily="18" charset="0"/>
                <a:cs typeface="Times New Roman" pitchFamily="18" charset="0"/>
              </a:rPr>
              <a:t> </a:t>
            </a:r>
            <a:r>
              <a:rPr lang="en-US" sz="3600" dirty="0" err="1">
                <a:solidFill>
                  <a:srgbClr val="333399"/>
                </a:solidFill>
                <a:latin typeface="Times New Roman" pitchFamily="18" charset="0"/>
                <a:cs typeface="Times New Roman" pitchFamily="18" charset="0"/>
              </a:rPr>
              <a:t>lãng</a:t>
            </a:r>
            <a:r>
              <a:rPr lang="en-US" sz="3600" dirty="0">
                <a:solidFill>
                  <a:srgbClr val="333399"/>
                </a:solidFill>
                <a:latin typeface="Times New Roman" pitchFamily="18" charset="0"/>
                <a:cs typeface="Times New Roman" pitchFamily="18" charset="0"/>
              </a:rPr>
              <a:t> </a:t>
            </a:r>
            <a:r>
              <a:rPr lang="en-US" sz="3600" dirty="0" err="1">
                <a:solidFill>
                  <a:srgbClr val="333399"/>
                </a:solidFill>
                <a:latin typeface="Times New Roman" pitchFamily="18" charset="0"/>
                <a:cs typeface="Times New Roman" pitchFamily="18" charset="0"/>
              </a:rPr>
              <a:t>phí</a:t>
            </a:r>
            <a:r>
              <a:rPr lang="en-US" sz="3600" dirty="0">
                <a:solidFill>
                  <a:srgbClr val="333399"/>
                </a:solidFill>
                <a:latin typeface="Times New Roman" pitchFamily="18" charset="0"/>
                <a:cs typeface="Times New Roman" pitchFamily="18" charset="0"/>
              </a:rPr>
              <a:t> </a:t>
            </a:r>
            <a:r>
              <a:rPr lang="en-US" sz="3600" dirty="0" err="1">
                <a:solidFill>
                  <a:srgbClr val="333399"/>
                </a:solidFill>
                <a:latin typeface="Times New Roman" pitchFamily="18" charset="0"/>
                <a:cs typeface="Times New Roman" pitchFamily="18" charset="0"/>
              </a:rPr>
              <a:t>và</a:t>
            </a:r>
            <a:r>
              <a:rPr lang="en-US" sz="3600" dirty="0">
                <a:solidFill>
                  <a:srgbClr val="333399"/>
                </a:solidFill>
                <a:latin typeface="Times New Roman" pitchFamily="18" charset="0"/>
                <a:cs typeface="Times New Roman" pitchFamily="18" charset="0"/>
              </a:rPr>
              <a:t> </a:t>
            </a:r>
            <a:r>
              <a:rPr lang="en-US" sz="3600" dirty="0" err="1">
                <a:solidFill>
                  <a:srgbClr val="333399"/>
                </a:solidFill>
                <a:latin typeface="Times New Roman" pitchFamily="18" charset="0"/>
                <a:cs typeface="Times New Roman" pitchFamily="18" charset="0"/>
              </a:rPr>
              <a:t>làm</a:t>
            </a:r>
            <a:r>
              <a:rPr lang="en-US" sz="3600" dirty="0">
                <a:solidFill>
                  <a:srgbClr val="333399"/>
                </a:solidFill>
                <a:latin typeface="Times New Roman" pitchFamily="18" charset="0"/>
                <a:cs typeface="Times New Roman" pitchFamily="18" charset="0"/>
              </a:rPr>
              <a:t> ô </a:t>
            </a:r>
            <a:r>
              <a:rPr lang="en-US" sz="3600" dirty="0" err="1">
                <a:solidFill>
                  <a:srgbClr val="333399"/>
                </a:solidFill>
                <a:latin typeface="Times New Roman" pitchFamily="18" charset="0"/>
                <a:cs typeface="Times New Roman" pitchFamily="18" charset="0"/>
              </a:rPr>
              <a:t>nhiễm</a:t>
            </a:r>
            <a:r>
              <a:rPr lang="en-US" sz="3600" dirty="0">
                <a:solidFill>
                  <a:srgbClr val="333399"/>
                </a:solidFill>
                <a:latin typeface="Times New Roman" pitchFamily="18" charset="0"/>
                <a:cs typeface="Times New Roman" pitchFamily="18" charset="0"/>
              </a:rPr>
              <a:t> </a:t>
            </a:r>
            <a:r>
              <a:rPr lang="en-US" sz="3600" dirty="0" err="1">
                <a:solidFill>
                  <a:srgbClr val="333399"/>
                </a:solidFill>
                <a:latin typeface="Times New Roman" pitchFamily="18" charset="0"/>
                <a:cs typeface="Times New Roman" pitchFamily="18" charset="0"/>
              </a:rPr>
              <a:t>môi</a:t>
            </a:r>
            <a:r>
              <a:rPr lang="en-US" sz="3600" dirty="0">
                <a:solidFill>
                  <a:srgbClr val="333399"/>
                </a:solidFill>
                <a:latin typeface="Times New Roman" pitchFamily="18" charset="0"/>
                <a:cs typeface="Times New Roman" pitchFamily="18" charset="0"/>
              </a:rPr>
              <a:t> </a:t>
            </a:r>
            <a:r>
              <a:rPr lang="en-US" sz="3600" dirty="0" err="1" smtClean="0">
                <a:solidFill>
                  <a:srgbClr val="333399"/>
                </a:solidFill>
                <a:latin typeface="Times New Roman" pitchFamily="18" charset="0"/>
                <a:cs typeface="Times New Roman" pitchFamily="18" charset="0"/>
              </a:rPr>
              <a:t>trường</a:t>
            </a:r>
            <a:r>
              <a:rPr lang="en-US" sz="3600" b="1" dirty="0" smtClean="0">
                <a:solidFill>
                  <a:srgbClr val="333399"/>
                </a:solidFill>
                <a:latin typeface="Arial" charset="0"/>
              </a:rPr>
              <a:t>.</a:t>
            </a:r>
            <a:endParaRPr lang="en-US" sz="3600" b="1" dirty="0">
              <a:solidFill>
                <a:srgbClr val="333399"/>
              </a:solidFill>
              <a:latin typeface="Arial" charset="0"/>
            </a:endParaRPr>
          </a:p>
        </p:txBody>
      </p:sp>
      <p:pic>
        <p:nvPicPr>
          <p:cNvPr id="24" name="Picture 1" descr="tau chay hoi nuo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519835"/>
            <a:ext cx="6473633" cy="386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3126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7427"/>
                                        </p:tgtEl>
                                        <p:attrNameLst>
                                          <p:attrName>style.visibility</p:attrName>
                                        </p:attrNameLst>
                                      </p:cBhvr>
                                      <p:to>
                                        <p:strVal val="visible"/>
                                      </p:to>
                                    </p:set>
                                    <p:anim calcmode="lin" valueType="num">
                                      <p:cBhvr>
                                        <p:cTn id="7" dur="500" fill="hold"/>
                                        <p:tgtEl>
                                          <p:spTgt spid="17427"/>
                                        </p:tgtEl>
                                        <p:attrNameLst>
                                          <p:attrName>ppt_w</p:attrName>
                                        </p:attrNameLst>
                                      </p:cBhvr>
                                      <p:tavLst>
                                        <p:tav tm="0">
                                          <p:val>
                                            <p:fltVal val="0"/>
                                          </p:val>
                                        </p:tav>
                                        <p:tav tm="100000">
                                          <p:val>
                                            <p:strVal val="#ppt_w"/>
                                          </p:val>
                                        </p:tav>
                                      </p:tavLst>
                                    </p:anim>
                                    <p:anim calcmode="lin" valueType="num">
                                      <p:cBhvr>
                                        <p:cTn id="8" dur="500" fill="hold"/>
                                        <p:tgtEl>
                                          <p:spTgt spid="17427"/>
                                        </p:tgtEl>
                                        <p:attrNameLst>
                                          <p:attrName>ppt_h</p:attrName>
                                        </p:attrNameLst>
                                      </p:cBhvr>
                                      <p:tavLst>
                                        <p:tav tm="0">
                                          <p:val>
                                            <p:fltVal val="0"/>
                                          </p:val>
                                        </p:tav>
                                        <p:tav tm="100000">
                                          <p:val>
                                            <p:strVal val="#ppt_h"/>
                                          </p:val>
                                        </p:tav>
                                      </p:tavLst>
                                    </p:anim>
                                  </p:childTnLst>
                                </p:cTn>
                              </p:par>
                              <p:par>
                                <p:cTn id="9" presetID="1" presetClass="mediacall" presetSubtype="0" fill="hold" nodeType="withEffect">
                                  <p:stCondLst>
                                    <p:cond delay="0"/>
                                  </p:stCondLst>
                                  <p:childTnLst>
                                    <p:cmd type="call" cmd="playFrom(0.0)">
                                      <p:cBhvr>
                                        <p:cTn id="10" dur="5310" fill="hold"/>
                                        <p:tgtEl>
                                          <p:spTgt spid="17433"/>
                                        </p:tgtEl>
                                      </p:cBhvr>
                                    </p:cmd>
                                  </p:childTnLst>
                                </p:cTn>
                              </p:par>
                              <p:par>
                                <p:cTn id="11" presetID="1" presetClass="mediacall" presetSubtype="0" fill="hold" nodeType="withEffect">
                                  <p:stCondLst>
                                    <p:cond delay="0"/>
                                  </p:stCondLst>
                                  <p:childTnLst>
                                    <p:cmd type="call" cmd="playFrom(0.0)">
                                      <p:cBhvr>
                                        <p:cTn id="12" dur="5890" fill="hold"/>
                                        <p:tgtEl>
                                          <p:spTgt spid="17434"/>
                                        </p:tgtEl>
                                      </p:cBhvr>
                                    </p:cmd>
                                  </p:childTnLst>
                                </p:cTn>
                              </p:par>
                              <p:par>
                                <p:cTn id="13" presetID="1" presetClass="mediacall" presetSubtype="0" fill="hold" nodeType="withEffect">
                                  <p:stCondLst>
                                    <p:cond delay="0"/>
                                  </p:stCondLst>
                                  <p:childTnLst>
                                    <p:cmd type="call" cmd="playFrom(0.0)">
                                      <p:cBhvr>
                                        <p:cTn id="14" dur="5520" fill="hold"/>
                                        <p:tgtEl>
                                          <p:spTgt spid="17435"/>
                                        </p:tgtEl>
                                      </p:cBhvr>
                                    </p:cmd>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7436"/>
                                        </p:tgtEl>
                                        <p:attrNameLst>
                                          <p:attrName>style.visibility</p:attrName>
                                        </p:attrNameLst>
                                      </p:cBhvr>
                                      <p:to>
                                        <p:strVal val="visible"/>
                                      </p:to>
                                    </p:set>
                                    <p:anim calcmode="discrete" valueType="clr">
                                      <p:cBhvr override="childStyle">
                                        <p:cTn id="19" dur="80"/>
                                        <p:tgtEl>
                                          <p:spTgt spid="1743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436"/>
                                        </p:tgtEl>
                                        <p:attrNameLst>
                                          <p:attrName>fillcolor</p:attrName>
                                        </p:attrNameLst>
                                      </p:cBhvr>
                                      <p:tavLst>
                                        <p:tav tm="0">
                                          <p:val>
                                            <p:clrVal>
                                              <a:schemeClr val="accent2"/>
                                            </p:clrVal>
                                          </p:val>
                                        </p:tav>
                                        <p:tav tm="50000">
                                          <p:val>
                                            <p:clrVal>
                                              <a:schemeClr val="hlink"/>
                                            </p:clrVal>
                                          </p:val>
                                        </p:tav>
                                      </p:tavLst>
                                    </p:anim>
                                    <p:set>
                                      <p:cBhvr>
                                        <p:cTn id="21" dur="80"/>
                                        <p:tgtEl>
                                          <p:spTgt spid="17436"/>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xit" presetSubtype="10" fill="hold" grpId="1" nodeType="clickEffect">
                                  <p:stCondLst>
                                    <p:cond delay="0"/>
                                  </p:stCondLst>
                                  <p:iterate type="lt">
                                    <p:tmPct val="0"/>
                                  </p:iterate>
                                  <p:childTnLst>
                                    <p:animEffect transition="out" filter="blinds(horizontal)">
                                      <p:cBhvr>
                                        <p:cTn id="25" dur="500"/>
                                        <p:tgtEl>
                                          <p:spTgt spid="17436"/>
                                        </p:tgtEl>
                                      </p:cBhvr>
                                    </p:animEffect>
                                    <p:set>
                                      <p:cBhvr>
                                        <p:cTn id="26" dur="1" fill="hold">
                                          <p:stCondLst>
                                            <p:cond delay="499"/>
                                          </p:stCondLst>
                                        </p:cTn>
                                        <p:tgtEl>
                                          <p:spTgt spid="1743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7437"/>
                                        </p:tgtEl>
                                        <p:attrNameLst>
                                          <p:attrName>style.visibility</p:attrName>
                                        </p:attrNameLst>
                                      </p:cBhvr>
                                      <p:to>
                                        <p:strVal val="visible"/>
                                      </p:to>
                                    </p:set>
                                    <p:anim calcmode="discrete" valueType="clr">
                                      <p:cBhvr override="childStyle">
                                        <p:cTn id="31" dur="80"/>
                                        <p:tgtEl>
                                          <p:spTgt spid="1743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7437"/>
                                        </p:tgtEl>
                                        <p:attrNameLst>
                                          <p:attrName>fillcolor</p:attrName>
                                        </p:attrNameLst>
                                      </p:cBhvr>
                                      <p:tavLst>
                                        <p:tav tm="0">
                                          <p:val>
                                            <p:clrVal>
                                              <a:schemeClr val="accent2"/>
                                            </p:clrVal>
                                          </p:val>
                                        </p:tav>
                                        <p:tav tm="50000">
                                          <p:val>
                                            <p:clrVal>
                                              <a:schemeClr val="hlink"/>
                                            </p:clrVal>
                                          </p:val>
                                        </p:tav>
                                      </p:tavLst>
                                    </p:anim>
                                    <p:set>
                                      <p:cBhvr>
                                        <p:cTn id="33" dur="80"/>
                                        <p:tgtEl>
                                          <p:spTgt spid="174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17433"/>
                </p:tgtEl>
              </p:cMediaNode>
            </p:audio>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17434"/>
                </p:tgtEl>
              </p:cMediaNode>
            </p:audio>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17435"/>
                </p:tgtEl>
              </p:cMediaNode>
            </p:audio>
          </p:childTnLst>
        </p:cTn>
      </p:par>
    </p:tnLst>
    <p:bldLst>
      <p:bldP spid="17436" grpId="0" animBg="1"/>
      <p:bldP spid="17436" grpId="1" animBg="1"/>
      <p:bldP spid="174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6" name="Text Box 18"/>
          <p:cNvSpPr txBox="1">
            <a:spLocks noChangeArrowheads="1"/>
          </p:cNvSpPr>
          <p:nvPr/>
        </p:nvSpPr>
        <p:spPr bwMode="auto">
          <a:xfrm>
            <a:off x="152400" y="457200"/>
            <a:ext cx="8635621" cy="830997"/>
          </a:xfrm>
          <a:prstGeom prst="rect">
            <a:avLst/>
          </a:prstGeom>
          <a:solidFill>
            <a:srgbClr val="FFFF66"/>
          </a:solidFill>
          <a:ln w="857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a:t>
            </a:r>
          </a:p>
        </p:txBody>
      </p:sp>
      <p:pic>
        <p:nvPicPr>
          <p:cNvPr id="17427" name="Picture 18"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454098"/>
            <a:ext cx="1390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0" y="2985306"/>
            <a:ext cx="5029200" cy="3844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421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7427"/>
                                        </p:tgtEl>
                                        <p:attrNameLst>
                                          <p:attrName>style.visibility</p:attrName>
                                        </p:attrNameLst>
                                      </p:cBhvr>
                                      <p:to>
                                        <p:strVal val="visible"/>
                                      </p:to>
                                    </p:set>
                                    <p:anim calcmode="lin" valueType="num">
                                      <p:cBhvr>
                                        <p:cTn id="7" dur="500" fill="hold"/>
                                        <p:tgtEl>
                                          <p:spTgt spid="17427"/>
                                        </p:tgtEl>
                                        <p:attrNameLst>
                                          <p:attrName>ppt_w</p:attrName>
                                        </p:attrNameLst>
                                      </p:cBhvr>
                                      <p:tavLst>
                                        <p:tav tm="0">
                                          <p:val>
                                            <p:fltVal val="0"/>
                                          </p:val>
                                        </p:tav>
                                        <p:tav tm="100000">
                                          <p:val>
                                            <p:strVal val="#ppt_w"/>
                                          </p:val>
                                        </p:tav>
                                      </p:tavLst>
                                    </p:anim>
                                    <p:anim calcmode="lin" valueType="num">
                                      <p:cBhvr>
                                        <p:cTn id="8" dur="500" fill="hold"/>
                                        <p:tgtEl>
                                          <p:spTgt spid="1742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7426"/>
                                        </p:tgtEl>
                                        <p:attrNameLst>
                                          <p:attrName>style.visibility</p:attrName>
                                        </p:attrNameLst>
                                      </p:cBhvr>
                                      <p:to>
                                        <p:strVal val="visible"/>
                                      </p:to>
                                    </p:set>
                                    <p:anim calcmode="discrete" valueType="clr">
                                      <p:cBhvr override="childStyle">
                                        <p:cTn id="13" dur="80"/>
                                        <p:tgtEl>
                                          <p:spTgt spid="1742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7426"/>
                                        </p:tgtEl>
                                        <p:attrNameLst>
                                          <p:attrName>fillcolor</p:attrName>
                                        </p:attrNameLst>
                                      </p:cBhvr>
                                      <p:tavLst>
                                        <p:tav tm="0">
                                          <p:val>
                                            <p:clrVal>
                                              <a:schemeClr val="accent2"/>
                                            </p:clrVal>
                                          </p:val>
                                        </p:tav>
                                        <p:tav tm="50000">
                                          <p:val>
                                            <p:clrVal>
                                              <a:schemeClr val="hlink"/>
                                            </p:clrVal>
                                          </p:val>
                                        </p:tav>
                                      </p:tavLst>
                                    </p:anim>
                                    <p:set>
                                      <p:cBhvr>
                                        <p:cTn id="15" dur="80"/>
                                        <p:tgtEl>
                                          <p:spTgt spid="174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0" y="1524000"/>
            <a:ext cx="7886700" cy="830997"/>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III. SỬ DỤNG NHIÊN LIỆU NHƯ THẾ NÀO CHO HIỆU QUẢ?</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5675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457200" y="228600"/>
            <a:ext cx="7772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spcBef>
                <a:spcPct val="50000"/>
              </a:spcBef>
            </a:pPr>
            <a:r>
              <a:rPr lang="en-US" altLang="en-US" sz="2400">
                <a:solidFill>
                  <a:srgbClr val="0000FF"/>
                </a:solidFill>
              </a:rPr>
              <a:t>   </a:t>
            </a:r>
            <a:r>
              <a:rPr lang="en-US" altLang="en-US" sz="3200">
                <a:solidFill>
                  <a:srgbClr val="0000FF"/>
                </a:solidFill>
                <a:sym typeface="Webdings" panose="05030102010509060703" pitchFamily="18" charset="2"/>
              </a:rPr>
              <a:t> </a:t>
            </a:r>
            <a:r>
              <a:rPr lang="en-US" altLang="en-US" sz="2400"/>
              <a:t>Ở gia đình khi đun nấu bằng bếp củi làm thế nào để ngọn lửa cháy đều không có khói?</a:t>
            </a:r>
          </a:p>
        </p:txBody>
      </p:sp>
      <p:sp>
        <p:nvSpPr>
          <p:cNvPr id="43016" name="Text Box 8"/>
          <p:cNvSpPr txBox="1">
            <a:spLocks noChangeArrowheads="1"/>
          </p:cNvSpPr>
          <p:nvPr/>
        </p:nvSpPr>
        <p:spPr bwMode="auto">
          <a:xfrm>
            <a:off x="457200" y="1508125"/>
            <a:ext cx="77724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spcBef>
                <a:spcPct val="50000"/>
              </a:spcBef>
            </a:pPr>
            <a:r>
              <a:rPr lang="en-US" altLang="en-US" sz="2400"/>
              <a:t>    </a:t>
            </a:r>
            <a:r>
              <a:rPr lang="en-US" altLang="en-US" sz="2400">
                <a:solidFill>
                  <a:srgbClr val="0000FF"/>
                </a:solidFill>
              </a:rPr>
              <a:t>Khi đun nấu bằng bếp củi để ngọn lửa cháy đều, không có khói cần chẻ nhỏ củi, cho củi vừa phải vào bếp, khơi rộng lòng bếp để tăng diện tích tiếp xúc với không khí.</a:t>
            </a:r>
          </a:p>
        </p:txBody>
      </p:sp>
      <p:sp>
        <p:nvSpPr>
          <p:cNvPr id="43017" name="Text Box 9"/>
          <p:cNvSpPr txBox="1">
            <a:spLocks noChangeArrowheads="1"/>
          </p:cNvSpPr>
          <p:nvPr/>
        </p:nvSpPr>
        <p:spPr bwMode="auto">
          <a:xfrm>
            <a:off x="457200" y="3228975"/>
            <a:ext cx="7772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spcBef>
                <a:spcPct val="50000"/>
              </a:spcBef>
            </a:pPr>
            <a:r>
              <a:rPr lang="en-US" altLang="en-US" sz="3200">
                <a:solidFill>
                  <a:srgbClr val="0000FF"/>
                </a:solidFill>
              </a:rPr>
              <a:t>  </a:t>
            </a:r>
            <a:r>
              <a:rPr lang="en-US" altLang="en-US" sz="3200">
                <a:solidFill>
                  <a:srgbClr val="0000FF"/>
                </a:solidFill>
                <a:sym typeface="Webdings" panose="05030102010509060703" pitchFamily="18" charset="2"/>
              </a:rPr>
              <a:t></a:t>
            </a:r>
            <a:r>
              <a:rPr lang="en-US" altLang="en-US" sz="2400"/>
              <a:t> Khi đun nấu bằng bếp than tổ ong tại sao chúng ta thường thấy các viên than đều có những lỗ nhỏ?</a:t>
            </a:r>
          </a:p>
        </p:txBody>
      </p:sp>
      <p:sp>
        <p:nvSpPr>
          <p:cNvPr id="43018" name="Text Box 10"/>
          <p:cNvSpPr txBox="1">
            <a:spLocks noChangeArrowheads="1"/>
          </p:cNvSpPr>
          <p:nvPr/>
        </p:nvSpPr>
        <p:spPr bwMode="auto">
          <a:xfrm>
            <a:off x="381000" y="4384675"/>
            <a:ext cx="6248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spcBef>
                <a:spcPct val="50000"/>
              </a:spcBef>
            </a:pPr>
            <a:r>
              <a:rPr lang="en-US" altLang="en-US" sz="2400"/>
              <a:t>    </a:t>
            </a:r>
            <a:r>
              <a:rPr lang="en-US" altLang="en-US" sz="2400">
                <a:solidFill>
                  <a:srgbClr val="0000FF"/>
                </a:solidFill>
              </a:rPr>
              <a:t>Các viên than tổ ong thường có lỗ nhỏ để tăng diện tích tiếp xúc giữa lửa với không khí.</a:t>
            </a:r>
          </a:p>
        </p:txBody>
      </p:sp>
      <p:pic>
        <p:nvPicPr>
          <p:cNvPr id="4301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419600"/>
            <a:ext cx="2438400" cy="2265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3158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diamond(in)">
                                      <p:cBhvr>
                                        <p:cTn id="7" dur="1000"/>
                                        <p:tgtEl>
                                          <p:spTgt spid="430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3016">
                                            <p:txEl>
                                              <p:pRg st="0" end="0"/>
                                            </p:txEl>
                                          </p:spTgt>
                                        </p:tgtEl>
                                        <p:attrNameLst>
                                          <p:attrName>style.visibility</p:attrName>
                                        </p:attrNameLst>
                                      </p:cBhvr>
                                      <p:to>
                                        <p:strVal val="visible"/>
                                      </p:to>
                                    </p:set>
                                    <p:animEffect transition="in" filter="diamond(in)">
                                      <p:cBhvr>
                                        <p:cTn id="12" dur="1000"/>
                                        <p:tgtEl>
                                          <p:spTgt spid="4301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3017">
                                            <p:txEl>
                                              <p:pRg st="0" end="0"/>
                                            </p:txEl>
                                          </p:spTgt>
                                        </p:tgtEl>
                                        <p:attrNameLst>
                                          <p:attrName>style.visibility</p:attrName>
                                        </p:attrNameLst>
                                      </p:cBhvr>
                                      <p:to>
                                        <p:strVal val="visible"/>
                                      </p:to>
                                    </p:set>
                                    <p:animEffect transition="in" filter="diamond(in)">
                                      <p:cBhvr>
                                        <p:cTn id="17" dur="1000"/>
                                        <p:tgtEl>
                                          <p:spTgt spid="43017">
                                            <p:txEl>
                                              <p:pRg st="0" end="0"/>
                                            </p:txEl>
                                          </p:spTgt>
                                        </p:tgtEl>
                                      </p:cBhvr>
                                    </p:animEffect>
                                  </p:childTnLst>
                                </p:cTn>
                              </p:par>
                              <p:par>
                                <p:cTn id="18" presetID="25" presetClass="entr" presetSubtype="0" fill="hold" nodeType="withEffect">
                                  <p:stCondLst>
                                    <p:cond delay="0"/>
                                  </p:stCondLst>
                                  <p:childTnLst>
                                    <p:set>
                                      <p:cBhvr>
                                        <p:cTn id="19" dur="1" fill="hold">
                                          <p:stCondLst>
                                            <p:cond delay="0"/>
                                          </p:stCondLst>
                                        </p:cTn>
                                        <p:tgtEl>
                                          <p:spTgt spid="43019"/>
                                        </p:tgtEl>
                                        <p:attrNameLst>
                                          <p:attrName>style.visibility</p:attrName>
                                        </p:attrNameLst>
                                      </p:cBhvr>
                                      <p:to>
                                        <p:strVal val="visible"/>
                                      </p:to>
                                    </p:set>
                                    <p:anim calcmode="lin" valueType="num">
                                      <p:cBhvr>
                                        <p:cTn id="20" dur="500" decel="50000" fill="hold">
                                          <p:stCondLst>
                                            <p:cond delay="0"/>
                                          </p:stCondLst>
                                        </p:cTn>
                                        <p:tgtEl>
                                          <p:spTgt spid="43019"/>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3019"/>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3019"/>
                                        </p:tgtEl>
                                        <p:attrNameLst>
                                          <p:attrName>ppt_w</p:attrName>
                                        </p:attrNameLst>
                                      </p:cBhvr>
                                      <p:tavLst>
                                        <p:tav tm="0">
                                          <p:val>
                                            <p:strVal val="#ppt_w*.05"/>
                                          </p:val>
                                        </p:tav>
                                        <p:tav tm="100000">
                                          <p:val>
                                            <p:strVal val="#ppt_w"/>
                                          </p:val>
                                        </p:tav>
                                      </p:tavLst>
                                    </p:anim>
                                    <p:anim calcmode="lin" valueType="num">
                                      <p:cBhvr>
                                        <p:cTn id="23" dur="1000" fill="hold"/>
                                        <p:tgtEl>
                                          <p:spTgt spid="43019"/>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3019"/>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3019"/>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3019"/>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30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43018">
                                            <p:txEl>
                                              <p:pRg st="0" end="0"/>
                                            </p:txEl>
                                          </p:spTgt>
                                        </p:tgtEl>
                                        <p:attrNameLst>
                                          <p:attrName>style.visibility</p:attrName>
                                        </p:attrNameLst>
                                      </p:cBhvr>
                                      <p:to>
                                        <p:strVal val="visible"/>
                                      </p:to>
                                    </p:set>
                                    <p:animEffect transition="in" filter="diamond(in)">
                                      <p:cBhvr>
                                        <p:cTn id="32" dur="1000"/>
                                        <p:tgtEl>
                                          <p:spTgt spid="430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Text Box 6"/>
          <p:cNvSpPr txBox="1">
            <a:spLocks noChangeArrowheads="1"/>
          </p:cNvSpPr>
          <p:nvPr/>
        </p:nvSpPr>
        <p:spPr bwMode="auto">
          <a:xfrm>
            <a:off x="228600" y="838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  </a:t>
            </a:r>
            <a:r>
              <a:rPr lang="en-US" altLang="en-US" sz="3200">
                <a:sym typeface="Webdings" panose="05030102010509060703" pitchFamily="18" charset="2"/>
              </a:rPr>
              <a:t> </a:t>
            </a:r>
            <a:r>
              <a:rPr lang="en-US" altLang="en-US" sz="2400"/>
              <a:t>Vì sao đun nấu không để ngọn lửa quá to?</a:t>
            </a:r>
          </a:p>
        </p:txBody>
      </p:sp>
      <p:sp>
        <p:nvSpPr>
          <p:cNvPr id="52231" name="Text Box 7"/>
          <p:cNvSpPr txBox="1">
            <a:spLocks noChangeArrowheads="1"/>
          </p:cNvSpPr>
          <p:nvPr/>
        </p:nvSpPr>
        <p:spPr bwMode="auto">
          <a:xfrm>
            <a:off x="609600" y="1981200"/>
            <a:ext cx="6477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spcBef>
                <a:spcPct val="50000"/>
              </a:spcBef>
            </a:pPr>
            <a:r>
              <a:rPr lang="en-US" altLang="en-US" sz="2400">
                <a:solidFill>
                  <a:srgbClr val="0000FF"/>
                </a:solidFill>
              </a:rPr>
              <a:t>  Khi đun nấu không để ngọn lửa quá to nhằm tiết kiệm nhiên liệu.</a:t>
            </a:r>
          </a:p>
        </p:txBody>
      </p:sp>
      <p:sp>
        <p:nvSpPr>
          <p:cNvPr id="52232" name="Text Box 8"/>
          <p:cNvSpPr txBox="1">
            <a:spLocks noChangeArrowheads="1"/>
          </p:cNvSpPr>
          <p:nvPr/>
        </p:nvSpPr>
        <p:spPr bwMode="auto">
          <a:xfrm>
            <a:off x="381000" y="44196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  </a:t>
            </a:r>
            <a:r>
              <a:rPr lang="en-US" altLang="en-US" sz="3200">
                <a:sym typeface="Webdings" panose="05030102010509060703" pitchFamily="18" charset="2"/>
              </a:rPr>
              <a:t> </a:t>
            </a:r>
            <a:r>
              <a:rPr lang="en-US" altLang="en-US" sz="2400"/>
              <a:t>Vì sao không đun bếp than trong phòng kín?</a:t>
            </a:r>
          </a:p>
        </p:txBody>
      </p:sp>
      <p:sp>
        <p:nvSpPr>
          <p:cNvPr id="52233" name="Text Box 9"/>
          <p:cNvSpPr txBox="1">
            <a:spLocks noChangeArrowheads="1"/>
          </p:cNvSpPr>
          <p:nvPr/>
        </p:nvSpPr>
        <p:spPr bwMode="auto">
          <a:xfrm>
            <a:off x="381000" y="5203825"/>
            <a:ext cx="78486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spcBef>
                <a:spcPct val="50000"/>
              </a:spcBef>
            </a:pPr>
            <a:r>
              <a:rPr lang="en-US" altLang="en-US" sz="2400">
                <a:solidFill>
                  <a:srgbClr val="0000FF"/>
                </a:solidFill>
              </a:rPr>
              <a:t>  Vì khí than khi cháy tỏa ra rất nhiều khí CO, CO</a:t>
            </a:r>
            <a:r>
              <a:rPr lang="en-US" altLang="en-US" sz="2400" baseline="-25000">
                <a:solidFill>
                  <a:srgbClr val="0000FF"/>
                </a:solidFill>
              </a:rPr>
              <a:t>2</a:t>
            </a:r>
            <a:r>
              <a:rPr lang="en-US" altLang="en-US" sz="2400">
                <a:solidFill>
                  <a:srgbClr val="0000FF"/>
                </a:solidFill>
              </a:rPr>
              <a:t> có thể gây tử vong nếu ngửi quá nhiều trong phòng kín.</a:t>
            </a:r>
          </a:p>
        </p:txBody>
      </p:sp>
      <p:pic>
        <p:nvPicPr>
          <p:cNvPr id="52235" name="Picture 11" descr="bep cui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590800"/>
            <a:ext cx="1985963"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700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2230">
                                            <p:txEl>
                                              <p:pRg st="0" end="0"/>
                                            </p:txEl>
                                          </p:spTgt>
                                        </p:tgtEl>
                                        <p:attrNameLst>
                                          <p:attrName>style.visibility</p:attrName>
                                        </p:attrNameLst>
                                      </p:cBhvr>
                                      <p:to>
                                        <p:strVal val="visible"/>
                                      </p:to>
                                    </p:set>
                                    <p:animEffect transition="in" filter="strips(downRight)">
                                      <p:cBhvr>
                                        <p:cTn id="7" dur="1000"/>
                                        <p:tgtEl>
                                          <p:spTgt spid="52230">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2235"/>
                                        </p:tgtEl>
                                        <p:attrNameLst>
                                          <p:attrName>style.visibility</p:attrName>
                                        </p:attrNameLst>
                                      </p:cBhvr>
                                      <p:to>
                                        <p:strVal val="visible"/>
                                      </p:to>
                                    </p:set>
                                    <p:animEffect transition="in" filter="box(in)">
                                      <p:cBhvr>
                                        <p:cTn id="10" dur="500"/>
                                        <p:tgtEl>
                                          <p:spTgt spid="5223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52231">
                                            <p:txEl>
                                              <p:pRg st="0" end="0"/>
                                            </p:txEl>
                                          </p:spTgt>
                                        </p:tgtEl>
                                        <p:attrNameLst>
                                          <p:attrName>style.visibility</p:attrName>
                                        </p:attrNameLst>
                                      </p:cBhvr>
                                      <p:to>
                                        <p:strVal val="visible"/>
                                      </p:to>
                                    </p:set>
                                    <p:animEffect transition="in" filter="diamond(in)">
                                      <p:cBhvr>
                                        <p:cTn id="15" dur="2000"/>
                                        <p:tgtEl>
                                          <p:spTgt spid="5223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52232">
                                            <p:txEl>
                                              <p:pRg st="0" end="0"/>
                                            </p:txEl>
                                          </p:spTgt>
                                        </p:tgtEl>
                                        <p:attrNameLst>
                                          <p:attrName>style.visibility</p:attrName>
                                        </p:attrNameLst>
                                      </p:cBhvr>
                                      <p:to>
                                        <p:strVal val="visible"/>
                                      </p:to>
                                    </p:set>
                                    <p:animEffect transition="in" filter="strips(downRight)">
                                      <p:cBhvr>
                                        <p:cTn id="20" dur="1000"/>
                                        <p:tgtEl>
                                          <p:spTgt spid="52232">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52233">
                                            <p:txEl>
                                              <p:pRg st="0" end="0"/>
                                            </p:txEl>
                                          </p:spTgt>
                                        </p:tgtEl>
                                        <p:attrNameLst>
                                          <p:attrName>style.visibility</p:attrName>
                                        </p:attrNameLst>
                                      </p:cBhvr>
                                      <p:to>
                                        <p:strVal val="visible"/>
                                      </p:to>
                                    </p:set>
                                    <p:animEffect transition="in" filter="diamond(in)">
                                      <p:cBhvr>
                                        <p:cTn id="25" dur="2000"/>
                                        <p:tgtEl>
                                          <p:spTgt spid="522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3737"/>
            <a:ext cx="9144000" cy="6010408"/>
          </a:xfrm>
          <a:prstGeom prst="rect">
            <a:avLst/>
          </a:prstGeom>
        </p:spPr>
      </p:pic>
      <p:sp>
        <p:nvSpPr>
          <p:cNvPr id="3" name="TextBox 2"/>
          <p:cNvSpPr txBox="1"/>
          <p:nvPr/>
        </p:nvSpPr>
        <p:spPr>
          <a:xfrm>
            <a:off x="1828800" y="152400"/>
            <a:ext cx="60198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TỔNG KẾT BÀI 41: NHIÊN LIỆU</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32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438400" y="457200"/>
            <a:ext cx="3670300" cy="838200"/>
          </a:xfrm>
        </p:spPr>
        <p:txBody>
          <a:bodyPr anchor="ctr"/>
          <a:lstStyle/>
          <a:p>
            <a:pPr eaLnBrk="1" hangingPunct="1"/>
            <a:r>
              <a:rPr lang="en-US" altLang="en-US" sz="2600" u="sng" dirty="0" smtClean="0">
                <a:solidFill>
                  <a:srgbClr val="C00000"/>
                </a:solidFill>
              </a:rPr>
              <a:t>MỤC TIÊU BÀI </a:t>
            </a:r>
          </a:p>
        </p:txBody>
      </p:sp>
      <p:sp>
        <p:nvSpPr>
          <p:cNvPr id="78851" name="Text Box 3"/>
          <p:cNvSpPr txBox="1">
            <a:spLocks noChangeArrowheads="1"/>
          </p:cNvSpPr>
          <p:nvPr/>
        </p:nvSpPr>
        <p:spPr bwMode="auto">
          <a:xfrm>
            <a:off x="1143000" y="1752600"/>
            <a:ext cx="6858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smtClean="0">
                <a:solidFill>
                  <a:srgbClr val="0070C0"/>
                </a:solidFill>
              </a:rPr>
              <a:t>I. </a:t>
            </a:r>
            <a:r>
              <a:rPr lang="en-US" altLang="en-US" sz="2400" dirty="0" err="1">
                <a:solidFill>
                  <a:schemeClr val="tx2"/>
                </a:solidFill>
              </a:rPr>
              <a:t>Nắm</a:t>
            </a:r>
            <a:r>
              <a:rPr lang="en-US" altLang="en-US" sz="2400" dirty="0">
                <a:solidFill>
                  <a:schemeClr val="tx2"/>
                </a:solidFill>
              </a:rPr>
              <a:t> </a:t>
            </a:r>
            <a:r>
              <a:rPr lang="en-US" altLang="en-US" sz="2400" dirty="0" err="1">
                <a:solidFill>
                  <a:schemeClr val="tx2"/>
                </a:solidFill>
              </a:rPr>
              <a:t>được</a:t>
            </a:r>
            <a:r>
              <a:rPr lang="en-US" altLang="en-US" sz="2400" dirty="0">
                <a:solidFill>
                  <a:schemeClr val="tx2"/>
                </a:solidFill>
              </a:rPr>
              <a:t> </a:t>
            </a:r>
            <a:r>
              <a:rPr lang="en-US" altLang="en-US" sz="2400" dirty="0" err="1">
                <a:solidFill>
                  <a:schemeClr val="tx2"/>
                </a:solidFill>
              </a:rPr>
              <a:t>nhiên</a:t>
            </a:r>
            <a:r>
              <a:rPr lang="en-US" altLang="en-US" sz="2400" dirty="0">
                <a:solidFill>
                  <a:schemeClr val="tx2"/>
                </a:solidFill>
              </a:rPr>
              <a:t> </a:t>
            </a:r>
            <a:r>
              <a:rPr lang="en-US" altLang="en-US" sz="2400" dirty="0" err="1">
                <a:solidFill>
                  <a:schemeClr val="tx2"/>
                </a:solidFill>
              </a:rPr>
              <a:t>liệu</a:t>
            </a:r>
            <a:r>
              <a:rPr lang="en-US" altLang="en-US" sz="2400" dirty="0">
                <a:solidFill>
                  <a:schemeClr val="tx2"/>
                </a:solidFill>
              </a:rPr>
              <a:t> </a:t>
            </a:r>
            <a:r>
              <a:rPr lang="en-US" altLang="en-US" sz="2400" dirty="0" err="1">
                <a:solidFill>
                  <a:schemeClr val="tx2"/>
                </a:solidFill>
              </a:rPr>
              <a:t>là</a:t>
            </a:r>
            <a:r>
              <a:rPr lang="en-US" altLang="en-US" sz="2400" dirty="0">
                <a:solidFill>
                  <a:schemeClr val="tx2"/>
                </a:solidFill>
              </a:rPr>
              <a:t> </a:t>
            </a:r>
            <a:r>
              <a:rPr lang="en-US" altLang="en-US" sz="2400" dirty="0" err="1">
                <a:solidFill>
                  <a:schemeClr val="tx2"/>
                </a:solidFill>
              </a:rPr>
              <a:t>gì</a:t>
            </a:r>
            <a:r>
              <a:rPr lang="en-US" altLang="en-US" sz="2400" dirty="0">
                <a:solidFill>
                  <a:schemeClr val="tx2"/>
                </a:solidFill>
              </a:rPr>
              <a:t>?.</a:t>
            </a:r>
          </a:p>
          <a:p>
            <a:pPr eaLnBrk="1" hangingPunct="1">
              <a:spcBef>
                <a:spcPct val="50000"/>
              </a:spcBef>
              <a:buFontTx/>
              <a:buChar char="•"/>
            </a:pPr>
            <a:endParaRPr lang="en-US" altLang="en-US" sz="2400" dirty="0">
              <a:solidFill>
                <a:schemeClr val="tx2"/>
              </a:solidFill>
            </a:endParaRPr>
          </a:p>
          <a:p>
            <a:pPr eaLnBrk="1" hangingPunct="1">
              <a:spcBef>
                <a:spcPct val="50000"/>
              </a:spcBef>
            </a:pPr>
            <a:r>
              <a:rPr lang="en-US" altLang="en-US" sz="2400" dirty="0" smtClean="0">
                <a:solidFill>
                  <a:schemeClr val="tx2"/>
                </a:solidFill>
              </a:rPr>
              <a:t>II. </a:t>
            </a:r>
            <a:r>
              <a:rPr lang="en-US" altLang="en-US" sz="2400" dirty="0" err="1">
                <a:solidFill>
                  <a:schemeClr val="tx2"/>
                </a:solidFill>
              </a:rPr>
              <a:t>Nắm</a:t>
            </a:r>
            <a:r>
              <a:rPr lang="en-US" altLang="en-US" sz="2400" dirty="0">
                <a:solidFill>
                  <a:schemeClr val="tx2"/>
                </a:solidFill>
              </a:rPr>
              <a:t> </a:t>
            </a:r>
            <a:r>
              <a:rPr lang="en-US" altLang="en-US" sz="2400" dirty="0" err="1">
                <a:solidFill>
                  <a:schemeClr val="tx2"/>
                </a:solidFill>
              </a:rPr>
              <a:t>được</a:t>
            </a:r>
            <a:r>
              <a:rPr lang="en-US" altLang="en-US" sz="2400" dirty="0">
                <a:solidFill>
                  <a:schemeClr val="tx2"/>
                </a:solidFill>
              </a:rPr>
              <a:t> </a:t>
            </a:r>
            <a:r>
              <a:rPr lang="en-US" altLang="en-US" sz="2400" dirty="0" err="1">
                <a:solidFill>
                  <a:schemeClr val="tx2"/>
                </a:solidFill>
              </a:rPr>
              <a:t>cách</a:t>
            </a:r>
            <a:r>
              <a:rPr lang="en-US" altLang="en-US" sz="2400" dirty="0">
                <a:solidFill>
                  <a:schemeClr val="tx2"/>
                </a:solidFill>
              </a:rPr>
              <a:t> </a:t>
            </a:r>
            <a:r>
              <a:rPr lang="en-US" altLang="en-US" sz="2400" dirty="0" err="1">
                <a:solidFill>
                  <a:schemeClr val="tx2"/>
                </a:solidFill>
              </a:rPr>
              <a:t>phân</a:t>
            </a:r>
            <a:r>
              <a:rPr lang="en-US" altLang="en-US" sz="2400" dirty="0">
                <a:solidFill>
                  <a:schemeClr val="tx2"/>
                </a:solidFill>
              </a:rPr>
              <a:t> </a:t>
            </a:r>
            <a:r>
              <a:rPr lang="en-US" altLang="en-US" sz="2400" dirty="0" err="1">
                <a:solidFill>
                  <a:schemeClr val="tx2"/>
                </a:solidFill>
              </a:rPr>
              <a:t>loại</a:t>
            </a:r>
            <a:r>
              <a:rPr lang="en-US" altLang="en-US" sz="2400" dirty="0">
                <a:solidFill>
                  <a:schemeClr val="tx2"/>
                </a:solidFill>
              </a:rPr>
              <a:t> </a:t>
            </a:r>
            <a:r>
              <a:rPr lang="en-US" altLang="en-US" sz="2400" dirty="0" err="1">
                <a:solidFill>
                  <a:schemeClr val="tx2"/>
                </a:solidFill>
              </a:rPr>
              <a:t>nhiên</a:t>
            </a:r>
            <a:r>
              <a:rPr lang="en-US" altLang="en-US" sz="2400" dirty="0">
                <a:solidFill>
                  <a:schemeClr val="tx2"/>
                </a:solidFill>
              </a:rPr>
              <a:t> </a:t>
            </a:r>
            <a:r>
              <a:rPr lang="en-US" altLang="en-US" sz="2400" dirty="0" err="1">
                <a:solidFill>
                  <a:schemeClr val="tx2"/>
                </a:solidFill>
              </a:rPr>
              <a:t>liệu</a:t>
            </a:r>
            <a:r>
              <a:rPr lang="en-US" altLang="en-US" sz="2400" dirty="0">
                <a:solidFill>
                  <a:schemeClr val="tx2"/>
                </a:solidFill>
              </a:rPr>
              <a:t>, </a:t>
            </a:r>
            <a:r>
              <a:rPr lang="en-US" altLang="en-US" sz="2400" dirty="0" err="1">
                <a:solidFill>
                  <a:schemeClr val="tx2"/>
                </a:solidFill>
              </a:rPr>
              <a:t>đặc</a:t>
            </a:r>
            <a:r>
              <a:rPr lang="en-US" altLang="en-US" sz="2400" dirty="0">
                <a:solidFill>
                  <a:schemeClr val="tx2"/>
                </a:solidFill>
              </a:rPr>
              <a:t> </a:t>
            </a:r>
            <a:r>
              <a:rPr lang="en-US" altLang="en-US" sz="2400" dirty="0" err="1">
                <a:solidFill>
                  <a:schemeClr val="tx2"/>
                </a:solidFill>
              </a:rPr>
              <a:t>điểm</a:t>
            </a:r>
            <a:r>
              <a:rPr lang="en-US" altLang="en-US" sz="2400" dirty="0">
                <a:solidFill>
                  <a:schemeClr val="tx2"/>
                </a:solidFill>
              </a:rPr>
              <a:t> </a:t>
            </a:r>
            <a:r>
              <a:rPr lang="en-US" altLang="en-US" sz="2400" dirty="0" err="1">
                <a:solidFill>
                  <a:schemeClr val="tx2"/>
                </a:solidFill>
              </a:rPr>
              <a:t>và</a:t>
            </a:r>
            <a:r>
              <a:rPr lang="en-US" altLang="en-US" sz="2400" dirty="0">
                <a:solidFill>
                  <a:schemeClr val="tx2"/>
                </a:solidFill>
              </a:rPr>
              <a:t> </a:t>
            </a:r>
            <a:r>
              <a:rPr lang="en-US" altLang="en-US" sz="2400" dirty="0" err="1">
                <a:solidFill>
                  <a:schemeClr val="tx2"/>
                </a:solidFill>
              </a:rPr>
              <a:t>ứng</a:t>
            </a:r>
            <a:r>
              <a:rPr lang="en-US" altLang="en-US" sz="2400" dirty="0">
                <a:solidFill>
                  <a:schemeClr val="tx2"/>
                </a:solidFill>
              </a:rPr>
              <a:t> </a:t>
            </a:r>
            <a:r>
              <a:rPr lang="en-US" altLang="en-US" sz="2400" dirty="0" err="1">
                <a:solidFill>
                  <a:schemeClr val="tx2"/>
                </a:solidFill>
              </a:rPr>
              <a:t>dụng</a:t>
            </a:r>
            <a:r>
              <a:rPr lang="en-US" altLang="en-US" sz="2400" dirty="0">
                <a:solidFill>
                  <a:schemeClr val="tx2"/>
                </a:solidFill>
              </a:rPr>
              <a:t> </a:t>
            </a:r>
            <a:r>
              <a:rPr lang="en-US" altLang="en-US" sz="2400" dirty="0" err="1">
                <a:solidFill>
                  <a:schemeClr val="tx2"/>
                </a:solidFill>
              </a:rPr>
              <a:t>của</a:t>
            </a:r>
            <a:r>
              <a:rPr lang="en-US" altLang="en-US" sz="2400" dirty="0">
                <a:solidFill>
                  <a:schemeClr val="tx2"/>
                </a:solidFill>
              </a:rPr>
              <a:t> </a:t>
            </a:r>
            <a:r>
              <a:rPr lang="en-US" altLang="en-US" sz="2400" dirty="0" err="1">
                <a:solidFill>
                  <a:schemeClr val="tx2"/>
                </a:solidFill>
              </a:rPr>
              <a:t>một</a:t>
            </a:r>
            <a:r>
              <a:rPr lang="en-US" altLang="en-US" sz="2400" dirty="0">
                <a:solidFill>
                  <a:schemeClr val="tx2"/>
                </a:solidFill>
              </a:rPr>
              <a:t> </a:t>
            </a:r>
            <a:r>
              <a:rPr lang="en-US" altLang="en-US" sz="2400" dirty="0" err="1">
                <a:solidFill>
                  <a:schemeClr val="tx2"/>
                </a:solidFill>
              </a:rPr>
              <a:t>số</a:t>
            </a:r>
            <a:r>
              <a:rPr lang="en-US" altLang="en-US" sz="2400" dirty="0">
                <a:solidFill>
                  <a:schemeClr val="tx2"/>
                </a:solidFill>
              </a:rPr>
              <a:t> </a:t>
            </a:r>
            <a:r>
              <a:rPr lang="en-US" altLang="en-US" sz="2400" dirty="0" err="1">
                <a:solidFill>
                  <a:schemeClr val="tx2"/>
                </a:solidFill>
              </a:rPr>
              <a:t>nhiên</a:t>
            </a:r>
            <a:r>
              <a:rPr lang="en-US" altLang="en-US" sz="2400" dirty="0">
                <a:solidFill>
                  <a:schemeClr val="tx2"/>
                </a:solidFill>
              </a:rPr>
              <a:t> </a:t>
            </a:r>
            <a:r>
              <a:rPr lang="en-US" altLang="en-US" sz="2400" dirty="0" err="1">
                <a:solidFill>
                  <a:schemeClr val="tx2"/>
                </a:solidFill>
              </a:rPr>
              <a:t>liệu</a:t>
            </a:r>
            <a:r>
              <a:rPr lang="en-US" altLang="en-US" sz="2400" dirty="0">
                <a:solidFill>
                  <a:schemeClr val="tx2"/>
                </a:solidFill>
              </a:rPr>
              <a:t> </a:t>
            </a:r>
            <a:r>
              <a:rPr lang="en-US" altLang="en-US" sz="2400" dirty="0" err="1">
                <a:solidFill>
                  <a:schemeClr val="tx2"/>
                </a:solidFill>
              </a:rPr>
              <a:t>thông</a:t>
            </a:r>
            <a:r>
              <a:rPr lang="en-US" altLang="en-US" sz="2400" dirty="0">
                <a:solidFill>
                  <a:schemeClr val="tx2"/>
                </a:solidFill>
              </a:rPr>
              <a:t> </a:t>
            </a:r>
            <a:r>
              <a:rPr lang="en-US" altLang="en-US" sz="2400" dirty="0" err="1">
                <a:solidFill>
                  <a:schemeClr val="tx2"/>
                </a:solidFill>
              </a:rPr>
              <a:t>dụng</a:t>
            </a:r>
            <a:r>
              <a:rPr lang="en-US" altLang="en-US" sz="2400" dirty="0">
                <a:solidFill>
                  <a:schemeClr val="tx2"/>
                </a:solidFill>
              </a:rPr>
              <a:t> .</a:t>
            </a:r>
          </a:p>
          <a:p>
            <a:pPr eaLnBrk="1" hangingPunct="1">
              <a:spcBef>
                <a:spcPct val="50000"/>
              </a:spcBef>
              <a:buFontTx/>
              <a:buChar char="•"/>
            </a:pPr>
            <a:endParaRPr lang="en-US" altLang="en-US" sz="2400" dirty="0">
              <a:solidFill>
                <a:schemeClr val="tx2"/>
              </a:solidFill>
            </a:endParaRPr>
          </a:p>
          <a:p>
            <a:pPr eaLnBrk="1" hangingPunct="1">
              <a:spcBef>
                <a:spcPct val="50000"/>
              </a:spcBef>
            </a:pPr>
            <a:r>
              <a:rPr lang="en-US" altLang="en-US" sz="2400" dirty="0" smtClean="0">
                <a:solidFill>
                  <a:schemeClr val="tx2"/>
                </a:solidFill>
              </a:rPr>
              <a:t>III. </a:t>
            </a:r>
            <a:r>
              <a:rPr lang="en-US" altLang="en-US" sz="2400" dirty="0" err="1">
                <a:solidFill>
                  <a:schemeClr val="tx2"/>
                </a:solidFill>
              </a:rPr>
              <a:t>Nắm</a:t>
            </a:r>
            <a:r>
              <a:rPr lang="en-US" altLang="en-US" sz="2400" dirty="0">
                <a:solidFill>
                  <a:schemeClr val="tx2"/>
                </a:solidFill>
              </a:rPr>
              <a:t> </a:t>
            </a:r>
            <a:r>
              <a:rPr lang="en-US" altLang="en-US" sz="2400" dirty="0" err="1">
                <a:solidFill>
                  <a:schemeClr val="tx2"/>
                </a:solidFill>
              </a:rPr>
              <a:t>được</a:t>
            </a:r>
            <a:r>
              <a:rPr lang="en-US" altLang="en-US" sz="2400" dirty="0">
                <a:solidFill>
                  <a:schemeClr val="tx2"/>
                </a:solidFill>
              </a:rPr>
              <a:t> </a:t>
            </a:r>
            <a:r>
              <a:rPr lang="en-US" altLang="en-US" sz="2400" dirty="0" err="1">
                <a:solidFill>
                  <a:schemeClr val="tx2"/>
                </a:solidFill>
              </a:rPr>
              <a:t>cách</a:t>
            </a:r>
            <a:r>
              <a:rPr lang="en-US" altLang="en-US" sz="2400" dirty="0">
                <a:solidFill>
                  <a:schemeClr val="tx2"/>
                </a:solidFill>
              </a:rPr>
              <a:t> </a:t>
            </a:r>
            <a:r>
              <a:rPr lang="en-US" altLang="en-US" sz="2400" dirty="0" err="1">
                <a:solidFill>
                  <a:schemeClr val="tx2"/>
                </a:solidFill>
              </a:rPr>
              <a:t>sử</a:t>
            </a:r>
            <a:r>
              <a:rPr lang="en-US" altLang="en-US" sz="2400" dirty="0">
                <a:solidFill>
                  <a:schemeClr val="tx2"/>
                </a:solidFill>
              </a:rPr>
              <a:t> </a:t>
            </a:r>
            <a:r>
              <a:rPr lang="en-US" altLang="en-US" sz="2400" dirty="0" err="1">
                <a:solidFill>
                  <a:schemeClr val="tx2"/>
                </a:solidFill>
              </a:rPr>
              <a:t>dụng</a:t>
            </a:r>
            <a:r>
              <a:rPr lang="en-US" altLang="en-US" sz="2400" dirty="0">
                <a:solidFill>
                  <a:schemeClr val="tx2"/>
                </a:solidFill>
              </a:rPr>
              <a:t> </a:t>
            </a:r>
            <a:r>
              <a:rPr lang="en-US" altLang="en-US" sz="2400" dirty="0" err="1">
                <a:solidFill>
                  <a:schemeClr val="tx2"/>
                </a:solidFill>
              </a:rPr>
              <a:t>hiệu</a:t>
            </a:r>
            <a:r>
              <a:rPr lang="en-US" altLang="en-US" sz="2400" dirty="0">
                <a:solidFill>
                  <a:schemeClr val="tx2"/>
                </a:solidFill>
              </a:rPr>
              <a:t> </a:t>
            </a:r>
            <a:r>
              <a:rPr lang="en-US" altLang="en-US" sz="2400" dirty="0" err="1">
                <a:solidFill>
                  <a:schemeClr val="tx2"/>
                </a:solidFill>
              </a:rPr>
              <a:t>quả</a:t>
            </a:r>
            <a:r>
              <a:rPr lang="en-US" altLang="en-US" sz="2400" dirty="0">
                <a:solidFill>
                  <a:schemeClr val="tx2"/>
                </a:solidFill>
              </a:rPr>
              <a:t> </a:t>
            </a:r>
            <a:r>
              <a:rPr lang="en-US" altLang="en-US" sz="2400" dirty="0" err="1">
                <a:solidFill>
                  <a:schemeClr val="tx2"/>
                </a:solidFill>
              </a:rPr>
              <a:t>nhiên</a:t>
            </a:r>
            <a:r>
              <a:rPr lang="en-US" altLang="en-US" sz="2400" dirty="0">
                <a:solidFill>
                  <a:schemeClr val="tx2"/>
                </a:solidFill>
              </a:rPr>
              <a:t> </a:t>
            </a:r>
            <a:r>
              <a:rPr lang="en-US" altLang="en-US" sz="2400" dirty="0" err="1">
                <a:solidFill>
                  <a:schemeClr val="tx2"/>
                </a:solidFill>
              </a:rPr>
              <a:t>liệu</a:t>
            </a:r>
            <a:r>
              <a:rPr lang="en-US" altLang="en-US" sz="2400" dirty="0">
                <a:solidFill>
                  <a:schemeClr val="tx2"/>
                </a:solidFill>
              </a:rPr>
              <a:t> </a:t>
            </a:r>
            <a:r>
              <a:rPr lang="en-US" altLang="en-US" sz="2400" dirty="0"/>
              <a:t>.</a:t>
            </a:r>
          </a:p>
        </p:txBody>
      </p:sp>
    </p:spTree>
    <p:extLst>
      <p:ext uri="{BB962C8B-B14F-4D97-AF65-F5344CB8AC3E}">
        <p14:creationId xmlns:p14="http://schemas.microsoft.com/office/powerpoint/2010/main" val="380347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wipe(up)">
                                      <p:cBhvr>
                                        <p:cTn id="7" dur="10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570" y="1017516"/>
            <a:ext cx="7390829" cy="830997"/>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Em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hãy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biết</a:t>
            </a:r>
            <a:r>
              <a:rPr lang="en-US" sz="2400" dirty="0" smtClean="0">
                <a:solidFill>
                  <a:srgbClr val="FF0000"/>
                </a:solidFill>
                <a:latin typeface="Times New Roman" pitchFamily="18" charset="0"/>
                <a:cs typeface="Times New Roman" pitchFamily="18" charset="0"/>
              </a:rPr>
              <a:t> than, </a:t>
            </a:r>
            <a:r>
              <a:rPr lang="en-US" sz="2400" dirty="0" err="1" smtClean="0">
                <a:solidFill>
                  <a:srgbClr val="FF0000"/>
                </a:solidFill>
                <a:latin typeface="Times New Roman" pitchFamily="18" charset="0"/>
                <a:cs typeface="Times New Roman" pitchFamily="18" charset="0"/>
              </a:rPr>
              <a:t>củi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dầu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hỏa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khí</a:t>
            </a:r>
            <a:r>
              <a:rPr lang="en-US" sz="2400" dirty="0" smtClean="0">
                <a:solidFill>
                  <a:srgbClr val="FF0000"/>
                </a:solidFill>
                <a:latin typeface="Times New Roman" pitchFamily="18" charset="0"/>
                <a:cs typeface="Times New Roman" pitchFamily="18" charset="0"/>
              </a:rPr>
              <a:t> gas… </a:t>
            </a:r>
            <a:r>
              <a:rPr lang="en-US" sz="2400" dirty="0" err="1" smtClean="0">
                <a:solidFill>
                  <a:srgbClr val="FF0000"/>
                </a:solidFill>
                <a:latin typeface="Times New Roman" pitchFamily="18" charset="0"/>
                <a:cs typeface="Times New Roman" pitchFamily="18" charset="0"/>
              </a:rPr>
              <a:t>khi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cháy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có</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hiện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tượng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gì</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xảy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ra</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5" name="TextBox 4"/>
          <p:cNvSpPr txBox="1"/>
          <p:nvPr/>
        </p:nvSpPr>
        <p:spPr>
          <a:xfrm>
            <a:off x="1143570" y="2819400"/>
            <a:ext cx="2744662" cy="461665"/>
          </a:xfrm>
          <a:prstGeom prst="rect">
            <a:avLst/>
          </a:prstGeom>
          <a:noFill/>
        </p:spPr>
        <p:txBody>
          <a:bodyPr wrap="none" rtlCol="0">
            <a:spAutoFit/>
          </a:bodyPr>
          <a:lstStyle/>
          <a:p>
            <a:r>
              <a:rPr lang="en-US" sz="2400" dirty="0" err="1" smtClean="0">
                <a:solidFill>
                  <a:srgbClr val="FF0000"/>
                </a:solidFill>
                <a:latin typeface="Times New Roman" pitchFamily="18" charset="0"/>
                <a:cs typeface="Times New Roman" pitchFamily="18" charset="0"/>
              </a:rPr>
              <a:t>Vậy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nhiên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liệu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gì</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pic>
        <p:nvPicPr>
          <p:cNvPr id="7" name="Picture 5" descr="animated_Fi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571" y="3070787"/>
            <a:ext cx="43434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74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a:off x="3157059" y="484730"/>
            <a:ext cx="0" cy="5867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75" name="Picture 7" descr="ru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182" y="1877990"/>
            <a:ext cx="1905000" cy="1466850"/>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7213" name="Group 45"/>
          <p:cNvGrpSpPr>
            <a:grpSpLocks/>
          </p:cNvGrpSpPr>
          <p:nvPr/>
        </p:nvGrpSpPr>
        <p:grpSpPr bwMode="auto">
          <a:xfrm>
            <a:off x="7321478" y="1896809"/>
            <a:ext cx="1802501" cy="2122487"/>
            <a:chOff x="4548" y="1023"/>
            <a:chExt cx="1020" cy="1052"/>
          </a:xfrm>
        </p:grpSpPr>
        <p:grpSp>
          <p:nvGrpSpPr>
            <p:cNvPr id="7192" name="Group 24"/>
            <p:cNvGrpSpPr>
              <a:grpSpLocks/>
            </p:cNvGrpSpPr>
            <p:nvPr/>
          </p:nvGrpSpPr>
          <p:grpSpPr bwMode="auto">
            <a:xfrm>
              <a:off x="4548" y="1023"/>
              <a:ext cx="1020" cy="1052"/>
              <a:chOff x="204" y="2489"/>
              <a:chExt cx="1572" cy="1745"/>
            </a:xfrm>
          </p:grpSpPr>
          <p:pic>
            <p:nvPicPr>
              <p:cNvPr id="7193"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2489"/>
                <a:ext cx="1572" cy="1745"/>
              </a:xfrm>
              <a:prstGeom prst="rect">
                <a:avLst/>
              </a:prstGeom>
              <a:noFill/>
              <a:ln w="57150" cmpd="thinThick">
                <a:solidFill>
                  <a:srgbClr val="0000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94" name="Rectangle 26"/>
              <p:cNvSpPr>
                <a:spLocks noChangeArrowheads="1"/>
              </p:cNvSpPr>
              <p:nvPr/>
            </p:nvSpPr>
            <p:spPr bwMode="auto">
              <a:xfrm>
                <a:off x="878" y="3411"/>
                <a:ext cx="358" cy="332"/>
              </a:xfrm>
              <a:prstGeom prst="rect">
                <a:avLst/>
              </a:prstGeom>
              <a:solidFill>
                <a:srgbClr val="BDBDC1"/>
              </a:solidFill>
              <a:ln>
                <a:noFill/>
              </a:ln>
              <a:effectLst/>
              <a:extLst>
                <a:ext uri="{91240B29-F687-4F45-9708-019B960494DF}">
                  <a14:hiddenLine xmlns:a14="http://schemas.microsoft.com/office/drawing/2010/main" w="57150" cmpd="thinThick">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7196" name="Text Box 28"/>
            <p:cNvSpPr txBox="1">
              <a:spLocks noChangeArrowheads="1"/>
            </p:cNvSpPr>
            <p:nvPr/>
          </p:nvSpPr>
          <p:spPr bwMode="auto">
            <a:xfrm>
              <a:off x="4848" y="1620"/>
              <a:ext cx="576"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750"/>
                </a:spcBef>
                <a:buClr>
                  <a:srgbClr val="000000"/>
                </a:buClr>
                <a:buSzPct val="100000"/>
                <a:buFont typeface="Times New Roman" pitchFamily="18" charset="0"/>
                <a:buNone/>
              </a:pPr>
              <a:r>
                <a:rPr lang="en-US" sz="1000" b="1" dirty="0">
                  <a:solidFill>
                    <a:srgbClr val="000000"/>
                  </a:solidFill>
                  <a:latin typeface="Times New Roman" pitchFamily="18" charset="0"/>
                </a:rPr>
                <a:t>   </a:t>
              </a:r>
              <a:r>
                <a:rPr lang="en-US" sz="1000" b="1" dirty="0" err="1">
                  <a:solidFill>
                    <a:srgbClr val="000000"/>
                  </a:solidFill>
                  <a:latin typeface="Times New Roman" pitchFamily="18" charset="0"/>
                </a:rPr>
                <a:t>C</a:t>
              </a:r>
              <a:r>
                <a:rPr lang="en-US" sz="1000" b="1" dirty="0" err="1">
                  <a:solidFill>
                    <a:srgbClr val="000000"/>
                  </a:solidFill>
                  <a:cs typeface="Arial" charset="0"/>
                </a:rPr>
                <a:t>ồn</a:t>
              </a:r>
              <a:r>
                <a:rPr lang="en-US" sz="1000" b="1" dirty="0">
                  <a:solidFill>
                    <a:srgbClr val="000000"/>
                  </a:solidFill>
                  <a:cs typeface="Arial" charset="0"/>
                </a:rPr>
                <a:t> 90</a:t>
              </a:r>
              <a:r>
                <a:rPr lang="en-US" sz="1000" b="1" baseline="30000" dirty="0">
                  <a:solidFill>
                    <a:srgbClr val="000000"/>
                  </a:solidFill>
                  <a:cs typeface="Arial" charset="0"/>
                </a:rPr>
                <a:t>0</a:t>
              </a:r>
            </a:p>
          </p:txBody>
        </p:sp>
      </p:grpSp>
      <p:grpSp>
        <p:nvGrpSpPr>
          <p:cNvPr id="7205" name="Group 37"/>
          <p:cNvGrpSpPr>
            <a:grpSpLocks/>
          </p:cNvGrpSpPr>
          <p:nvPr/>
        </p:nvGrpSpPr>
        <p:grpSpPr bwMode="auto">
          <a:xfrm>
            <a:off x="3505200" y="457200"/>
            <a:ext cx="1676400" cy="1257300"/>
            <a:chOff x="2208" y="168"/>
            <a:chExt cx="1056" cy="792"/>
          </a:xfrm>
        </p:grpSpPr>
        <p:pic>
          <p:nvPicPr>
            <p:cNvPr id="7171" name="Picture 3" descr="180px-Koks_Brennsto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168"/>
              <a:ext cx="1056" cy="792"/>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198" name="Text Box 30"/>
            <p:cNvSpPr txBox="1">
              <a:spLocks noChangeArrowheads="1"/>
            </p:cNvSpPr>
            <p:nvPr/>
          </p:nvSpPr>
          <p:spPr bwMode="auto">
            <a:xfrm>
              <a:off x="2592" y="720"/>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chemeClr val="bg1"/>
                  </a:solidFill>
                </a:rPr>
                <a:t>Than </a:t>
              </a:r>
              <a:r>
                <a:rPr lang="en-US" sz="1400" b="1" dirty="0" err="1">
                  <a:solidFill>
                    <a:schemeClr val="bg1"/>
                  </a:solidFill>
                </a:rPr>
                <a:t>cốc</a:t>
              </a:r>
              <a:endParaRPr lang="en-US" sz="1400" b="1" dirty="0">
                <a:solidFill>
                  <a:schemeClr val="bg1"/>
                </a:solidFill>
              </a:endParaRPr>
            </a:p>
          </p:txBody>
        </p:sp>
      </p:grpSp>
      <p:grpSp>
        <p:nvGrpSpPr>
          <p:cNvPr id="7206" name="Group 38"/>
          <p:cNvGrpSpPr>
            <a:grpSpLocks/>
          </p:cNvGrpSpPr>
          <p:nvPr/>
        </p:nvGrpSpPr>
        <p:grpSpPr bwMode="auto">
          <a:xfrm>
            <a:off x="7498341" y="443883"/>
            <a:ext cx="1600200" cy="1311275"/>
            <a:chOff x="3348" y="146"/>
            <a:chExt cx="1008" cy="826"/>
          </a:xfrm>
        </p:grpSpPr>
        <p:pic>
          <p:nvPicPr>
            <p:cNvPr id="7172" name="Picture 4" descr="250px-Coal_anthrac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 y="146"/>
              <a:ext cx="1008" cy="826"/>
            </a:xfrm>
            <a:prstGeom prst="rect">
              <a:avLst/>
            </a:prstGeom>
            <a:solidFill>
              <a:srgbClr val="CCFFFF"/>
            </a:solidFill>
            <a:ln w="57150" cmpd="thickThin">
              <a:solidFill>
                <a:srgbClr val="0000FF"/>
              </a:solidFill>
              <a:miter lim="800000"/>
              <a:headEnd/>
              <a:tailEnd/>
            </a:ln>
          </p:spPr>
        </p:pic>
        <p:sp>
          <p:nvSpPr>
            <p:cNvPr id="7199" name="Text Box 31"/>
            <p:cNvSpPr txBox="1">
              <a:spLocks noChangeArrowheads="1"/>
            </p:cNvSpPr>
            <p:nvPr/>
          </p:nvSpPr>
          <p:spPr bwMode="auto">
            <a:xfrm>
              <a:off x="3600" y="480"/>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chemeClr val="bg1"/>
                  </a:solidFill>
                </a:rPr>
                <a:t>Than </a:t>
              </a:r>
              <a:r>
                <a:rPr lang="en-US" sz="1400" b="1" dirty="0" err="1">
                  <a:solidFill>
                    <a:schemeClr val="bg1"/>
                  </a:solidFill>
                </a:rPr>
                <a:t>đá</a:t>
              </a:r>
              <a:endParaRPr lang="en-US" sz="1400" b="1" dirty="0">
                <a:solidFill>
                  <a:schemeClr val="bg1"/>
                </a:solidFill>
              </a:endParaRPr>
            </a:p>
          </p:txBody>
        </p:sp>
      </p:grpSp>
      <p:grpSp>
        <p:nvGrpSpPr>
          <p:cNvPr id="7207" name="Group 39"/>
          <p:cNvGrpSpPr>
            <a:grpSpLocks/>
          </p:cNvGrpSpPr>
          <p:nvPr/>
        </p:nvGrpSpPr>
        <p:grpSpPr bwMode="auto">
          <a:xfrm>
            <a:off x="5282317" y="461469"/>
            <a:ext cx="2381250" cy="1303337"/>
            <a:chOff x="4452" y="144"/>
            <a:chExt cx="1500" cy="821"/>
          </a:xfrm>
        </p:grpSpPr>
        <p:pic>
          <p:nvPicPr>
            <p:cNvPr id="7174" name="Picture 6" descr="cu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2" y="144"/>
              <a:ext cx="1296" cy="821"/>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200" name="Text Box 32"/>
            <p:cNvSpPr txBox="1">
              <a:spLocks noChangeArrowheads="1"/>
            </p:cNvSpPr>
            <p:nvPr/>
          </p:nvSpPr>
          <p:spPr bwMode="auto">
            <a:xfrm>
              <a:off x="5376" y="720"/>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chemeClr val="bg1"/>
                  </a:solidFill>
                </a:rPr>
                <a:t>Củi</a:t>
              </a:r>
            </a:p>
          </p:txBody>
        </p:sp>
      </p:grpSp>
      <p:grpSp>
        <p:nvGrpSpPr>
          <p:cNvPr id="7209" name="Group 41"/>
          <p:cNvGrpSpPr>
            <a:grpSpLocks/>
          </p:cNvGrpSpPr>
          <p:nvPr/>
        </p:nvGrpSpPr>
        <p:grpSpPr bwMode="auto">
          <a:xfrm>
            <a:off x="3276600" y="3351213"/>
            <a:ext cx="1981200" cy="1449387"/>
            <a:chOff x="2064" y="2064"/>
            <a:chExt cx="1248" cy="913"/>
          </a:xfrm>
        </p:grpSpPr>
        <p:pic>
          <p:nvPicPr>
            <p:cNvPr id="7181" name="Picture 13" descr="than to 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2" y="2064"/>
              <a:ext cx="1200" cy="913"/>
            </a:xfrm>
            <a:prstGeom prst="rect">
              <a:avLst/>
            </a:prstGeom>
            <a:noFill/>
            <a:ln w="66675"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201" name="Text Box 33"/>
            <p:cNvSpPr txBox="1">
              <a:spLocks noChangeArrowheads="1"/>
            </p:cNvSpPr>
            <p:nvPr/>
          </p:nvSpPr>
          <p:spPr bwMode="auto">
            <a:xfrm>
              <a:off x="2064" y="2064"/>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chemeClr val="bg1"/>
                  </a:solidFill>
                </a:rPr>
                <a:t>Than tổ ong</a:t>
              </a:r>
            </a:p>
          </p:txBody>
        </p:sp>
      </p:grpSp>
      <p:grpSp>
        <p:nvGrpSpPr>
          <p:cNvPr id="7210" name="Group 42"/>
          <p:cNvGrpSpPr>
            <a:grpSpLocks/>
          </p:cNvGrpSpPr>
          <p:nvPr/>
        </p:nvGrpSpPr>
        <p:grpSpPr bwMode="auto">
          <a:xfrm>
            <a:off x="3406820" y="4954043"/>
            <a:ext cx="1720187" cy="1594394"/>
            <a:chOff x="3456" y="2100"/>
            <a:chExt cx="912" cy="843"/>
          </a:xfrm>
        </p:grpSpPr>
        <p:pic>
          <p:nvPicPr>
            <p:cNvPr id="7178" name="Picture 10" descr="ga ch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6" y="2100"/>
              <a:ext cx="912" cy="843"/>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202" name="Text Box 34"/>
            <p:cNvSpPr txBox="1">
              <a:spLocks noChangeArrowheads="1"/>
            </p:cNvSpPr>
            <p:nvPr/>
          </p:nvSpPr>
          <p:spPr bwMode="auto">
            <a:xfrm>
              <a:off x="3600" y="2112"/>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b="1">
                  <a:solidFill>
                    <a:schemeClr val="bg1"/>
                  </a:solidFill>
                </a:rPr>
                <a:t>gaz</a:t>
              </a:r>
            </a:p>
          </p:txBody>
        </p:sp>
      </p:grpSp>
      <p:pic>
        <p:nvPicPr>
          <p:cNvPr id="7179" name="Picture 11" descr="CAQH8VU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8305" y="4198663"/>
            <a:ext cx="1271587" cy="1919287"/>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7211" name="Group 43"/>
          <p:cNvGrpSpPr>
            <a:grpSpLocks/>
          </p:cNvGrpSpPr>
          <p:nvPr/>
        </p:nvGrpSpPr>
        <p:grpSpPr bwMode="auto">
          <a:xfrm>
            <a:off x="5272016" y="4937080"/>
            <a:ext cx="2525712" cy="1925637"/>
            <a:chOff x="3545" y="3063"/>
            <a:chExt cx="1591" cy="1213"/>
          </a:xfrm>
        </p:grpSpPr>
        <p:pic>
          <p:nvPicPr>
            <p:cNvPr id="717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5" y="3063"/>
              <a:ext cx="1591" cy="1213"/>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203" name="Text Box 35"/>
            <p:cNvSpPr txBox="1">
              <a:spLocks noChangeArrowheads="1"/>
            </p:cNvSpPr>
            <p:nvPr/>
          </p:nvSpPr>
          <p:spPr bwMode="auto">
            <a:xfrm>
              <a:off x="3972" y="4068"/>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chemeClr val="bg1"/>
                  </a:solidFill>
                </a:rPr>
                <a:t>Khí bioga</a:t>
              </a:r>
            </a:p>
          </p:txBody>
        </p:sp>
      </p:grpSp>
      <p:grpSp>
        <p:nvGrpSpPr>
          <p:cNvPr id="7208" name="Group 40"/>
          <p:cNvGrpSpPr>
            <a:grpSpLocks/>
          </p:cNvGrpSpPr>
          <p:nvPr/>
        </p:nvGrpSpPr>
        <p:grpSpPr bwMode="auto">
          <a:xfrm>
            <a:off x="3490913" y="1828800"/>
            <a:ext cx="1781103" cy="1447800"/>
            <a:chOff x="2199" y="1044"/>
            <a:chExt cx="897" cy="912"/>
          </a:xfrm>
        </p:grpSpPr>
        <p:pic>
          <p:nvPicPr>
            <p:cNvPr id="7173" name="Picture 5" descr="bep con kh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9" y="1044"/>
              <a:ext cx="897" cy="912"/>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204" name="Text Box 36"/>
            <p:cNvSpPr txBox="1">
              <a:spLocks noChangeArrowheads="1"/>
            </p:cNvSpPr>
            <p:nvPr/>
          </p:nvSpPr>
          <p:spPr bwMode="auto">
            <a:xfrm>
              <a:off x="2496" y="1056"/>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chemeClr val="bg1"/>
                  </a:solidFill>
                </a:rPr>
                <a:t>Cồn khô</a:t>
              </a:r>
            </a:p>
          </p:txBody>
        </p:sp>
      </p:grpSp>
      <p:sp>
        <p:nvSpPr>
          <p:cNvPr id="7215" name="Text Box 47"/>
          <p:cNvSpPr txBox="1">
            <a:spLocks noChangeArrowheads="1"/>
          </p:cNvSpPr>
          <p:nvPr/>
        </p:nvSpPr>
        <p:spPr bwMode="auto">
          <a:xfrm>
            <a:off x="181625" y="641423"/>
            <a:ext cx="29462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err="1">
                <a:solidFill>
                  <a:srgbClr val="C00000"/>
                </a:solidFill>
                <a:latin typeface="Times New Roman" pitchFamily="18" charset="0"/>
                <a:cs typeface="Times New Roman" pitchFamily="18" charset="0"/>
              </a:rPr>
              <a:t>Kể</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một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số</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nhiên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liệu</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sử</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dụng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hàng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ngày</a:t>
            </a:r>
            <a:r>
              <a:rPr lang="en-US" sz="2400" dirty="0">
                <a:solidFill>
                  <a:srgbClr val="C00000"/>
                </a:solidFill>
                <a:latin typeface="Times New Roman" pitchFamily="18" charset="0"/>
                <a:cs typeface="Times New Roman" pitchFamily="18" charset="0"/>
              </a:rPr>
              <a:t>?</a:t>
            </a:r>
          </a:p>
        </p:txBody>
      </p:sp>
      <p:sp>
        <p:nvSpPr>
          <p:cNvPr id="7218" name="Text Box 50"/>
          <p:cNvSpPr txBox="1">
            <a:spLocks noChangeArrowheads="1"/>
          </p:cNvSpPr>
          <p:nvPr/>
        </p:nvSpPr>
        <p:spPr bwMode="auto">
          <a:xfrm>
            <a:off x="152400" y="3490494"/>
            <a:ext cx="3048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err="1">
                <a:solidFill>
                  <a:srgbClr val="C00000"/>
                </a:solidFill>
                <a:latin typeface="Times New Roman" pitchFamily="18" charset="0"/>
                <a:cs typeface="Times New Roman" pitchFamily="18" charset="0"/>
              </a:rPr>
              <a:t>Điện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có</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phải</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là</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một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loại</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nhiên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liệu</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không</a:t>
            </a:r>
            <a:r>
              <a:rPr lang="en-US" sz="2400" dirty="0">
                <a:solidFill>
                  <a:srgbClr val="C00000"/>
                </a:solidFill>
                <a:latin typeface="Times New Roman" pitchFamily="18" charset="0"/>
                <a:cs typeface="Times New Roman" pitchFamily="18" charset="0"/>
              </a:rPr>
              <a:t>?</a:t>
            </a:r>
          </a:p>
        </p:txBody>
      </p:sp>
      <p:sp>
        <p:nvSpPr>
          <p:cNvPr id="3" name="TextBox 2"/>
          <p:cNvSpPr txBox="1"/>
          <p:nvPr/>
        </p:nvSpPr>
        <p:spPr>
          <a:xfrm>
            <a:off x="5354464" y="3257949"/>
            <a:ext cx="941283" cy="369332"/>
          </a:xfrm>
          <a:prstGeom prst="rect">
            <a:avLst/>
          </a:prstGeom>
          <a:noFill/>
        </p:spPr>
        <p:txBody>
          <a:bodyPr wrap="none" rtlCol="0">
            <a:spAutoFit/>
          </a:bodyPr>
          <a:lstStyle/>
          <a:p>
            <a:r>
              <a:rPr lang="en-US" dirty="0">
                <a:solidFill>
                  <a:schemeClr val="bg1"/>
                </a:solidFill>
                <a:latin typeface="Times New Roman" pitchFamily="18" charset="0"/>
                <a:cs typeface="Times New Roman" pitchFamily="18" charset="0"/>
              </a:rPr>
              <a:t>Than </a:t>
            </a:r>
            <a:r>
              <a:rPr lang="en-US" dirty="0" err="1">
                <a:solidFill>
                  <a:schemeClr val="bg1"/>
                </a:solidFill>
                <a:latin typeface="Times New Roman" pitchFamily="18" charset="0"/>
                <a:cs typeface="Times New Roman" pitchFamily="18" charset="0"/>
              </a:rPr>
              <a:t>đá</a:t>
            </a:r>
            <a:endParaRPr lang="en-US"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14951" y="3373734"/>
            <a:ext cx="1924049" cy="1407816"/>
          </a:xfrm>
          <a:prstGeom prst="rect">
            <a:avLst/>
          </a:prstGeom>
        </p:spPr>
      </p:pic>
      <p:grpSp>
        <p:nvGrpSpPr>
          <p:cNvPr id="45" name="Group 43"/>
          <p:cNvGrpSpPr>
            <a:grpSpLocks/>
          </p:cNvGrpSpPr>
          <p:nvPr/>
        </p:nvGrpSpPr>
        <p:grpSpPr bwMode="auto">
          <a:xfrm>
            <a:off x="5272016" y="4981776"/>
            <a:ext cx="2525712" cy="1925637"/>
            <a:chOff x="3545" y="3063"/>
            <a:chExt cx="1591" cy="1213"/>
          </a:xfrm>
        </p:grpSpPr>
        <p:pic>
          <p:nvPicPr>
            <p:cNvPr id="46"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5" y="3063"/>
              <a:ext cx="1591" cy="1213"/>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47" name="Text Box 35"/>
            <p:cNvSpPr txBox="1">
              <a:spLocks noChangeArrowheads="1"/>
            </p:cNvSpPr>
            <p:nvPr/>
          </p:nvSpPr>
          <p:spPr bwMode="auto">
            <a:xfrm>
              <a:off x="3972" y="4068"/>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chemeClr val="bg1"/>
                  </a:solidFill>
                </a:rPr>
                <a:t>Khí bioga</a:t>
              </a:r>
            </a:p>
          </p:txBody>
        </p:sp>
      </p:grpSp>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14951" y="3418430"/>
            <a:ext cx="1924049" cy="1407816"/>
          </a:xfrm>
          <a:prstGeom prst="rect">
            <a:avLst/>
          </a:prstGeom>
        </p:spPr>
      </p:pic>
    </p:spTree>
    <p:extLst>
      <p:ext uri="{BB962C8B-B14F-4D97-AF65-F5344CB8AC3E}">
        <p14:creationId xmlns:p14="http://schemas.microsoft.com/office/powerpoint/2010/main" val="14646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nodeType="afterEffect">
                                  <p:stCondLst>
                                    <p:cond delay="0"/>
                                  </p:stCondLst>
                                  <p:childTnLst>
                                    <p:set>
                                      <p:cBhvr>
                                        <p:cTn id="6" dur="1" fill="hold">
                                          <p:stCondLst>
                                            <p:cond delay="0"/>
                                          </p:stCondLst>
                                        </p:cTn>
                                        <p:tgtEl>
                                          <p:spTgt spid="7207"/>
                                        </p:tgtEl>
                                        <p:attrNameLst>
                                          <p:attrName>style.visibility</p:attrName>
                                        </p:attrNameLst>
                                      </p:cBhvr>
                                      <p:to>
                                        <p:strVal val="visible"/>
                                      </p:to>
                                    </p:set>
                                    <p:animEffect transition="in" filter="strips(downLeft)">
                                      <p:cBhvr>
                                        <p:cTn id="7" dur="500"/>
                                        <p:tgtEl>
                                          <p:spTgt spid="7207"/>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7208"/>
                                        </p:tgtEl>
                                        <p:attrNameLst>
                                          <p:attrName>style.visibility</p:attrName>
                                        </p:attrNameLst>
                                      </p:cBhvr>
                                      <p:to>
                                        <p:strVal val="visible"/>
                                      </p:to>
                                    </p:set>
                                    <p:animEffect transition="in" filter="box(in)">
                                      <p:cBhvr>
                                        <p:cTn id="11" dur="500"/>
                                        <p:tgtEl>
                                          <p:spTgt spid="7208"/>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7175"/>
                                        </p:tgtEl>
                                        <p:attrNameLst>
                                          <p:attrName>style.visibility</p:attrName>
                                        </p:attrNameLst>
                                      </p:cBhvr>
                                      <p:to>
                                        <p:strVal val="visible"/>
                                      </p:to>
                                    </p:set>
                                    <p:animEffect transition="in" filter="strips(downLeft)">
                                      <p:cBhvr>
                                        <p:cTn id="15" dur="500"/>
                                        <p:tgtEl>
                                          <p:spTgt spid="7175"/>
                                        </p:tgtEl>
                                      </p:cBhvr>
                                    </p:animEffect>
                                  </p:childTnLst>
                                </p:cTn>
                              </p:par>
                            </p:childTnLst>
                          </p:cTn>
                        </p:par>
                        <p:par>
                          <p:cTn id="16" fill="hold" nodeType="afterGroup">
                            <p:stCondLst>
                              <p:cond delay="1500"/>
                            </p:stCondLst>
                            <p:childTnLst>
                              <p:par>
                                <p:cTn id="17" presetID="53" presetClass="entr" presetSubtype="0" fill="hold" nodeType="afterEffect">
                                  <p:stCondLst>
                                    <p:cond delay="0"/>
                                  </p:stCondLst>
                                  <p:childTnLst>
                                    <p:set>
                                      <p:cBhvr>
                                        <p:cTn id="18" dur="1" fill="hold">
                                          <p:stCondLst>
                                            <p:cond delay="0"/>
                                          </p:stCondLst>
                                        </p:cTn>
                                        <p:tgtEl>
                                          <p:spTgt spid="7213"/>
                                        </p:tgtEl>
                                        <p:attrNameLst>
                                          <p:attrName>style.visibility</p:attrName>
                                        </p:attrNameLst>
                                      </p:cBhvr>
                                      <p:to>
                                        <p:strVal val="visible"/>
                                      </p:to>
                                    </p:set>
                                    <p:anim calcmode="lin" valueType="num">
                                      <p:cBhvr>
                                        <p:cTn id="19" dur="500" fill="hold"/>
                                        <p:tgtEl>
                                          <p:spTgt spid="7213"/>
                                        </p:tgtEl>
                                        <p:attrNameLst>
                                          <p:attrName>ppt_w</p:attrName>
                                        </p:attrNameLst>
                                      </p:cBhvr>
                                      <p:tavLst>
                                        <p:tav tm="0">
                                          <p:val>
                                            <p:fltVal val="0"/>
                                          </p:val>
                                        </p:tav>
                                        <p:tav tm="100000">
                                          <p:val>
                                            <p:strVal val="#ppt_w"/>
                                          </p:val>
                                        </p:tav>
                                      </p:tavLst>
                                    </p:anim>
                                    <p:anim calcmode="lin" valueType="num">
                                      <p:cBhvr>
                                        <p:cTn id="20" dur="500" fill="hold"/>
                                        <p:tgtEl>
                                          <p:spTgt spid="7213"/>
                                        </p:tgtEl>
                                        <p:attrNameLst>
                                          <p:attrName>ppt_h</p:attrName>
                                        </p:attrNameLst>
                                      </p:cBhvr>
                                      <p:tavLst>
                                        <p:tav tm="0">
                                          <p:val>
                                            <p:fltVal val="0"/>
                                          </p:val>
                                        </p:tav>
                                        <p:tav tm="100000">
                                          <p:val>
                                            <p:strVal val="#ppt_h"/>
                                          </p:val>
                                        </p:tav>
                                      </p:tavLst>
                                    </p:anim>
                                    <p:animEffect transition="in" filter="fade">
                                      <p:cBhvr>
                                        <p:cTn id="21" dur="500"/>
                                        <p:tgtEl>
                                          <p:spTgt spid="7213"/>
                                        </p:tgtEl>
                                      </p:cBhvr>
                                    </p:animEffect>
                                  </p:childTnLst>
                                </p:cTn>
                              </p:par>
                            </p:childTnLst>
                          </p:cTn>
                        </p:par>
                        <p:par>
                          <p:cTn id="22" fill="hold" nodeType="afterGroup">
                            <p:stCondLst>
                              <p:cond delay="2000"/>
                            </p:stCondLst>
                            <p:childTnLst>
                              <p:par>
                                <p:cTn id="23" presetID="8" presetClass="entr" presetSubtype="16" fill="hold" nodeType="afterEffect">
                                  <p:stCondLst>
                                    <p:cond delay="0"/>
                                  </p:stCondLst>
                                  <p:childTnLst>
                                    <p:set>
                                      <p:cBhvr>
                                        <p:cTn id="24" dur="1" fill="hold">
                                          <p:stCondLst>
                                            <p:cond delay="0"/>
                                          </p:stCondLst>
                                        </p:cTn>
                                        <p:tgtEl>
                                          <p:spTgt spid="7209"/>
                                        </p:tgtEl>
                                        <p:attrNameLst>
                                          <p:attrName>style.visibility</p:attrName>
                                        </p:attrNameLst>
                                      </p:cBhvr>
                                      <p:to>
                                        <p:strVal val="visible"/>
                                      </p:to>
                                    </p:set>
                                    <p:animEffect transition="in" filter="diamond(in)">
                                      <p:cBhvr>
                                        <p:cTn id="25" dur="500"/>
                                        <p:tgtEl>
                                          <p:spTgt spid="7209"/>
                                        </p:tgtEl>
                                      </p:cBhvr>
                                    </p:animEffect>
                                  </p:childTnLst>
                                </p:cTn>
                              </p:par>
                            </p:childTnLst>
                          </p:cTn>
                        </p:par>
                        <p:par>
                          <p:cTn id="26" fill="hold" nodeType="afterGroup">
                            <p:stCondLst>
                              <p:cond delay="2500"/>
                            </p:stCondLst>
                            <p:childTnLst>
                              <p:par>
                                <p:cTn id="27" presetID="10" presetClass="entr" presetSubtype="0" fill="hold" nodeType="afterEffect">
                                  <p:stCondLst>
                                    <p:cond delay="0"/>
                                  </p:stCondLst>
                                  <p:childTnLst>
                                    <p:set>
                                      <p:cBhvr>
                                        <p:cTn id="28" dur="1" fill="hold">
                                          <p:stCondLst>
                                            <p:cond delay="0"/>
                                          </p:stCondLst>
                                        </p:cTn>
                                        <p:tgtEl>
                                          <p:spTgt spid="7210"/>
                                        </p:tgtEl>
                                        <p:attrNameLst>
                                          <p:attrName>style.visibility</p:attrName>
                                        </p:attrNameLst>
                                      </p:cBhvr>
                                      <p:to>
                                        <p:strVal val="visible"/>
                                      </p:to>
                                    </p:set>
                                    <p:animEffect transition="in" filter="fade">
                                      <p:cBhvr>
                                        <p:cTn id="29" dur="500"/>
                                        <p:tgtEl>
                                          <p:spTgt spid="7210"/>
                                        </p:tgtEl>
                                      </p:cBhvr>
                                    </p:animEffect>
                                  </p:childTnLst>
                                </p:cTn>
                              </p:par>
                              <p:par>
                                <p:cTn id="30" presetID="22" presetClass="entr" presetSubtype="4" fill="hold" nodeType="withEffect">
                                  <p:stCondLst>
                                    <p:cond delay="0"/>
                                  </p:stCondLst>
                                  <p:childTnLst>
                                    <p:set>
                                      <p:cBhvr>
                                        <p:cTn id="31" dur="1" fill="hold">
                                          <p:stCondLst>
                                            <p:cond delay="0"/>
                                          </p:stCondLst>
                                        </p:cTn>
                                        <p:tgtEl>
                                          <p:spTgt spid="7179"/>
                                        </p:tgtEl>
                                        <p:attrNameLst>
                                          <p:attrName>style.visibility</p:attrName>
                                        </p:attrNameLst>
                                      </p:cBhvr>
                                      <p:to>
                                        <p:strVal val="visible"/>
                                      </p:to>
                                    </p:set>
                                    <p:animEffect transition="in" filter="wipe(down)">
                                      <p:cBhvr>
                                        <p:cTn id="32" dur="500"/>
                                        <p:tgtEl>
                                          <p:spTgt spid="717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15"/>
                                        </p:tgtEl>
                                        <p:attrNameLst>
                                          <p:attrName>style.visibility</p:attrName>
                                        </p:attrNameLst>
                                      </p:cBhvr>
                                      <p:to>
                                        <p:strVal val="visible"/>
                                      </p:to>
                                    </p:set>
                                    <p:animEffect transition="in" filter="fade">
                                      <p:cBhvr>
                                        <p:cTn id="37" dur="500"/>
                                        <p:tgtEl>
                                          <p:spTgt spid="72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18"/>
                                        </p:tgtEl>
                                        <p:attrNameLst>
                                          <p:attrName>style.visibility</p:attrName>
                                        </p:attrNameLst>
                                      </p:cBhvr>
                                      <p:to>
                                        <p:strVal val="visible"/>
                                      </p:to>
                                    </p:set>
                                    <p:animEffect transition="in" filter="fade">
                                      <p:cBhvr>
                                        <p:cTn id="42" dur="500"/>
                                        <p:tgtEl>
                                          <p:spTgt spid="7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5" grpId="0"/>
      <p:bldP spid="72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39982" y="685800"/>
            <a:ext cx="7658700" cy="461665"/>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II. NHIÊN LIỆU ĐƯỢC PHÂN LOẠI NHƯ THẾ NÀO?</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1387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a:off x="3157059" y="484730"/>
            <a:ext cx="0" cy="5867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75" name="Picture 7" descr="ru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182" y="1877990"/>
            <a:ext cx="1905000" cy="1466850"/>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7213" name="Group 45"/>
          <p:cNvGrpSpPr>
            <a:grpSpLocks/>
          </p:cNvGrpSpPr>
          <p:nvPr/>
        </p:nvGrpSpPr>
        <p:grpSpPr bwMode="auto">
          <a:xfrm>
            <a:off x="7321478" y="1896809"/>
            <a:ext cx="1802501" cy="2122487"/>
            <a:chOff x="4548" y="1023"/>
            <a:chExt cx="1020" cy="1052"/>
          </a:xfrm>
        </p:grpSpPr>
        <p:grpSp>
          <p:nvGrpSpPr>
            <p:cNvPr id="7192" name="Group 24"/>
            <p:cNvGrpSpPr>
              <a:grpSpLocks/>
            </p:cNvGrpSpPr>
            <p:nvPr/>
          </p:nvGrpSpPr>
          <p:grpSpPr bwMode="auto">
            <a:xfrm>
              <a:off x="4548" y="1023"/>
              <a:ext cx="1020" cy="1052"/>
              <a:chOff x="204" y="2489"/>
              <a:chExt cx="1572" cy="1745"/>
            </a:xfrm>
          </p:grpSpPr>
          <p:pic>
            <p:nvPicPr>
              <p:cNvPr id="7193"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2489"/>
                <a:ext cx="1572" cy="1745"/>
              </a:xfrm>
              <a:prstGeom prst="rect">
                <a:avLst/>
              </a:prstGeom>
              <a:noFill/>
              <a:ln w="57150" cmpd="thinThick">
                <a:solidFill>
                  <a:srgbClr val="0000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94" name="Rectangle 26"/>
              <p:cNvSpPr>
                <a:spLocks noChangeArrowheads="1"/>
              </p:cNvSpPr>
              <p:nvPr/>
            </p:nvSpPr>
            <p:spPr bwMode="auto">
              <a:xfrm>
                <a:off x="878" y="3411"/>
                <a:ext cx="358" cy="332"/>
              </a:xfrm>
              <a:prstGeom prst="rect">
                <a:avLst/>
              </a:prstGeom>
              <a:solidFill>
                <a:srgbClr val="BDBDC1"/>
              </a:solidFill>
              <a:ln>
                <a:noFill/>
              </a:ln>
              <a:effectLst/>
              <a:extLst>
                <a:ext uri="{91240B29-F687-4F45-9708-019B960494DF}">
                  <a14:hiddenLine xmlns:a14="http://schemas.microsoft.com/office/drawing/2010/main" w="57150" cmpd="thinThick">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7196" name="Text Box 28"/>
            <p:cNvSpPr txBox="1">
              <a:spLocks noChangeArrowheads="1"/>
            </p:cNvSpPr>
            <p:nvPr/>
          </p:nvSpPr>
          <p:spPr bwMode="auto">
            <a:xfrm>
              <a:off x="4848" y="1620"/>
              <a:ext cx="576"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750"/>
                </a:spcBef>
                <a:buClr>
                  <a:srgbClr val="000000"/>
                </a:buClr>
                <a:buSzPct val="100000"/>
                <a:buFont typeface="Times New Roman" pitchFamily="18" charset="0"/>
                <a:buNone/>
              </a:pPr>
              <a:r>
                <a:rPr lang="en-US" sz="1000" b="1" dirty="0">
                  <a:solidFill>
                    <a:srgbClr val="000000"/>
                  </a:solidFill>
                  <a:latin typeface="Times New Roman" pitchFamily="18" charset="0"/>
                </a:rPr>
                <a:t>   </a:t>
              </a:r>
              <a:r>
                <a:rPr lang="en-US" sz="1000" b="1" dirty="0" err="1">
                  <a:solidFill>
                    <a:srgbClr val="000000"/>
                  </a:solidFill>
                  <a:latin typeface="Times New Roman" pitchFamily="18" charset="0"/>
                </a:rPr>
                <a:t>C</a:t>
              </a:r>
              <a:r>
                <a:rPr lang="en-US" sz="1000" b="1" dirty="0" err="1">
                  <a:solidFill>
                    <a:srgbClr val="000000"/>
                  </a:solidFill>
                  <a:cs typeface="Arial" charset="0"/>
                </a:rPr>
                <a:t>ồn</a:t>
              </a:r>
              <a:r>
                <a:rPr lang="en-US" sz="1000" b="1" dirty="0">
                  <a:solidFill>
                    <a:srgbClr val="000000"/>
                  </a:solidFill>
                  <a:cs typeface="Arial" charset="0"/>
                </a:rPr>
                <a:t> 90</a:t>
              </a:r>
              <a:r>
                <a:rPr lang="en-US" sz="1000" b="1" baseline="30000" dirty="0">
                  <a:solidFill>
                    <a:srgbClr val="000000"/>
                  </a:solidFill>
                  <a:cs typeface="Arial" charset="0"/>
                </a:rPr>
                <a:t>0</a:t>
              </a:r>
            </a:p>
          </p:txBody>
        </p:sp>
      </p:grpSp>
      <p:grpSp>
        <p:nvGrpSpPr>
          <p:cNvPr id="7205" name="Group 37"/>
          <p:cNvGrpSpPr>
            <a:grpSpLocks/>
          </p:cNvGrpSpPr>
          <p:nvPr/>
        </p:nvGrpSpPr>
        <p:grpSpPr bwMode="auto">
          <a:xfrm>
            <a:off x="3505200" y="457200"/>
            <a:ext cx="1676400" cy="1257300"/>
            <a:chOff x="2208" y="168"/>
            <a:chExt cx="1056" cy="792"/>
          </a:xfrm>
        </p:grpSpPr>
        <p:pic>
          <p:nvPicPr>
            <p:cNvPr id="7171" name="Picture 3" descr="180px-Koks_Brennsto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168"/>
              <a:ext cx="1056" cy="792"/>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198" name="Text Box 30"/>
            <p:cNvSpPr txBox="1">
              <a:spLocks noChangeArrowheads="1"/>
            </p:cNvSpPr>
            <p:nvPr/>
          </p:nvSpPr>
          <p:spPr bwMode="auto">
            <a:xfrm>
              <a:off x="2592" y="720"/>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chemeClr val="bg1"/>
                  </a:solidFill>
                </a:rPr>
                <a:t>Than </a:t>
              </a:r>
              <a:r>
                <a:rPr lang="en-US" sz="1400" b="1" dirty="0" err="1">
                  <a:solidFill>
                    <a:schemeClr val="bg1"/>
                  </a:solidFill>
                </a:rPr>
                <a:t>cốc</a:t>
              </a:r>
              <a:endParaRPr lang="en-US" sz="1400" b="1" dirty="0">
                <a:solidFill>
                  <a:schemeClr val="bg1"/>
                </a:solidFill>
              </a:endParaRPr>
            </a:p>
          </p:txBody>
        </p:sp>
      </p:grpSp>
      <p:grpSp>
        <p:nvGrpSpPr>
          <p:cNvPr id="7206" name="Group 38"/>
          <p:cNvGrpSpPr>
            <a:grpSpLocks/>
          </p:cNvGrpSpPr>
          <p:nvPr/>
        </p:nvGrpSpPr>
        <p:grpSpPr bwMode="auto">
          <a:xfrm>
            <a:off x="7498341" y="443883"/>
            <a:ext cx="1600200" cy="1311275"/>
            <a:chOff x="3348" y="146"/>
            <a:chExt cx="1008" cy="826"/>
          </a:xfrm>
        </p:grpSpPr>
        <p:pic>
          <p:nvPicPr>
            <p:cNvPr id="7172" name="Picture 4" descr="250px-Coal_anthrac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 y="146"/>
              <a:ext cx="1008" cy="826"/>
            </a:xfrm>
            <a:prstGeom prst="rect">
              <a:avLst/>
            </a:prstGeom>
            <a:solidFill>
              <a:srgbClr val="CCFFFF"/>
            </a:solidFill>
            <a:ln w="57150" cmpd="thickThin">
              <a:solidFill>
                <a:srgbClr val="0000FF"/>
              </a:solidFill>
              <a:miter lim="800000"/>
              <a:headEnd/>
              <a:tailEnd/>
            </a:ln>
          </p:spPr>
        </p:pic>
        <p:sp>
          <p:nvSpPr>
            <p:cNvPr id="7199" name="Text Box 31"/>
            <p:cNvSpPr txBox="1">
              <a:spLocks noChangeArrowheads="1"/>
            </p:cNvSpPr>
            <p:nvPr/>
          </p:nvSpPr>
          <p:spPr bwMode="auto">
            <a:xfrm>
              <a:off x="3600" y="480"/>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chemeClr val="bg1"/>
                  </a:solidFill>
                </a:rPr>
                <a:t>Than </a:t>
              </a:r>
              <a:r>
                <a:rPr lang="en-US" sz="1400" b="1" dirty="0" err="1">
                  <a:solidFill>
                    <a:schemeClr val="bg1"/>
                  </a:solidFill>
                </a:rPr>
                <a:t>đá</a:t>
              </a:r>
              <a:endParaRPr lang="en-US" sz="1400" b="1" dirty="0">
                <a:solidFill>
                  <a:schemeClr val="bg1"/>
                </a:solidFill>
              </a:endParaRPr>
            </a:p>
          </p:txBody>
        </p:sp>
      </p:grpSp>
      <p:grpSp>
        <p:nvGrpSpPr>
          <p:cNvPr id="7207" name="Group 39"/>
          <p:cNvGrpSpPr>
            <a:grpSpLocks/>
          </p:cNvGrpSpPr>
          <p:nvPr/>
        </p:nvGrpSpPr>
        <p:grpSpPr bwMode="auto">
          <a:xfrm>
            <a:off x="5282317" y="461469"/>
            <a:ext cx="2381250" cy="1303337"/>
            <a:chOff x="4452" y="144"/>
            <a:chExt cx="1500" cy="821"/>
          </a:xfrm>
        </p:grpSpPr>
        <p:pic>
          <p:nvPicPr>
            <p:cNvPr id="7174" name="Picture 6" descr="cu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2" y="144"/>
              <a:ext cx="1296" cy="821"/>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200" name="Text Box 32"/>
            <p:cNvSpPr txBox="1">
              <a:spLocks noChangeArrowheads="1"/>
            </p:cNvSpPr>
            <p:nvPr/>
          </p:nvSpPr>
          <p:spPr bwMode="auto">
            <a:xfrm>
              <a:off x="5376" y="720"/>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chemeClr val="bg1"/>
                  </a:solidFill>
                </a:rPr>
                <a:t>Củi</a:t>
              </a:r>
            </a:p>
          </p:txBody>
        </p:sp>
      </p:grpSp>
      <p:grpSp>
        <p:nvGrpSpPr>
          <p:cNvPr id="7209" name="Group 41"/>
          <p:cNvGrpSpPr>
            <a:grpSpLocks/>
          </p:cNvGrpSpPr>
          <p:nvPr/>
        </p:nvGrpSpPr>
        <p:grpSpPr bwMode="auto">
          <a:xfrm>
            <a:off x="3276600" y="3351213"/>
            <a:ext cx="1981200" cy="1449387"/>
            <a:chOff x="2064" y="2064"/>
            <a:chExt cx="1248" cy="913"/>
          </a:xfrm>
        </p:grpSpPr>
        <p:pic>
          <p:nvPicPr>
            <p:cNvPr id="7181" name="Picture 13" descr="than to 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2" y="2064"/>
              <a:ext cx="1200" cy="913"/>
            </a:xfrm>
            <a:prstGeom prst="rect">
              <a:avLst/>
            </a:prstGeom>
            <a:noFill/>
            <a:ln w="66675"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201" name="Text Box 33"/>
            <p:cNvSpPr txBox="1">
              <a:spLocks noChangeArrowheads="1"/>
            </p:cNvSpPr>
            <p:nvPr/>
          </p:nvSpPr>
          <p:spPr bwMode="auto">
            <a:xfrm>
              <a:off x="2064" y="2064"/>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chemeClr val="bg1"/>
                  </a:solidFill>
                </a:rPr>
                <a:t>Than tổ ong</a:t>
              </a:r>
            </a:p>
          </p:txBody>
        </p:sp>
      </p:grpSp>
      <p:grpSp>
        <p:nvGrpSpPr>
          <p:cNvPr id="7210" name="Group 42"/>
          <p:cNvGrpSpPr>
            <a:grpSpLocks/>
          </p:cNvGrpSpPr>
          <p:nvPr/>
        </p:nvGrpSpPr>
        <p:grpSpPr bwMode="auto">
          <a:xfrm>
            <a:off x="3406820" y="4954043"/>
            <a:ext cx="1720187" cy="1594394"/>
            <a:chOff x="3456" y="2100"/>
            <a:chExt cx="912" cy="843"/>
          </a:xfrm>
        </p:grpSpPr>
        <p:pic>
          <p:nvPicPr>
            <p:cNvPr id="7178" name="Picture 10" descr="ga ch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6" y="2100"/>
              <a:ext cx="912" cy="843"/>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202" name="Text Box 34"/>
            <p:cNvSpPr txBox="1">
              <a:spLocks noChangeArrowheads="1"/>
            </p:cNvSpPr>
            <p:nvPr/>
          </p:nvSpPr>
          <p:spPr bwMode="auto">
            <a:xfrm>
              <a:off x="3600" y="2112"/>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b="1">
                  <a:solidFill>
                    <a:schemeClr val="bg1"/>
                  </a:solidFill>
                </a:rPr>
                <a:t>gaz</a:t>
              </a:r>
            </a:p>
          </p:txBody>
        </p:sp>
      </p:grpSp>
      <p:pic>
        <p:nvPicPr>
          <p:cNvPr id="7179" name="Picture 11" descr="CAQH8VU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8305" y="4198663"/>
            <a:ext cx="1271587" cy="1919287"/>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7211" name="Group 43"/>
          <p:cNvGrpSpPr>
            <a:grpSpLocks/>
          </p:cNvGrpSpPr>
          <p:nvPr/>
        </p:nvGrpSpPr>
        <p:grpSpPr bwMode="auto">
          <a:xfrm>
            <a:off x="5272016" y="4937080"/>
            <a:ext cx="2525712" cy="1925637"/>
            <a:chOff x="3545" y="3063"/>
            <a:chExt cx="1591" cy="1213"/>
          </a:xfrm>
        </p:grpSpPr>
        <p:pic>
          <p:nvPicPr>
            <p:cNvPr id="717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5" y="3063"/>
              <a:ext cx="1591" cy="1213"/>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203" name="Text Box 35"/>
            <p:cNvSpPr txBox="1">
              <a:spLocks noChangeArrowheads="1"/>
            </p:cNvSpPr>
            <p:nvPr/>
          </p:nvSpPr>
          <p:spPr bwMode="auto">
            <a:xfrm>
              <a:off x="3972" y="4068"/>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chemeClr val="bg1"/>
                  </a:solidFill>
                </a:rPr>
                <a:t>Khí bioga</a:t>
              </a:r>
            </a:p>
          </p:txBody>
        </p:sp>
      </p:grpSp>
      <p:grpSp>
        <p:nvGrpSpPr>
          <p:cNvPr id="7208" name="Group 40"/>
          <p:cNvGrpSpPr>
            <a:grpSpLocks/>
          </p:cNvGrpSpPr>
          <p:nvPr/>
        </p:nvGrpSpPr>
        <p:grpSpPr bwMode="auto">
          <a:xfrm>
            <a:off x="3490913" y="1828800"/>
            <a:ext cx="1781103" cy="1447800"/>
            <a:chOff x="2199" y="1044"/>
            <a:chExt cx="897" cy="912"/>
          </a:xfrm>
        </p:grpSpPr>
        <p:pic>
          <p:nvPicPr>
            <p:cNvPr id="7173" name="Picture 5" descr="bep con kh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9" y="1044"/>
              <a:ext cx="897" cy="912"/>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204" name="Text Box 36"/>
            <p:cNvSpPr txBox="1">
              <a:spLocks noChangeArrowheads="1"/>
            </p:cNvSpPr>
            <p:nvPr/>
          </p:nvSpPr>
          <p:spPr bwMode="auto">
            <a:xfrm>
              <a:off x="2496" y="1056"/>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chemeClr val="bg1"/>
                  </a:solidFill>
                </a:rPr>
                <a:t>Cồn khô</a:t>
              </a:r>
            </a:p>
          </p:txBody>
        </p:sp>
      </p:grpSp>
      <p:sp>
        <p:nvSpPr>
          <p:cNvPr id="7215" name="Text Box 47"/>
          <p:cNvSpPr txBox="1">
            <a:spLocks noChangeArrowheads="1"/>
          </p:cNvSpPr>
          <p:nvPr/>
        </p:nvSpPr>
        <p:spPr bwMode="auto">
          <a:xfrm>
            <a:off x="181625" y="641423"/>
            <a:ext cx="29462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err="1" smtClean="0">
                <a:solidFill>
                  <a:srgbClr val="C00000"/>
                </a:solidFill>
                <a:latin typeface="Times New Roman" pitchFamily="18" charset="0"/>
                <a:cs typeface="Times New Roman" pitchFamily="18" charset="0"/>
              </a:rPr>
              <a:t>Nhiên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liệu</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được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phân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làm</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mấy</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loại</a:t>
            </a:r>
            <a:r>
              <a:rPr lang="en-US" sz="2400" dirty="0" smtClean="0">
                <a:solidFill>
                  <a:srgbClr val="C00000"/>
                </a:solidFill>
                <a:latin typeface="Times New Roman" pitchFamily="18" charset="0"/>
                <a:cs typeface="Times New Roman" pitchFamily="18" charset="0"/>
              </a:rPr>
              <a:t>?</a:t>
            </a:r>
            <a:endParaRPr lang="en-US" sz="2400" dirty="0">
              <a:solidFill>
                <a:srgbClr val="C00000"/>
              </a:solidFill>
              <a:latin typeface="Times New Roman" pitchFamily="18" charset="0"/>
              <a:cs typeface="Times New Roman" pitchFamily="18" charset="0"/>
            </a:endParaRPr>
          </a:p>
        </p:txBody>
      </p:sp>
      <p:sp>
        <p:nvSpPr>
          <p:cNvPr id="3" name="TextBox 2"/>
          <p:cNvSpPr txBox="1"/>
          <p:nvPr/>
        </p:nvSpPr>
        <p:spPr>
          <a:xfrm>
            <a:off x="5354464" y="3257949"/>
            <a:ext cx="941283" cy="369332"/>
          </a:xfrm>
          <a:prstGeom prst="rect">
            <a:avLst/>
          </a:prstGeom>
          <a:noFill/>
        </p:spPr>
        <p:txBody>
          <a:bodyPr wrap="none" rtlCol="0">
            <a:spAutoFit/>
          </a:bodyPr>
          <a:lstStyle/>
          <a:p>
            <a:r>
              <a:rPr lang="en-US" dirty="0">
                <a:solidFill>
                  <a:schemeClr val="bg1"/>
                </a:solidFill>
                <a:latin typeface="Times New Roman" pitchFamily="18" charset="0"/>
                <a:cs typeface="Times New Roman" pitchFamily="18" charset="0"/>
              </a:rPr>
              <a:t>Than </a:t>
            </a:r>
            <a:r>
              <a:rPr lang="en-US" dirty="0" err="1">
                <a:solidFill>
                  <a:schemeClr val="bg1"/>
                </a:solidFill>
                <a:latin typeface="Times New Roman" pitchFamily="18" charset="0"/>
                <a:cs typeface="Times New Roman" pitchFamily="18" charset="0"/>
              </a:rPr>
              <a:t>đá</a:t>
            </a:r>
            <a:endParaRPr lang="en-US"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14951" y="3373734"/>
            <a:ext cx="1924049" cy="1407816"/>
          </a:xfrm>
          <a:prstGeom prst="rect">
            <a:avLst/>
          </a:prstGeom>
        </p:spPr>
      </p:pic>
      <p:grpSp>
        <p:nvGrpSpPr>
          <p:cNvPr id="45" name="Group 43"/>
          <p:cNvGrpSpPr>
            <a:grpSpLocks/>
          </p:cNvGrpSpPr>
          <p:nvPr/>
        </p:nvGrpSpPr>
        <p:grpSpPr bwMode="auto">
          <a:xfrm>
            <a:off x="5272016" y="4981776"/>
            <a:ext cx="2525712" cy="1925637"/>
            <a:chOff x="3545" y="3063"/>
            <a:chExt cx="1591" cy="1213"/>
          </a:xfrm>
        </p:grpSpPr>
        <p:pic>
          <p:nvPicPr>
            <p:cNvPr id="46"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5" y="3063"/>
              <a:ext cx="1591" cy="1213"/>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47" name="Text Box 35"/>
            <p:cNvSpPr txBox="1">
              <a:spLocks noChangeArrowheads="1"/>
            </p:cNvSpPr>
            <p:nvPr/>
          </p:nvSpPr>
          <p:spPr bwMode="auto">
            <a:xfrm>
              <a:off x="3972" y="4068"/>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chemeClr val="bg1"/>
                  </a:solidFill>
                </a:rPr>
                <a:t>Khí bioga</a:t>
              </a:r>
            </a:p>
          </p:txBody>
        </p:sp>
      </p:grpSp>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14951" y="3418430"/>
            <a:ext cx="1924049" cy="1407816"/>
          </a:xfrm>
          <a:prstGeom prst="rect">
            <a:avLst/>
          </a:prstGeom>
        </p:spPr>
      </p:pic>
    </p:spTree>
    <p:extLst>
      <p:ext uri="{BB962C8B-B14F-4D97-AF65-F5344CB8AC3E}">
        <p14:creationId xmlns:p14="http://schemas.microsoft.com/office/powerpoint/2010/main" val="122654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nodeType="afterEffect">
                                  <p:stCondLst>
                                    <p:cond delay="0"/>
                                  </p:stCondLst>
                                  <p:childTnLst>
                                    <p:set>
                                      <p:cBhvr>
                                        <p:cTn id="6" dur="1" fill="hold">
                                          <p:stCondLst>
                                            <p:cond delay="0"/>
                                          </p:stCondLst>
                                        </p:cTn>
                                        <p:tgtEl>
                                          <p:spTgt spid="7207"/>
                                        </p:tgtEl>
                                        <p:attrNameLst>
                                          <p:attrName>style.visibility</p:attrName>
                                        </p:attrNameLst>
                                      </p:cBhvr>
                                      <p:to>
                                        <p:strVal val="visible"/>
                                      </p:to>
                                    </p:set>
                                    <p:animEffect transition="in" filter="strips(downLeft)">
                                      <p:cBhvr>
                                        <p:cTn id="7" dur="500"/>
                                        <p:tgtEl>
                                          <p:spTgt spid="7207"/>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7208"/>
                                        </p:tgtEl>
                                        <p:attrNameLst>
                                          <p:attrName>style.visibility</p:attrName>
                                        </p:attrNameLst>
                                      </p:cBhvr>
                                      <p:to>
                                        <p:strVal val="visible"/>
                                      </p:to>
                                    </p:set>
                                    <p:animEffect transition="in" filter="box(in)">
                                      <p:cBhvr>
                                        <p:cTn id="11" dur="500"/>
                                        <p:tgtEl>
                                          <p:spTgt spid="7208"/>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7175"/>
                                        </p:tgtEl>
                                        <p:attrNameLst>
                                          <p:attrName>style.visibility</p:attrName>
                                        </p:attrNameLst>
                                      </p:cBhvr>
                                      <p:to>
                                        <p:strVal val="visible"/>
                                      </p:to>
                                    </p:set>
                                    <p:animEffect transition="in" filter="strips(downLeft)">
                                      <p:cBhvr>
                                        <p:cTn id="15" dur="500"/>
                                        <p:tgtEl>
                                          <p:spTgt spid="7175"/>
                                        </p:tgtEl>
                                      </p:cBhvr>
                                    </p:animEffect>
                                  </p:childTnLst>
                                </p:cTn>
                              </p:par>
                            </p:childTnLst>
                          </p:cTn>
                        </p:par>
                        <p:par>
                          <p:cTn id="16" fill="hold" nodeType="afterGroup">
                            <p:stCondLst>
                              <p:cond delay="1500"/>
                            </p:stCondLst>
                            <p:childTnLst>
                              <p:par>
                                <p:cTn id="17" presetID="53" presetClass="entr" presetSubtype="0" fill="hold" nodeType="afterEffect">
                                  <p:stCondLst>
                                    <p:cond delay="0"/>
                                  </p:stCondLst>
                                  <p:childTnLst>
                                    <p:set>
                                      <p:cBhvr>
                                        <p:cTn id="18" dur="1" fill="hold">
                                          <p:stCondLst>
                                            <p:cond delay="0"/>
                                          </p:stCondLst>
                                        </p:cTn>
                                        <p:tgtEl>
                                          <p:spTgt spid="7213"/>
                                        </p:tgtEl>
                                        <p:attrNameLst>
                                          <p:attrName>style.visibility</p:attrName>
                                        </p:attrNameLst>
                                      </p:cBhvr>
                                      <p:to>
                                        <p:strVal val="visible"/>
                                      </p:to>
                                    </p:set>
                                    <p:anim calcmode="lin" valueType="num">
                                      <p:cBhvr>
                                        <p:cTn id="19" dur="500" fill="hold"/>
                                        <p:tgtEl>
                                          <p:spTgt spid="7213"/>
                                        </p:tgtEl>
                                        <p:attrNameLst>
                                          <p:attrName>ppt_w</p:attrName>
                                        </p:attrNameLst>
                                      </p:cBhvr>
                                      <p:tavLst>
                                        <p:tav tm="0">
                                          <p:val>
                                            <p:fltVal val="0"/>
                                          </p:val>
                                        </p:tav>
                                        <p:tav tm="100000">
                                          <p:val>
                                            <p:strVal val="#ppt_w"/>
                                          </p:val>
                                        </p:tav>
                                      </p:tavLst>
                                    </p:anim>
                                    <p:anim calcmode="lin" valueType="num">
                                      <p:cBhvr>
                                        <p:cTn id="20" dur="500" fill="hold"/>
                                        <p:tgtEl>
                                          <p:spTgt spid="7213"/>
                                        </p:tgtEl>
                                        <p:attrNameLst>
                                          <p:attrName>ppt_h</p:attrName>
                                        </p:attrNameLst>
                                      </p:cBhvr>
                                      <p:tavLst>
                                        <p:tav tm="0">
                                          <p:val>
                                            <p:fltVal val="0"/>
                                          </p:val>
                                        </p:tav>
                                        <p:tav tm="100000">
                                          <p:val>
                                            <p:strVal val="#ppt_h"/>
                                          </p:val>
                                        </p:tav>
                                      </p:tavLst>
                                    </p:anim>
                                    <p:animEffect transition="in" filter="fade">
                                      <p:cBhvr>
                                        <p:cTn id="21" dur="500"/>
                                        <p:tgtEl>
                                          <p:spTgt spid="7213"/>
                                        </p:tgtEl>
                                      </p:cBhvr>
                                    </p:animEffect>
                                  </p:childTnLst>
                                </p:cTn>
                              </p:par>
                            </p:childTnLst>
                          </p:cTn>
                        </p:par>
                        <p:par>
                          <p:cTn id="22" fill="hold" nodeType="afterGroup">
                            <p:stCondLst>
                              <p:cond delay="2000"/>
                            </p:stCondLst>
                            <p:childTnLst>
                              <p:par>
                                <p:cTn id="23" presetID="8" presetClass="entr" presetSubtype="16" fill="hold" nodeType="afterEffect">
                                  <p:stCondLst>
                                    <p:cond delay="0"/>
                                  </p:stCondLst>
                                  <p:childTnLst>
                                    <p:set>
                                      <p:cBhvr>
                                        <p:cTn id="24" dur="1" fill="hold">
                                          <p:stCondLst>
                                            <p:cond delay="0"/>
                                          </p:stCondLst>
                                        </p:cTn>
                                        <p:tgtEl>
                                          <p:spTgt spid="7209"/>
                                        </p:tgtEl>
                                        <p:attrNameLst>
                                          <p:attrName>style.visibility</p:attrName>
                                        </p:attrNameLst>
                                      </p:cBhvr>
                                      <p:to>
                                        <p:strVal val="visible"/>
                                      </p:to>
                                    </p:set>
                                    <p:animEffect transition="in" filter="diamond(in)">
                                      <p:cBhvr>
                                        <p:cTn id="25" dur="500"/>
                                        <p:tgtEl>
                                          <p:spTgt spid="7209"/>
                                        </p:tgtEl>
                                      </p:cBhvr>
                                    </p:animEffect>
                                  </p:childTnLst>
                                </p:cTn>
                              </p:par>
                            </p:childTnLst>
                          </p:cTn>
                        </p:par>
                        <p:par>
                          <p:cTn id="26" fill="hold" nodeType="afterGroup">
                            <p:stCondLst>
                              <p:cond delay="2500"/>
                            </p:stCondLst>
                            <p:childTnLst>
                              <p:par>
                                <p:cTn id="27" presetID="10" presetClass="entr" presetSubtype="0" fill="hold" nodeType="afterEffect">
                                  <p:stCondLst>
                                    <p:cond delay="0"/>
                                  </p:stCondLst>
                                  <p:childTnLst>
                                    <p:set>
                                      <p:cBhvr>
                                        <p:cTn id="28" dur="1" fill="hold">
                                          <p:stCondLst>
                                            <p:cond delay="0"/>
                                          </p:stCondLst>
                                        </p:cTn>
                                        <p:tgtEl>
                                          <p:spTgt spid="7210"/>
                                        </p:tgtEl>
                                        <p:attrNameLst>
                                          <p:attrName>style.visibility</p:attrName>
                                        </p:attrNameLst>
                                      </p:cBhvr>
                                      <p:to>
                                        <p:strVal val="visible"/>
                                      </p:to>
                                    </p:set>
                                    <p:animEffect transition="in" filter="fade">
                                      <p:cBhvr>
                                        <p:cTn id="29" dur="500"/>
                                        <p:tgtEl>
                                          <p:spTgt spid="7210"/>
                                        </p:tgtEl>
                                      </p:cBhvr>
                                    </p:animEffect>
                                  </p:childTnLst>
                                </p:cTn>
                              </p:par>
                              <p:par>
                                <p:cTn id="30" presetID="22" presetClass="entr" presetSubtype="4" fill="hold" nodeType="withEffect">
                                  <p:stCondLst>
                                    <p:cond delay="0"/>
                                  </p:stCondLst>
                                  <p:childTnLst>
                                    <p:set>
                                      <p:cBhvr>
                                        <p:cTn id="31" dur="1" fill="hold">
                                          <p:stCondLst>
                                            <p:cond delay="0"/>
                                          </p:stCondLst>
                                        </p:cTn>
                                        <p:tgtEl>
                                          <p:spTgt spid="7179"/>
                                        </p:tgtEl>
                                        <p:attrNameLst>
                                          <p:attrName>style.visibility</p:attrName>
                                        </p:attrNameLst>
                                      </p:cBhvr>
                                      <p:to>
                                        <p:strVal val="visible"/>
                                      </p:to>
                                    </p:set>
                                    <p:animEffect transition="in" filter="wipe(down)">
                                      <p:cBhvr>
                                        <p:cTn id="32" dur="500"/>
                                        <p:tgtEl>
                                          <p:spTgt spid="717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15"/>
                                        </p:tgtEl>
                                        <p:attrNameLst>
                                          <p:attrName>style.visibility</p:attrName>
                                        </p:attrNameLst>
                                      </p:cBhvr>
                                      <p:to>
                                        <p:strVal val="visible"/>
                                      </p:to>
                                    </p:set>
                                    <p:animEffect transition="in" filter="fade">
                                      <p:cBhvr>
                                        <p:cTn id="37" dur="500"/>
                                        <p:tgtEl>
                                          <p:spTgt spid="7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457200" y="2286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00FF"/>
                </a:solidFill>
              </a:rPr>
              <a:t>Bài 41: NHIÊN LIỆU </a:t>
            </a:r>
          </a:p>
        </p:txBody>
      </p:sp>
      <p:sp>
        <p:nvSpPr>
          <p:cNvPr id="13315" name="Text Box 6"/>
          <p:cNvSpPr txBox="1">
            <a:spLocks noChangeArrowheads="1"/>
          </p:cNvSpPr>
          <p:nvPr/>
        </p:nvSpPr>
        <p:spPr bwMode="auto">
          <a:xfrm>
            <a:off x="457200" y="6858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a:solidFill>
                  <a:srgbClr val="0000FF"/>
                </a:solidFill>
              </a:rPr>
              <a:t>I. Nhiên liệu là gì?</a:t>
            </a:r>
            <a:endParaRPr lang="en-US" altLang="en-US" sz="2400">
              <a:solidFill>
                <a:srgbClr val="0000FF"/>
              </a:solidFill>
            </a:endParaRPr>
          </a:p>
        </p:txBody>
      </p:sp>
      <p:sp>
        <p:nvSpPr>
          <p:cNvPr id="13317" name="Text Box 8"/>
          <p:cNvSpPr txBox="1">
            <a:spLocks noChangeArrowheads="1"/>
          </p:cNvSpPr>
          <p:nvPr/>
        </p:nvSpPr>
        <p:spPr bwMode="auto">
          <a:xfrm>
            <a:off x="419100" y="1392814"/>
            <a:ext cx="2971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dirty="0">
                <a:solidFill>
                  <a:srgbClr val="0000FF"/>
                </a:solidFill>
              </a:rPr>
              <a:t>II. </a:t>
            </a:r>
            <a:r>
              <a:rPr lang="en-US" altLang="en-US" sz="2400" b="1" u="sng" dirty="0" err="1">
                <a:solidFill>
                  <a:srgbClr val="0000FF"/>
                </a:solidFill>
              </a:rPr>
              <a:t>Nhiên</a:t>
            </a:r>
            <a:r>
              <a:rPr lang="en-US" altLang="en-US" sz="2400" b="1" u="sng" dirty="0">
                <a:solidFill>
                  <a:srgbClr val="0000FF"/>
                </a:solidFill>
              </a:rPr>
              <a:t> </a:t>
            </a:r>
            <a:r>
              <a:rPr lang="en-US" altLang="en-US" sz="2400" b="1" u="sng" dirty="0" err="1">
                <a:solidFill>
                  <a:srgbClr val="0000FF"/>
                </a:solidFill>
              </a:rPr>
              <a:t>liệu</a:t>
            </a:r>
            <a:r>
              <a:rPr lang="en-US" altLang="en-US" sz="2400" b="1" u="sng" dirty="0">
                <a:solidFill>
                  <a:srgbClr val="0000FF"/>
                </a:solidFill>
              </a:rPr>
              <a:t> </a:t>
            </a:r>
            <a:r>
              <a:rPr lang="en-US" altLang="en-US" sz="2400" b="1" u="sng" dirty="0" err="1">
                <a:solidFill>
                  <a:srgbClr val="0000FF"/>
                </a:solidFill>
              </a:rPr>
              <a:t>được</a:t>
            </a:r>
            <a:r>
              <a:rPr lang="en-US" altLang="en-US" sz="2400" b="1" u="sng" dirty="0">
                <a:solidFill>
                  <a:srgbClr val="0000FF"/>
                </a:solidFill>
              </a:rPr>
              <a:t> </a:t>
            </a:r>
            <a:r>
              <a:rPr lang="en-US" altLang="en-US" sz="2400" b="1" u="sng" dirty="0" err="1">
                <a:solidFill>
                  <a:srgbClr val="0000FF"/>
                </a:solidFill>
              </a:rPr>
              <a:t>phân</a:t>
            </a:r>
            <a:r>
              <a:rPr lang="en-US" altLang="en-US" sz="2400" b="1" u="sng" dirty="0">
                <a:solidFill>
                  <a:srgbClr val="0000FF"/>
                </a:solidFill>
              </a:rPr>
              <a:t> </a:t>
            </a:r>
            <a:r>
              <a:rPr lang="en-US" altLang="en-US" sz="2400" b="1" u="sng" dirty="0" err="1">
                <a:solidFill>
                  <a:srgbClr val="0000FF"/>
                </a:solidFill>
              </a:rPr>
              <a:t>loại</a:t>
            </a:r>
            <a:r>
              <a:rPr lang="en-US" altLang="en-US" sz="2400" b="1" u="sng" dirty="0">
                <a:solidFill>
                  <a:srgbClr val="0000FF"/>
                </a:solidFill>
              </a:rPr>
              <a:t> </a:t>
            </a:r>
            <a:r>
              <a:rPr lang="en-US" altLang="en-US" sz="2400" b="1" u="sng" dirty="0" err="1">
                <a:solidFill>
                  <a:srgbClr val="0000FF"/>
                </a:solidFill>
              </a:rPr>
              <a:t>như</a:t>
            </a:r>
            <a:r>
              <a:rPr lang="en-US" altLang="en-US" sz="2400" b="1" u="sng" dirty="0">
                <a:solidFill>
                  <a:srgbClr val="0000FF"/>
                </a:solidFill>
              </a:rPr>
              <a:t> </a:t>
            </a:r>
            <a:r>
              <a:rPr lang="en-US" altLang="en-US" sz="2400" b="1" u="sng" dirty="0" err="1">
                <a:solidFill>
                  <a:srgbClr val="0000FF"/>
                </a:solidFill>
              </a:rPr>
              <a:t>thế</a:t>
            </a:r>
            <a:r>
              <a:rPr lang="en-US" altLang="en-US" sz="2400" b="1" u="sng" dirty="0">
                <a:solidFill>
                  <a:srgbClr val="0000FF"/>
                </a:solidFill>
              </a:rPr>
              <a:t> </a:t>
            </a:r>
            <a:r>
              <a:rPr lang="en-US" altLang="en-US" sz="2400" b="1" u="sng" dirty="0" err="1">
                <a:solidFill>
                  <a:srgbClr val="0000FF"/>
                </a:solidFill>
              </a:rPr>
              <a:t>nào</a:t>
            </a:r>
            <a:r>
              <a:rPr lang="en-US" altLang="en-US" sz="2400" b="1" u="sng" dirty="0">
                <a:solidFill>
                  <a:srgbClr val="0000FF"/>
                </a:solidFill>
              </a:rPr>
              <a:t>?</a:t>
            </a:r>
            <a:endParaRPr lang="en-US" altLang="en-US" sz="2400" dirty="0">
              <a:solidFill>
                <a:srgbClr val="0000FF"/>
              </a:solidFill>
            </a:endParaRPr>
          </a:p>
        </p:txBody>
      </p:sp>
      <p:grpSp>
        <p:nvGrpSpPr>
          <p:cNvPr id="37924" name="Group 36"/>
          <p:cNvGrpSpPr>
            <a:grpSpLocks/>
          </p:cNvGrpSpPr>
          <p:nvPr/>
        </p:nvGrpSpPr>
        <p:grpSpPr bwMode="auto">
          <a:xfrm>
            <a:off x="6705600" y="1066800"/>
            <a:ext cx="609600" cy="990600"/>
            <a:chOff x="4560" y="672"/>
            <a:chExt cx="384" cy="624"/>
          </a:xfrm>
        </p:grpSpPr>
        <p:sp>
          <p:nvSpPr>
            <p:cNvPr id="13343" name="Line 17"/>
            <p:cNvSpPr>
              <a:spLocks noChangeShapeType="1"/>
            </p:cNvSpPr>
            <p:nvPr/>
          </p:nvSpPr>
          <p:spPr bwMode="auto">
            <a:xfrm flipV="1">
              <a:off x="4560" y="672"/>
              <a:ext cx="384" cy="33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Line 18"/>
            <p:cNvSpPr>
              <a:spLocks noChangeShapeType="1"/>
            </p:cNvSpPr>
            <p:nvPr/>
          </p:nvSpPr>
          <p:spPr bwMode="auto">
            <a:xfrm flipV="1">
              <a:off x="4560" y="864"/>
              <a:ext cx="384"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Line 19"/>
            <p:cNvSpPr>
              <a:spLocks noChangeShapeType="1"/>
            </p:cNvSpPr>
            <p:nvPr/>
          </p:nvSpPr>
          <p:spPr bwMode="auto">
            <a:xfrm>
              <a:off x="4560" y="1008"/>
              <a:ext cx="384" cy="9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Line 20"/>
            <p:cNvSpPr>
              <a:spLocks noChangeShapeType="1"/>
            </p:cNvSpPr>
            <p:nvPr/>
          </p:nvSpPr>
          <p:spPr bwMode="auto">
            <a:xfrm>
              <a:off x="4560" y="1008"/>
              <a:ext cx="384" cy="2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928" name="Group 40"/>
          <p:cNvGrpSpPr>
            <a:grpSpLocks/>
          </p:cNvGrpSpPr>
          <p:nvPr/>
        </p:nvGrpSpPr>
        <p:grpSpPr bwMode="auto">
          <a:xfrm>
            <a:off x="5257800" y="1676400"/>
            <a:ext cx="533400" cy="762000"/>
            <a:chOff x="3504" y="1056"/>
            <a:chExt cx="336" cy="480"/>
          </a:xfrm>
        </p:grpSpPr>
        <p:sp>
          <p:nvSpPr>
            <p:cNvPr id="13341" name="Line 21"/>
            <p:cNvSpPr>
              <a:spLocks noChangeShapeType="1"/>
            </p:cNvSpPr>
            <p:nvPr/>
          </p:nvSpPr>
          <p:spPr bwMode="auto">
            <a:xfrm flipV="1">
              <a:off x="3504" y="1056"/>
              <a:ext cx="336"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Line 22"/>
            <p:cNvSpPr>
              <a:spLocks noChangeShapeType="1"/>
            </p:cNvSpPr>
            <p:nvPr/>
          </p:nvSpPr>
          <p:spPr bwMode="auto">
            <a:xfrm>
              <a:off x="3504" y="1248"/>
              <a:ext cx="336" cy="2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927" name="Group 39"/>
          <p:cNvGrpSpPr>
            <a:grpSpLocks/>
          </p:cNvGrpSpPr>
          <p:nvPr/>
        </p:nvGrpSpPr>
        <p:grpSpPr bwMode="auto">
          <a:xfrm>
            <a:off x="5334000" y="3200400"/>
            <a:ext cx="533400" cy="762000"/>
            <a:chOff x="3530" y="2067"/>
            <a:chExt cx="336" cy="480"/>
          </a:xfrm>
        </p:grpSpPr>
        <p:sp>
          <p:nvSpPr>
            <p:cNvPr id="13339" name="Line 26"/>
            <p:cNvSpPr>
              <a:spLocks noChangeShapeType="1"/>
            </p:cNvSpPr>
            <p:nvPr/>
          </p:nvSpPr>
          <p:spPr bwMode="auto">
            <a:xfrm flipV="1">
              <a:off x="3530" y="2067"/>
              <a:ext cx="336"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Line 27"/>
            <p:cNvSpPr>
              <a:spLocks noChangeShapeType="1"/>
            </p:cNvSpPr>
            <p:nvPr/>
          </p:nvSpPr>
          <p:spPr bwMode="auto">
            <a:xfrm>
              <a:off x="3530" y="2259"/>
              <a:ext cx="336" cy="2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918" name="Line 30"/>
          <p:cNvSpPr>
            <a:spLocks noChangeShapeType="1"/>
          </p:cNvSpPr>
          <p:nvPr/>
        </p:nvSpPr>
        <p:spPr bwMode="auto">
          <a:xfrm>
            <a:off x="5181600" y="5029200"/>
            <a:ext cx="609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Line 32"/>
          <p:cNvSpPr>
            <a:spLocks noChangeShapeType="1"/>
          </p:cNvSpPr>
          <p:nvPr/>
        </p:nvSpPr>
        <p:spPr bwMode="auto">
          <a:xfrm>
            <a:off x="3581400" y="6858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1" name="Text Box 33"/>
          <p:cNvSpPr txBox="1">
            <a:spLocks noChangeArrowheads="1"/>
          </p:cNvSpPr>
          <p:nvPr/>
        </p:nvSpPr>
        <p:spPr bwMode="auto">
          <a:xfrm>
            <a:off x="5638800" y="13716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00FF"/>
                </a:solidFill>
              </a:rPr>
              <a:t>Than mỏ</a:t>
            </a:r>
          </a:p>
        </p:txBody>
      </p:sp>
      <p:sp>
        <p:nvSpPr>
          <p:cNvPr id="37922" name="Text Box 34"/>
          <p:cNvSpPr txBox="1">
            <a:spLocks noChangeArrowheads="1"/>
          </p:cNvSpPr>
          <p:nvPr/>
        </p:nvSpPr>
        <p:spPr bwMode="auto">
          <a:xfrm>
            <a:off x="5638800" y="23622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00FF"/>
                </a:solidFill>
              </a:rPr>
              <a:t>Gỗ</a:t>
            </a:r>
          </a:p>
        </p:txBody>
      </p:sp>
      <p:sp>
        <p:nvSpPr>
          <p:cNvPr id="37923" name="Text Box 35"/>
          <p:cNvSpPr txBox="1">
            <a:spLocks noChangeArrowheads="1"/>
          </p:cNvSpPr>
          <p:nvPr/>
        </p:nvSpPr>
        <p:spPr bwMode="auto">
          <a:xfrm>
            <a:off x="3505200" y="17526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00FF"/>
                </a:solidFill>
              </a:rPr>
              <a:t>Nhiên liệu rắn</a:t>
            </a:r>
          </a:p>
        </p:txBody>
      </p:sp>
      <p:sp>
        <p:nvSpPr>
          <p:cNvPr id="37925" name="Text Box 37"/>
          <p:cNvSpPr txBox="1">
            <a:spLocks noChangeArrowheads="1"/>
          </p:cNvSpPr>
          <p:nvPr/>
        </p:nvSpPr>
        <p:spPr bwMode="auto">
          <a:xfrm>
            <a:off x="3505200" y="3336925"/>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00FF"/>
                </a:solidFill>
              </a:rPr>
              <a:t>Nhiên liệu lỏng</a:t>
            </a:r>
          </a:p>
        </p:txBody>
      </p:sp>
      <p:sp>
        <p:nvSpPr>
          <p:cNvPr id="37926" name="Text Box 38"/>
          <p:cNvSpPr txBox="1">
            <a:spLocks noChangeArrowheads="1"/>
          </p:cNvSpPr>
          <p:nvPr/>
        </p:nvSpPr>
        <p:spPr bwMode="auto">
          <a:xfrm>
            <a:off x="3505200" y="48006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00FF"/>
                </a:solidFill>
              </a:rPr>
              <a:t>Nhiên liệu khí</a:t>
            </a:r>
          </a:p>
        </p:txBody>
      </p:sp>
      <p:sp>
        <p:nvSpPr>
          <p:cNvPr id="37929" name="Text Box 41"/>
          <p:cNvSpPr txBox="1">
            <a:spLocks noChangeArrowheads="1"/>
          </p:cNvSpPr>
          <p:nvPr/>
        </p:nvSpPr>
        <p:spPr bwMode="auto">
          <a:xfrm>
            <a:off x="5791200" y="2895600"/>
            <a:ext cx="2819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00FF"/>
                </a:solidFill>
              </a:rPr>
              <a:t> Sản phẩm chế biến từ dầu mỏ ( xăng, dầu hỏa..)</a:t>
            </a:r>
          </a:p>
        </p:txBody>
      </p:sp>
      <p:sp>
        <p:nvSpPr>
          <p:cNvPr id="37930" name="Text Box 42"/>
          <p:cNvSpPr txBox="1">
            <a:spLocks noChangeArrowheads="1"/>
          </p:cNvSpPr>
          <p:nvPr/>
        </p:nvSpPr>
        <p:spPr bwMode="auto">
          <a:xfrm>
            <a:off x="5791200" y="402272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00FF"/>
                </a:solidFill>
              </a:rPr>
              <a:t>Rượu</a:t>
            </a:r>
          </a:p>
        </p:txBody>
      </p:sp>
      <p:sp>
        <p:nvSpPr>
          <p:cNvPr id="37931" name="Text Box 43"/>
          <p:cNvSpPr txBox="1">
            <a:spLocks noChangeArrowheads="1"/>
          </p:cNvSpPr>
          <p:nvPr/>
        </p:nvSpPr>
        <p:spPr bwMode="auto">
          <a:xfrm>
            <a:off x="5715000" y="4724400"/>
            <a:ext cx="281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FF"/>
                </a:solidFill>
              </a:rPr>
              <a:t> </a:t>
            </a:r>
            <a:r>
              <a:rPr lang="en-US" altLang="en-US" sz="2000">
                <a:solidFill>
                  <a:srgbClr val="0000FF"/>
                </a:solidFill>
              </a:rPr>
              <a:t>Khí thiên nhiên, khí mỏ dầu, khí lò cao, khí lò cốc, khí than….</a:t>
            </a:r>
          </a:p>
        </p:txBody>
      </p:sp>
      <p:sp>
        <p:nvSpPr>
          <p:cNvPr id="37932" name="Text Box 44"/>
          <p:cNvSpPr txBox="1">
            <a:spLocks noChangeArrowheads="1"/>
          </p:cNvSpPr>
          <p:nvPr/>
        </p:nvSpPr>
        <p:spPr bwMode="auto">
          <a:xfrm>
            <a:off x="7162800" y="7620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00FF"/>
                </a:solidFill>
              </a:rPr>
              <a:t>Than gầy</a:t>
            </a:r>
          </a:p>
        </p:txBody>
      </p:sp>
      <p:sp>
        <p:nvSpPr>
          <p:cNvPr id="37933" name="Text Box 45"/>
          <p:cNvSpPr txBox="1">
            <a:spLocks noChangeArrowheads="1"/>
          </p:cNvSpPr>
          <p:nvPr/>
        </p:nvSpPr>
        <p:spPr bwMode="auto">
          <a:xfrm>
            <a:off x="7162800" y="12192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00FF"/>
                </a:solidFill>
              </a:rPr>
              <a:t>Than non</a:t>
            </a:r>
          </a:p>
        </p:txBody>
      </p:sp>
      <p:sp>
        <p:nvSpPr>
          <p:cNvPr id="37934" name="Text Box 46"/>
          <p:cNvSpPr txBox="1">
            <a:spLocks noChangeArrowheads="1"/>
          </p:cNvSpPr>
          <p:nvPr/>
        </p:nvSpPr>
        <p:spPr bwMode="auto">
          <a:xfrm>
            <a:off x="7239000" y="15240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00FF"/>
                </a:solidFill>
              </a:rPr>
              <a:t>Than mỡ</a:t>
            </a:r>
          </a:p>
        </p:txBody>
      </p:sp>
      <p:sp>
        <p:nvSpPr>
          <p:cNvPr id="37935" name="Text Box 47"/>
          <p:cNvSpPr txBox="1">
            <a:spLocks noChangeArrowheads="1"/>
          </p:cNvSpPr>
          <p:nvPr/>
        </p:nvSpPr>
        <p:spPr bwMode="auto">
          <a:xfrm>
            <a:off x="7162800" y="19050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00FF"/>
                </a:solidFill>
              </a:rPr>
              <a:t>Than bùn</a:t>
            </a:r>
          </a:p>
        </p:txBody>
      </p:sp>
    </p:spTree>
    <p:extLst>
      <p:ext uri="{BB962C8B-B14F-4D97-AF65-F5344CB8AC3E}">
        <p14:creationId xmlns:p14="http://schemas.microsoft.com/office/powerpoint/2010/main" val="1103043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7923">
                                            <p:txEl>
                                              <p:pRg st="0" end="0"/>
                                            </p:txEl>
                                          </p:spTgt>
                                        </p:tgtEl>
                                        <p:attrNameLst>
                                          <p:attrName>style.visibility</p:attrName>
                                        </p:attrNameLst>
                                      </p:cBhvr>
                                      <p:to>
                                        <p:strVal val="visible"/>
                                      </p:to>
                                    </p:set>
                                    <p:animEffect transition="in" filter="strips(downRight)">
                                      <p:cBhvr>
                                        <p:cTn id="7" dur="1000"/>
                                        <p:tgtEl>
                                          <p:spTgt spid="37923">
                                            <p:txEl>
                                              <p:pRg st="0" end="0"/>
                                            </p:txEl>
                                          </p:spTgt>
                                        </p:tgtEl>
                                      </p:cBhvr>
                                    </p:animEffect>
                                  </p:childTnLst>
                                </p:cTn>
                              </p:par>
                            </p:childTnLst>
                          </p:cTn>
                        </p:par>
                        <p:par>
                          <p:cTn id="8" fill="hold" nodeType="afterGroup">
                            <p:stCondLst>
                              <p:cond delay="1000"/>
                            </p:stCondLst>
                            <p:childTnLst>
                              <p:par>
                                <p:cTn id="9" presetID="18" presetClass="entr" presetSubtype="6" fill="hold" nodeType="afterEffect">
                                  <p:stCondLst>
                                    <p:cond delay="0"/>
                                  </p:stCondLst>
                                  <p:childTnLst>
                                    <p:set>
                                      <p:cBhvr>
                                        <p:cTn id="10" dur="1" fill="hold">
                                          <p:stCondLst>
                                            <p:cond delay="0"/>
                                          </p:stCondLst>
                                        </p:cTn>
                                        <p:tgtEl>
                                          <p:spTgt spid="37928"/>
                                        </p:tgtEl>
                                        <p:attrNameLst>
                                          <p:attrName>style.visibility</p:attrName>
                                        </p:attrNameLst>
                                      </p:cBhvr>
                                      <p:to>
                                        <p:strVal val="visible"/>
                                      </p:to>
                                    </p:set>
                                    <p:animEffect transition="in" filter="strips(downRight)">
                                      <p:cBhvr>
                                        <p:cTn id="11" dur="1000"/>
                                        <p:tgtEl>
                                          <p:spTgt spid="37928"/>
                                        </p:tgtEl>
                                      </p:cBhvr>
                                    </p:animEffect>
                                  </p:childTnLst>
                                </p:cTn>
                              </p:par>
                            </p:childTnLst>
                          </p:cTn>
                        </p:par>
                        <p:par>
                          <p:cTn id="12" fill="hold" nodeType="afterGroup">
                            <p:stCondLst>
                              <p:cond delay="2000"/>
                            </p:stCondLst>
                            <p:childTnLst>
                              <p:par>
                                <p:cTn id="13" presetID="18" presetClass="entr" presetSubtype="6" fill="hold" nodeType="afterEffect">
                                  <p:stCondLst>
                                    <p:cond delay="0"/>
                                  </p:stCondLst>
                                  <p:childTnLst>
                                    <p:set>
                                      <p:cBhvr>
                                        <p:cTn id="14" dur="1" fill="hold">
                                          <p:stCondLst>
                                            <p:cond delay="0"/>
                                          </p:stCondLst>
                                        </p:cTn>
                                        <p:tgtEl>
                                          <p:spTgt spid="37921">
                                            <p:txEl>
                                              <p:pRg st="0" end="0"/>
                                            </p:txEl>
                                          </p:spTgt>
                                        </p:tgtEl>
                                        <p:attrNameLst>
                                          <p:attrName>style.visibility</p:attrName>
                                        </p:attrNameLst>
                                      </p:cBhvr>
                                      <p:to>
                                        <p:strVal val="visible"/>
                                      </p:to>
                                    </p:set>
                                    <p:animEffect transition="in" filter="strips(downRight)">
                                      <p:cBhvr>
                                        <p:cTn id="15" dur="1000"/>
                                        <p:tgtEl>
                                          <p:spTgt spid="37921">
                                            <p:txEl>
                                              <p:pRg st="0" end="0"/>
                                            </p:txEl>
                                          </p:spTgt>
                                        </p:tgtEl>
                                      </p:cBhvr>
                                    </p:animEffect>
                                  </p:childTnLst>
                                </p:cTn>
                              </p:par>
                            </p:childTnLst>
                          </p:cTn>
                        </p:par>
                        <p:par>
                          <p:cTn id="16" fill="hold" nodeType="afterGroup">
                            <p:stCondLst>
                              <p:cond delay="3000"/>
                            </p:stCondLst>
                            <p:childTnLst>
                              <p:par>
                                <p:cTn id="17" presetID="18" presetClass="entr" presetSubtype="6" fill="hold" nodeType="afterEffect">
                                  <p:stCondLst>
                                    <p:cond delay="0"/>
                                  </p:stCondLst>
                                  <p:childTnLst>
                                    <p:set>
                                      <p:cBhvr>
                                        <p:cTn id="18" dur="1" fill="hold">
                                          <p:stCondLst>
                                            <p:cond delay="0"/>
                                          </p:stCondLst>
                                        </p:cTn>
                                        <p:tgtEl>
                                          <p:spTgt spid="37924"/>
                                        </p:tgtEl>
                                        <p:attrNameLst>
                                          <p:attrName>style.visibility</p:attrName>
                                        </p:attrNameLst>
                                      </p:cBhvr>
                                      <p:to>
                                        <p:strVal val="visible"/>
                                      </p:to>
                                    </p:set>
                                    <p:animEffect transition="in" filter="strips(downRight)">
                                      <p:cBhvr>
                                        <p:cTn id="19" dur="500"/>
                                        <p:tgtEl>
                                          <p:spTgt spid="37924"/>
                                        </p:tgtEl>
                                      </p:cBhvr>
                                    </p:animEffect>
                                  </p:childTnLst>
                                </p:cTn>
                              </p:par>
                            </p:childTnLst>
                          </p:cTn>
                        </p:par>
                        <p:par>
                          <p:cTn id="20" fill="hold" nodeType="afterGroup">
                            <p:stCondLst>
                              <p:cond delay="3500"/>
                            </p:stCondLst>
                            <p:childTnLst>
                              <p:par>
                                <p:cTn id="21" presetID="18" presetClass="entr" presetSubtype="6" fill="hold" nodeType="afterEffect">
                                  <p:stCondLst>
                                    <p:cond delay="0"/>
                                  </p:stCondLst>
                                  <p:childTnLst>
                                    <p:set>
                                      <p:cBhvr>
                                        <p:cTn id="22" dur="1" fill="hold">
                                          <p:stCondLst>
                                            <p:cond delay="0"/>
                                          </p:stCondLst>
                                        </p:cTn>
                                        <p:tgtEl>
                                          <p:spTgt spid="37932">
                                            <p:txEl>
                                              <p:pRg st="0" end="0"/>
                                            </p:txEl>
                                          </p:spTgt>
                                        </p:tgtEl>
                                        <p:attrNameLst>
                                          <p:attrName>style.visibility</p:attrName>
                                        </p:attrNameLst>
                                      </p:cBhvr>
                                      <p:to>
                                        <p:strVal val="visible"/>
                                      </p:to>
                                    </p:set>
                                    <p:animEffect transition="in" filter="strips(downRight)">
                                      <p:cBhvr>
                                        <p:cTn id="23" dur="1000"/>
                                        <p:tgtEl>
                                          <p:spTgt spid="37932">
                                            <p:txEl>
                                              <p:pRg st="0" end="0"/>
                                            </p:txEl>
                                          </p:spTgt>
                                        </p:tgtEl>
                                      </p:cBhvr>
                                    </p:animEffect>
                                  </p:childTnLst>
                                </p:cTn>
                              </p:par>
                            </p:childTnLst>
                          </p:cTn>
                        </p:par>
                        <p:par>
                          <p:cTn id="24" fill="hold" nodeType="afterGroup">
                            <p:stCondLst>
                              <p:cond delay="4500"/>
                            </p:stCondLst>
                            <p:childTnLst>
                              <p:par>
                                <p:cTn id="25" presetID="18" presetClass="entr" presetSubtype="6" fill="hold" nodeType="afterEffect">
                                  <p:stCondLst>
                                    <p:cond delay="0"/>
                                  </p:stCondLst>
                                  <p:childTnLst>
                                    <p:set>
                                      <p:cBhvr>
                                        <p:cTn id="26" dur="1" fill="hold">
                                          <p:stCondLst>
                                            <p:cond delay="0"/>
                                          </p:stCondLst>
                                        </p:cTn>
                                        <p:tgtEl>
                                          <p:spTgt spid="37933">
                                            <p:txEl>
                                              <p:pRg st="0" end="0"/>
                                            </p:txEl>
                                          </p:spTgt>
                                        </p:tgtEl>
                                        <p:attrNameLst>
                                          <p:attrName>style.visibility</p:attrName>
                                        </p:attrNameLst>
                                      </p:cBhvr>
                                      <p:to>
                                        <p:strVal val="visible"/>
                                      </p:to>
                                    </p:set>
                                    <p:animEffect transition="in" filter="strips(downRight)">
                                      <p:cBhvr>
                                        <p:cTn id="27" dur="1000"/>
                                        <p:tgtEl>
                                          <p:spTgt spid="37933">
                                            <p:txEl>
                                              <p:pRg st="0" end="0"/>
                                            </p:txEl>
                                          </p:spTgt>
                                        </p:tgtEl>
                                      </p:cBhvr>
                                    </p:animEffect>
                                  </p:childTnLst>
                                </p:cTn>
                              </p:par>
                            </p:childTnLst>
                          </p:cTn>
                        </p:par>
                        <p:par>
                          <p:cTn id="28" fill="hold" nodeType="afterGroup">
                            <p:stCondLst>
                              <p:cond delay="5500"/>
                            </p:stCondLst>
                            <p:childTnLst>
                              <p:par>
                                <p:cTn id="29" presetID="18" presetClass="entr" presetSubtype="6" fill="hold" nodeType="afterEffect">
                                  <p:stCondLst>
                                    <p:cond delay="0"/>
                                  </p:stCondLst>
                                  <p:childTnLst>
                                    <p:set>
                                      <p:cBhvr>
                                        <p:cTn id="30" dur="1" fill="hold">
                                          <p:stCondLst>
                                            <p:cond delay="0"/>
                                          </p:stCondLst>
                                        </p:cTn>
                                        <p:tgtEl>
                                          <p:spTgt spid="37934">
                                            <p:txEl>
                                              <p:pRg st="0" end="0"/>
                                            </p:txEl>
                                          </p:spTgt>
                                        </p:tgtEl>
                                        <p:attrNameLst>
                                          <p:attrName>style.visibility</p:attrName>
                                        </p:attrNameLst>
                                      </p:cBhvr>
                                      <p:to>
                                        <p:strVal val="visible"/>
                                      </p:to>
                                    </p:set>
                                    <p:animEffect transition="in" filter="strips(downRight)">
                                      <p:cBhvr>
                                        <p:cTn id="31" dur="1000"/>
                                        <p:tgtEl>
                                          <p:spTgt spid="37934">
                                            <p:txEl>
                                              <p:pRg st="0" end="0"/>
                                            </p:txEl>
                                          </p:spTgt>
                                        </p:tgtEl>
                                      </p:cBhvr>
                                    </p:animEffect>
                                  </p:childTnLst>
                                </p:cTn>
                              </p:par>
                            </p:childTnLst>
                          </p:cTn>
                        </p:par>
                        <p:par>
                          <p:cTn id="32" fill="hold" nodeType="afterGroup">
                            <p:stCondLst>
                              <p:cond delay="6500"/>
                            </p:stCondLst>
                            <p:childTnLst>
                              <p:par>
                                <p:cTn id="33" presetID="18" presetClass="entr" presetSubtype="6" fill="hold" nodeType="afterEffect">
                                  <p:stCondLst>
                                    <p:cond delay="0"/>
                                  </p:stCondLst>
                                  <p:childTnLst>
                                    <p:set>
                                      <p:cBhvr>
                                        <p:cTn id="34" dur="1" fill="hold">
                                          <p:stCondLst>
                                            <p:cond delay="0"/>
                                          </p:stCondLst>
                                        </p:cTn>
                                        <p:tgtEl>
                                          <p:spTgt spid="37935">
                                            <p:txEl>
                                              <p:pRg st="0" end="0"/>
                                            </p:txEl>
                                          </p:spTgt>
                                        </p:tgtEl>
                                        <p:attrNameLst>
                                          <p:attrName>style.visibility</p:attrName>
                                        </p:attrNameLst>
                                      </p:cBhvr>
                                      <p:to>
                                        <p:strVal val="visible"/>
                                      </p:to>
                                    </p:set>
                                    <p:animEffect transition="in" filter="strips(downRight)">
                                      <p:cBhvr>
                                        <p:cTn id="35" dur="1000"/>
                                        <p:tgtEl>
                                          <p:spTgt spid="37935">
                                            <p:txEl>
                                              <p:pRg st="0" end="0"/>
                                            </p:txEl>
                                          </p:spTgt>
                                        </p:tgtEl>
                                      </p:cBhvr>
                                    </p:animEffect>
                                  </p:childTnLst>
                                </p:cTn>
                              </p:par>
                            </p:childTnLst>
                          </p:cTn>
                        </p:par>
                        <p:par>
                          <p:cTn id="36" fill="hold" nodeType="afterGroup">
                            <p:stCondLst>
                              <p:cond delay="7500"/>
                            </p:stCondLst>
                            <p:childTnLst>
                              <p:par>
                                <p:cTn id="37" presetID="18" presetClass="entr" presetSubtype="6" fill="hold" nodeType="afterEffect">
                                  <p:stCondLst>
                                    <p:cond delay="0"/>
                                  </p:stCondLst>
                                  <p:childTnLst>
                                    <p:set>
                                      <p:cBhvr>
                                        <p:cTn id="38" dur="1" fill="hold">
                                          <p:stCondLst>
                                            <p:cond delay="0"/>
                                          </p:stCondLst>
                                        </p:cTn>
                                        <p:tgtEl>
                                          <p:spTgt spid="37922">
                                            <p:txEl>
                                              <p:pRg st="0" end="0"/>
                                            </p:txEl>
                                          </p:spTgt>
                                        </p:tgtEl>
                                        <p:attrNameLst>
                                          <p:attrName>style.visibility</p:attrName>
                                        </p:attrNameLst>
                                      </p:cBhvr>
                                      <p:to>
                                        <p:strVal val="visible"/>
                                      </p:to>
                                    </p:set>
                                    <p:animEffect transition="in" filter="strips(downRight)">
                                      <p:cBhvr>
                                        <p:cTn id="39" dur="1000"/>
                                        <p:tgtEl>
                                          <p:spTgt spid="37922">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nodeType="clickEffect">
                                  <p:stCondLst>
                                    <p:cond delay="0"/>
                                  </p:stCondLst>
                                  <p:childTnLst>
                                    <p:set>
                                      <p:cBhvr>
                                        <p:cTn id="43" dur="1" fill="hold">
                                          <p:stCondLst>
                                            <p:cond delay="0"/>
                                          </p:stCondLst>
                                        </p:cTn>
                                        <p:tgtEl>
                                          <p:spTgt spid="37925">
                                            <p:txEl>
                                              <p:pRg st="0" end="0"/>
                                            </p:txEl>
                                          </p:spTgt>
                                        </p:tgtEl>
                                        <p:attrNameLst>
                                          <p:attrName>style.visibility</p:attrName>
                                        </p:attrNameLst>
                                      </p:cBhvr>
                                      <p:to>
                                        <p:strVal val="visible"/>
                                      </p:to>
                                    </p:set>
                                    <p:animEffect transition="in" filter="strips(downRight)">
                                      <p:cBhvr>
                                        <p:cTn id="44" dur="1000"/>
                                        <p:tgtEl>
                                          <p:spTgt spid="37925">
                                            <p:txEl>
                                              <p:pRg st="0" end="0"/>
                                            </p:txEl>
                                          </p:spTgt>
                                        </p:tgtEl>
                                      </p:cBhvr>
                                    </p:animEffect>
                                  </p:childTnLst>
                                </p:cTn>
                              </p:par>
                            </p:childTnLst>
                          </p:cTn>
                        </p:par>
                        <p:par>
                          <p:cTn id="45" fill="hold" nodeType="afterGroup">
                            <p:stCondLst>
                              <p:cond delay="1000"/>
                            </p:stCondLst>
                            <p:childTnLst>
                              <p:par>
                                <p:cTn id="46" presetID="6" presetClass="entr" presetSubtype="16" fill="hold" nodeType="afterEffect">
                                  <p:stCondLst>
                                    <p:cond delay="0"/>
                                  </p:stCondLst>
                                  <p:childTnLst>
                                    <p:set>
                                      <p:cBhvr>
                                        <p:cTn id="47" dur="1" fill="hold">
                                          <p:stCondLst>
                                            <p:cond delay="0"/>
                                          </p:stCondLst>
                                        </p:cTn>
                                        <p:tgtEl>
                                          <p:spTgt spid="37927"/>
                                        </p:tgtEl>
                                        <p:attrNameLst>
                                          <p:attrName>style.visibility</p:attrName>
                                        </p:attrNameLst>
                                      </p:cBhvr>
                                      <p:to>
                                        <p:strVal val="visible"/>
                                      </p:to>
                                    </p:set>
                                    <p:animEffect transition="in" filter="circle(in)">
                                      <p:cBhvr>
                                        <p:cTn id="48" dur="1000"/>
                                        <p:tgtEl>
                                          <p:spTgt spid="37927"/>
                                        </p:tgtEl>
                                      </p:cBhvr>
                                    </p:animEffect>
                                  </p:childTnLst>
                                </p:cTn>
                              </p:par>
                            </p:childTnLst>
                          </p:cTn>
                        </p:par>
                        <p:par>
                          <p:cTn id="49" fill="hold" nodeType="afterGroup">
                            <p:stCondLst>
                              <p:cond delay="2000"/>
                            </p:stCondLst>
                            <p:childTnLst>
                              <p:par>
                                <p:cTn id="50" presetID="18" presetClass="entr" presetSubtype="6" fill="hold" nodeType="afterEffect">
                                  <p:stCondLst>
                                    <p:cond delay="0"/>
                                  </p:stCondLst>
                                  <p:childTnLst>
                                    <p:set>
                                      <p:cBhvr>
                                        <p:cTn id="51" dur="1" fill="hold">
                                          <p:stCondLst>
                                            <p:cond delay="0"/>
                                          </p:stCondLst>
                                        </p:cTn>
                                        <p:tgtEl>
                                          <p:spTgt spid="37929">
                                            <p:txEl>
                                              <p:pRg st="0" end="0"/>
                                            </p:txEl>
                                          </p:spTgt>
                                        </p:tgtEl>
                                        <p:attrNameLst>
                                          <p:attrName>style.visibility</p:attrName>
                                        </p:attrNameLst>
                                      </p:cBhvr>
                                      <p:to>
                                        <p:strVal val="visible"/>
                                      </p:to>
                                    </p:set>
                                    <p:animEffect transition="in" filter="strips(downRight)">
                                      <p:cBhvr>
                                        <p:cTn id="52" dur="1000"/>
                                        <p:tgtEl>
                                          <p:spTgt spid="37929">
                                            <p:txEl>
                                              <p:pRg st="0" end="0"/>
                                            </p:txEl>
                                          </p:spTgt>
                                        </p:tgtEl>
                                      </p:cBhvr>
                                    </p:animEffect>
                                  </p:childTnLst>
                                </p:cTn>
                              </p:par>
                            </p:childTnLst>
                          </p:cTn>
                        </p:par>
                        <p:par>
                          <p:cTn id="53" fill="hold" nodeType="afterGroup">
                            <p:stCondLst>
                              <p:cond delay="3000"/>
                            </p:stCondLst>
                            <p:childTnLst>
                              <p:par>
                                <p:cTn id="54" presetID="18" presetClass="entr" presetSubtype="6" fill="hold" nodeType="afterEffect">
                                  <p:stCondLst>
                                    <p:cond delay="0"/>
                                  </p:stCondLst>
                                  <p:childTnLst>
                                    <p:set>
                                      <p:cBhvr>
                                        <p:cTn id="55" dur="1" fill="hold">
                                          <p:stCondLst>
                                            <p:cond delay="0"/>
                                          </p:stCondLst>
                                        </p:cTn>
                                        <p:tgtEl>
                                          <p:spTgt spid="37930">
                                            <p:txEl>
                                              <p:pRg st="0" end="0"/>
                                            </p:txEl>
                                          </p:spTgt>
                                        </p:tgtEl>
                                        <p:attrNameLst>
                                          <p:attrName>style.visibility</p:attrName>
                                        </p:attrNameLst>
                                      </p:cBhvr>
                                      <p:to>
                                        <p:strVal val="visible"/>
                                      </p:to>
                                    </p:set>
                                    <p:animEffect transition="in" filter="strips(downRight)">
                                      <p:cBhvr>
                                        <p:cTn id="56" dur="1000"/>
                                        <p:tgtEl>
                                          <p:spTgt spid="37930">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nodeType="clickEffect">
                                  <p:stCondLst>
                                    <p:cond delay="0"/>
                                  </p:stCondLst>
                                  <p:childTnLst>
                                    <p:set>
                                      <p:cBhvr>
                                        <p:cTn id="60" dur="1" fill="hold">
                                          <p:stCondLst>
                                            <p:cond delay="0"/>
                                          </p:stCondLst>
                                        </p:cTn>
                                        <p:tgtEl>
                                          <p:spTgt spid="37926">
                                            <p:txEl>
                                              <p:pRg st="0" end="0"/>
                                            </p:txEl>
                                          </p:spTgt>
                                        </p:tgtEl>
                                        <p:attrNameLst>
                                          <p:attrName>style.visibility</p:attrName>
                                        </p:attrNameLst>
                                      </p:cBhvr>
                                      <p:to>
                                        <p:strVal val="visible"/>
                                      </p:to>
                                    </p:set>
                                    <p:animEffect transition="in" filter="strips(downRight)">
                                      <p:cBhvr>
                                        <p:cTn id="61" dur="1000"/>
                                        <p:tgtEl>
                                          <p:spTgt spid="37926">
                                            <p:txEl>
                                              <p:pRg st="0" end="0"/>
                                            </p:txEl>
                                          </p:spTgt>
                                        </p:tgtEl>
                                      </p:cBhvr>
                                    </p:animEffect>
                                  </p:childTnLst>
                                </p:cTn>
                              </p:par>
                            </p:childTnLst>
                          </p:cTn>
                        </p:par>
                        <p:par>
                          <p:cTn id="62" fill="hold" nodeType="afterGroup">
                            <p:stCondLst>
                              <p:cond delay="1000"/>
                            </p:stCondLst>
                            <p:childTnLst>
                              <p:par>
                                <p:cTn id="63" presetID="4" presetClass="entr" presetSubtype="16" fill="hold" nodeType="afterEffect">
                                  <p:stCondLst>
                                    <p:cond delay="0"/>
                                  </p:stCondLst>
                                  <p:childTnLst>
                                    <p:set>
                                      <p:cBhvr>
                                        <p:cTn id="64" dur="1" fill="hold">
                                          <p:stCondLst>
                                            <p:cond delay="0"/>
                                          </p:stCondLst>
                                        </p:cTn>
                                        <p:tgtEl>
                                          <p:spTgt spid="37918"/>
                                        </p:tgtEl>
                                        <p:attrNameLst>
                                          <p:attrName>style.visibility</p:attrName>
                                        </p:attrNameLst>
                                      </p:cBhvr>
                                      <p:to>
                                        <p:strVal val="visible"/>
                                      </p:to>
                                    </p:set>
                                    <p:animEffect transition="in" filter="box(in)">
                                      <p:cBhvr>
                                        <p:cTn id="65" dur="1000"/>
                                        <p:tgtEl>
                                          <p:spTgt spid="37918"/>
                                        </p:tgtEl>
                                      </p:cBhvr>
                                    </p:animEffect>
                                  </p:childTnLst>
                                </p:cTn>
                              </p:par>
                            </p:childTnLst>
                          </p:cTn>
                        </p:par>
                        <p:par>
                          <p:cTn id="66" fill="hold" nodeType="afterGroup">
                            <p:stCondLst>
                              <p:cond delay="2000"/>
                            </p:stCondLst>
                            <p:childTnLst>
                              <p:par>
                                <p:cTn id="67" presetID="18" presetClass="entr" presetSubtype="6" fill="hold" nodeType="afterEffect">
                                  <p:stCondLst>
                                    <p:cond delay="0"/>
                                  </p:stCondLst>
                                  <p:childTnLst>
                                    <p:set>
                                      <p:cBhvr>
                                        <p:cTn id="68" dur="1" fill="hold">
                                          <p:stCondLst>
                                            <p:cond delay="0"/>
                                          </p:stCondLst>
                                        </p:cTn>
                                        <p:tgtEl>
                                          <p:spTgt spid="37931">
                                            <p:txEl>
                                              <p:pRg st="0" end="0"/>
                                            </p:txEl>
                                          </p:spTgt>
                                        </p:tgtEl>
                                        <p:attrNameLst>
                                          <p:attrName>style.visibility</p:attrName>
                                        </p:attrNameLst>
                                      </p:cBhvr>
                                      <p:to>
                                        <p:strVal val="visible"/>
                                      </p:to>
                                    </p:set>
                                    <p:animEffect transition="in" filter="strips(downRight)">
                                      <p:cBhvr>
                                        <p:cTn id="69" dur="1000"/>
                                        <p:tgtEl>
                                          <p:spTgt spid="379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Grp="1" noChangeAspect="1"/>
          </p:cNvGraphicFramePr>
          <p:nvPr>
            <p:ph idx="1"/>
          </p:nvPr>
        </p:nvGraphicFramePr>
        <p:xfrm>
          <a:off x="87313" y="177800"/>
          <a:ext cx="4179887" cy="2794000"/>
        </p:xfrm>
        <a:graphic>
          <a:graphicData uri="http://schemas.openxmlformats.org/presentationml/2006/ole">
            <mc:AlternateContent xmlns:mc="http://schemas.openxmlformats.org/markup-compatibility/2006">
              <mc:Choice xmlns:v="urn:schemas-microsoft-com:vml" Requires="v">
                <p:oleObj spid="_x0000_s5148" name="Chart" r:id="rId3" imgW="6095951" imgH="4076803" progId="MSGraph.Chart.8">
                  <p:embed followColorScheme="full"/>
                </p:oleObj>
              </mc:Choice>
              <mc:Fallback>
                <p:oleObj name="Chart" r:id="rId3" imgW="6095951" imgH="4076803" progId="MSGraph.Chart.8">
                  <p:embed followColorScheme="full"/>
                  <p:pic>
                    <p:nvPicPr>
                      <p:cNvPr id="33794" name="Object 2"/>
                      <p:cNvPicPr>
                        <a:picLocks noChangeAspect="1" noChangeArrowheads="1"/>
                      </p:cNvPicPr>
                      <p:nvPr/>
                    </p:nvPicPr>
                    <p:blipFill>
                      <a:blip r:embed="rId4"/>
                      <a:srcRect/>
                      <a:stretch>
                        <a:fillRect/>
                      </a:stretch>
                    </p:blipFill>
                    <p:spPr bwMode="auto">
                      <a:xfrm>
                        <a:off x="87313" y="177800"/>
                        <a:ext cx="4179887" cy="279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5" name="Object 3"/>
          <p:cNvGraphicFramePr>
            <a:graphicFrameLocks noChangeAspect="1"/>
          </p:cNvGraphicFramePr>
          <p:nvPr/>
        </p:nvGraphicFramePr>
        <p:xfrm>
          <a:off x="-76200" y="3074988"/>
          <a:ext cx="4343400" cy="3173412"/>
        </p:xfrm>
        <a:graphic>
          <a:graphicData uri="http://schemas.openxmlformats.org/presentationml/2006/ole">
            <mc:AlternateContent xmlns:mc="http://schemas.openxmlformats.org/markup-compatibility/2006">
              <mc:Choice xmlns:v="urn:schemas-microsoft-com:vml" Requires="v">
                <p:oleObj spid="_x0000_s5149" name="Chart" r:id="rId5" imgW="8705745" imgH="5848370" progId="MSGraph.Chart.8">
                  <p:embed followColorScheme="full"/>
                </p:oleObj>
              </mc:Choice>
              <mc:Fallback>
                <p:oleObj name="Chart" r:id="rId5" imgW="8705745" imgH="5848370" progId="MSGraph.Chart.8">
                  <p:embed followColorScheme="full"/>
                  <p:pic>
                    <p:nvPicPr>
                      <p:cNvPr id="33795" name="Object 3"/>
                      <p:cNvPicPr>
                        <a:picLocks noChangeAspect="1" noChangeArrowheads="1"/>
                      </p:cNvPicPr>
                      <p:nvPr/>
                    </p:nvPicPr>
                    <p:blipFill>
                      <a:blip r:embed="rId6"/>
                      <a:srcRect/>
                      <a:stretch>
                        <a:fillRect/>
                      </a:stretch>
                    </p:blipFill>
                    <p:spPr bwMode="auto">
                      <a:xfrm>
                        <a:off x="-76200" y="3074988"/>
                        <a:ext cx="4343400" cy="317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7" name="Text Box 5"/>
          <p:cNvSpPr txBox="1">
            <a:spLocks noChangeArrowheads="1"/>
          </p:cNvSpPr>
          <p:nvPr/>
        </p:nvSpPr>
        <p:spPr bwMode="auto">
          <a:xfrm>
            <a:off x="228600" y="6081713"/>
            <a:ext cx="4191000" cy="641350"/>
          </a:xfrm>
          <a:prstGeom prst="rect">
            <a:avLst/>
          </a:prstGeom>
          <a:solidFill>
            <a:schemeClr val="bg1">
              <a:alpha val="2901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a:solidFill>
                  <a:srgbClr val="0000FF"/>
                </a:solidFill>
                <a:cs typeface="Arial" panose="020B0604020202020204" pitchFamily="34" charset="0"/>
              </a:rPr>
              <a:t>Năng suất tỏa nhiệt của một số loại nhiên liệu thông thường</a:t>
            </a:r>
          </a:p>
        </p:txBody>
      </p:sp>
      <p:sp>
        <p:nvSpPr>
          <p:cNvPr id="33799" name="Text Box 7"/>
          <p:cNvSpPr txBox="1">
            <a:spLocks noChangeArrowheads="1"/>
          </p:cNvSpPr>
          <p:nvPr/>
        </p:nvSpPr>
        <p:spPr bwMode="auto">
          <a:xfrm>
            <a:off x="4648200" y="609600"/>
            <a:ext cx="4495800" cy="5191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800">
              <a:solidFill>
                <a:srgbClr val="FF0000"/>
              </a:solidFill>
              <a:latin typeface="VNI-Times" pitchFamily="2" charset="0"/>
              <a:cs typeface="Arial" panose="020B0604020202020204" pitchFamily="34" charset="0"/>
            </a:endParaRPr>
          </a:p>
        </p:txBody>
      </p:sp>
      <p:sp>
        <p:nvSpPr>
          <p:cNvPr id="33800" name="Text Box 8"/>
          <p:cNvSpPr txBox="1">
            <a:spLocks noChangeArrowheads="1"/>
          </p:cNvSpPr>
          <p:nvPr/>
        </p:nvSpPr>
        <p:spPr bwMode="auto">
          <a:xfrm>
            <a:off x="381000" y="2063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Arial" panose="020B0604020202020204" pitchFamily="34" charset="0"/>
              </a:rPr>
              <a:t>%C</a:t>
            </a:r>
          </a:p>
        </p:txBody>
      </p:sp>
      <p:sp>
        <p:nvSpPr>
          <p:cNvPr id="33804" name="Text Box 12"/>
          <p:cNvSpPr txBox="1">
            <a:spLocks noChangeArrowheads="1"/>
          </p:cNvSpPr>
          <p:nvPr/>
        </p:nvSpPr>
        <p:spPr bwMode="auto">
          <a:xfrm>
            <a:off x="4648200" y="762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00FF"/>
                </a:solidFill>
              </a:rPr>
              <a:t>THẢO LUẬN NHÓM</a:t>
            </a:r>
          </a:p>
        </p:txBody>
      </p:sp>
      <p:sp>
        <p:nvSpPr>
          <p:cNvPr id="33805" name="Text Box 13"/>
          <p:cNvSpPr txBox="1">
            <a:spLocks noChangeArrowheads="1"/>
          </p:cNvSpPr>
          <p:nvPr/>
        </p:nvSpPr>
        <p:spPr bwMode="auto">
          <a:xfrm>
            <a:off x="4343400" y="2057400"/>
            <a:ext cx="39624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spcBef>
                <a:spcPct val="50000"/>
              </a:spcBef>
            </a:pPr>
            <a:r>
              <a:rPr lang="en-US" altLang="en-US" sz="2400" dirty="0" smtClean="0">
                <a:solidFill>
                  <a:srgbClr val="0000FF"/>
                </a:solidFill>
              </a:rPr>
              <a:t>1. </a:t>
            </a:r>
            <a:r>
              <a:rPr lang="en-US" altLang="en-US" sz="2400" dirty="0" err="1" smtClean="0">
                <a:solidFill>
                  <a:srgbClr val="0000FF"/>
                </a:solidFill>
              </a:rPr>
              <a:t>Nhận</a:t>
            </a:r>
            <a:r>
              <a:rPr lang="en-US" altLang="en-US" sz="2400" dirty="0" smtClean="0">
                <a:solidFill>
                  <a:srgbClr val="0000FF"/>
                </a:solidFill>
              </a:rPr>
              <a:t> </a:t>
            </a:r>
            <a:r>
              <a:rPr lang="en-US" altLang="en-US" sz="2400" dirty="0" err="1">
                <a:solidFill>
                  <a:srgbClr val="0000FF"/>
                </a:solidFill>
              </a:rPr>
              <a:t>xét</a:t>
            </a:r>
            <a:r>
              <a:rPr lang="en-US" altLang="en-US" sz="2400" dirty="0">
                <a:solidFill>
                  <a:srgbClr val="0000FF"/>
                </a:solidFill>
              </a:rPr>
              <a:t> </a:t>
            </a:r>
            <a:r>
              <a:rPr lang="en-US" altLang="en-US" sz="2400" dirty="0" err="1">
                <a:solidFill>
                  <a:srgbClr val="0000FF"/>
                </a:solidFill>
              </a:rPr>
              <a:t>về</a:t>
            </a:r>
            <a:r>
              <a:rPr lang="en-US" altLang="en-US" sz="2400" dirty="0">
                <a:solidFill>
                  <a:srgbClr val="0000FF"/>
                </a:solidFill>
              </a:rPr>
              <a:t> </a:t>
            </a:r>
            <a:r>
              <a:rPr lang="en-US" altLang="en-US" sz="2400" dirty="0" err="1">
                <a:solidFill>
                  <a:srgbClr val="0000FF"/>
                </a:solidFill>
              </a:rPr>
              <a:t>hàm</a:t>
            </a:r>
            <a:r>
              <a:rPr lang="en-US" altLang="en-US" sz="2400" dirty="0">
                <a:solidFill>
                  <a:srgbClr val="0000FF"/>
                </a:solidFill>
              </a:rPr>
              <a:t> </a:t>
            </a:r>
            <a:r>
              <a:rPr lang="en-US" altLang="en-US" sz="2400" dirty="0" err="1">
                <a:solidFill>
                  <a:srgbClr val="0000FF"/>
                </a:solidFill>
              </a:rPr>
              <a:t>lượng</a:t>
            </a:r>
            <a:r>
              <a:rPr lang="en-US" altLang="en-US" sz="2400" dirty="0">
                <a:solidFill>
                  <a:srgbClr val="0000FF"/>
                </a:solidFill>
              </a:rPr>
              <a:t> </a:t>
            </a:r>
            <a:r>
              <a:rPr lang="en-US" altLang="en-US" sz="2400" dirty="0" err="1">
                <a:solidFill>
                  <a:srgbClr val="0000FF"/>
                </a:solidFill>
              </a:rPr>
              <a:t>cacbon</a:t>
            </a:r>
            <a:r>
              <a:rPr lang="en-US" altLang="en-US" sz="2400" dirty="0">
                <a:solidFill>
                  <a:srgbClr val="0000FF"/>
                </a:solidFill>
              </a:rPr>
              <a:t> </a:t>
            </a:r>
            <a:r>
              <a:rPr lang="en-US" altLang="en-US" sz="2400" dirty="0" err="1">
                <a:solidFill>
                  <a:srgbClr val="0000FF"/>
                </a:solidFill>
              </a:rPr>
              <a:t>trong</a:t>
            </a:r>
            <a:r>
              <a:rPr lang="en-US" altLang="en-US" sz="2400" dirty="0">
                <a:solidFill>
                  <a:srgbClr val="0000FF"/>
                </a:solidFill>
              </a:rPr>
              <a:t> </a:t>
            </a:r>
            <a:r>
              <a:rPr lang="en-US" altLang="en-US" sz="2400" dirty="0" err="1">
                <a:solidFill>
                  <a:srgbClr val="0000FF"/>
                </a:solidFill>
              </a:rPr>
              <a:t>các</a:t>
            </a:r>
            <a:r>
              <a:rPr lang="en-US" altLang="en-US" sz="2400" dirty="0">
                <a:solidFill>
                  <a:srgbClr val="0000FF"/>
                </a:solidFill>
              </a:rPr>
              <a:t> </a:t>
            </a:r>
            <a:r>
              <a:rPr lang="en-US" altLang="en-US" sz="2400" dirty="0" err="1">
                <a:solidFill>
                  <a:srgbClr val="0000FF"/>
                </a:solidFill>
              </a:rPr>
              <a:t>loại</a:t>
            </a:r>
            <a:r>
              <a:rPr lang="en-US" altLang="en-US" sz="2400" dirty="0">
                <a:solidFill>
                  <a:srgbClr val="0000FF"/>
                </a:solidFill>
              </a:rPr>
              <a:t> than?</a:t>
            </a:r>
          </a:p>
        </p:txBody>
      </p:sp>
      <p:sp>
        <p:nvSpPr>
          <p:cNvPr id="33806" name="Text Box 14"/>
          <p:cNvSpPr txBox="1">
            <a:spLocks noChangeArrowheads="1"/>
          </p:cNvSpPr>
          <p:nvPr/>
        </p:nvSpPr>
        <p:spPr bwMode="auto">
          <a:xfrm>
            <a:off x="4343400" y="3048000"/>
            <a:ext cx="3995738"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spcBef>
                <a:spcPct val="50000"/>
              </a:spcBef>
            </a:pPr>
            <a:r>
              <a:rPr lang="en-US" altLang="en-US" sz="2400" dirty="0" smtClean="0">
                <a:solidFill>
                  <a:srgbClr val="0000FF"/>
                </a:solidFill>
              </a:rPr>
              <a:t>2. </a:t>
            </a:r>
            <a:r>
              <a:rPr lang="en-US" altLang="en-US" sz="2400" dirty="0" err="1">
                <a:solidFill>
                  <a:srgbClr val="0000FF"/>
                </a:solidFill>
              </a:rPr>
              <a:t>Nhận</a:t>
            </a:r>
            <a:r>
              <a:rPr lang="en-US" altLang="en-US" sz="2400" dirty="0">
                <a:solidFill>
                  <a:srgbClr val="0000FF"/>
                </a:solidFill>
              </a:rPr>
              <a:t> </a:t>
            </a:r>
            <a:r>
              <a:rPr lang="en-US" altLang="en-US" sz="2400" dirty="0" err="1">
                <a:solidFill>
                  <a:srgbClr val="0000FF"/>
                </a:solidFill>
              </a:rPr>
              <a:t>xét</a:t>
            </a:r>
            <a:r>
              <a:rPr lang="en-US" altLang="en-US" sz="2400" dirty="0">
                <a:solidFill>
                  <a:srgbClr val="0000FF"/>
                </a:solidFill>
              </a:rPr>
              <a:t> </a:t>
            </a:r>
            <a:r>
              <a:rPr lang="en-US" altLang="en-US" sz="2400" dirty="0" err="1">
                <a:solidFill>
                  <a:srgbClr val="0000FF"/>
                </a:solidFill>
              </a:rPr>
              <a:t>về</a:t>
            </a:r>
            <a:r>
              <a:rPr lang="en-US" altLang="en-US" sz="2400" dirty="0">
                <a:solidFill>
                  <a:srgbClr val="0000FF"/>
                </a:solidFill>
              </a:rPr>
              <a:t> </a:t>
            </a:r>
            <a:r>
              <a:rPr lang="en-US" altLang="en-US" sz="2400" dirty="0" err="1">
                <a:solidFill>
                  <a:srgbClr val="0000FF"/>
                </a:solidFill>
              </a:rPr>
              <a:t>năng</a:t>
            </a:r>
            <a:r>
              <a:rPr lang="en-US" altLang="en-US" sz="2400" dirty="0">
                <a:solidFill>
                  <a:srgbClr val="0000FF"/>
                </a:solidFill>
              </a:rPr>
              <a:t> </a:t>
            </a:r>
            <a:r>
              <a:rPr lang="en-US" altLang="en-US" sz="2400" dirty="0" err="1">
                <a:solidFill>
                  <a:srgbClr val="0000FF"/>
                </a:solidFill>
              </a:rPr>
              <a:t>suất</a:t>
            </a:r>
            <a:r>
              <a:rPr lang="en-US" altLang="en-US" sz="2400" dirty="0">
                <a:solidFill>
                  <a:srgbClr val="0000FF"/>
                </a:solidFill>
              </a:rPr>
              <a:t> </a:t>
            </a:r>
            <a:r>
              <a:rPr lang="en-US" altLang="en-US" sz="2400" dirty="0" err="1">
                <a:solidFill>
                  <a:srgbClr val="0000FF"/>
                </a:solidFill>
              </a:rPr>
              <a:t>tỏa</a:t>
            </a:r>
            <a:r>
              <a:rPr lang="en-US" altLang="en-US" sz="2400" dirty="0">
                <a:solidFill>
                  <a:srgbClr val="0000FF"/>
                </a:solidFill>
              </a:rPr>
              <a:t> </a:t>
            </a:r>
            <a:r>
              <a:rPr lang="en-US" altLang="en-US" sz="2400" dirty="0" err="1">
                <a:solidFill>
                  <a:srgbClr val="0000FF"/>
                </a:solidFill>
              </a:rPr>
              <a:t>nhiệt</a:t>
            </a:r>
            <a:r>
              <a:rPr lang="en-US" altLang="en-US" sz="2400" dirty="0">
                <a:solidFill>
                  <a:srgbClr val="0000FF"/>
                </a:solidFill>
              </a:rPr>
              <a:t> </a:t>
            </a:r>
            <a:r>
              <a:rPr lang="en-US" altLang="en-US" sz="2400" dirty="0" err="1">
                <a:solidFill>
                  <a:srgbClr val="0000FF"/>
                </a:solidFill>
              </a:rPr>
              <a:t>của</a:t>
            </a:r>
            <a:r>
              <a:rPr lang="en-US" altLang="en-US" sz="2400" dirty="0">
                <a:solidFill>
                  <a:srgbClr val="0000FF"/>
                </a:solidFill>
              </a:rPr>
              <a:t> </a:t>
            </a:r>
            <a:r>
              <a:rPr lang="en-US" altLang="en-US" sz="2400" dirty="0" err="1">
                <a:solidFill>
                  <a:srgbClr val="0000FF"/>
                </a:solidFill>
              </a:rPr>
              <a:t>một</a:t>
            </a:r>
            <a:r>
              <a:rPr lang="en-US" altLang="en-US" sz="2400" dirty="0">
                <a:solidFill>
                  <a:srgbClr val="0000FF"/>
                </a:solidFill>
              </a:rPr>
              <a:t> </a:t>
            </a:r>
            <a:r>
              <a:rPr lang="en-US" altLang="en-US" sz="2400" dirty="0" err="1">
                <a:solidFill>
                  <a:srgbClr val="0000FF"/>
                </a:solidFill>
              </a:rPr>
              <a:t>số</a:t>
            </a:r>
            <a:r>
              <a:rPr lang="en-US" altLang="en-US" sz="2400" dirty="0">
                <a:solidFill>
                  <a:srgbClr val="0000FF"/>
                </a:solidFill>
              </a:rPr>
              <a:t> </a:t>
            </a:r>
            <a:r>
              <a:rPr lang="en-US" altLang="en-US" sz="2400" dirty="0" err="1">
                <a:solidFill>
                  <a:srgbClr val="0000FF"/>
                </a:solidFill>
              </a:rPr>
              <a:t>loại</a:t>
            </a:r>
            <a:r>
              <a:rPr lang="en-US" altLang="en-US" sz="2400" dirty="0">
                <a:solidFill>
                  <a:srgbClr val="0000FF"/>
                </a:solidFill>
              </a:rPr>
              <a:t> </a:t>
            </a:r>
            <a:r>
              <a:rPr lang="en-US" altLang="en-US" sz="2400" dirty="0" err="1">
                <a:solidFill>
                  <a:srgbClr val="0000FF"/>
                </a:solidFill>
              </a:rPr>
              <a:t>nhiên</a:t>
            </a:r>
            <a:r>
              <a:rPr lang="en-US" altLang="en-US" sz="2400" dirty="0">
                <a:solidFill>
                  <a:srgbClr val="0000FF"/>
                </a:solidFill>
              </a:rPr>
              <a:t> </a:t>
            </a:r>
            <a:r>
              <a:rPr lang="en-US" altLang="en-US" sz="2400" dirty="0" err="1">
                <a:solidFill>
                  <a:srgbClr val="0000FF"/>
                </a:solidFill>
              </a:rPr>
              <a:t>liệu</a:t>
            </a:r>
            <a:r>
              <a:rPr lang="en-US" altLang="en-US" sz="2400" dirty="0">
                <a:solidFill>
                  <a:srgbClr val="0000FF"/>
                </a:solidFill>
              </a:rPr>
              <a:t> </a:t>
            </a:r>
            <a:r>
              <a:rPr lang="en-US" altLang="en-US" sz="2400" dirty="0" err="1">
                <a:solidFill>
                  <a:srgbClr val="0000FF"/>
                </a:solidFill>
              </a:rPr>
              <a:t>thông</a:t>
            </a:r>
            <a:r>
              <a:rPr lang="en-US" altLang="en-US" sz="2400" dirty="0">
                <a:solidFill>
                  <a:srgbClr val="0000FF"/>
                </a:solidFill>
              </a:rPr>
              <a:t> </a:t>
            </a:r>
            <a:r>
              <a:rPr lang="en-US" altLang="en-US" sz="2400" dirty="0" err="1">
                <a:solidFill>
                  <a:srgbClr val="0000FF"/>
                </a:solidFill>
              </a:rPr>
              <a:t>thường</a:t>
            </a:r>
            <a:r>
              <a:rPr lang="en-US" altLang="en-US" sz="2400" dirty="0">
                <a:solidFill>
                  <a:srgbClr val="0000FF"/>
                </a:solidFill>
              </a:rPr>
              <a:t>?</a:t>
            </a:r>
          </a:p>
        </p:txBody>
      </p:sp>
      <p:sp>
        <p:nvSpPr>
          <p:cNvPr id="33807" name="Text Box 15"/>
          <p:cNvSpPr txBox="1">
            <a:spLocks noChangeArrowheads="1"/>
          </p:cNvSpPr>
          <p:nvPr/>
        </p:nvSpPr>
        <p:spPr bwMode="auto">
          <a:xfrm>
            <a:off x="4267200" y="4419600"/>
            <a:ext cx="408622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spcBef>
                <a:spcPct val="50000"/>
              </a:spcBef>
            </a:pPr>
            <a:r>
              <a:rPr lang="en-US" altLang="en-US" sz="2400" dirty="0">
                <a:solidFill>
                  <a:srgbClr val="0000FF"/>
                </a:solidFill>
              </a:rPr>
              <a:t> </a:t>
            </a:r>
            <a:r>
              <a:rPr lang="en-US" altLang="en-US" sz="2400" dirty="0" smtClean="0">
                <a:solidFill>
                  <a:srgbClr val="0000FF"/>
                </a:solidFill>
              </a:rPr>
              <a:t>3. </a:t>
            </a:r>
            <a:r>
              <a:rPr lang="en-US" altLang="en-US" sz="2400" dirty="0" err="1">
                <a:solidFill>
                  <a:srgbClr val="0000FF"/>
                </a:solidFill>
              </a:rPr>
              <a:t>Nêu</a:t>
            </a:r>
            <a:r>
              <a:rPr lang="en-US" altLang="en-US" sz="2400" dirty="0">
                <a:solidFill>
                  <a:srgbClr val="0000FF"/>
                </a:solidFill>
              </a:rPr>
              <a:t> </a:t>
            </a:r>
            <a:r>
              <a:rPr lang="en-US" altLang="en-US" sz="2400" dirty="0" err="1">
                <a:solidFill>
                  <a:srgbClr val="0000FF"/>
                </a:solidFill>
              </a:rPr>
              <a:t>ứng</a:t>
            </a:r>
            <a:r>
              <a:rPr lang="en-US" altLang="en-US" sz="2400" dirty="0">
                <a:solidFill>
                  <a:srgbClr val="0000FF"/>
                </a:solidFill>
              </a:rPr>
              <a:t> </a:t>
            </a:r>
            <a:r>
              <a:rPr lang="en-US" altLang="en-US" sz="2400" dirty="0" err="1">
                <a:solidFill>
                  <a:srgbClr val="0000FF"/>
                </a:solidFill>
              </a:rPr>
              <a:t>dụng</a:t>
            </a:r>
            <a:r>
              <a:rPr lang="en-US" altLang="en-US" sz="2400" dirty="0">
                <a:solidFill>
                  <a:srgbClr val="0000FF"/>
                </a:solidFill>
              </a:rPr>
              <a:t> </a:t>
            </a:r>
            <a:r>
              <a:rPr lang="en-US" altLang="en-US" sz="2400" dirty="0" err="1">
                <a:solidFill>
                  <a:srgbClr val="0000FF"/>
                </a:solidFill>
              </a:rPr>
              <a:t>của</a:t>
            </a:r>
            <a:r>
              <a:rPr lang="en-US" altLang="en-US" sz="2400" dirty="0">
                <a:solidFill>
                  <a:srgbClr val="0000FF"/>
                </a:solidFill>
              </a:rPr>
              <a:t> </a:t>
            </a:r>
            <a:r>
              <a:rPr lang="en-US" altLang="en-US" sz="2400" dirty="0" err="1">
                <a:solidFill>
                  <a:srgbClr val="0000FF"/>
                </a:solidFill>
              </a:rPr>
              <a:t>từng</a:t>
            </a:r>
            <a:r>
              <a:rPr lang="en-US" altLang="en-US" sz="2400" dirty="0">
                <a:solidFill>
                  <a:srgbClr val="0000FF"/>
                </a:solidFill>
              </a:rPr>
              <a:t> </a:t>
            </a:r>
            <a:r>
              <a:rPr lang="en-US" altLang="en-US" sz="2400" dirty="0" err="1">
                <a:solidFill>
                  <a:srgbClr val="0000FF"/>
                </a:solidFill>
              </a:rPr>
              <a:t>loại</a:t>
            </a:r>
            <a:r>
              <a:rPr lang="en-US" altLang="en-US" sz="2400" dirty="0">
                <a:solidFill>
                  <a:srgbClr val="0000FF"/>
                </a:solidFill>
              </a:rPr>
              <a:t> </a:t>
            </a:r>
            <a:r>
              <a:rPr lang="en-US" altLang="en-US" sz="2400" dirty="0" err="1">
                <a:solidFill>
                  <a:srgbClr val="0000FF"/>
                </a:solidFill>
              </a:rPr>
              <a:t>nhiên</a:t>
            </a:r>
            <a:r>
              <a:rPr lang="en-US" altLang="en-US" sz="2400" dirty="0">
                <a:solidFill>
                  <a:srgbClr val="0000FF"/>
                </a:solidFill>
              </a:rPr>
              <a:t> </a:t>
            </a:r>
            <a:r>
              <a:rPr lang="en-US" altLang="en-US" sz="2400" dirty="0" err="1">
                <a:solidFill>
                  <a:srgbClr val="0000FF"/>
                </a:solidFill>
              </a:rPr>
              <a:t>liệu</a:t>
            </a:r>
            <a:r>
              <a:rPr lang="en-US" altLang="en-US" sz="2400" dirty="0">
                <a:solidFill>
                  <a:srgbClr val="0000FF"/>
                </a:solidFill>
              </a:rPr>
              <a:t> </a:t>
            </a:r>
            <a:r>
              <a:rPr lang="en-US" altLang="en-US" sz="2400" dirty="0" err="1">
                <a:solidFill>
                  <a:srgbClr val="0000FF"/>
                </a:solidFill>
              </a:rPr>
              <a:t>cụ</a:t>
            </a:r>
            <a:r>
              <a:rPr lang="en-US" altLang="en-US" sz="2400" dirty="0">
                <a:solidFill>
                  <a:srgbClr val="0000FF"/>
                </a:solidFill>
              </a:rPr>
              <a:t> </a:t>
            </a:r>
            <a:r>
              <a:rPr lang="en-US" altLang="en-US" sz="2400" dirty="0" err="1">
                <a:solidFill>
                  <a:srgbClr val="0000FF"/>
                </a:solidFill>
              </a:rPr>
              <a:t>thể</a:t>
            </a:r>
            <a:r>
              <a:rPr lang="en-US" altLang="en-US" sz="2400" dirty="0">
                <a:solidFill>
                  <a:srgbClr val="0000FF"/>
                </a:solidFill>
              </a:rPr>
              <a:t>?</a:t>
            </a:r>
          </a:p>
        </p:txBody>
      </p:sp>
    </p:spTree>
    <p:extLst>
      <p:ext uri="{BB962C8B-B14F-4D97-AF65-F5344CB8AC3E}">
        <p14:creationId xmlns:p14="http://schemas.microsoft.com/office/powerpoint/2010/main" val="1443960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04">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52" presetClass="entr" presetSubtype="0" fill="hold" grpId="0" nodeType="afterEffect">
                                  <p:stCondLst>
                                    <p:cond delay="0"/>
                                  </p:stCondLst>
                                  <p:childTnLst>
                                    <p:set>
                                      <p:cBhvr>
                                        <p:cTn id="9" dur="1" fill="hold">
                                          <p:stCondLst>
                                            <p:cond delay="0"/>
                                          </p:stCondLst>
                                        </p:cTn>
                                        <p:tgtEl>
                                          <p:spTgt spid="33794"/>
                                        </p:tgtEl>
                                        <p:attrNameLst>
                                          <p:attrName>style.visibility</p:attrName>
                                        </p:attrNameLst>
                                      </p:cBhvr>
                                      <p:to>
                                        <p:strVal val="visible"/>
                                      </p:to>
                                    </p:set>
                                    <p:animScale>
                                      <p:cBhvr>
                                        <p:cTn id="10" dur="1000" decel="50000" fill="hold">
                                          <p:stCondLst>
                                            <p:cond delay="0"/>
                                          </p:stCondLst>
                                        </p:cTn>
                                        <p:tgtEl>
                                          <p:spTgt spid="337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33794"/>
                                        </p:tgtEl>
                                        <p:attrNameLst>
                                          <p:attrName>ppt_x</p:attrName>
                                          <p:attrName>ppt_y</p:attrName>
                                        </p:attrNameLst>
                                      </p:cBhvr>
                                    </p:animMotion>
                                    <p:animEffect transition="in" filter="fade">
                                      <p:cBhvr>
                                        <p:cTn id="12" dur="1000"/>
                                        <p:tgtEl>
                                          <p:spTgt spid="33794"/>
                                        </p:tgtEl>
                                      </p:cBhvr>
                                    </p:animEffect>
                                  </p:childTnLst>
                                </p:cTn>
                              </p:par>
                            </p:childTnLst>
                          </p:cTn>
                        </p:par>
                        <p:par>
                          <p:cTn id="13" fill="hold" nodeType="afterGroup">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33800"/>
                                        </p:tgtEl>
                                        <p:attrNameLst>
                                          <p:attrName>style.visibility</p:attrName>
                                        </p:attrNameLst>
                                      </p:cBhvr>
                                      <p:to>
                                        <p:strVal val="visible"/>
                                      </p:to>
                                    </p:set>
                                    <p:anim calcmode="lin" valueType="num">
                                      <p:cBhvr>
                                        <p:cTn id="16" dur="500" fill="hold"/>
                                        <p:tgtEl>
                                          <p:spTgt spid="33800"/>
                                        </p:tgtEl>
                                        <p:attrNameLst>
                                          <p:attrName>ppt_w</p:attrName>
                                        </p:attrNameLst>
                                      </p:cBhvr>
                                      <p:tavLst>
                                        <p:tav tm="0">
                                          <p:val>
                                            <p:fltVal val="0"/>
                                          </p:val>
                                        </p:tav>
                                        <p:tav tm="100000">
                                          <p:val>
                                            <p:strVal val="#ppt_w"/>
                                          </p:val>
                                        </p:tav>
                                      </p:tavLst>
                                    </p:anim>
                                    <p:anim calcmode="lin" valueType="num">
                                      <p:cBhvr>
                                        <p:cTn id="17" dur="500" fill="hold"/>
                                        <p:tgtEl>
                                          <p:spTgt spid="33800"/>
                                        </p:tgtEl>
                                        <p:attrNameLst>
                                          <p:attrName>ppt_h</p:attrName>
                                        </p:attrNameLst>
                                      </p:cBhvr>
                                      <p:tavLst>
                                        <p:tav tm="0">
                                          <p:val>
                                            <p:fltVal val="0"/>
                                          </p:val>
                                        </p:tav>
                                        <p:tav tm="100000">
                                          <p:val>
                                            <p:strVal val="#ppt_h"/>
                                          </p:val>
                                        </p:tav>
                                      </p:tavLst>
                                    </p:anim>
                                    <p:animEffect transition="in" filter="fade">
                                      <p:cBhvr>
                                        <p:cTn id="18" dur="500"/>
                                        <p:tgtEl>
                                          <p:spTgt spid="33800"/>
                                        </p:tgtEl>
                                      </p:cBhvr>
                                    </p:animEffect>
                                  </p:childTnLst>
                                </p:cTn>
                              </p:par>
                              <p:par>
                                <p:cTn id="19" presetID="17" presetClass="entr" presetSubtype="10" fill="hold" grpId="0" nodeType="withEffect">
                                  <p:stCondLst>
                                    <p:cond delay="0"/>
                                  </p:stCondLst>
                                  <p:childTnLst>
                                    <p:set>
                                      <p:cBhvr>
                                        <p:cTn id="20" dur="1" fill="hold">
                                          <p:stCondLst>
                                            <p:cond delay="0"/>
                                          </p:stCondLst>
                                        </p:cTn>
                                        <p:tgtEl>
                                          <p:spTgt spid="33795"/>
                                        </p:tgtEl>
                                        <p:attrNameLst>
                                          <p:attrName>style.visibility</p:attrName>
                                        </p:attrNameLst>
                                      </p:cBhvr>
                                      <p:to>
                                        <p:strVal val="visible"/>
                                      </p:to>
                                    </p:set>
                                    <p:anim calcmode="lin" valueType="num">
                                      <p:cBhvr>
                                        <p:cTn id="21" dur="500" fill="hold"/>
                                        <p:tgtEl>
                                          <p:spTgt spid="33795"/>
                                        </p:tgtEl>
                                        <p:attrNameLst>
                                          <p:attrName>ppt_w</p:attrName>
                                        </p:attrNameLst>
                                      </p:cBhvr>
                                      <p:tavLst>
                                        <p:tav tm="0">
                                          <p:val>
                                            <p:fltVal val="0"/>
                                          </p:val>
                                        </p:tav>
                                        <p:tav tm="100000">
                                          <p:val>
                                            <p:strVal val="#ppt_w"/>
                                          </p:val>
                                        </p:tav>
                                      </p:tavLst>
                                    </p:anim>
                                    <p:anim calcmode="lin" valueType="num">
                                      <p:cBhvr>
                                        <p:cTn id="22" dur="500" fill="hold"/>
                                        <p:tgtEl>
                                          <p:spTgt spid="33795"/>
                                        </p:tgtEl>
                                        <p:attrNameLst>
                                          <p:attrName>ppt_h</p:attrName>
                                        </p:attrNameLst>
                                      </p:cBhvr>
                                      <p:tavLst>
                                        <p:tav tm="0">
                                          <p:val>
                                            <p:strVal val="#ppt_h"/>
                                          </p:val>
                                        </p:tav>
                                        <p:tav tm="100000">
                                          <p:val>
                                            <p:strVal val="#ppt_h"/>
                                          </p:val>
                                        </p:tav>
                                      </p:tavLst>
                                    </p:anim>
                                  </p:childTnLst>
                                </p:cTn>
                              </p:par>
                              <p:par>
                                <p:cTn id="23" presetID="53" presetClass="entr" presetSubtype="0" fill="hold" grpId="0" nodeType="withEffect">
                                  <p:stCondLst>
                                    <p:cond delay="0"/>
                                  </p:stCondLst>
                                  <p:childTnLst>
                                    <p:set>
                                      <p:cBhvr>
                                        <p:cTn id="24" dur="1" fill="hold">
                                          <p:stCondLst>
                                            <p:cond delay="0"/>
                                          </p:stCondLst>
                                        </p:cTn>
                                        <p:tgtEl>
                                          <p:spTgt spid="33797"/>
                                        </p:tgtEl>
                                        <p:attrNameLst>
                                          <p:attrName>style.visibility</p:attrName>
                                        </p:attrNameLst>
                                      </p:cBhvr>
                                      <p:to>
                                        <p:strVal val="visible"/>
                                      </p:to>
                                    </p:set>
                                    <p:anim calcmode="lin" valueType="num">
                                      <p:cBhvr>
                                        <p:cTn id="25" dur="500" fill="hold"/>
                                        <p:tgtEl>
                                          <p:spTgt spid="33797"/>
                                        </p:tgtEl>
                                        <p:attrNameLst>
                                          <p:attrName>ppt_w</p:attrName>
                                        </p:attrNameLst>
                                      </p:cBhvr>
                                      <p:tavLst>
                                        <p:tav tm="0">
                                          <p:val>
                                            <p:fltVal val="0"/>
                                          </p:val>
                                        </p:tav>
                                        <p:tav tm="100000">
                                          <p:val>
                                            <p:strVal val="#ppt_w"/>
                                          </p:val>
                                        </p:tav>
                                      </p:tavLst>
                                    </p:anim>
                                    <p:anim calcmode="lin" valueType="num">
                                      <p:cBhvr>
                                        <p:cTn id="26" dur="500" fill="hold"/>
                                        <p:tgtEl>
                                          <p:spTgt spid="33797"/>
                                        </p:tgtEl>
                                        <p:attrNameLst>
                                          <p:attrName>ppt_h</p:attrName>
                                        </p:attrNameLst>
                                      </p:cBhvr>
                                      <p:tavLst>
                                        <p:tav tm="0">
                                          <p:val>
                                            <p:fltVal val="0"/>
                                          </p:val>
                                        </p:tav>
                                        <p:tav tm="100000">
                                          <p:val>
                                            <p:strVal val="#ppt_h"/>
                                          </p:val>
                                        </p:tav>
                                      </p:tavLst>
                                    </p:anim>
                                    <p:animEffect transition="in" filter="fade">
                                      <p:cBhvr>
                                        <p:cTn id="27" dur="500"/>
                                        <p:tgtEl>
                                          <p:spTgt spid="337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nodePh="1">
                                  <p:stCondLst>
                                    <p:cond delay="0"/>
                                  </p:stCondLst>
                                  <p:endCondLst>
                                    <p:cond evt="begin" delay="0">
                                      <p:tn val="30"/>
                                    </p:cond>
                                  </p:endCondLst>
                                  <p:childTnLst>
                                    <p:set>
                                      <p:cBhvr>
                                        <p:cTn id="31" dur="1" fill="hold">
                                          <p:stCondLst>
                                            <p:cond delay="0"/>
                                          </p:stCondLst>
                                        </p:cTn>
                                        <p:tgtEl>
                                          <p:spTgt spid="33799">
                                            <p:txEl>
                                              <p:pRg st="0" end="0"/>
                                            </p:txEl>
                                          </p:spTgt>
                                        </p:tgtEl>
                                        <p:attrNameLst>
                                          <p:attrName>style.visibility</p:attrName>
                                        </p:attrNameLst>
                                      </p:cBhvr>
                                      <p:to>
                                        <p:strVal val="visible"/>
                                      </p:to>
                                    </p:set>
                                    <p:anim calcmode="lin" valueType="num">
                                      <p:cBhvr>
                                        <p:cTn id="32" dur="500" fill="hold"/>
                                        <p:tgtEl>
                                          <p:spTgt spid="33799">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3799">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3799">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nodeType="clickEffect">
                                  <p:stCondLst>
                                    <p:cond delay="0"/>
                                  </p:stCondLst>
                                  <p:childTnLst>
                                    <p:set>
                                      <p:cBhvr>
                                        <p:cTn id="38" dur="1" fill="hold">
                                          <p:stCondLst>
                                            <p:cond delay="0"/>
                                          </p:stCondLst>
                                        </p:cTn>
                                        <p:tgtEl>
                                          <p:spTgt spid="33805">
                                            <p:txEl>
                                              <p:pRg st="0" end="0"/>
                                            </p:txEl>
                                          </p:spTgt>
                                        </p:tgtEl>
                                        <p:attrNameLst>
                                          <p:attrName>style.visibility</p:attrName>
                                        </p:attrNameLst>
                                      </p:cBhvr>
                                      <p:to>
                                        <p:strVal val="visible"/>
                                      </p:to>
                                    </p:set>
                                    <p:animEffect transition="in" filter="diamond(in)">
                                      <p:cBhvr>
                                        <p:cTn id="39" dur="2000"/>
                                        <p:tgtEl>
                                          <p:spTgt spid="33805">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nodeType="clickEffect">
                                  <p:stCondLst>
                                    <p:cond delay="0"/>
                                  </p:stCondLst>
                                  <p:childTnLst>
                                    <p:set>
                                      <p:cBhvr>
                                        <p:cTn id="43" dur="1" fill="hold">
                                          <p:stCondLst>
                                            <p:cond delay="0"/>
                                          </p:stCondLst>
                                        </p:cTn>
                                        <p:tgtEl>
                                          <p:spTgt spid="33806">
                                            <p:txEl>
                                              <p:pRg st="0" end="0"/>
                                            </p:txEl>
                                          </p:spTgt>
                                        </p:tgtEl>
                                        <p:attrNameLst>
                                          <p:attrName>style.visibility</p:attrName>
                                        </p:attrNameLst>
                                      </p:cBhvr>
                                      <p:to>
                                        <p:strVal val="visible"/>
                                      </p:to>
                                    </p:set>
                                    <p:animEffect transition="in" filter="diamond(in)">
                                      <p:cBhvr>
                                        <p:cTn id="44" dur="2000"/>
                                        <p:tgtEl>
                                          <p:spTgt spid="33806">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33807">
                                            <p:txEl>
                                              <p:pRg st="0" end="0"/>
                                            </p:txEl>
                                          </p:spTgt>
                                        </p:tgtEl>
                                        <p:attrNameLst>
                                          <p:attrName>style.visibility</p:attrName>
                                        </p:attrNameLst>
                                      </p:cBhvr>
                                      <p:to>
                                        <p:strVal val="visible"/>
                                      </p:to>
                                    </p:set>
                                    <p:animEffect transition="in" filter="box(in)">
                                      <p:cBhvr>
                                        <p:cTn id="49" dur="500"/>
                                        <p:tgtEl>
                                          <p:spTgt spid="338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3794" grpId="0"/>
      <p:bldOleChart spid="33795" grpId="0"/>
      <p:bldP spid="33797" grpId="0" animBg="1"/>
      <p:bldP spid="3380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1398</TotalTime>
  <Words>1094</Words>
  <Application>Microsoft Office PowerPoint</Application>
  <PresentationFormat>On-screen Show (4:3)</PresentationFormat>
  <Paragraphs>235</Paragraphs>
  <Slides>26</Slides>
  <Notes>0</Notes>
  <HiddenSlides>0</HiddenSlides>
  <MMClips>3</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Times New Roman</vt:lpstr>
      <vt:lpstr>VNI-Times</vt:lpstr>
      <vt:lpstr>Webdings</vt:lpstr>
      <vt:lpstr>Office Theme</vt:lpstr>
      <vt:lpstr>Chart</vt:lpstr>
      <vt:lpstr>PowerPoint Presentation</vt:lpstr>
      <vt:lpstr>PowerPoint Presentation</vt:lpstr>
      <vt:lpstr>MỤC TIÊU BÀI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Black Edition - tum0r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CO GANG</cp:lastModifiedBy>
  <cp:revision>81</cp:revision>
  <dcterms:created xsi:type="dcterms:W3CDTF">2013-02-28T13:11:44Z</dcterms:created>
  <dcterms:modified xsi:type="dcterms:W3CDTF">2023-03-02T13:54:00Z</dcterms:modified>
</cp:coreProperties>
</file>