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Override3.xml" ContentType="application/vnd.openxmlformats-officedocument.themeOverr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ppt/tags/tag34.xml" ContentType="application/vnd.openxmlformats-officedocument.presentationml.tags+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417" r:id="rId2"/>
    <p:sldId id="415" r:id="rId3"/>
    <p:sldId id="418" r:id="rId4"/>
    <p:sldId id="419" r:id="rId5"/>
    <p:sldId id="603" r:id="rId6"/>
    <p:sldId id="370" r:id="rId7"/>
    <p:sldId id="422" r:id="rId8"/>
    <p:sldId id="428" r:id="rId9"/>
    <p:sldId id="431" r:id="rId10"/>
    <p:sldId id="432" r:id="rId11"/>
    <p:sldId id="1277" r:id="rId12"/>
    <p:sldId id="434" r:id="rId13"/>
    <p:sldId id="435" r:id="rId14"/>
    <p:sldId id="436" r:id="rId15"/>
    <p:sldId id="437" r:id="rId16"/>
    <p:sldId id="1283" r:id="rId17"/>
    <p:sldId id="529" r:id="rId18"/>
    <p:sldId id="1281" r:id="rId19"/>
    <p:sldId id="1286" r:id="rId20"/>
    <p:sldId id="1284" r:id="rId21"/>
    <p:sldId id="1287" r:id="rId22"/>
    <p:sldId id="1285" r:id="rId23"/>
    <p:sldId id="1289" r:id="rId24"/>
    <p:sldId id="1288" r:id="rId25"/>
    <p:sldId id="1290" r:id="rId26"/>
    <p:sldId id="1292" r:id="rId27"/>
    <p:sldId id="1293" r:id="rId28"/>
    <p:sldId id="1291" r:id="rId29"/>
    <p:sldId id="318" r:id="rId30"/>
  </p:sldIdLst>
  <p:sldSz cx="9144000" cy="5143500" type="screen16x9"/>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77A"/>
    <a:srgbClr val="007600"/>
    <a:srgbClr val="021381"/>
    <a:srgbClr val="CA6F01"/>
    <a:srgbClr val="1A56D3"/>
    <a:srgbClr val="99CC00"/>
    <a:srgbClr val="50C81E"/>
    <a:srgbClr val="5E3406"/>
    <a:srgbClr val="640007"/>
    <a:srgbClr val="3EA3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4" autoAdjust="0"/>
    <p:restoredTop sz="94660" autoAdjust="0"/>
  </p:normalViewPr>
  <p:slideViewPr>
    <p:cSldViewPr>
      <p:cViewPr>
        <p:scale>
          <a:sx n="105" d="100"/>
          <a:sy n="105" d="100"/>
        </p:scale>
        <p:origin x="-180" y="10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86" d="100"/>
        <a:sy n="186"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2023/1/5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2023/1/5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1652095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96C9ECDE-F88C-48CF-9D13-2DBE889E7255}" type="slidenum">
              <a:rPr lang="zh-CN" altLang="en-US" sz="1200">
                <a:latin typeface="Calibri" pitchFamily="34" charset="0"/>
                <a:ea typeface="宋体" pitchFamily="2" charset="-122"/>
              </a:rPr>
              <a:pPr defTabSz="966788" fontAlgn="base">
                <a:spcBef>
                  <a:spcPct val="0"/>
                </a:spcBef>
                <a:spcAft>
                  <a:spcPct val="0"/>
                </a:spcAft>
              </a:pPr>
              <a:t>17</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490394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defTabSz="966788" fontAlgn="base">
              <a:spcBef>
                <a:spcPct val="0"/>
              </a:spcBef>
              <a:spcAft>
                <a:spcPct val="0"/>
              </a:spcAft>
            </a:pPr>
            <a:fld id="{96C9ECDE-F88C-48CF-9D13-2DBE889E7255}" type="slidenum">
              <a:rPr lang="zh-CN" altLang="en-US" sz="1200">
                <a:latin typeface="Calibri" pitchFamily="34" charset="0"/>
                <a:ea typeface="宋体" pitchFamily="2" charset="-122"/>
              </a:rPr>
              <a:pPr defTabSz="966788" fontAlgn="base">
                <a:spcBef>
                  <a:spcPct val="0"/>
                </a:spcBef>
                <a:spcAft>
                  <a:spcPct val="0"/>
                </a:spcAft>
              </a:pPr>
              <a:t>25</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525502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717168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29</a:t>
            </a:fld>
            <a:endParaRPr lang="zh-CN" altLang="en-US"/>
          </a:p>
        </p:txBody>
      </p:sp>
    </p:spTree>
    <p:extLst>
      <p:ext uri="{BB962C8B-B14F-4D97-AF65-F5344CB8AC3E}">
        <p14:creationId xmlns:p14="http://schemas.microsoft.com/office/powerpoint/2010/main" val="3693893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9" name="组合 8"/>
          <p:cNvGrpSpPr/>
          <p:nvPr userDrawn="1"/>
        </p:nvGrpSpPr>
        <p:grpSpPr>
          <a:xfrm>
            <a:off x="0" y="0"/>
            <a:ext cx="9144000" cy="5141214"/>
            <a:chOff x="0" y="0"/>
            <a:chExt cx="9144000" cy="5141214"/>
          </a:xfrm>
        </p:grpSpPr>
        <p:pic>
          <p:nvPicPr>
            <p:cNvPr id="10" name="图片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286"/>
              <a:ext cx="9144000" cy="5138928"/>
            </a:xfrm>
            <a:prstGeom prst="rect">
              <a:avLst/>
            </a:prstGeom>
          </p:spPr>
        </p:pic>
        <p:sp>
          <p:nvSpPr>
            <p:cNvPr id="11" name="矩形 10"/>
            <p:cNvSpPr/>
            <p:nvPr/>
          </p:nvSpPr>
          <p:spPr>
            <a:xfrm>
              <a:off x="0" y="0"/>
              <a:ext cx="9144000" cy="28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3" name="图片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510326">
            <a:off x="5498336" y="-441049"/>
            <a:ext cx="3847379" cy="2400420"/>
          </a:xfrm>
          <a:prstGeom prst="rect">
            <a:avLst/>
          </a:prstGeom>
        </p:spPr>
      </p:pic>
    </p:spTree>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91FD98-34FE-4F50-BF5D-8EF7C19B916F}" type="datetimeFigureOut">
              <a:rPr lang="en-US" smtClean="0"/>
              <a:pPr/>
              <a:t>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602857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8687802"/>
      </p:ext>
    </p:extLst>
  </p:cSld>
  <p:clrMapOvr>
    <a:masterClrMapping/>
  </p:clrMapOvr>
  <p:transition spd="med" advClick="0" advTm="3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114887"/>
      </p:ext>
    </p:extLst>
  </p:cSld>
  <p:clrMapOvr>
    <a:masterClrMapping/>
  </p:clrMapOvr>
  <p:transition spd="slow"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5121283"/>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48387156"/>
      </p:ext>
    </p:extLst>
  </p:cSld>
  <p:clrMapOvr>
    <a:masterClrMapping/>
  </p:clrMapOvr>
  <p:transition spd="slow"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19929218"/>
      </p:ext>
    </p:extLst>
  </p:cSld>
  <p:clrMapOvr>
    <a:masterClrMapping/>
  </p:clrMapOvr>
  <p:transition spd="slow"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矩形 6"/>
          <p:cNvSpPr/>
          <p:nvPr userDrawn="1"/>
        </p:nvSpPr>
        <p:spPr>
          <a:xfrm>
            <a:off x="6948264" y="4011910"/>
            <a:ext cx="775136"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精美</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课件：</a:t>
            </a:r>
            <a:r>
              <a:rPr kumimoji="0" lang="en-US" altLang="zh-CN" sz="100" b="0" i="0" u="none" strike="noStrike" kern="0" cap="none" spc="0" normalizeH="0" baseline="0" noProof="0" dirty="0">
                <a:ln>
                  <a:noFill/>
                </a:ln>
                <a:solidFill>
                  <a:prstClr val="white"/>
                </a:solidFill>
                <a:effectLst/>
                <a:uLnTx/>
                <a:uFillTx/>
              </a:rPr>
              <a:t>www.1ppt.com/kejian/             </a:t>
            </a: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工作总结</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www.1ppt.com/xiazai/zongjie/ </a:t>
            </a:r>
            <a:r>
              <a:rPr kumimoji="0" lang="zh-CN" altLang="en-US" sz="100" b="0" i="0" u="none" strike="noStrike" kern="0" cap="none" spc="0" normalizeH="0" baseline="0" noProof="0" dirty="0">
                <a:ln>
                  <a:noFill/>
                </a:ln>
                <a:solidFill>
                  <a:prstClr val="white"/>
                </a:solidFill>
                <a:effectLst/>
                <a:uLnTx/>
                <a:uFillTx/>
              </a:rPr>
              <a:t>工作计划：</a:t>
            </a:r>
            <a:r>
              <a:rPr kumimoji="0" lang="en-US" altLang="zh-CN" sz="100" b="0" i="0" u="none" strike="noStrike" kern="0" cap="none" spc="0" normalizeH="0" baseline="0" noProof="0" dirty="0">
                <a:ln>
                  <a:noFill/>
                </a:ln>
                <a:solidFill>
                  <a:prstClr val="white"/>
                </a:solidFill>
                <a:effectLst/>
                <a:uLnTx/>
                <a:uFillTx/>
              </a:rPr>
              <a:t>www.1ppt.com/xiazai/jihua/</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商务</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www.1ppt.com/moban/shangwu/  </a:t>
            </a:r>
            <a:r>
              <a:rPr kumimoji="0" lang="zh-CN" altLang="en-US" sz="100" b="0" i="0" u="none" strike="noStrike" kern="0" cap="none" spc="0" normalizeH="0" baseline="0" noProof="0" dirty="0">
                <a:ln>
                  <a:noFill/>
                </a:ln>
                <a:solidFill>
                  <a:prstClr val="white"/>
                </a:solidFill>
                <a:effectLst/>
                <a:uLnTx/>
                <a:uFillTx/>
              </a:rPr>
              <a:t>个人简历</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www.1ppt.com/xiazai/jianli/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prstClr val="white"/>
                </a:solidFill>
                <a:effectLst/>
                <a:uLnTx/>
                <a:uFillTx/>
              </a:rPr>
              <a:t>毕业答辩</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www.1ppt.com/xiazai/dabian/  </a:t>
            </a:r>
            <a:r>
              <a:rPr kumimoji="0" lang="zh-CN" altLang="en-US" sz="100" b="0" i="0" u="none" strike="noStrike" kern="0" cap="none" spc="0" normalizeH="0" baseline="0" noProof="0" dirty="0">
                <a:ln>
                  <a:noFill/>
                </a:ln>
                <a:solidFill>
                  <a:prstClr val="white"/>
                </a:solidFill>
                <a:effectLst/>
                <a:uLnTx/>
                <a:uFillTx/>
              </a:rPr>
              <a:t>工作汇报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a:t>
            </a:r>
            <a:r>
              <a:rPr kumimoji="0" lang="en-US" altLang="zh-CN" sz="100" b="0" i="0" u="none" strike="noStrike" kern="0" cap="none" spc="0" normalizeH="0" baseline="0" noProof="0" dirty="0">
                <a:ln>
                  <a:noFill/>
                </a:ln>
                <a:solidFill>
                  <a:prstClr val="white"/>
                </a:solidFill>
                <a:effectLst/>
                <a:uLnTx/>
                <a:uFillTx/>
              </a:rPr>
              <a:t>www.1ppt.com/xiazai/huibao/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white"/>
                </a:solidFill>
                <a:effectLst/>
                <a:uLnTx/>
                <a:uFillTx/>
              </a:rPr>
              <a:t> </a:t>
            </a:r>
          </a:p>
        </p:txBody>
      </p:sp>
    </p:spTree>
    <p:extLst>
      <p:ext uri="{BB962C8B-B14F-4D97-AF65-F5344CB8AC3E}">
        <p14:creationId xmlns:p14="http://schemas.microsoft.com/office/powerpoint/2010/main" val="3315889083"/>
      </p:ext>
    </p:extLst>
  </p:cSld>
  <p:clrMapOvr>
    <a:masterClrMapping/>
  </p:clrMapOvr>
  <p:transition spd="slow" advTm="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81485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2023/1/5</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62" r:id="rId5"/>
    <p:sldLayoutId id="2147483663" r:id="rId6"/>
    <p:sldLayoutId id="2147483664" r:id="rId7"/>
    <p:sldLayoutId id="2147483655" r:id="rId8"/>
    <p:sldLayoutId id="2147483665" r:id="rId9"/>
    <p:sldLayoutId id="2147483666" r:id="rId10"/>
    <p:sldLayoutId id="2147483667" r:id="rId11"/>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fif"/><Relationship Id="rId4" Type="http://schemas.openxmlformats.org/officeDocument/2006/relationships/image" Target="../media/image1.jpe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32.png"/><Relationship Id="rId12"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28.png"/><Relationship Id="rId5" Type="http://schemas.openxmlformats.org/officeDocument/2006/relationships/image" Target="../media/image30.png"/><Relationship Id="rId10"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9.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slideLayout" Target="../slideLayouts/slideLayout2.xml"/><Relationship Id="rId7" Type="http://schemas.openxmlformats.org/officeDocument/2006/relationships/image" Target="../media/image42.jp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41.png"/><Relationship Id="rId5" Type="http://schemas.openxmlformats.org/officeDocument/2006/relationships/image" Target="../media/image15.png"/><Relationship Id="rId4" Type="http://schemas.openxmlformats.org/officeDocument/2006/relationships/image" Target="../media/image14.jp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15.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14.jpg"/><Relationship Id="rId17" Type="http://schemas.openxmlformats.org/officeDocument/2006/relationships/image" Target="../media/image48.png"/><Relationship Id="rId2" Type="http://schemas.openxmlformats.org/officeDocument/2006/relationships/tags" Target="../tags/tag8.xml"/><Relationship Id="rId16" Type="http://schemas.openxmlformats.org/officeDocument/2006/relationships/image" Target="../media/image47.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notesSlide" Target="../notesSlides/notesSlide2.xml"/><Relationship Id="rId5" Type="http://schemas.openxmlformats.org/officeDocument/2006/relationships/tags" Target="../tags/tag11.xml"/><Relationship Id="rId15" Type="http://schemas.openxmlformats.org/officeDocument/2006/relationships/image" Target="../media/image46.png"/><Relationship Id="rId10" Type="http://schemas.openxmlformats.org/officeDocument/2006/relationships/slideLayout" Target="../slideLayouts/slideLayout11.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tags" Target="../tags/tag18.xml"/><Relationship Id="rId7" Type="http://schemas.openxmlformats.org/officeDocument/2006/relationships/image" Target="../media/image49.jp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slideLayout" Target="../slideLayouts/slideLayout10.xml"/><Relationship Id="rId9" Type="http://schemas.openxmlformats.org/officeDocument/2006/relationships/image" Target="../media/image51.jpe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53.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52.png"/><Relationship Id="rId5" Type="http://schemas.openxmlformats.org/officeDocument/2006/relationships/image" Target="../media/image15.png"/><Relationship Id="rId10" Type="http://schemas.openxmlformats.org/officeDocument/2006/relationships/image" Target="../media/image56.gif"/><Relationship Id="rId4" Type="http://schemas.openxmlformats.org/officeDocument/2006/relationships/image" Target="../media/image14.jpg"/><Relationship Id="rId9"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slideLayout" Target="../slideLayouts/slideLayout2.xml"/><Relationship Id="rId7" Type="http://schemas.openxmlformats.org/officeDocument/2006/relationships/image" Target="../media/image58.jp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57.png"/><Relationship Id="rId5" Type="http://schemas.openxmlformats.org/officeDocument/2006/relationships/image" Target="../media/image15.pn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2.jp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5.png"/><Relationship Id="rId5" Type="http://schemas.openxmlformats.org/officeDocument/2006/relationships/image" Target="../media/image61.png"/><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image" Target="../media/image15.png"/><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image" Target="../media/image14.jpg"/><Relationship Id="rId17" Type="http://schemas.openxmlformats.org/officeDocument/2006/relationships/image" Target="../media/image48.png"/><Relationship Id="rId2" Type="http://schemas.openxmlformats.org/officeDocument/2006/relationships/tags" Target="../tags/tag26.xml"/><Relationship Id="rId16" Type="http://schemas.openxmlformats.org/officeDocument/2006/relationships/image" Target="../media/image47.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notesSlide" Target="../notesSlides/notesSlide3.xml"/><Relationship Id="rId5" Type="http://schemas.openxmlformats.org/officeDocument/2006/relationships/tags" Target="../tags/tag29.xml"/><Relationship Id="rId15" Type="http://schemas.openxmlformats.org/officeDocument/2006/relationships/image" Target="../media/image46.png"/><Relationship Id="rId10" Type="http://schemas.openxmlformats.org/officeDocument/2006/relationships/slideLayout" Target="../slideLayouts/slideLayout11.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65.png"/><Relationship Id="rId5" Type="http://schemas.openxmlformats.org/officeDocument/2006/relationships/image" Target="../media/image22.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65.png"/><Relationship Id="rId5" Type="http://schemas.openxmlformats.org/officeDocument/2006/relationships/image" Target="../media/image2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69.gif"/><Relationship Id="rId5" Type="http://schemas.openxmlformats.org/officeDocument/2006/relationships/image" Target="../media/image4.pn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7.jfif"/><Relationship Id="rId3" Type="http://schemas.openxmlformats.org/officeDocument/2006/relationships/tags" Target="../tags/tag4.xml"/><Relationship Id="rId7" Type="http://schemas.openxmlformats.org/officeDocument/2006/relationships/image" Target="../media/image16.jp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slideLayout" Target="../slideLayouts/slideLayout10.xml"/><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3.gi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0" y="0"/>
            <a:ext cx="9144000" cy="5141214"/>
            <a:chOff x="0" y="0"/>
            <a:chExt cx="9144000" cy="5141214"/>
          </a:xfrm>
        </p:grpSpPr>
        <p:pic>
          <p:nvPicPr>
            <p:cNvPr id="3" name="图片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286"/>
              <a:ext cx="9144000" cy="5138928"/>
            </a:xfrm>
            <a:prstGeom prst="rect">
              <a:avLst/>
            </a:prstGeom>
          </p:spPr>
        </p:pic>
        <p:sp>
          <p:nvSpPr>
            <p:cNvPr id="5" name="矩形 4"/>
            <p:cNvSpPr/>
            <p:nvPr/>
          </p:nvSpPr>
          <p:spPr>
            <a:xfrm>
              <a:off x="0" y="0"/>
              <a:ext cx="9144000" cy="28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2771800" y="-638074"/>
            <a:ext cx="6666822" cy="2754135"/>
            <a:chOff x="2630597" y="-722194"/>
            <a:chExt cx="6666822" cy="2754135"/>
          </a:xfrm>
        </p:grpSpPr>
        <p:pic>
          <p:nvPicPr>
            <p:cNvPr id="7" name="图片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510326">
              <a:off x="5450040" y="-368479"/>
              <a:ext cx="3847379" cy="2400420"/>
            </a:xfrm>
            <a:prstGeom prst="rect">
              <a:avLst/>
            </a:prstGeom>
          </p:spPr>
        </p:pic>
        <p:pic>
          <p:nvPicPr>
            <p:cNvPr id="19" name="图片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034392">
              <a:off x="2630597" y="-722194"/>
              <a:ext cx="3847379" cy="2400420"/>
            </a:xfrm>
            <a:prstGeom prst="rect">
              <a:avLst/>
            </a:prstGeom>
          </p:spPr>
        </p:pic>
      </p:grpSp>
      <p:pic>
        <p:nvPicPr>
          <p:cNvPr id="25" name="Picture 24">
            <a:extLst>
              <a:ext uri="{FF2B5EF4-FFF2-40B4-BE49-F238E27FC236}">
                <a16:creationId xmlns:a16="http://schemas.microsoft.com/office/drawing/2014/main" xmlns="" id="{75549210-E098-4C8F-A7A4-5B3451634184}"/>
              </a:ext>
            </a:extLst>
          </p:cNvPr>
          <p:cNvPicPr>
            <a:picLocks noChangeAspect="1"/>
          </p:cNvPicPr>
          <p:nvPr/>
        </p:nvPicPr>
        <p:blipFill>
          <a:blip r:embed="rId7">
            <a:extLst>
              <a:ext uri="{28A0092B-C50C-407E-A947-70E740481C1C}">
                <a14:useLocalDpi xmlns:a14="http://schemas.microsoft.com/office/drawing/2010/main" val="0"/>
              </a:ext>
            </a:extLst>
          </a:blip>
          <a:srcRect l="30339" t="38760" r="14758" b="51936"/>
          <a:stretch>
            <a:fillRect/>
          </a:stretch>
        </p:blipFill>
        <p:spPr>
          <a:xfrm>
            <a:off x="1586066" y="3021647"/>
            <a:ext cx="5722238" cy="507578"/>
          </a:xfrm>
          <a:custGeom>
            <a:avLst/>
            <a:gdLst/>
            <a:ahLst/>
            <a:cxnLst/>
            <a:rect l="l" t="t" r="r" b="b"/>
            <a:pathLst>
              <a:path w="3346856" h="296875">
                <a:moveTo>
                  <a:pt x="3029026" y="166116"/>
                </a:moveTo>
                <a:lnTo>
                  <a:pt x="3016834" y="206654"/>
                </a:lnTo>
                <a:lnTo>
                  <a:pt x="3040304" y="206654"/>
                </a:lnTo>
                <a:close/>
                <a:moveTo>
                  <a:pt x="75286" y="130149"/>
                </a:moveTo>
                <a:lnTo>
                  <a:pt x="75286" y="176174"/>
                </a:lnTo>
                <a:lnTo>
                  <a:pt x="106680" y="176174"/>
                </a:lnTo>
                <a:lnTo>
                  <a:pt x="106680" y="211836"/>
                </a:lnTo>
                <a:lnTo>
                  <a:pt x="75286" y="211836"/>
                </a:lnTo>
                <a:lnTo>
                  <a:pt x="75286" y="256641"/>
                </a:lnTo>
                <a:lnTo>
                  <a:pt x="90221" y="256641"/>
                </a:lnTo>
                <a:cubicBezTo>
                  <a:pt x="105258" y="256641"/>
                  <a:pt x="115672" y="251511"/>
                  <a:pt x="121463" y="241249"/>
                </a:cubicBezTo>
                <a:cubicBezTo>
                  <a:pt x="127254" y="230987"/>
                  <a:pt x="130150" y="215290"/>
                  <a:pt x="130150" y="194157"/>
                </a:cubicBezTo>
                <a:cubicBezTo>
                  <a:pt x="130150" y="172415"/>
                  <a:pt x="127254" y="156311"/>
                  <a:pt x="121463" y="145847"/>
                </a:cubicBezTo>
                <a:cubicBezTo>
                  <a:pt x="115672" y="135382"/>
                  <a:pt x="105258" y="130149"/>
                  <a:pt x="90221" y="130149"/>
                </a:cubicBezTo>
                <a:close/>
                <a:moveTo>
                  <a:pt x="1631061" y="125882"/>
                </a:moveTo>
                <a:cubicBezTo>
                  <a:pt x="1620698" y="125882"/>
                  <a:pt x="1612519" y="128067"/>
                  <a:pt x="1606525" y="132435"/>
                </a:cubicBezTo>
                <a:cubicBezTo>
                  <a:pt x="1600531" y="136804"/>
                  <a:pt x="1596162" y="143916"/>
                  <a:pt x="1593418" y="153771"/>
                </a:cubicBezTo>
                <a:cubicBezTo>
                  <a:pt x="1590675" y="163627"/>
                  <a:pt x="1589304" y="177089"/>
                  <a:pt x="1589304" y="194157"/>
                </a:cubicBezTo>
                <a:cubicBezTo>
                  <a:pt x="1589304" y="210617"/>
                  <a:pt x="1590675" y="223672"/>
                  <a:pt x="1593418" y="233324"/>
                </a:cubicBezTo>
                <a:cubicBezTo>
                  <a:pt x="1596162" y="242976"/>
                  <a:pt x="1600531" y="249987"/>
                  <a:pt x="1606525" y="254355"/>
                </a:cubicBezTo>
                <a:cubicBezTo>
                  <a:pt x="1612519" y="258724"/>
                  <a:pt x="1620698" y="260909"/>
                  <a:pt x="1631061" y="260909"/>
                </a:cubicBezTo>
                <a:cubicBezTo>
                  <a:pt x="1641424" y="260909"/>
                  <a:pt x="1649603" y="258724"/>
                  <a:pt x="1655598" y="254355"/>
                </a:cubicBezTo>
                <a:cubicBezTo>
                  <a:pt x="1661592" y="249987"/>
                  <a:pt x="1665961" y="242976"/>
                  <a:pt x="1668704" y="233324"/>
                </a:cubicBezTo>
                <a:cubicBezTo>
                  <a:pt x="1671447" y="223672"/>
                  <a:pt x="1672819" y="210617"/>
                  <a:pt x="1672819" y="194157"/>
                </a:cubicBezTo>
                <a:cubicBezTo>
                  <a:pt x="1672819" y="177089"/>
                  <a:pt x="1671447" y="163627"/>
                  <a:pt x="1668704" y="153771"/>
                </a:cubicBezTo>
                <a:cubicBezTo>
                  <a:pt x="1665961" y="143916"/>
                  <a:pt x="1661592" y="136804"/>
                  <a:pt x="1655598" y="132435"/>
                </a:cubicBezTo>
                <a:cubicBezTo>
                  <a:pt x="1649603" y="128067"/>
                  <a:pt x="1641424" y="125882"/>
                  <a:pt x="1631061" y="125882"/>
                </a:cubicBezTo>
                <a:close/>
                <a:moveTo>
                  <a:pt x="973836" y="125882"/>
                </a:moveTo>
                <a:cubicBezTo>
                  <a:pt x="963473" y="125882"/>
                  <a:pt x="955294" y="128067"/>
                  <a:pt x="949300" y="132435"/>
                </a:cubicBezTo>
                <a:cubicBezTo>
                  <a:pt x="943305" y="136804"/>
                  <a:pt x="938937" y="143916"/>
                  <a:pt x="936193" y="153771"/>
                </a:cubicBezTo>
                <a:cubicBezTo>
                  <a:pt x="933450" y="163627"/>
                  <a:pt x="932079" y="177089"/>
                  <a:pt x="932079" y="194157"/>
                </a:cubicBezTo>
                <a:cubicBezTo>
                  <a:pt x="932079" y="210617"/>
                  <a:pt x="933450" y="223672"/>
                  <a:pt x="936193" y="233324"/>
                </a:cubicBezTo>
                <a:cubicBezTo>
                  <a:pt x="938937" y="242976"/>
                  <a:pt x="943305" y="249987"/>
                  <a:pt x="949300" y="254355"/>
                </a:cubicBezTo>
                <a:cubicBezTo>
                  <a:pt x="955294" y="258724"/>
                  <a:pt x="963473" y="260909"/>
                  <a:pt x="973836" y="260909"/>
                </a:cubicBezTo>
                <a:cubicBezTo>
                  <a:pt x="984199" y="260909"/>
                  <a:pt x="992378" y="258724"/>
                  <a:pt x="998373" y="254355"/>
                </a:cubicBezTo>
                <a:cubicBezTo>
                  <a:pt x="1004367" y="249987"/>
                  <a:pt x="1008736" y="242976"/>
                  <a:pt x="1011479" y="233324"/>
                </a:cubicBezTo>
                <a:cubicBezTo>
                  <a:pt x="1014222" y="223672"/>
                  <a:pt x="1015594" y="210617"/>
                  <a:pt x="1015594" y="194157"/>
                </a:cubicBezTo>
                <a:cubicBezTo>
                  <a:pt x="1015594" y="177089"/>
                  <a:pt x="1014222" y="163627"/>
                  <a:pt x="1011479" y="153771"/>
                </a:cubicBezTo>
                <a:cubicBezTo>
                  <a:pt x="1008736" y="143916"/>
                  <a:pt x="1004367" y="136804"/>
                  <a:pt x="998373" y="132435"/>
                </a:cubicBezTo>
                <a:cubicBezTo>
                  <a:pt x="992378" y="128067"/>
                  <a:pt x="984199" y="125882"/>
                  <a:pt x="973836" y="125882"/>
                </a:cubicBezTo>
                <a:close/>
                <a:moveTo>
                  <a:pt x="3143250" y="94793"/>
                </a:moveTo>
                <a:lnTo>
                  <a:pt x="3202991" y="94793"/>
                </a:lnTo>
                <a:lnTo>
                  <a:pt x="3272180" y="202692"/>
                </a:lnTo>
                <a:lnTo>
                  <a:pt x="3272180" y="141732"/>
                </a:lnTo>
                <a:cubicBezTo>
                  <a:pt x="3272180" y="134213"/>
                  <a:pt x="3268015" y="130454"/>
                  <a:pt x="3259684" y="130454"/>
                </a:cubicBezTo>
                <a:lnTo>
                  <a:pt x="3253283" y="130454"/>
                </a:lnTo>
                <a:lnTo>
                  <a:pt x="3253283" y="94793"/>
                </a:lnTo>
                <a:lnTo>
                  <a:pt x="3346856" y="94793"/>
                </a:lnTo>
                <a:lnTo>
                  <a:pt x="3346856" y="130454"/>
                </a:lnTo>
                <a:lnTo>
                  <a:pt x="3340456" y="130454"/>
                </a:lnTo>
                <a:cubicBezTo>
                  <a:pt x="3332125" y="130454"/>
                  <a:pt x="3327959" y="134213"/>
                  <a:pt x="3327959" y="141732"/>
                </a:cubicBezTo>
                <a:lnTo>
                  <a:pt x="3327959" y="291998"/>
                </a:lnTo>
                <a:lnTo>
                  <a:pt x="3286811" y="291998"/>
                </a:lnTo>
                <a:lnTo>
                  <a:pt x="3217926" y="185318"/>
                </a:lnTo>
                <a:lnTo>
                  <a:pt x="3217926" y="245059"/>
                </a:lnTo>
                <a:cubicBezTo>
                  <a:pt x="3217926" y="248513"/>
                  <a:pt x="3218993" y="251257"/>
                  <a:pt x="3221127" y="253289"/>
                </a:cubicBezTo>
                <a:cubicBezTo>
                  <a:pt x="3223260" y="255321"/>
                  <a:pt x="3226359" y="256337"/>
                  <a:pt x="3230423" y="256337"/>
                </a:cubicBezTo>
                <a:lnTo>
                  <a:pt x="3236824" y="256337"/>
                </a:lnTo>
                <a:lnTo>
                  <a:pt x="3236824" y="291998"/>
                </a:lnTo>
                <a:lnTo>
                  <a:pt x="3143250" y="291998"/>
                </a:lnTo>
                <a:lnTo>
                  <a:pt x="3143250" y="256337"/>
                </a:lnTo>
                <a:lnTo>
                  <a:pt x="3149651" y="256337"/>
                </a:lnTo>
                <a:cubicBezTo>
                  <a:pt x="3157779" y="256337"/>
                  <a:pt x="3161843" y="252577"/>
                  <a:pt x="3161843" y="245059"/>
                </a:cubicBezTo>
                <a:lnTo>
                  <a:pt x="3161843" y="141732"/>
                </a:lnTo>
                <a:cubicBezTo>
                  <a:pt x="3161843" y="134213"/>
                  <a:pt x="3157779" y="130454"/>
                  <a:pt x="3149651" y="130454"/>
                </a:cubicBezTo>
                <a:lnTo>
                  <a:pt x="3143250" y="130454"/>
                </a:lnTo>
                <a:close/>
                <a:moveTo>
                  <a:pt x="3000985" y="94793"/>
                </a:moveTo>
                <a:lnTo>
                  <a:pt x="3056154" y="94793"/>
                </a:lnTo>
                <a:lnTo>
                  <a:pt x="3107360" y="246278"/>
                </a:lnTo>
                <a:cubicBezTo>
                  <a:pt x="3108986" y="250749"/>
                  <a:pt x="3110865" y="253593"/>
                  <a:pt x="3112999" y="254813"/>
                </a:cubicBezTo>
                <a:cubicBezTo>
                  <a:pt x="3115133" y="256032"/>
                  <a:pt x="3119044" y="256641"/>
                  <a:pt x="3124734" y="256641"/>
                </a:cubicBezTo>
                <a:lnTo>
                  <a:pt x="3132049" y="256641"/>
                </a:lnTo>
                <a:lnTo>
                  <a:pt x="3132049" y="291998"/>
                </a:lnTo>
                <a:lnTo>
                  <a:pt x="3043047" y="291998"/>
                </a:lnTo>
                <a:lnTo>
                  <a:pt x="3043047" y="256641"/>
                </a:lnTo>
                <a:lnTo>
                  <a:pt x="3054630" y="256641"/>
                </a:lnTo>
                <a:lnTo>
                  <a:pt x="3048229" y="234391"/>
                </a:lnTo>
                <a:lnTo>
                  <a:pt x="3008605" y="234391"/>
                </a:lnTo>
                <a:lnTo>
                  <a:pt x="3001899" y="256641"/>
                </a:lnTo>
                <a:lnTo>
                  <a:pt x="3013481" y="256641"/>
                </a:lnTo>
                <a:lnTo>
                  <a:pt x="3013481" y="291998"/>
                </a:lnTo>
                <a:lnTo>
                  <a:pt x="2924175" y="291998"/>
                </a:lnTo>
                <a:lnTo>
                  <a:pt x="2924175" y="256641"/>
                </a:lnTo>
                <a:lnTo>
                  <a:pt x="2931490" y="256641"/>
                </a:lnTo>
                <a:cubicBezTo>
                  <a:pt x="2937180" y="256641"/>
                  <a:pt x="2941092" y="256032"/>
                  <a:pt x="2943225" y="254813"/>
                </a:cubicBezTo>
                <a:cubicBezTo>
                  <a:pt x="2945359" y="253593"/>
                  <a:pt x="2947238" y="250749"/>
                  <a:pt x="2948864" y="246278"/>
                </a:cubicBezTo>
                <a:close/>
                <a:moveTo>
                  <a:pt x="2762250" y="94793"/>
                </a:moveTo>
                <a:lnTo>
                  <a:pt x="2832050" y="94793"/>
                </a:lnTo>
                <a:lnTo>
                  <a:pt x="2866797" y="220675"/>
                </a:lnTo>
                <a:lnTo>
                  <a:pt x="2899715" y="94793"/>
                </a:lnTo>
                <a:lnTo>
                  <a:pt x="2970124" y="94793"/>
                </a:lnTo>
                <a:lnTo>
                  <a:pt x="2970124" y="130149"/>
                </a:lnTo>
                <a:lnTo>
                  <a:pt x="2967380" y="130149"/>
                </a:lnTo>
                <a:cubicBezTo>
                  <a:pt x="2960472" y="130149"/>
                  <a:pt x="2955290" y="131165"/>
                  <a:pt x="2951836" y="133197"/>
                </a:cubicBezTo>
                <a:cubicBezTo>
                  <a:pt x="2948381" y="135229"/>
                  <a:pt x="2945740" y="139090"/>
                  <a:pt x="2943911" y="144780"/>
                </a:cubicBezTo>
                <a:lnTo>
                  <a:pt x="2894229" y="291998"/>
                </a:lnTo>
                <a:lnTo>
                  <a:pt x="2839060" y="291998"/>
                </a:lnTo>
                <a:lnTo>
                  <a:pt x="2788463" y="144780"/>
                </a:lnTo>
                <a:cubicBezTo>
                  <a:pt x="2786431" y="139090"/>
                  <a:pt x="2783739" y="135229"/>
                  <a:pt x="2780386" y="133197"/>
                </a:cubicBezTo>
                <a:cubicBezTo>
                  <a:pt x="2777033" y="131165"/>
                  <a:pt x="2772004" y="130149"/>
                  <a:pt x="2765298" y="130149"/>
                </a:cubicBezTo>
                <a:lnTo>
                  <a:pt x="2762250" y="130149"/>
                </a:lnTo>
                <a:close/>
                <a:moveTo>
                  <a:pt x="2028825" y="94793"/>
                </a:moveTo>
                <a:lnTo>
                  <a:pt x="2088566" y="94793"/>
                </a:lnTo>
                <a:lnTo>
                  <a:pt x="2157756" y="202692"/>
                </a:lnTo>
                <a:lnTo>
                  <a:pt x="2157756" y="141732"/>
                </a:lnTo>
                <a:cubicBezTo>
                  <a:pt x="2157756" y="134213"/>
                  <a:pt x="2153590" y="130454"/>
                  <a:pt x="2145259" y="130454"/>
                </a:cubicBezTo>
                <a:lnTo>
                  <a:pt x="2138858" y="130454"/>
                </a:lnTo>
                <a:lnTo>
                  <a:pt x="2138858" y="94793"/>
                </a:lnTo>
                <a:lnTo>
                  <a:pt x="2232432" y="94793"/>
                </a:lnTo>
                <a:lnTo>
                  <a:pt x="2232432" y="130454"/>
                </a:lnTo>
                <a:lnTo>
                  <a:pt x="2226031" y="130454"/>
                </a:lnTo>
                <a:cubicBezTo>
                  <a:pt x="2217700" y="130454"/>
                  <a:pt x="2213534" y="134213"/>
                  <a:pt x="2213534" y="141732"/>
                </a:cubicBezTo>
                <a:lnTo>
                  <a:pt x="2213534" y="291998"/>
                </a:lnTo>
                <a:lnTo>
                  <a:pt x="2172386" y="291998"/>
                </a:lnTo>
                <a:lnTo>
                  <a:pt x="2103501" y="185318"/>
                </a:lnTo>
                <a:lnTo>
                  <a:pt x="2103501" y="245059"/>
                </a:lnTo>
                <a:cubicBezTo>
                  <a:pt x="2103501" y="248513"/>
                  <a:pt x="2104568" y="251257"/>
                  <a:pt x="2106702" y="253289"/>
                </a:cubicBezTo>
                <a:cubicBezTo>
                  <a:pt x="2108835" y="255321"/>
                  <a:pt x="2111934" y="256337"/>
                  <a:pt x="2115998" y="256337"/>
                </a:cubicBezTo>
                <a:lnTo>
                  <a:pt x="2122399" y="256337"/>
                </a:lnTo>
                <a:lnTo>
                  <a:pt x="2122399" y="291998"/>
                </a:lnTo>
                <a:lnTo>
                  <a:pt x="2028825" y="291998"/>
                </a:lnTo>
                <a:lnTo>
                  <a:pt x="2028825" y="256337"/>
                </a:lnTo>
                <a:lnTo>
                  <a:pt x="2035226" y="256337"/>
                </a:lnTo>
                <a:cubicBezTo>
                  <a:pt x="2043354" y="256337"/>
                  <a:pt x="2047418" y="252577"/>
                  <a:pt x="2047418" y="245059"/>
                </a:cubicBezTo>
                <a:lnTo>
                  <a:pt x="2047418" y="141732"/>
                </a:lnTo>
                <a:cubicBezTo>
                  <a:pt x="2047418" y="134213"/>
                  <a:pt x="2043354" y="130454"/>
                  <a:pt x="2035226" y="130454"/>
                </a:cubicBezTo>
                <a:lnTo>
                  <a:pt x="2028825" y="130454"/>
                </a:lnTo>
                <a:close/>
                <a:moveTo>
                  <a:pt x="1733550" y="94793"/>
                </a:moveTo>
                <a:lnTo>
                  <a:pt x="1793291" y="94793"/>
                </a:lnTo>
                <a:lnTo>
                  <a:pt x="1862481" y="202692"/>
                </a:lnTo>
                <a:lnTo>
                  <a:pt x="1862481" y="141732"/>
                </a:lnTo>
                <a:cubicBezTo>
                  <a:pt x="1862481" y="134213"/>
                  <a:pt x="1858315" y="130454"/>
                  <a:pt x="1849984" y="130454"/>
                </a:cubicBezTo>
                <a:lnTo>
                  <a:pt x="1843583" y="130454"/>
                </a:lnTo>
                <a:lnTo>
                  <a:pt x="1843583" y="94793"/>
                </a:lnTo>
                <a:lnTo>
                  <a:pt x="1937157" y="94793"/>
                </a:lnTo>
                <a:lnTo>
                  <a:pt x="1937157" y="130454"/>
                </a:lnTo>
                <a:lnTo>
                  <a:pt x="1930756" y="130454"/>
                </a:lnTo>
                <a:cubicBezTo>
                  <a:pt x="1922425" y="130454"/>
                  <a:pt x="1918259" y="134213"/>
                  <a:pt x="1918259" y="141732"/>
                </a:cubicBezTo>
                <a:lnTo>
                  <a:pt x="1918259" y="291998"/>
                </a:lnTo>
                <a:lnTo>
                  <a:pt x="1877111" y="291998"/>
                </a:lnTo>
                <a:lnTo>
                  <a:pt x="1808226" y="185318"/>
                </a:lnTo>
                <a:lnTo>
                  <a:pt x="1808226" y="245059"/>
                </a:lnTo>
                <a:cubicBezTo>
                  <a:pt x="1808226" y="248513"/>
                  <a:pt x="1809293" y="251257"/>
                  <a:pt x="1811427" y="253289"/>
                </a:cubicBezTo>
                <a:cubicBezTo>
                  <a:pt x="1813560" y="255321"/>
                  <a:pt x="1816659" y="256337"/>
                  <a:pt x="1820723" y="256337"/>
                </a:cubicBezTo>
                <a:lnTo>
                  <a:pt x="1827124" y="256337"/>
                </a:lnTo>
                <a:lnTo>
                  <a:pt x="1827124" y="291998"/>
                </a:lnTo>
                <a:lnTo>
                  <a:pt x="1733550" y="291998"/>
                </a:lnTo>
                <a:lnTo>
                  <a:pt x="1733550" y="256337"/>
                </a:lnTo>
                <a:lnTo>
                  <a:pt x="1739951" y="256337"/>
                </a:lnTo>
                <a:cubicBezTo>
                  <a:pt x="1748079" y="256337"/>
                  <a:pt x="1752143" y="252577"/>
                  <a:pt x="1752143" y="245059"/>
                </a:cubicBezTo>
                <a:lnTo>
                  <a:pt x="1752143" y="141732"/>
                </a:lnTo>
                <a:cubicBezTo>
                  <a:pt x="1752143" y="134213"/>
                  <a:pt x="1748079" y="130454"/>
                  <a:pt x="1739951" y="130454"/>
                </a:cubicBezTo>
                <a:lnTo>
                  <a:pt x="1733550" y="130454"/>
                </a:lnTo>
                <a:close/>
                <a:moveTo>
                  <a:pt x="1295400" y="94793"/>
                </a:moveTo>
                <a:lnTo>
                  <a:pt x="1368857" y="94793"/>
                </a:lnTo>
                <a:lnTo>
                  <a:pt x="1408786" y="186233"/>
                </a:lnTo>
                <a:lnTo>
                  <a:pt x="1448410" y="94793"/>
                </a:lnTo>
                <a:lnTo>
                  <a:pt x="1521867" y="94793"/>
                </a:lnTo>
                <a:lnTo>
                  <a:pt x="1521867" y="130149"/>
                </a:lnTo>
                <a:lnTo>
                  <a:pt x="1515466" y="130149"/>
                </a:lnTo>
                <a:cubicBezTo>
                  <a:pt x="1507338" y="130149"/>
                  <a:pt x="1503274" y="134112"/>
                  <a:pt x="1503274" y="142037"/>
                </a:cubicBezTo>
                <a:lnTo>
                  <a:pt x="1503274" y="244449"/>
                </a:lnTo>
                <a:cubicBezTo>
                  <a:pt x="1503274" y="248513"/>
                  <a:pt x="1504239" y="251561"/>
                  <a:pt x="1506170" y="253593"/>
                </a:cubicBezTo>
                <a:cubicBezTo>
                  <a:pt x="1508100" y="255625"/>
                  <a:pt x="1511199" y="256641"/>
                  <a:pt x="1515466" y="256641"/>
                </a:cubicBezTo>
                <a:lnTo>
                  <a:pt x="1521867" y="256641"/>
                </a:lnTo>
                <a:lnTo>
                  <a:pt x="1521867" y="291998"/>
                </a:lnTo>
                <a:lnTo>
                  <a:pt x="1428903" y="291998"/>
                </a:lnTo>
                <a:lnTo>
                  <a:pt x="1428903" y="256641"/>
                </a:lnTo>
                <a:lnTo>
                  <a:pt x="1435303" y="256641"/>
                </a:lnTo>
                <a:cubicBezTo>
                  <a:pt x="1443635" y="256641"/>
                  <a:pt x="1447800" y="252882"/>
                  <a:pt x="1447800" y="245364"/>
                </a:cubicBezTo>
                <a:lnTo>
                  <a:pt x="1447800" y="178917"/>
                </a:lnTo>
                <a:lnTo>
                  <a:pt x="1424940" y="231953"/>
                </a:lnTo>
                <a:lnTo>
                  <a:pt x="1392327" y="231953"/>
                </a:lnTo>
                <a:lnTo>
                  <a:pt x="1369467" y="178917"/>
                </a:lnTo>
                <a:lnTo>
                  <a:pt x="1369467" y="245364"/>
                </a:lnTo>
                <a:cubicBezTo>
                  <a:pt x="1369467" y="252882"/>
                  <a:pt x="1373632" y="256641"/>
                  <a:pt x="1381963" y="256641"/>
                </a:cubicBezTo>
                <a:lnTo>
                  <a:pt x="1388364" y="256641"/>
                </a:lnTo>
                <a:lnTo>
                  <a:pt x="1388364" y="291998"/>
                </a:lnTo>
                <a:lnTo>
                  <a:pt x="1295400" y="291998"/>
                </a:lnTo>
                <a:lnTo>
                  <a:pt x="1295400" y="256641"/>
                </a:lnTo>
                <a:lnTo>
                  <a:pt x="1301801" y="256641"/>
                </a:lnTo>
                <a:cubicBezTo>
                  <a:pt x="1310132" y="256641"/>
                  <a:pt x="1314298" y="252577"/>
                  <a:pt x="1314298" y="244449"/>
                </a:cubicBezTo>
                <a:lnTo>
                  <a:pt x="1314298" y="142037"/>
                </a:lnTo>
                <a:cubicBezTo>
                  <a:pt x="1314298" y="134112"/>
                  <a:pt x="1310132" y="130149"/>
                  <a:pt x="1301801" y="130149"/>
                </a:cubicBezTo>
                <a:lnTo>
                  <a:pt x="1295400" y="130149"/>
                </a:lnTo>
                <a:close/>
                <a:moveTo>
                  <a:pt x="1104900" y="94793"/>
                </a:moveTo>
                <a:lnTo>
                  <a:pt x="1198474" y="94793"/>
                </a:lnTo>
                <a:lnTo>
                  <a:pt x="1198474" y="130454"/>
                </a:lnTo>
                <a:lnTo>
                  <a:pt x="1192378" y="130454"/>
                </a:lnTo>
                <a:cubicBezTo>
                  <a:pt x="1184047" y="130454"/>
                  <a:pt x="1179881" y="134213"/>
                  <a:pt x="1179881" y="141732"/>
                </a:cubicBezTo>
                <a:lnTo>
                  <a:pt x="1179881" y="245364"/>
                </a:lnTo>
                <a:cubicBezTo>
                  <a:pt x="1179881" y="252882"/>
                  <a:pt x="1184047" y="256641"/>
                  <a:pt x="1192378" y="256641"/>
                </a:cubicBezTo>
                <a:lnTo>
                  <a:pt x="1198474" y="256641"/>
                </a:lnTo>
                <a:lnTo>
                  <a:pt x="1198474" y="291998"/>
                </a:lnTo>
                <a:lnTo>
                  <a:pt x="1104900" y="291998"/>
                </a:lnTo>
                <a:lnTo>
                  <a:pt x="1104900" y="256641"/>
                </a:lnTo>
                <a:lnTo>
                  <a:pt x="1110996" y="256641"/>
                </a:lnTo>
                <a:cubicBezTo>
                  <a:pt x="1115467" y="256641"/>
                  <a:pt x="1118667" y="255625"/>
                  <a:pt x="1120597" y="253593"/>
                </a:cubicBezTo>
                <a:cubicBezTo>
                  <a:pt x="1122528" y="251561"/>
                  <a:pt x="1123493" y="248513"/>
                  <a:pt x="1123493" y="244449"/>
                </a:cubicBezTo>
                <a:lnTo>
                  <a:pt x="1123493" y="141732"/>
                </a:lnTo>
                <a:cubicBezTo>
                  <a:pt x="1123493" y="134213"/>
                  <a:pt x="1119327" y="130454"/>
                  <a:pt x="1110996" y="130454"/>
                </a:cubicBezTo>
                <a:lnTo>
                  <a:pt x="1104900" y="130454"/>
                </a:lnTo>
                <a:close/>
                <a:moveTo>
                  <a:pt x="657225" y="94793"/>
                </a:moveTo>
                <a:lnTo>
                  <a:pt x="727024" y="94793"/>
                </a:lnTo>
                <a:lnTo>
                  <a:pt x="761772" y="220675"/>
                </a:lnTo>
                <a:lnTo>
                  <a:pt x="794690" y="94793"/>
                </a:lnTo>
                <a:lnTo>
                  <a:pt x="865099" y="94793"/>
                </a:lnTo>
                <a:lnTo>
                  <a:pt x="865099" y="130149"/>
                </a:lnTo>
                <a:lnTo>
                  <a:pt x="862356" y="130149"/>
                </a:lnTo>
                <a:cubicBezTo>
                  <a:pt x="855447" y="130149"/>
                  <a:pt x="850265" y="131165"/>
                  <a:pt x="846811" y="133197"/>
                </a:cubicBezTo>
                <a:cubicBezTo>
                  <a:pt x="843356" y="135229"/>
                  <a:pt x="840715" y="139090"/>
                  <a:pt x="838886" y="144780"/>
                </a:cubicBezTo>
                <a:lnTo>
                  <a:pt x="789204" y="291998"/>
                </a:lnTo>
                <a:lnTo>
                  <a:pt x="734035" y="291998"/>
                </a:lnTo>
                <a:lnTo>
                  <a:pt x="683438" y="144780"/>
                </a:lnTo>
                <a:cubicBezTo>
                  <a:pt x="681406" y="139090"/>
                  <a:pt x="678714" y="135229"/>
                  <a:pt x="675361" y="133197"/>
                </a:cubicBezTo>
                <a:cubicBezTo>
                  <a:pt x="672008" y="131165"/>
                  <a:pt x="666979" y="130149"/>
                  <a:pt x="660273" y="130149"/>
                </a:cubicBezTo>
                <a:lnTo>
                  <a:pt x="657225" y="130149"/>
                </a:lnTo>
                <a:close/>
                <a:moveTo>
                  <a:pt x="361950" y="94793"/>
                </a:moveTo>
                <a:lnTo>
                  <a:pt x="421691" y="94793"/>
                </a:lnTo>
                <a:lnTo>
                  <a:pt x="490881" y="202692"/>
                </a:lnTo>
                <a:lnTo>
                  <a:pt x="490881" y="141732"/>
                </a:lnTo>
                <a:cubicBezTo>
                  <a:pt x="490881" y="134213"/>
                  <a:pt x="486715" y="130454"/>
                  <a:pt x="478384" y="130454"/>
                </a:cubicBezTo>
                <a:lnTo>
                  <a:pt x="471983" y="130454"/>
                </a:lnTo>
                <a:lnTo>
                  <a:pt x="471983" y="94793"/>
                </a:lnTo>
                <a:lnTo>
                  <a:pt x="565557" y="94793"/>
                </a:lnTo>
                <a:lnTo>
                  <a:pt x="565557" y="130454"/>
                </a:lnTo>
                <a:lnTo>
                  <a:pt x="559156" y="130454"/>
                </a:lnTo>
                <a:cubicBezTo>
                  <a:pt x="550825" y="130454"/>
                  <a:pt x="546659" y="134213"/>
                  <a:pt x="546659" y="141732"/>
                </a:cubicBezTo>
                <a:lnTo>
                  <a:pt x="546659" y="291998"/>
                </a:lnTo>
                <a:lnTo>
                  <a:pt x="505511" y="291998"/>
                </a:lnTo>
                <a:lnTo>
                  <a:pt x="436626" y="185318"/>
                </a:lnTo>
                <a:lnTo>
                  <a:pt x="436626" y="245059"/>
                </a:lnTo>
                <a:cubicBezTo>
                  <a:pt x="436626" y="248513"/>
                  <a:pt x="437693" y="251257"/>
                  <a:pt x="439827" y="253289"/>
                </a:cubicBezTo>
                <a:cubicBezTo>
                  <a:pt x="441960" y="255321"/>
                  <a:pt x="445059" y="256337"/>
                  <a:pt x="449123" y="256337"/>
                </a:cubicBezTo>
                <a:lnTo>
                  <a:pt x="455524" y="256337"/>
                </a:lnTo>
                <a:lnTo>
                  <a:pt x="455524" y="291998"/>
                </a:lnTo>
                <a:lnTo>
                  <a:pt x="361950" y="291998"/>
                </a:lnTo>
                <a:lnTo>
                  <a:pt x="361950" y="256337"/>
                </a:lnTo>
                <a:lnTo>
                  <a:pt x="368351" y="256337"/>
                </a:lnTo>
                <a:cubicBezTo>
                  <a:pt x="376479" y="256337"/>
                  <a:pt x="380543" y="252577"/>
                  <a:pt x="380543" y="245059"/>
                </a:cubicBezTo>
                <a:lnTo>
                  <a:pt x="380543" y="141732"/>
                </a:lnTo>
                <a:cubicBezTo>
                  <a:pt x="380543" y="134213"/>
                  <a:pt x="376479" y="130454"/>
                  <a:pt x="368351" y="130454"/>
                </a:cubicBezTo>
                <a:lnTo>
                  <a:pt x="361950" y="130454"/>
                </a:lnTo>
                <a:close/>
                <a:moveTo>
                  <a:pt x="190500" y="94793"/>
                </a:moveTo>
                <a:lnTo>
                  <a:pt x="348387" y="94793"/>
                </a:lnTo>
                <a:lnTo>
                  <a:pt x="348387" y="145999"/>
                </a:lnTo>
                <a:lnTo>
                  <a:pt x="297180" y="145999"/>
                </a:lnTo>
                <a:lnTo>
                  <a:pt x="297180" y="142037"/>
                </a:lnTo>
                <a:cubicBezTo>
                  <a:pt x="297180" y="134112"/>
                  <a:pt x="293015" y="130149"/>
                  <a:pt x="284683" y="130149"/>
                </a:cubicBezTo>
                <a:lnTo>
                  <a:pt x="265786" y="130149"/>
                </a:lnTo>
                <a:lnTo>
                  <a:pt x="265786" y="175869"/>
                </a:lnTo>
                <a:lnTo>
                  <a:pt x="300838" y="175869"/>
                </a:lnTo>
                <a:lnTo>
                  <a:pt x="300838" y="211226"/>
                </a:lnTo>
                <a:lnTo>
                  <a:pt x="265786" y="211226"/>
                </a:lnTo>
                <a:lnTo>
                  <a:pt x="265786" y="256641"/>
                </a:lnTo>
                <a:lnTo>
                  <a:pt x="284683" y="256641"/>
                </a:lnTo>
                <a:cubicBezTo>
                  <a:pt x="293015" y="256641"/>
                  <a:pt x="297180" y="252577"/>
                  <a:pt x="297180" y="244449"/>
                </a:cubicBezTo>
                <a:lnTo>
                  <a:pt x="297180" y="240792"/>
                </a:lnTo>
                <a:lnTo>
                  <a:pt x="348387" y="240792"/>
                </a:lnTo>
                <a:lnTo>
                  <a:pt x="348387" y="291998"/>
                </a:lnTo>
                <a:lnTo>
                  <a:pt x="190500" y="291998"/>
                </a:lnTo>
                <a:lnTo>
                  <a:pt x="190500" y="256641"/>
                </a:lnTo>
                <a:lnTo>
                  <a:pt x="196901" y="256641"/>
                </a:lnTo>
                <a:cubicBezTo>
                  <a:pt x="205232" y="256641"/>
                  <a:pt x="209398" y="252577"/>
                  <a:pt x="209398" y="244449"/>
                </a:cubicBezTo>
                <a:lnTo>
                  <a:pt x="209398" y="141732"/>
                </a:lnTo>
                <a:cubicBezTo>
                  <a:pt x="209398" y="134213"/>
                  <a:pt x="205232" y="130454"/>
                  <a:pt x="196901" y="130454"/>
                </a:cubicBezTo>
                <a:lnTo>
                  <a:pt x="190500" y="130454"/>
                </a:lnTo>
                <a:close/>
                <a:moveTo>
                  <a:pt x="0" y="94793"/>
                </a:moveTo>
                <a:lnTo>
                  <a:pt x="98755" y="94793"/>
                </a:lnTo>
                <a:cubicBezTo>
                  <a:pt x="127813" y="94793"/>
                  <a:pt x="149606" y="103225"/>
                  <a:pt x="164135" y="120091"/>
                </a:cubicBezTo>
                <a:cubicBezTo>
                  <a:pt x="178664" y="136957"/>
                  <a:pt x="185928" y="161645"/>
                  <a:pt x="185928" y="194157"/>
                </a:cubicBezTo>
                <a:cubicBezTo>
                  <a:pt x="185928" y="212649"/>
                  <a:pt x="182677" y="229260"/>
                  <a:pt x="176175" y="243992"/>
                </a:cubicBezTo>
                <a:cubicBezTo>
                  <a:pt x="169672" y="258724"/>
                  <a:pt x="159868" y="270408"/>
                  <a:pt x="146761" y="279044"/>
                </a:cubicBezTo>
                <a:cubicBezTo>
                  <a:pt x="133655" y="287680"/>
                  <a:pt x="117653" y="291998"/>
                  <a:pt x="98755" y="291998"/>
                </a:cubicBezTo>
                <a:lnTo>
                  <a:pt x="0" y="291998"/>
                </a:lnTo>
                <a:lnTo>
                  <a:pt x="0" y="256641"/>
                </a:lnTo>
                <a:lnTo>
                  <a:pt x="6401" y="256641"/>
                </a:lnTo>
                <a:cubicBezTo>
                  <a:pt x="14732" y="256641"/>
                  <a:pt x="18898" y="252577"/>
                  <a:pt x="18898" y="244449"/>
                </a:cubicBezTo>
                <a:lnTo>
                  <a:pt x="18898" y="211836"/>
                </a:lnTo>
                <a:lnTo>
                  <a:pt x="0" y="211836"/>
                </a:lnTo>
                <a:lnTo>
                  <a:pt x="0" y="176174"/>
                </a:lnTo>
                <a:lnTo>
                  <a:pt x="18898" y="176174"/>
                </a:lnTo>
                <a:lnTo>
                  <a:pt x="18898" y="141732"/>
                </a:lnTo>
                <a:cubicBezTo>
                  <a:pt x="18898" y="134213"/>
                  <a:pt x="14732" y="130454"/>
                  <a:pt x="6401" y="130454"/>
                </a:cubicBezTo>
                <a:lnTo>
                  <a:pt x="0" y="130454"/>
                </a:lnTo>
                <a:close/>
                <a:moveTo>
                  <a:pt x="2341702" y="90221"/>
                </a:moveTo>
                <a:cubicBezTo>
                  <a:pt x="2358771" y="90221"/>
                  <a:pt x="2373097" y="91745"/>
                  <a:pt x="2384679" y="94793"/>
                </a:cubicBezTo>
                <a:cubicBezTo>
                  <a:pt x="2396262" y="97841"/>
                  <a:pt x="2406828" y="102819"/>
                  <a:pt x="2416378" y="109728"/>
                </a:cubicBezTo>
                <a:lnTo>
                  <a:pt x="2416378" y="151790"/>
                </a:lnTo>
                <a:lnTo>
                  <a:pt x="2359990" y="151790"/>
                </a:lnTo>
                <a:lnTo>
                  <a:pt x="2359990" y="129235"/>
                </a:lnTo>
                <a:cubicBezTo>
                  <a:pt x="2354910" y="127000"/>
                  <a:pt x="2348814" y="125882"/>
                  <a:pt x="2341702" y="125882"/>
                </a:cubicBezTo>
                <a:cubicBezTo>
                  <a:pt x="2326666" y="125882"/>
                  <a:pt x="2314982" y="131978"/>
                  <a:pt x="2306650" y="144170"/>
                </a:cubicBezTo>
                <a:cubicBezTo>
                  <a:pt x="2298319" y="156362"/>
                  <a:pt x="2294154" y="173329"/>
                  <a:pt x="2294154" y="195072"/>
                </a:cubicBezTo>
                <a:cubicBezTo>
                  <a:pt x="2294154" y="216408"/>
                  <a:pt x="2298573" y="232765"/>
                  <a:pt x="2307412" y="244145"/>
                </a:cubicBezTo>
                <a:cubicBezTo>
                  <a:pt x="2316252" y="255524"/>
                  <a:pt x="2329206" y="261213"/>
                  <a:pt x="2346274" y="261213"/>
                </a:cubicBezTo>
                <a:cubicBezTo>
                  <a:pt x="2353996" y="261213"/>
                  <a:pt x="2361210" y="260401"/>
                  <a:pt x="2367915" y="258775"/>
                </a:cubicBezTo>
                <a:lnTo>
                  <a:pt x="2367915" y="216408"/>
                </a:lnTo>
                <a:lnTo>
                  <a:pt x="2332558" y="216408"/>
                </a:lnTo>
                <a:lnTo>
                  <a:pt x="2332558" y="181051"/>
                </a:lnTo>
                <a:lnTo>
                  <a:pt x="2424303" y="181051"/>
                </a:lnTo>
                <a:lnTo>
                  <a:pt x="2424303" y="273405"/>
                </a:lnTo>
                <a:cubicBezTo>
                  <a:pt x="2402764" y="289052"/>
                  <a:pt x="2375840" y="296875"/>
                  <a:pt x="2343531" y="296875"/>
                </a:cubicBezTo>
                <a:cubicBezTo>
                  <a:pt x="2321179" y="296875"/>
                  <a:pt x="2302129" y="292557"/>
                  <a:pt x="2286381" y="283921"/>
                </a:cubicBezTo>
                <a:cubicBezTo>
                  <a:pt x="2270633" y="275285"/>
                  <a:pt x="2258695" y="263296"/>
                  <a:pt x="2250567" y="247955"/>
                </a:cubicBezTo>
                <a:cubicBezTo>
                  <a:pt x="2242439" y="232613"/>
                  <a:pt x="2238375" y="214985"/>
                  <a:pt x="2238375" y="195072"/>
                </a:cubicBezTo>
                <a:cubicBezTo>
                  <a:pt x="2238375" y="174752"/>
                  <a:pt x="2242134" y="156718"/>
                  <a:pt x="2249653" y="140970"/>
                </a:cubicBezTo>
                <a:cubicBezTo>
                  <a:pt x="2257171" y="125222"/>
                  <a:pt x="2268703" y="112827"/>
                  <a:pt x="2284248" y="103784"/>
                </a:cubicBezTo>
                <a:cubicBezTo>
                  <a:pt x="2299792" y="94742"/>
                  <a:pt x="2318944" y="90221"/>
                  <a:pt x="2341702" y="90221"/>
                </a:cubicBezTo>
                <a:close/>
                <a:moveTo>
                  <a:pt x="1631061" y="90221"/>
                </a:moveTo>
                <a:cubicBezTo>
                  <a:pt x="1664792" y="90221"/>
                  <a:pt x="1689481" y="98806"/>
                  <a:pt x="1705128" y="115976"/>
                </a:cubicBezTo>
                <a:cubicBezTo>
                  <a:pt x="1720774" y="133147"/>
                  <a:pt x="1728597" y="159207"/>
                  <a:pt x="1728597" y="194157"/>
                </a:cubicBezTo>
                <a:cubicBezTo>
                  <a:pt x="1728597" y="228498"/>
                  <a:pt x="1720571" y="254152"/>
                  <a:pt x="1704518" y="271119"/>
                </a:cubicBezTo>
                <a:cubicBezTo>
                  <a:pt x="1688465" y="288087"/>
                  <a:pt x="1663980" y="296570"/>
                  <a:pt x="1631061" y="296570"/>
                </a:cubicBezTo>
                <a:cubicBezTo>
                  <a:pt x="1598143" y="296570"/>
                  <a:pt x="1573657" y="288087"/>
                  <a:pt x="1557604" y="271119"/>
                </a:cubicBezTo>
                <a:cubicBezTo>
                  <a:pt x="1541552" y="254152"/>
                  <a:pt x="1533525" y="228498"/>
                  <a:pt x="1533525" y="194157"/>
                </a:cubicBezTo>
                <a:cubicBezTo>
                  <a:pt x="1533525" y="159207"/>
                  <a:pt x="1541348" y="133147"/>
                  <a:pt x="1556995" y="115976"/>
                </a:cubicBezTo>
                <a:cubicBezTo>
                  <a:pt x="1572641" y="98806"/>
                  <a:pt x="1597330" y="90221"/>
                  <a:pt x="1631061" y="90221"/>
                </a:cubicBezTo>
                <a:close/>
                <a:moveTo>
                  <a:pt x="2620289" y="81991"/>
                </a:moveTo>
                <a:lnTo>
                  <a:pt x="2673934" y="81991"/>
                </a:lnTo>
                <a:lnTo>
                  <a:pt x="2673934" y="94793"/>
                </a:lnTo>
                <a:cubicBezTo>
                  <a:pt x="2673934" y="110439"/>
                  <a:pt x="2669109" y="122783"/>
                  <a:pt x="2659456" y="131826"/>
                </a:cubicBezTo>
                <a:cubicBezTo>
                  <a:pt x="2649804" y="140868"/>
                  <a:pt x="2633701" y="146304"/>
                  <a:pt x="2611146" y="148133"/>
                </a:cubicBezTo>
                <a:lnTo>
                  <a:pt x="2611146" y="234086"/>
                </a:lnTo>
                <a:cubicBezTo>
                  <a:pt x="2611146" y="253593"/>
                  <a:pt x="2604186" y="268884"/>
                  <a:pt x="2590267" y="279959"/>
                </a:cubicBezTo>
                <a:cubicBezTo>
                  <a:pt x="2576347" y="291033"/>
                  <a:pt x="2555570" y="296570"/>
                  <a:pt x="2527935" y="296570"/>
                </a:cubicBezTo>
                <a:cubicBezTo>
                  <a:pt x="2500097" y="296570"/>
                  <a:pt x="2479218" y="291033"/>
                  <a:pt x="2465299" y="279959"/>
                </a:cubicBezTo>
                <a:cubicBezTo>
                  <a:pt x="2451380" y="268884"/>
                  <a:pt x="2444420" y="253593"/>
                  <a:pt x="2444420" y="234086"/>
                </a:cubicBezTo>
                <a:lnTo>
                  <a:pt x="2444420" y="141732"/>
                </a:lnTo>
                <a:cubicBezTo>
                  <a:pt x="2444420" y="134213"/>
                  <a:pt x="2440255" y="130454"/>
                  <a:pt x="2431923" y="130454"/>
                </a:cubicBezTo>
                <a:lnTo>
                  <a:pt x="2425827" y="130454"/>
                </a:lnTo>
                <a:lnTo>
                  <a:pt x="2425827" y="94793"/>
                </a:lnTo>
                <a:lnTo>
                  <a:pt x="2516353" y="94793"/>
                </a:lnTo>
                <a:lnTo>
                  <a:pt x="2516353" y="130454"/>
                </a:lnTo>
                <a:lnTo>
                  <a:pt x="2513305" y="130454"/>
                </a:lnTo>
                <a:cubicBezTo>
                  <a:pt x="2509038" y="130454"/>
                  <a:pt x="2505888" y="131419"/>
                  <a:pt x="2503856" y="133350"/>
                </a:cubicBezTo>
                <a:cubicBezTo>
                  <a:pt x="2501824" y="135280"/>
                  <a:pt x="2500808" y="138379"/>
                  <a:pt x="2500808" y="142646"/>
                </a:cubicBezTo>
                <a:lnTo>
                  <a:pt x="2500808" y="235915"/>
                </a:lnTo>
                <a:cubicBezTo>
                  <a:pt x="2500808" y="244856"/>
                  <a:pt x="2503043" y="251257"/>
                  <a:pt x="2507514" y="255117"/>
                </a:cubicBezTo>
                <a:cubicBezTo>
                  <a:pt x="2511984" y="258978"/>
                  <a:pt x="2518791" y="260909"/>
                  <a:pt x="2527935" y="260909"/>
                </a:cubicBezTo>
                <a:cubicBezTo>
                  <a:pt x="2537079" y="260909"/>
                  <a:pt x="2543836" y="258978"/>
                  <a:pt x="2548204" y="255117"/>
                </a:cubicBezTo>
                <a:cubicBezTo>
                  <a:pt x="2552573" y="251257"/>
                  <a:pt x="2554758" y="244856"/>
                  <a:pt x="2554758" y="235915"/>
                </a:cubicBezTo>
                <a:lnTo>
                  <a:pt x="2554758" y="142646"/>
                </a:lnTo>
                <a:cubicBezTo>
                  <a:pt x="2554758" y="138582"/>
                  <a:pt x="2553792" y="135534"/>
                  <a:pt x="2551862" y="133502"/>
                </a:cubicBezTo>
                <a:cubicBezTo>
                  <a:pt x="2549932" y="131470"/>
                  <a:pt x="2546833" y="130454"/>
                  <a:pt x="2542565" y="130454"/>
                </a:cubicBezTo>
                <a:lnTo>
                  <a:pt x="2539213" y="130454"/>
                </a:lnTo>
                <a:lnTo>
                  <a:pt x="2539213" y="94793"/>
                </a:lnTo>
                <a:lnTo>
                  <a:pt x="2611146" y="94793"/>
                </a:lnTo>
                <a:lnTo>
                  <a:pt x="2611146" y="110033"/>
                </a:lnTo>
                <a:cubicBezTo>
                  <a:pt x="2614397" y="109220"/>
                  <a:pt x="2616734" y="107594"/>
                  <a:pt x="2618156" y="105156"/>
                </a:cubicBezTo>
                <a:cubicBezTo>
                  <a:pt x="2619578" y="102717"/>
                  <a:pt x="2620289" y="99161"/>
                  <a:pt x="2620289" y="94488"/>
                </a:cubicBezTo>
                <a:close/>
                <a:moveTo>
                  <a:pt x="1049427" y="81991"/>
                </a:moveTo>
                <a:lnTo>
                  <a:pt x="1103071" y="81991"/>
                </a:lnTo>
                <a:lnTo>
                  <a:pt x="1103071" y="94793"/>
                </a:lnTo>
                <a:cubicBezTo>
                  <a:pt x="1103071" y="107391"/>
                  <a:pt x="1100023" y="117805"/>
                  <a:pt x="1093927" y="126035"/>
                </a:cubicBezTo>
                <a:cubicBezTo>
                  <a:pt x="1087831" y="134264"/>
                  <a:pt x="1077875" y="140309"/>
                  <a:pt x="1064057" y="144170"/>
                </a:cubicBezTo>
                <a:cubicBezTo>
                  <a:pt x="1068934" y="158191"/>
                  <a:pt x="1071372" y="174853"/>
                  <a:pt x="1071372" y="194157"/>
                </a:cubicBezTo>
                <a:cubicBezTo>
                  <a:pt x="1071372" y="228498"/>
                  <a:pt x="1063346" y="254152"/>
                  <a:pt x="1047293" y="271119"/>
                </a:cubicBezTo>
                <a:cubicBezTo>
                  <a:pt x="1031240" y="288087"/>
                  <a:pt x="1006755" y="296570"/>
                  <a:pt x="973836" y="296570"/>
                </a:cubicBezTo>
                <a:cubicBezTo>
                  <a:pt x="940918" y="296570"/>
                  <a:pt x="916432" y="288087"/>
                  <a:pt x="900380" y="271119"/>
                </a:cubicBezTo>
                <a:cubicBezTo>
                  <a:pt x="884327" y="254152"/>
                  <a:pt x="876300" y="228498"/>
                  <a:pt x="876300" y="194157"/>
                </a:cubicBezTo>
                <a:cubicBezTo>
                  <a:pt x="876300" y="159207"/>
                  <a:pt x="884124" y="133147"/>
                  <a:pt x="899770" y="115976"/>
                </a:cubicBezTo>
                <a:cubicBezTo>
                  <a:pt x="915416" y="98806"/>
                  <a:pt x="940105" y="90221"/>
                  <a:pt x="973836" y="90221"/>
                </a:cubicBezTo>
                <a:cubicBezTo>
                  <a:pt x="1003503" y="90221"/>
                  <a:pt x="1026363" y="97129"/>
                  <a:pt x="1042416" y="110947"/>
                </a:cubicBezTo>
                <a:cubicBezTo>
                  <a:pt x="1047090" y="107493"/>
                  <a:pt x="1049427" y="102006"/>
                  <a:pt x="1049427" y="94488"/>
                </a:cubicBezTo>
                <a:close/>
                <a:moveTo>
                  <a:pt x="242621" y="35052"/>
                </a:moveTo>
                <a:lnTo>
                  <a:pt x="287427" y="35052"/>
                </a:lnTo>
                <a:lnTo>
                  <a:pt x="323088" y="79553"/>
                </a:lnTo>
                <a:lnTo>
                  <a:pt x="277368" y="79553"/>
                </a:lnTo>
                <a:lnTo>
                  <a:pt x="265176" y="60045"/>
                </a:lnTo>
                <a:lnTo>
                  <a:pt x="251460" y="79553"/>
                </a:lnTo>
                <a:lnTo>
                  <a:pt x="206655" y="79553"/>
                </a:lnTo>
                <a:close/>
                <a:moveTo>
                  <a:pt x="2972029" y="29870"/>
                </a:moveTo>
                <a:lnTo>
                  <a:pt x="3018663" y="29870"/>
                </a:lnTo>
                <a:cubicBezTo>
                  <a:pt x="3018663" y="35357"/>
                  <a:pt x="3019476" y="39573"/>
                  <a:pt x="3021102" y="42519"/>
                </a:cubicBezTo>
                <a:cubicBezTo>
                  <a:pt x="3022727" y="45466"/>
                  <a:pt x="3025470" y="46939"/>
                  <a:pt x="3029331" y="46939"/>
                </a:cubicBezTo>
                <a:cubicBezTo>
                  <a:pt x="3033802" y="46939"/>
                  <a:pt x="3036697" y="45567"/>
                  <a:pt x="3038018" y="42824"/>
                </a:cubicBezTo>
                <a:cubicBezTo>
                  <a:pt x="3039339" y="40081"/>
                  <a:pt x="3039999" y="35763"/>
                  <a:pt x="3039999" y="29870"/>
                </a:cubicBezTo>
                <a:lnTo>
                  <a:pt x="3086634" y="29870"/>
                </a:lnTo>
                <a:cubicBezTo>
                  <a:pt x="3086634" y="45110"/>
                  <a:pt x="3081655" y="57201"/>
                  <a:pt x="3071698" y="66141"/>
                </a:cubicBezTo>
                <a:cubicBezTo>
                  <a:pt x="3061742" y="75082"/>
                  <a:pt x="3047619" y="79553"/>
                  <a:pt x="3029331" y="79553"/>
                </a:cubicBezTo>
                <a:cubicBezTo>
                  <a:pt x="3011043" y="79553"/>
                  <a:pt x="2996921" y="75082"/>
                  <a:pt x="2986964" y="66141"/>
                </a:cubicBezTo>
                <a:cubicBezTo>
                  <a:pt x="2977007" y="57201"/>
                  <a:pt x="2972029" y="45110"/>
                  <a:pt x="2972029" y="29870"/>
                </a:cubicBezTo>
                <a:close/>
                <a:moveTo>
                  <a:pt x="969874" y="24079"/>
                </a:moveTo>
                <a:lnTo>
                  <a:pt x="1029615" y="24079"/>
                </a:lnTo>
                <a:lnTo>
                  <a:pt x="995477" y="79553"/>
                </a:lnTo>
                <a:lnTo>
                  <a:pt x="948233" y="79553"/>
                </a:lnTo>
                <a:close/>
                <a:moveTo>
                  <a:pt x="2501113" y="23165"/>
                </a:moveTo>
                <a:cubicBezTo>
                  <a:pt x="2506803" y="23165"/>
                  <a:pt x="2511730" y="23927"/>
                  <a:pt x="2515896" y="25451"/>
                </a:cubicBezTo>
                <a:cubicBezTo>
                  <a:pt x="2520061" y="26975"/>
                  <a:pt x="2524684" y="29057"/>
                  <a:pt x="2529764" y="31699"/>
                </a:cubicBezTo>
                <a:cubicBezTo>
                  <a:pt x="2530373" y="32105"/>
                  <a:pt x="2531847" y="32867"/>
                  <a:pt x="2534184" y="33985"/>
                </a:cubicBezTo>
                <a:cubicBezTo>
                  <a:pt x="2536520" y="35103"/>
                  <a:pt x="2538654" y="35915"/>
                  <a:pt x="2540584" y="36423"/>
                </a:cubicBezTo>
                <a:cubicBezTo>
                  <a:pt x="2542515" y="36931"/>
                  <a:pt x="2544394" y="37185"/>
                  <a:pt x="2546223" y="37185"/>
                </a:cubicBezTo>
                <a:cubicBezTo>
                  <a:pt x="2554961" y="37185"/>
                  <a:pt x="2559330" y="32512"/>
                  <a:pt x="2559330" y="23165"/>
                </a:cubicBezTo>
                <a:lnTo>
                  <a:pt x="2597430" y="23165"/>
                </a:lnTo>
                <a:cubicBezTo>
                  <a:pt x="2597430" y="42875"/>
                  <a:pt x="2594433" y="57201"/>
                  <a:pt x="2588438" y="66141"/>
                </a:cubicBezTo>
                <a:cubicBezTo>
                  <a:pt x="2582444" y="75082"/>
                  <a:pt x="2572233" y="79553"/>
                  <a:pt x="2557805" y="79553"/>
                </a:cubicBezTo>
                <a:cubicBezTo>
                  <a:pt x="2551710" y="79553"/>
                  <a:pt x="2546477" y="78791"/>
                  <a:pt x="2542108" y="77267"/>
                </a:cubicBezTo>
                <a:cubicBezTo>
                  <a:pt x="2537740" y="75743"/>
                  <a:pt x="2532913" y="73660"/>
                  <a:pt x="2527630" y="71018"/>
                </a:cubicBezTo>
                <a:cubicBezTo>
                  <a:pt x="2524379" y="69189"/>
                  <a:pt x="2521534" y="67818"/>
                  <a:pt x="2519096" y="66903"/>
                </a:cubicBezTo>
                <a:cubicBezTo>
                  <a:pt x="2516658" y="65989"/>
                  <a:pt x="2514219" y="65532"/>
                  <a:pt x="2511781" y="65532"/>
                </a:cubicBezTo>
                <a:cubicBezTo>
                  <a:pt x="2507514" y="65532"/>
                  <a:pt x="2504212" y="66751"/>
                  <a:pt x="2501875" y="69189"/>
                </a:cubicBezTo>
                <a:cubicBezTo>
                  <a:pt x="2499538" y="71628"/>
                  <a:pt x="2498370" y="75082"/>
                  <a:pt x="2498370" y="79553"/>
                </a:cubicBezTo>
                <a:lnTo>
                  <a:pt x="2460270" y="79553"/>
                </a:lnTo>
                <a:cubicBezTo>
                  <a:pt x="2460270" y="60249"/>
                  <a:pt x="2463470" y="46025"/>
                  <a:pt x="2469871" y="36881"/>
                </a:cubicBezTo>
                <a:cubicBezTo>
                  <a:pt x="2476272" y="27737"/>
                  <a:pt x="2486685" y="23165"/>
                  <a:pt x="2501113" y="23165"/>
                </a:cubicBezTo>
                <a:close/>
                <a:moveTo>
                  <a:pt x="1607896" y="17678"/>
                </a:moveTo>
                <a:lnTo>
                  <a:pt x="1654836" y="17678"/>
                </a:lnTo>
                <a:lnTo>
                  <a:pt x="1697508" y="79553"/>
                </a:lnTo>
                <a:lnTo>
                  <a:pt x="1647825" y="79553"/>
                </a:lnTo>
                <a:lnTo>
                  <a:pt x="1631061" y="46939"/>
                </a:lnTo>
                <a:lnTo>
                  <a:pt x="1613688" y="79553"/>
                </a:lnTo>
                <a:lnTo>
                  <a:pt x="1564920" y="79553"/>
                </a:lnTo>
                <a:close/>
                <a:moveTo>
                  <a:pt x="318516" y="0"/>
                </a:moveTo>
                <a:lnTo>
                  <a:pt x="368808" y="0"/>
                </a:lnTo>
                <a:lnTo>
                  <a:pt x="337109" y="44501"/>
                </a:lnTo>
                <a:lnTo>
                  <a:pt x="299314" y="4450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8" name="图片 54">
            <a:extLst>
              <a:ext uri="{FF2B5EF4-FFF2-40B4-BE49-F238E27FC236}">
                <a16:creationId xmlns:a16="http://schemas.microsoft.com/office/drawing/2014/main" xmlns="" id="{144F703B-C740-415D-852C-9D5A236C12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flipH="1">
            <a:off x="2462166" y="4610498"/>
            <a:ext cx="3397088" cy="796684"/>
          </a:xfrm>
          <a:prstGeom prst="rect">
            <a:avLst/>
          </a:prstGeom>
        </p:spPr>
      </p:pic>
      <p:pic>
        <p:nvPicPr>
          <p:cNvPr id="17" name="Picture 16">
            <a:extLst>
              <a:ext uri="{FF2B5EF4-FFF2-40B4-BE49-F238E27FC236}">
                <a16:creationId xmlns:a16="http://schemas.microsoft.com/office/drawing/2014/main" xmlns="" id="{EFE7C577-14E3-48C3-A00D-5834FE86D417}"/>
              </a:ext>
            </a:extLst>
          </p:cNvPr>
          <p:cNvPicPr>
            <a:picLocks noChangeAspect="1"/>
          </p:cNvPicPr>
          <p:nvPr/>
        </p:nvPicPr>
        <p:blipFill>
          <a:blip r:embed="rId9">
            <a:extLst>
              <a:ext uri="{28A0092B-C50C-407E-A947-70E740481C1C}">
                <a14:useLocalDpi xmlns:a14="http://schemas.microsoft.com/office/drawing/2010/main" val="0"/>
              </a:ext>
            </a:extLst>
          </a:blip>
          <a:srcRect l="11382" t="35393" r="49032" b="51109"/>
          <a:stretch>
            <a:fillRect/>
          </a:stretch>
        </p:blipFill>
        <p:spPr>
          <a:xfrm>
            <a:off x="583982" y="1711124"/>
            <a:ext cx="2036118" cy="694284"/>
          </a:xfrm>
          <a:custGeom>
            <a:avLst/>
            <a:gdLst/>
            <a:ahLst/>
            <a:cxnLst/>
            <a:rect l="l" t="t" r="r" b="b"/>
            <a:pathLst>
              <a:path w="2036118" h="694284">
                <a:moveTo>
                  <a:pt x="1271513" y="296912"/>
                </a:moveTo>
                <a:lnTo>
                  <a:pt x="1213470" y="484808"/>
                </a:lnTo>
                <a:lnTo>
                  <a:pt x="1329928" y="484808"/>
                </a:lnTo>
                <a:close/>
                <a:moveTo>
                  <a:pt x="1799109" y="239986"/>
                </a:moveTo>
                <a:cubicBezTo>
                  <a:pt x="1733624" y="239986"/>
                  <a:pt x="1699022" y="289099"/>
                  <a:pt x="1695301" y="387326"/>
                </a:cubicBezTo>
                <a:lnTo>
                  <a:pt x="1694929" y="427137"/>
                </a:lnTo>
                <a:cubicBezTo>
                  <a:pt x="1694929" y="480219"/>
                  <a:pt x="1703735" y="521023"/>
                  <a:pt x="1721346" y="549548"/>
                </a:cubicBezTo>
                <a:cubicBezTo>
                  <a:pt x="1738958" y="578074"/>
                  <a:pt x="1765126" y="592336"/>
                  <a:pt x="1799853" y="592336"/>
                </a:cubicBezTo>
                <a:cubicBezTo>
                  <a:pt x="1832843" y="592336"/>
                  <a:pt x="1858268" y="578322"/>
                  <a:pt x="1876127" y="550292"/>
                </a:cubicBezTo>
                <a:cubicBezTo>
                  <a:pt x="1893987" y="522263"/>
                  <a:pt x="1903041" y="481955"/>
                  <a:pt x="1903289" y="429369"/>
                </a:cubicBezTo>
                <a:lnTo>
                  <a:pt x="1903289" y="404441"/>
                </a:lnTo>
                <a:cubicBezTo>
                  <a:pt x="1903289" y="350615"/>
                  <a:pt x="1894297" y="309749"/>
                  <a:pt x="1876313" y="281844"/>
                </a:cubicBezTo>
                <a:cubicBezTo>
                  <a:pt x="1858330" y="253938"/>
                  <a:pt x="1832595" y="239986"/>
                  <a:pt x="1799109" y="239986"/>
                </a:cubicBezTo>
                <a:close/>
                <a:moveTo>
                  <a:pt x="1210122" y="145108"/>
                </a:moveTo>
                <a:lnTo>
                  <a:pt x="1332905" y="145108"/>
                </a:lnTo>
                <a:lnTo>
                  <a:pt x="1533079" y="686842"/>
                </a:lnTo>
                <a:lnTo>
                  <a:pt x="1392808" y="686842"/>
                </a:lnTo>
                <a:lnTo>
                  <a:pt x="1361182" y="585639"/>
                </a:lnTo>
                <a:lnTo>
                  <a:pt x="1182216" y="585639"/>
                </a:lnTo>
                <a:lnTo>
                  <a:pt x="1150962" y="686842"/>
                </a:lnTo>
                <a:lnTo>
                  <a:pt x="1011436" y="686842"/>
                </a:lnTo>
                <a:close/>
                <a:moveTo>
                  <a:pt x="520080" y="145108"/>
                </a:moveTo>
                <a:lnTo>
                  <a:pt x="650677" y="145108"/>
                </a:lnTo>
                <a:lnTo>
                  <a:pt x="650677" y="360164"/>
                </a:lnTo>
                <a:lnTo>
                  <a:pt x="843037" y="360164"/>
                </a:lnTo>
                <a:lnTo>
                  <a:pt x="843037" y="145108"/>
                </a:lnTo>
                <a:lnTo>
                  <a:pt x="972889" y="145108"/>
                </a:lnTo>
                <a:lnTo>
                  <a:pt x="972889" y="686842"/>
                </a:lnTo>
                <a:lnTo>
                  <a:pt x="843037" y="686842"/>
                </a:lnTo>
                <a:lnTo>
                  <a:pt x="843037" y="460623"/>
                </a:lnTo>
                <a:lnTo>
                  <a:pt x="650677" y="460623"/>
                </a:lnTo>
                <a:lnTo>
                  <a:pt x="650677" y="686842"/>
                </a:lnTo>
                <a:lnTo>
                  <a:pt x="520080" y="686842"/>
                </a:lnTo>
                <a:close/>
                <a:moveTo>
                  <a:pt x="1799109" y="137666"/>
                </a:moveTo>
                <a:cubicBezTo>
                  <a:pt x="1844998" y="137666"/>
                  <a:pt x="1885925" y="148580"/>
                  <a:pt x="1921892" y="170408"/>
                </a:cubicBezTo>
                <a:cubicBezTo>
                  <a:pt x="1957859" y="192237"/>
                  <a:pt x="1985826" y="223304"/>
                  <a:pt x="2005794" y="263612"/>
                </a:cubicBezTo>
                <a:cubicBezTo>
                  <a:pt x="2025762" y="303920"/>
                  <a:pt x="2035870" y="350118"/>
                  <a:pt x="2036118" y="402208"/>
                </a:cubicBezTo>
                <a:lnTo>
                  <a:pt x="2036118" y="427137"/>
                </a:lnTo>
                <a:cubicBezTo>
                  <a:pt x="2036118" y="479971"/>
                  <a:pt x="2026320" y="526728"/>
                  <a:pt x="2006724" y="567408"/>
                </a:cubicBezTo>
                <a:cubicBezTo>
                  <a:pt x="1987128" y="608087"/>
                  <a:pt x="1959285" y="639403"/>
                  <a:pt x="1923194" y="661355"/>
                </a:cubicBezTo>
                <a:cubicBezTo>
                  <a:pt x="1887103" y="683307"/>
                  <a:pt x="1845990" y="694284"/>
                  <a:pt x="1799853" y="694284"/>
                </a:cubicBezTo>
                <a:cubicBezTo>
                  <a:pt x="1753716" y="694284"/>
                  <a:pt x="1712789" y="683680"/>
                  <a:pt x="1677070" y="662472"/>
                </a:cubicBezTo>
                <a:cubicBezTo>
                  <a:pt x="1641351" y="641264"/>
                  <a:pt x="1613508" y="610940"/>
                  <a:pt x="1593540" y="571500"/>
                </a:cubicBezTo>
                <a:cubicBezTo>
                  <a:pt x="1573572" y="532061"/>
                  <a:pt x="1563092" y="486792"/>
                  <a:pt x="1562100" y="435695"/>
                </a:cubicBezTo>
                <a:lnTo>
                  <a:pt x="1562100" y="405185"/>
                </a:lnTo>
                <a:cubicBezTo>
                  <a:pt x="1562100" y="352103"/>
                  <a:pt x="1571836" y="305284"/>
                  <a:pt x="1591308" y="264728"/>
                </a:cubicBezTo>
                <a:cubicBezTo>
                  <a:pt x="1610779" y="224173"/>
                  <a:pt x="1638685" y="192857"/>
                  <a:pt x="1675023" y="170781"/>
                </a:cubicBezTo>
                <a:cubicBezTo>
                  <a:pt x="1711362" y="148704"/>
                  <a:pt x="1752724" y="137666"/>
                  <a:pt x="1799109" y="137666"/>
                </a:cubicBezTo>
                <a:close/>
                <a:moveTo>
                  <a:pt x="228079" y="137294"/>
                </a:moveTo>
                <a:cubicBezTo>
                  <a:pt x="293812" y="137294"/>
                  <a:pt x="346645" y="154595"/>
                  <a:pt x="386581" y="189198"/>
                </a:cubicBezTo>
                <a:cubicBezTo>
                  <a:pt x="426517" y="223801"/>
                  <a:pt x="449213" y="271488"/>
                  <a:pt x="454670" y="332259"/>
                </a:cubicBezTo>
                <a:lnTo>
                  <a:pt x="324445" y="332259"/>
                </a:lnTo>
                <a:cubicBezTo>
                  <a:pt x="323453" y="299269"/>
                  <a:pt x="315144" y="275580"/>
                  <a:pt x="299517" y="261194"/>
                </a:cubicBezTo>
                <a:cubicBezTo>
                  <a:pt x="283890" y="246807"/>
                  <a:pt x="260077" y="239614"/>
                  <a:pt x="228079" y="239614"/>
                </a:cubicBezTo>
                <a:cubicBezTo>
                  <a:pt x="195585" y="239614"/>
                  <a:pt x="171773" y="251768"/>
                  <a:pt x="156642" y="276077"/>
                </a:cubicBezTo>
                <a:cubicBezTo>
                  <a:pt x="141511" y="300385"/>
                  <a:pt x="133573" y="339204"/>
                  <a:pt x="132829" y="392534"/>
                </a:cubicBezTo>
                <a:lnTo>
                  <a:pt x="132829" y="430858"/>
                </a:lnTo>
                <a:cubicBezTo>
                  <a:pt x="132829" y="488653"/>
                  <a:pt x="140084" y="529953"/>
                  <a:pt x="154595" y="554757"/>
                </a:cubicBezTo>
                <a:cubicBezTo>
                  <a:pt x="169106" y="579562"/>
                  <a:pt x="194097" y="591964"/>
                  <a:pt x="229567" y="591964"/>
                </a:cubicBezTo>
                <a:cubicBezTo>
                  <a:pt x="259581" y="591964"/>
                  <a:pt x="282525" y="584895"/>
                  <a:pt x="298400" y="570756"/>
                </a:cubicBezTo>
                <a:cubicBezTo>
                  <a:pt x="314275" y="556618"/>
                  <a:pt x="322709" y="534169"/>
                  <a:pt x="323701" y="503411"/>
                </a:cubicBezTo>
                <a:lnTo>
                  <a:pt x="453554" y="503411"/>
                </a:lnTo>
                <a:cubicBezTo>
                  <a:pt x="451817" y="541115"/>
                  <a:pt x="441647" y="574415"/>
                  <a:pt x="423044" y="603312"/>
                </a:cubicBezTo>
                <a:cubicBezTo>
                  <a:pt x="404440" y="632210"/>
                  <a:pt x="378333" y="654596"/>
                  <a:pt x="344723" y="670471"/>
                </a:cubicBezTo>
                <a:cubicBezTo>
                  <a:pt x="311113" y="686346"/>
                  <a:pt x="272728" y="694284"/>
                  <a:pt x="229567" y="694284"/>
                </a:cubicBezTo>
                <a:cubicBezTo>
                  <a:pt x="158378" y="694284"/>
                  <a:pt x="102319" y="671091"/>
                  <a:pt x="61392" y="624706"/>
                </a:cubicBezTo>
                <a:cubicBezTo>
                  <a:pt x="20464" y="578322"/>
                  <a:pt x="0" y="512837"/>
                  <a:pt x="0" y="428253"/>
                </a:cubicBezTo>
                <a:lnTo>
                  <a:pt x="0" y="401464"/>
                </a:lnTo>
                <a:cubicBezTo>
                  <a:pt x="0" y="348382"/>
                  <a:pt x="9240" y="301935"/>
                  <a:pt x="27719" y="262124"/>
                </a:cubicBezTo>
                <a:cubicBezTo>
                  <a:pt x="46199" y="222312"/>
                  <a:pt x="72802" y="191555"/>
                  <a:pt x="107528" y="169850"/>
                </a:cubicBezTo>
                <a:cubicBezTo>
                  <a:pt x="142255" y="148146"/>
                  <a:pt x="182438" y="137294"/>
                  <a:pt x="228079" y="137294"/>
                </a:cubicBezTo>
                <a:close/>
                <a:moveTo>
                  <a:pt x="1125662" y="0"/>
                </a:moveTo>
                <a:lnTo>
                  <a:pt x="1258119" y="0"/>
                </a:lnTo>
                <a:lnTo>
                  <a:pt x="1332533" y="116644"/>
                </a:lnTo>
                <a:lnTo>
                  <a:pt x="1230585" y="116830"/>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Picture 20">
            <a:extLst>
              <a:ext uri="{FF2B5EF4-FFF2-40B4-BE49-F238E27FC236}">
                <a16:creationId xmlns:a16="http://schemas.microsoft.com/office/drawing/2014/main" xmlns="" id="{CE21948D-CD5B-4FD4-911A-31195CE8E837}"/>
              </a:ext>
            </a:extLst>
          </p:cNvPr>
          <p:cNvPicPr>
            <a:picLocks noChangeAspect="1"/>
          </p:cNvPicPr>
          <p:nvPr/>
        </p:nvPicPr>
        <p:blipFill>
          <a:blip r:embed="rId10">
            <a:extLst>
              <a:ext uri="{28A0092B-C50C-407E-A947-70E740481C1C}">
                <a14:useLocalDpi xmlns:a14="http://schemas.microsoft.com/office/drawing/2010/main" val="0"/>
              </a:ext>
            </a:extLst>
          </a:blip>
          <a:srcRect l="11236" t="17338" r="4617" b="42792"/>
          <a:stretch>
            <a:fillRect/>
          </a:stretch>
        </p:blipFill>
        <p:spPr>
          <a:xfrm>
            <a:off x="2840346" y="1689256"/>
            <a:ext cx="2196108" cy="698749"/>
          </a:xfrm>
          <a:custGeom>
            <a:avLst/>
            <a:gdLst/>
            <a:ahLst/>
            <a:cxnLst/>
            <a:rect l="l" t="t" r="r" b="b"/>
            <a:pathLst>
              <a:path w="2196108" h="698749">
                <a:moveTo>
                  <a:pt x="0" y="149573"/>
                </a:moveTo>
                <a:lnTo>
                  <a:pt x="171524" y="149573"/>
                </a:lnTo>
                <a:lnTo>
                  <a:pt x="292447" y="526480"/>
                </a:lnTo>
                <a:lnTo>
                  <a:pt x="412998" y="149573"/>
                </a:lnTo>
                <a:lnTo>
                  <a:pt x="584894" y="149573"/>
                </a:lnTo>
                <a:lnTo>
                  <a:pt x="584894" y="691307"/>
                </a:lnTo>
                <a:lnTo>
                  <a:pt x="453926" y="691307"/>
                </a:lnTo>
                <a:lnTo>
                  <a:pt x="453926" y="564803"/>
                </a:lnTo>
                <a:lnTo>
                  <a:pt x="466576" y="305842"/>
                </a:lnTo>
                <a:lnTo>
                  <a:pt x="335607" y="691307"/>
                </a:lnTo>
                <a:lnTo>
                  <a:pt x="249287" y="691307"/>
                </a:lnTo>
                <a:lnTo>
                  <a:pt x="117946" y="305470"/>
                </a:lnTo>
                <a:lnTo>
                  <a:pt x="130597" y="564803"/>
                </a:lnTo>
                <a:lnTo>
                  <a:pt x="130597" y="691307"/>
                </a:lnTo>
                <a:lnTo>
                  <a:pt x="0" y="691307"/>
                </a:lnTo>
                <a:close/>
                <a:moveTo>
                  <a:pt x="1973238" y="141759"/>
                </a:moveTo>
                <a:cubicBezTo>
                  <a:pt x="2040706" y="141759"/>
                  <a:pt x="2093106" y="157200"/>
                  <a:pt x="2130437" y="188082"/>
                </a:cubicBezTo>
                <a:cubicBezTo>
                  <a:pt x="2167768" y="218964"/>
                  <a:pt x="2189535" y="265039"/>
                  <a:pt x="2195736" y="326306"/>
                </a:cubicBezTo>
                <a:lnTo>
                  <a:pt x="2069976" y="326306"/>
                </a:lnTo>
                <a:cubicBezTo>
                  <a:pt x="2065511" y="296044"/>
                  <a:pt x="2055837" y="274464"/>
                  <a:pt x="2040954" y="261566"/>
                </a:cubicBezTo>
                <a:cubicBezTo>
                  <a:pt x="2026072" y="248667"/>
                  <a:pt x="2004988" y="242218"/>
                  <a:pt x="1977702" y="242218"/>
                </a:cubicBezTo>
                <a:cubicBezTo>
                  <a:pt x="1944960" y="242218"/>
                  <a:pt x="1919659" y="256109"/>
                  <a:pt x="1901800" y="283890"/>
                </a:cubicBezTo>
                <a:cubicBezTo>
                  <a:pt x="1883941" y="311671"/>
                  <a:pt x="1874887" y="351359"/>
                  <a:pt x="1874639" y="402953"/>
                </a:cubicBezTo>
                <a:lnTo>
                  <a:pt x="1874639" y="435695"/>
                </a:lnTo>
                <a:cubicBezTo>
                  <a:pt x="1874639" y="489769"/>
                  <a:pt x="1883879" y="530387"/>
                  <a:pt x="1902358" y="557548"/>
                </a:cubicBezTo>
                <a:cubicBezTo>
                  <a:pt x="1920838" y="584709"/>
                  <a:pt x="1949921" y="598290"/>
                  <a:pt x="1989609" y="598290"/>
                </a:cubicBezTo>
                <a:cubicBezTo>
                  <a:pt x="2023591" y="598290"/>
                  <a:pt x="2048892" y="590724"/>
                  <a:pt x="2065511" y="575593"/>
                </a:cubicBezTo>
                <a:lnTo>
                  <a:pt x="2065511" y="491505"/>
                </a:lnTo>
                <a:lnTo>
                  <a:pt x="1974726" y="491505"/>
                </a:lnTo>
                <a:lnTo>
                  <a:pt x="1974726" y="401836"/>
                </a:lnTo>
                <a:lnTo>
                  <a:pt x="2196108" y="401836"/>
                </a:lnTo>
                <a:lnTo>
                  <a:pt x="2196108" y="624335"/>
                </a:lnTo>
                <a:cubicBezTo>
                  <a:pt x="2176016" y="646659"/>
                  <a:pt x="2146622" y="664642"/>
                  <a:pt x="2107927" y="678285"/>
                </a:cubicBezTo>
                <a:cubicBezTo>
                  <a:pt x="2069232" y="691927"/>
                  <a:pt x="2026816" y="698749"/>
                  <a:pt x="1980679" y="698749"/>
                </a:cubicBezTo>
                <a:cubicBezTo>
                  <a:pt x="1909738" y="698749"/>
                  <a:pt x="1853059" y="677044"/>
                  <a:pt x="1810643" y="633636"/>
                </a:cubicBezTo>
                <a:cubicBezTo>
                  <a:pt x="1768227" y="590228"/>
                  <a:pt x="1745531" y="529829"/>
                  <a:pt x="1742554" y="452438"/>
                </a:cubicBezTo>
                <a:lnTo>
                  <a:pt x="1742182" y="405557"/>
                </a:lnTo>
                <a:cubicBezTo>
                  <a:pt x="1742182" y="352227"/>
                  <a:pt x="1751608" y="305656"/>
                  <a:pt x="1770459" y="265845"/>
                </a:cubicBezTo>
                <a:cubicBezTo>
                  <a:pt x="1789311" y="226033"/>
                  <a:pt x="1816286" y="195399"/>
                  <a:pt x="1851385" y="173943"/>
                </a:cubicBezTo>
                <a:cubicBezTo>
                  <a:pt x="1886483" y="152487"/>
                  <a:pt x="1927101" y="141759"/>
                  <a:pt x="1973238" y="141759"/>
                </a:cubicBezTo>
                <a:close/>
                <a:moveTo>
                  <a:pt x="1161231" y="119435"/>
                </a:moveTo>
                <a:lnTo>
                  <a:pt x="1237506" y="119435"/>
                </a:lnTo>
                <a:lnTo>
                  <a:pt x="1235985" y="149573"/>
                </a:lnTo>
                <a:lnTo>
                  <a:pt x="1349797" y="149573"/>
                </a:lnTo>
                <a:lnTo>
                  <a:pt x="1541413" y="486668"/>
                </a:lnTo>
                <a:lnTo>
                  <a:pt x="1541413" y="149573"/>
                </a:lnTo>
                <a:lnTo>
                  <a:pt x="1671637" y="149573"/>
                </a:lnTo>
                <a:lnTo>
                  <a:pt x="1671637" y="691307"/>
                </a:lnTo>
                <a:lnTo>
                  <a:pt x="1541785" y="691307"/>
                </a:lnTo>
                <a:lnTo>
                  <a:pt x="1349797" y="354211"/>
                </a:lnTo>
                <a:lnTo>
                  <a:pt x="1349797" y="691307"/>
                </a:lnTo>
                <a:lnTo>
                  <a:pt x="1219200" y="691307"/>
                </a:lnTo>
                <a:lnTo>
                  <a:pt x="1219200" y="226096"/>
                </a:lnTo>
                <a:lnTo>
                  <a:pt x="1217728" y="230149"/>
                </a:lnTo>
                <a:cubicBezTo>
                  <a:pt x="1213333" y="239125"/>
                  <a:pt x="1208205" y="246993"/>
                  <a:pt x="1202345" y="253752"/>
                </a:cubicBezTo>
                <a:cubicBezTo>
                  <a:pt x="1178905" y="280789"/>
                  <a:pt x="1142008" y="295176"/>
                  <a:pt x="1091654" y="296913"/>
                </a:cubicBezTo>
                <a:lnTo>
                  <a:pt x="1091654" y="504156"/>
                </a:lnTo>
                <a:cubicBezTo>
                  <a:pt x="1091654" y="544339"/>
                  <a:pt x="1083097" y="579128"/>
                  <a:pt x="1065981" y="608522"/>
                </a:cubicBezTo>
                <a:cubicBezTo>
                  <a:pt x="1048866" y="637915"/>
                  <a:pt x="1024309" y="660301"/>
                  <a:pt x="992311" y="675680"/>
                </a:cubicBezTo>
                <a:cubicBezTo>
                  <a:pt x="960313" y="691059"/>
                  <a:pt x="922486" y="698749"/>
                  <a:pt x="878830" y="698749"/>
                </a:cubicBezTo>
                <a:cubicBezTo>
                  <a:pt x="812850" y="698749"/>
                  <a:pt x="760884" y="681633"/>
                  <a:pt x="722933" y="647403"/>
                </a:cubicBezTo>
                <a:cubicBezTo>
                  <a:pt x="684981" y="613172"/>
                  <a:pt x="665634" y="566292"/>
                  <a:pt x="664890" y="506760"/>
                </a:cubicBezTo>
                <a:lnTo>
                  <a:pt x="664890" y="149573"/>
                </a:lnTo>
                <a:lnTo>
                  <a:pt x="796230" y="149573"/>
                </a:lnTo>
                <a:lnTo>
                  <a:pt x="796230" y="509365"/>
                </a:lnTo>
                <a:cubicBezTo>
                  <a:pt x="797719" y="568648"/>
                  <a:pt x="825252" y="598290"/>
                  <a:pt x="878830" y="598290"/>
                </a:cubicBezTo>
                <a:cubicBezTo>
                  <a:pt x="905867" y="598290"/>
                  <a:pt x="926331" y="590848"/>
                  <a:pt x="940222" y="575965"/>
                </a:cubicBezTo>
                <a:cubicBezTo>
                  <a:pt x="954112" y="561083"/>
                  <a:pt x="961058" y="536898"/>
                  <a:pt x="961058" y="503412"/>
                </a:cubicBezTo>
                <a:lnTo>
                  <a:pt x="961058" y="149573"/>
                </a:lnTo>
                <a:lnTo>
                  <a:pt x="1091654" y="149573"/>
                </a:lnTo>
                <a:lnTo>
                  <a:pt x="1091654" y="235893"/>
                </a:lnTo>
                <a:cubicBezTo>
                  <a:pt x="1109762" y="234653"/>
                  <a:pt x="1123776" y="230560"/>
                  <a:pt x="1133698" y="223615"/>
                </a:cubicBezTo>
                <a:cubicBezTo>
                  <a:pt x="1143620" y="216669"/>
                  <a:pt x="1150689" y="206810"/>
                  <a:pt x="1154906" y="194035"/>
                </a:cubicBezTo>
                <a:cubicBezTo>
                  <a:pt x="1159123" y="181261"/>
                  <a:pt x="1161231" y="156394"/>
                  <a:pt x="1161231" y="119435"/>
                </a:cubicBezTo>
                <a:close/>
                <a:moveTo>
                  <a:pt x="748978" y="0"/>
                </a:moveTo>
                <a:lnTo>
                  <a:pt x="881434" y="0"/>
                </a:lnTo>
                <a:lnTo>
                  <a:pt x="955849" y="116644"/>
                </a:lnTo>
                <a:lnTo>
                  <a:pt x="853901" y="116831"/>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7" name="Picture 26">
            <a:extLst>
              <a:ext uri="{FF2B5EF4-FFF2-40B4-BE49-F238E27FC236}">
                <a16:creationId xmlns:a16="http://schemas.microsoft.com/office/drawing/2014/main" xmlns="" id="{3B172FB6-D053-452B-9546-6555C02D4490}"/>
              </a:ext>
            </a:extLst>
          </p:cNvPr>
          <p:cNvPicPr>
            <a:picLocks noChangeAspect="1"/>
          </p:cNvPicPr>
          <p:nvPr/>
        </p:nvPicPr>
        <p:blipFill>
          <a:blip r:embed="rId11" cstate="print">
            <a:extLst>
              <a:ext uri="{28A0092B-C50C-407E-A947-70E740481C1C}">
                <a14:useLocalDpi xmlns:a14="http://schemas.microsoft.com/office/drawing/2010/main" val="0"/>
              </a:ext>
            </a:extLst>
          </a:blip>
          <a:srcRect l="14062" t="23490" r="41210" b="48165"/>
          <a:stretch>
            <a:fillRect/>
          </a:stretch>
        </p:blipFill>
        <p:spPr>
          <a:xfrm>
            <a:off x="6926063" y="1829950"/>
            <a:ext cx="1231925" cy="548431"/>
          </a:xfrm>
          <a:custGeom>
            <a:avLst/>
            <a:gdLst/>
            <a:ahLst/>
            <a:cxnLst/>
            <a:rect l="l" t="t" r="r" b="b"/>
            <a:pathLst>
              <a:path w="1231925" h="548431">
                <a:moveTo>
                  <a:pt x="1162348" y="422672"/>
                </a:moveTo>
                <a:cubicBezTo>
                  <a:pt x="1182191" y="422672"/>
                  <a:pt x="1198748" y="428563"/>
                  <a:pt x="1212019" y="440345"/>
                </a:cubicBezTo>
                <a:cubicBezTo>
                  <a:pt x="1225290" y="452127"/>
                  <a:pt x="1231925" y="467196"/>
                  <a:pt x="1231925" y="485552"/>
                </a:cubicBezTo>
                <a:cubicBezTo>
                  <a:pt x="1231925" y="503907"/>
                  <a:pt x="1225290" y="518976"/>
                  <a:pt x="1212019" y="530758"/>
                </a:cubicBezTo>
                <a:cubicBezTo>
                  <a:pt x="1198748" y="542540"/>
                  <a:pt x="1182191" y="548431"/>
                  <a:pt x="1162348" y="548431"/>
                </a:cubicBezTo>
                <a:cubicBezTo>
                  <a:pt x="1142504" y="548431"/>
                  <a:pt x="1125947" y="542540"/>
                  <a:pt x="1112676" y="530758"/>
                </a:cubicBezTo>
                <a:cubicBezTo>
                  <a:pt x="1099406" y="518976"/>
                  <a:pt x="1092770" y="503907"/>
                  <a:pt x="1092770" y="485552"/>
                </a:cubicBezTo>
                <a:cubicBezTo>
                  <a:pt x="1092770" y="467196"/>
                  <a:pt x="1099406" y="452127"/>
                  <a:pt x="1112676" y="440345"/>
                </a:cubicBezTo>
                <a:cubicBezTo>
                  <a:pt x="1125947" y="428563"/>
                  <a:pt x="1142504" y="422672"/>
                  <a:pt x="1162348" y="422672"/>
                </a:cubicBezTo>
                <a:close/>
                <a:moveTo>
                  <a:pt x="1096491" y="0"/>
                </a:moveTo>
                <a:lnTo>
                  <a:pt x="1230064" y="0"/>
                </a:lnTo>
                <a:lnTo>
                  <a:pt x="1214065" y="370210"/>
                </a:lnTo>
                <a:lnTo>
                  <a:pt x="1112490" y="370210"/>
                </a:lnTo>
                <a:close/>
                <a:moveTo>
                  <a:pt x="428625" y="0"/>
                </a:moveTo>
                <a:lnTo>
                  <a:pt x="600149" y="0"/>
                </a:lnTo>
                <a:lnTo>
                  <a:pt x="721072" y="376907"/>
                </a:lnTo>
                <a:lnTo>
                  <a:pt x="841623" y="0"/>
                </a:lnTo>
                <a:lnTo>
                  <a:pt x="1013519" y="0"/>
                </a:lnTo>
                <a:lnTo>
                  <a:pt x="1013519" y="541734"/>
                </a:lnTo>
                <a:lnTo>
                  <a:pt x="882551" y="541734"/>
                </a:lnTo>
                <a:lnTo>
                  <a:pt x="882551" y="415230"/>
                </a:lnTo>
                <a:lnTo>
                  <a:pt x="895201" y="156269"/>
                </a:lnTo>
                <a:lnTo>
                  <a:pt x="764232" y="541734"/>
                </a:lnTo>
                <a:lnTo>
                  <a:pt x="677912" y="541734"/>
                </a:lnTo>
                <a:lnTo>
                  <a:pt x="546571" y="155897"/>
                </a:lnTo>
                <a:lnTo>
                  <a:pt x="559222" y="415230"/>
                </a:lnTo>
                <a:lnTo>
                  <a:pt x="559222" y="541734"/>
                </a:lnTo>
                <a:lnTo>
                  <a:pt x="428625" y="541734"/>
                </a:lnTo>
                <a:close/>
                <a:moveTo>
                  <a:pt x="0" y="0"/>
                </a:moveTo>
                <a:lnTo>
                  <a:pt x="373931" y="0"/>
                </a:lnTo>
                <a:lnTo>
                  <a:pt x="373931" y="100831"/>
                </a:lnTo>
                <a:lnTo>
                  <a:pt x="130597" y="100831"/>
                </a:lnTo>
                <a:lnTo>
                  <a:pt x="130597" y="215056"/>
                </a:lnTo>
                <a:lnTo>
                  <a:pt x="335979" y="215056"/>
                </a:lnTo>
                <a:lnTo>
                  <a:pt x="335979" y="311795"/>
                </a:lnTo>
                <a:lnTo>
                  <a:pt x="130597" y="311795"/>
                </a:lnTo>
                <a:lnTo>
                  <a:pt x="130597" y="441275"/>
                </a:lnTo>
                <a:lnTo>
                  <a:pt x="373187" y="441275"/>
                </a:lnTo>
                <a:lnTo>
                  <a:pt x="373187" y="541734"/>
                </a:lnTo>
                <a:lnTo>
                  <a:pt x="0" y="541734"/>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6" name="Picture 25">
            <a:extLst>
              <a:ext uri="{FF2B5EF4-FFF2-40B4-BE49-F238E27FC236}">
                <a16:creationId xmlns:a16="http://schemas.microsoft.com/office/drawing/2014/main" xmlns="" id="{674A496F-BE53-4371-BA58-2F34363171E5}"/>
              </a:ext>
            </a:extLst>
          </p:cNvPr>
          <p:cNvPicPr>
            <a:picLocks noChangeAspect="1"/>
          </p:cNvPicPr>
          <p:nvPr/>
        </p:nvPicPr>
        <p:blipFill>
          <a:blip r:embed="rId9">
            <a:extLst>
              <a:ext uri="{28A0092B-C50C-407E-A947-70E740481C1C}">
                <a14:useLocalDpi xmlns:a14="http://schemas.microsoft.com/office/drawing/2010/main" val="0"/>
              </a:ext>
            </a:extLst>
          </a:blip>
          <a:srcRect l="61494" t="15541" r="9667" b="70960"/>
          <a:stretch>
            <a:fillRect/>
          </a:stretch>
        </p:blipFill>
        <p:spPr>
          <a:xfrm>
            <a:off x="5274889" y="1691488"/>
            <a:ext cx="1483370" cy="694284"/>
          </a:xfrm>
          <a:custGeom>
            <a:avLst/>
            <a:gdLst/>
            <a:ahLst/>
            <a:cxnLst/>
            <a:rect l="l" t="t" r="r" b="b"/>
            <a:pathLst>
              <a:path w="1483370" h="694284">
                <a:moveTo>
                  <a:pt x="738113" y="296912"/>
                </a:moveTo>
                <a:lnTo>
                  <a:pt x="680070" y="484808"/>
                </a:lnTo>
                <a:lnTo>
                  <a:pt x="796528" y="484808"/>
                </a:lnTo>
                <a:close/>
                <a:moveTo>
                  <a:pt x="676722" y="145108"/>
                </a:moveTo>
                <a:lnTo>
                  <a:pt x="799505" y="145108"/>
                </a:lnTo>
                <a:lnTo>
                  <a:pt x="999679" y="686842"/>
                </a:lnTo>
                <a:lnTo>
                  <a:pt x="859408" y="686842"/>
                </a:lnTo>
                <a:lnTo>
                  <a:pt x="827782" y="585639"/>
                </a:lnTo>
                <a:lnTo>
                  <a:pt x="648816" y="585639"/>
                </a:lnTo>
                <a:lnTo>
                  <a:pt x="617562" y="686842"/>
                </a:lnTo>
                <a:lnTo>
                  <a:pt x="478036" y="686842"/>
                </a:lnTo>
                <a:close/>
                <a:moveTo>
                  <a:pt x="1256779" y="137294"/>
                </a:moveTo>
                <a:cubicBezTo>
                  <a:pt x="1322512" y="137294"/>
                  <a:pt x="1375346" y="154596"/>
                  <a:pt x="1415281" y="189198"/>
                </a:cubicBezTo>
                <a:cubicBezTo>
                  <a:pt x="1455217" y="223801"/>
                  <a:pt x="1477913" y="271488"/>
                  <a:pt x="1483370" y="332259"/>
                </a:cubicBezTo>
                <a:lnTo>
                  <a:pt x="1353145" y="332259"/>
                </a:lnTo>
                <a:cubicBezTo>
                  <a:pt x="1352153" y="299269"/>
                  <a:pt x="1343844" y="275580"/>
                  <a:pt x="1328217" y="261194"/>
                </a:cubicBezTo>
                <a:cubicBezTo>
                  <a:pt x="1312590" y="246807"/>
                  <a:pt x="1288777" y="239614"/>
                  <a:pt x="1256779" y="239614"/>
                </a:cubicBezTo>
                <a:cubicBezTo>
                  <a:pt x="1224285" y="239614"/>
                  <a:pt x="1200473" y="251768"/>
                  <a:pt x="1185342" y="276077"/>
                </a:cubicBezTo>
                <a:cubicBezTo>
                  <a:pt x="1170211" y="300385"/>
                  <a:pt x="1162273" y="339204"/>
                  <a:pt x="1161529" y="392535"/>
                </a:cubicBezTo>
                <a:lnTo>
                  <a:pt x="1161529" y="430858"/>
                </a:lnTo>
                <a:cubicBezTo>
                  <a:pt x="1161529" y="488653"/>
                  <a:pt x="1168785" y="529953"/>
                  <a:pt x="1183295" y="554757"/>
                </a:cubicBezTo>
                <a:cubicBezTo>
                  <a:pt x="1197806" y="579562"/>
                  <a:pt x="1222797" y="591964"/>
                  <a:pt x="1258267" y="591964"/>
                </a:cubicBezTo>
                <a:cubicBezTo>
                  <a:pt x="1288281" y="591964"/>
                  <a:pt x="1311225" y="584895"/>
                  <a:pt x="1327100" y="570756"/>
                </a:cubicBezTo>
                <a:cubicBezTo>
                  <a:pt x="1342975" y="556618"/>
                  <a:pt x="1351409" y="534169"/>
                  <a:pt x="1352401" y="503411"/>
                </a:cubicBezTo>
                <a:lnTo>
                  <a:pt x="1482254" y="503411"/>
                </a:lnTo>
                <a:cubicBezTo>
                  <a:pt x="1480517" y="541115"/>
                  <a:pt x="1470347" y="574415"/>
                  <a:pt x="1451744" y="603312"/>
                </a:cubicBezTo>
                <a:cubicBezTo>
                  <a:pt x="1433140" y="632210"/>
                  <a:pt x="1407033" y="654596"/>
                  <a:pt x="1373423" y="670471"/>
                </a:cubicBezTo>
                <a:cubicBezTo>
                  <a:pt x="1339813" y="686346"/>
                  <a:pt x="1301428" y="694284"/>
                  <a:pt x="1258267" y="694284"/>
                </a:cubicBezTo>
                <a:cubicBezTo>
                  <a:pt x="1187078" y="694284"/>
                  <a:pt x="1131019" y="671091"/>
                  <a:pt x="1090092" y="624706"/>
                </a:cubicBezTo>
                <a:cubicBezTo>
                  <a:pt x="1049164" y="578322"/>
                  <a:pt x="1028700" y="512837"/>
                  <a:pt x="1028700" y="428253"/>
                </a:cubicBezTo>
                <a:lnTo>
                  <a:pt x="1028700" y="401464"/>
                </a:lnTo>
                <a:cubicBezTo>
                  <a:pt x="1028700" y="348382"/>
                  <a:pt x="1037940" y="301935"/>
                  <a:pt x="1056419" y="262124"/>
                </a:cubicBezTo>
                <a:cubicBezTo>
                  <a:pt x="1074899" y="222312"/>
                  <a:pt x="1101502" y="191555"/>
                  <a:pt x="1136228" y="169850"/>
                </a:cubicBezTo>
                <a:cubicBezTo>
                  <a:pt x="1170955" y="148146"/>
                  <a:pt x="1211138" y="137294"/>
                  <a:pt x="1256779" y="137294"/>
                </a:cubicBezTo>
                <a:close/>
                <a:moveTo>
                  <a:pt x="228079" y="137294"/>
                </a:moveTo>
                <a:cubicBezTo>
                  <a:pt x="293812" y="137294"/>
                  <a:pt x="346646" y="154596"/>
                  <a:pt x="386581" y="189198"/>
                </a:cubicBezTo>
                <a:cubicBezTo>
                  <a:pt x="426517" y="223801"/>
                  <a:pt x="449213" y="271488"/>
                  <a:pt x="454670" y="332259"/>
                </a:cubicBezTo>
                <a:lnTo>
                  <a:pt x="324445" y="332259"/>
                </a:lnTo>
                <a:cubicBezTo>
                  <a:pt x="323453" y="299269"/>
                  <a:pt x="315144" y="275580"/>
                  <a:pt x="299517" y="261194"/>
                </a:cubicBezTo>
                <a:cubicBezTo>
                  <a:pt x="283890" y="246807"/>
                  <a:pt x="260077" y="239614"/>
                  <a:pt x="228079" y="239614"/>
                </a:cubicBezTo>
                <a:cubicBezTo>
                  <a:pt x="195585" y="239614"/>
                  <a:pt x="171773" y="251768"/>
                  <a:pt x="156642" y="276077"/>
                </a:cubicBezTo>
                <a:cubicBezTo>
                  <a:pt x="141511" y="300385"/>
                  <a:pt x="133573" y="339204"/>
                  <a:pt x="132829" y="392535"/>
                </a:cubicBezTo>
                <a:lnTo>
                  <a:pt x="132829" y="430858"/>
                </a:lnTo>
                <a:cubicBezTo>
                  <a:pt x="132829" y="488653"/>
                  <a:pt x="140085" y="529953"/>
                  <a:pt x="154595" y="554757"/>
                </a:cubicBezTo>
                <a:cubicBezTo>
                  <a:pt x="169106" y="579562"/>
                  <a:pt x="194097" y="591964"/>
                  <a:pt x="229567" y="591964"/>
                </a:cubicBezTo>
                <a:cubicBezTo>
                  <a:pt x="259581" y="591964"/>
                  <a:pt x="282526" y="584895"/>
                  <a:pt x="298401" y="570756"/>
                </a:cubicBezTo>
                <a:cubicBezTo>
                  <a:pt x="314276" y="556618"/>
                  <a:pt x="322709" y="534169"/>
                  <a:pt x="323701" y="503411"/>
                </a:cubicBezTo>
                <a:lnTo>
                  <a:pt x="453554" y="503411"/>
                </a:lnTo>
                <a:cubicBezTo>
                  <a:pt x="451817" y="541115"/>
                  <a:pt x="441648" y="574415"/>
                  <a:pt x="423044" y="603312"/>
                </a:cubicBezTo>
                <a:cubicBezTo>
                  <a:pt x="404441" y="632210"/>
                  <a:pt x="378334" y="654596"/>
                  <a:pt x="344723" y="670471"/>
                </a:cubicBezTo>
                <a:cubicBezTo>
                  <a:pt x="311113" y="686346"/>
                  <a:pt x="272728" y="694284"/>
                  <a:pt x="229567" y="694284"/>
                </a:cubicBezTo>
                <a:cubicBezTo>
                  <a:pt x="158378" y="694284"/>
                  <a:pt x="102319" y="671091"/>
                  <a:pt x="61392" y="624706"/>
                </a:cubicBezTo>
                <a:cubicBezTo>
                  <a:pt x="20464" y="578322"/>
                  <a:pt x="0" y="512837"/>
                  <a:pt x="0" y="428253"/>
                </a:cubicBezTo>
                <a:lnTo>
                  <a:pt x="0" y="401464"/>
                </a:lnTo>
                <a:cubicBezTo>
                  <a:pt x="0" y="348382"/>
                  <a:pt x="9240" y="301935"/>
                  <a:pt x="27719" y="262124"/>
                </a:cubicBezTo>
                <a:cubicBezTo>
                  <a:pt x="46199" y="222312"/>
                  <a:pt x="72802" y="191555"/>
                  <a:pt x="107528" y="169850"/>
                </a:cubicBezTo>
                <a:cubicBezTo>
                  <a:pt x="142255" y="148146"/>
                  <a:pt x="182439" y="137294"/>
                  <a:pt x="228079" y="137294"/>
                </a:cubicBezTo>
                <a:close/>
                <a:moveTo>
                  <a:pt x="755228" y="0"/>
                </a:moveTo>
                <a:lnTo>
                  <a:pt x="887685" y="0"/>
                </a:lnTo>
                <a:lnTo>
                  <a:pt x="784250" y="116830"/>
                </a:lnTo>
                <a:lnTo>
                  <a:pt x="681931" y="116644"/>
                </a:ln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22425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3" presetClass="entr" presetSubtype="28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4/3*#ppt_w"/>
                                          </p:val>
                                        </p:tav>
                                        <p:tav tm="100000">
                                          <p:val>
                                            <p:strVal val="#ppt_w"/>
                                          </p:val>
                                        </p:tav>
                                      </p:tavLst>
                                    </p:anim>
                                    <p:anim calcmode="lin" valueType="num">
                                      <p:cBhvr>
                                        <p:cTn id="13" dur="500" fill="hold"/>
                                        <p:tgtEl>
                                          <p:spTgt spid="9"/>
                                        </p:tgtEl>
                                        <p:attrNameLst>
                                          <p:attrName>ppt_h</p:attrName>
                                        </p:attrNameLst>
                                      </p:cBhvr>
                                      <p:tavLst>
                                        <p:tav tm="0">
                                          <p:val>
                                            <p:strVal val="4/3*#ppt_h"/>
                                          </p:val>
                                        </p:tav>
                                        <p:tav tm="100000">
                                          <p:val>
                                            <p:strVal val="#ppt_h"/>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2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30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70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16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1000" fill="hold"/>
                                        <p:tgtEl>
                                          <p:spTgt spid="25"/>
                                        </p:tgtEl>
                                        <p:attrNameLst>
                                          <p:attrName>ppt_x</p:attrName>
                                        </p:attrNameLst>
                                      </p:cBhvr>
                                      <p:tavLst>
                                        <p:tav tm="0">
                                          <p:val>
                                            <p:strVal val="#ppt_x"/>
                                          </p:val>
                                        </p:tav>
                                        <p:tav tm="100000">
                                          <p:val>
                                            <p:strVal val="#ppt_x"/>
                                          </p:val>
                                        </p:tav>
                                      </p:tavLst>
                                    </p:anim>
                                    <p:anim calcmode="lin" valueType="num">
                                      <p:cBhvr additive="base">
                                        <p:cTn id="37" dur="1000" fill="hold"/>
                                        <p:tgtEl>
                                          <p:spTgt spid="2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1600"/>
                                  </p:stCondLst>
                                  <p:childTnLst>
                                    <p:set>
                                      <p:cBhvr>
                                        <p:cTn id="39" dur="1" fill="hold">
                                          <p:stCondLst>
                                            <p:cond delay="0"/>
                                          </p:stCondLst>
                                        </p:cTn>
                                        <p:tgtEl>
                                          <p:spTgt spid="28"/>
                                        </p:tgtEl>
                                        <p:attrNameLst>
                                          <p:attrName>style.visibility</p:attrName>
                                        </p:attrNameLst>
                                      </p:cBhvr>
                                      <p:to>
                                        <p:strVal val="visible"/>
                                      </p:to>
                                    </p:set>
                                    <p:anim calcmode="lin" valueType="num">
                                      <p:cBhvr additive="base">
                                        <p:cTn id="40" dur="1000" fill="hold"/>
                                        <p:tgtEl>
                                          <p:spTgt spid="28"/>
                                        </p:tgtEl>
                                        <p:attrNameLst>
                                          <p:attrName>ppt_x</p:attrName>
                                        </p:attrNameLst>
                                      </p:cBhvr>
                                      <p:tavLst>
                                        <p:tav tm="0">
                                          <p:val>
                                            <p:strVal val="#ppt_x"/>
                                          </p:val>
                                        </p:tav>
                                        <p:tav tm="100000">
                                          <p:val>
                                            <p:strVal val="#ppt_x"/>
                                          </p:val>
                                        </p:tav>
                                      </p:tavLst>
                                    </p:anim>
                                    <p:anim calcmode="lin" valueType="num">
                                      <p:cBhvr additive="base">
                                        <p:cTn id="41" dur="1000" fill="hold"/>
                                        <p:tgtEl>
                                          <p:spTgt spid="28"/>
                                        </p:tgtEl>
                                        <p:attrNameLst>
                                          <p:attrName>ppt_y</p:attrName>
                                        </p:attrNameLst>
                                      </p:cBhvr>
                                      <p:tavLst>
                                        <p:tav tm="0">
                                          <p:val>
                                            <p:strVal val="1+#ppt_h/2"/>
                                          </p:val>
                                        </p:tav>
                                        <p:tav tm="100000">
                                          <p:val>
                                            <p:strVal val="#ppt_y"/>
                                          </p:val>
                                        </p:tav>
                                      </p:tavLst>
                                    </p:anim>
                                  </p:childTnLst>
                                </p:cTn>
                              </p:par>
                              <p:par>
                                <p:cTn id="42" presetID="42" presetClass="path" presetSubtype="0" accel="50000" decel="50000" fill="hold" nodeType="withEffect">
                                  <p:stCondLst>
                                    <p:cond delay="2700"/>
                                  </p:stCondLst>
                                  <p:childTnLst>
                                    <p:animMotion origin="layout" path="M -4.72222E-6 4.5679E-6 L -0.01024 0.43611 " pathEditMode="relative" rAng="0" ptsTypes="AA">
                                      <p:cBhvr>
                                        <p:cTn id="43" dur="2000" fill="hold"/>
                                        <p:tgtEl>
                                          <p:spTgt spid="28"/>
                                        </p:tgtEl>
                                        <p:attrNameLst>
                                          <p:attrName>ppt_x</p:attrName>
                                          <p:attrName>ppt_y</p:attrName>
                                        </p:attrNameLst>
                                      </p:cBhvr>
                                      <p:rCtr x="-521" y="2179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
            <a:extLst>
              <a:ext uri="{FF2B5EF4-FFF2-40B4-BE49-F238E27FC236}">
                <a16:creationId xmlns:a16="http://schemas.microsoft.com/office/drawing/2014/main" xmlns="" id="{160E62DF-9F5E-4F0B-B706-37BAFC4881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3579862"/>
            <a:ext cx="2314020" cy="1731846"/>
          </a:xfrm>
          <a:prstGeom prst="rect">
            <a:avLst/>
          </a:prstGeom>
        </p:spPr>
      </p:pic>
      <p:pic>
        <p:nvPicPr>
          <p:cNvPr id="13" name="图片 4">
            <a:extLst>
              <a:ext uri="{FF2B5EF4-FFF2-40B4-BE49-F238E27FC236}">
                <a16:creationId xmlns:a16="http://schemas.microsoft.com/office/drawing/2014/main" xmlns="" id="{C2ADFE12-9843-49D6-B0DF-176253383ED9}"/>
              </a:ext>
            </a:extLst>
          </p:cNvPr>
          <p:cNvPicPr>
            <a:picLocks noChangeAspect="1"/>
          </p:cNvPicPr>
          <p:nvPr/>
        </p:nvPicPr>
        <p:blipFill rotWithShape="1">
          <a:blip r:embed="rId3">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grpSp>
        <p:nvGrpSpPr>
          <p:cNvPr id="21" name="Group 20">
            <a:extLst>
              <a:ext uri="{FF2B5EF4-FFF2-40B4-BE49-F238E27FC236}">
                <a16:creationId xmlns:a16="http://schemas.microsoft.com/office/drawing/2014/main" xmlns="" id="{BE7013D6-9784-48CC-AAF5-826DA21A17F6}"/>
              </a:ext>
            </a:extLst>
          </p:cNvPr>
          <p:cNvGrpSpPr/>
          <p:nvPr/>
        </p:nvGrpSpPr>
        <p:grpSpPr>
          <a:xfrm rot="18909041">
            <a:off x="3476595" y="1520264"/>
            <a:ext cx="2283386" cy="2474274"/>
            <a:chOff x="3512750" y="1520264"/>
            <a:chExt cx="2283386" cy="2474274"/>
          </a:xfrm>
        </p:grpSpPr>
        <p:pic>
          <p:nvPicPr>
            <p:cNvPr id="2" name="图片 3">
              <a:extLst>
                <a:ext uri="{FF2B5EF4-FFF2-40B4-BE49-F238E27FC236}">
                  <a16:creationId xmlns:a16="http://schemas.microsoft.com/office/drawing/2014/main" xmlns="" id="{693BE518-8E50-475B-845F-2E0EA36419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2750" y="1520264"/>
              <a:ext cx="2283386" cy="2474274"/>
            </a:xfrm>
            <a:prstGeom prst="rect">
              <a:avLst/>
            </a:prstGeom>
          </p:spPr>
        </p:pic>
        <p:pic>
          <p:nvPicPr>
            <p:cNvPr id="4" name="图片 9">
              <a:extLst>
                <a:ext uri="{FF2B5EF4-FFF2-40B4-BE49-F238E27FC236}">
                  <a16:creationId xmlns:a16="http://schemas.microsoft.com/office/drawing/2014/main" xmlns="" id="{97D9A0C8-C5A8-4F24-B666-8E9E860E02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5900" y="1569698"/>
              <a:ext cx="689050" cy="689050"/>
            </a:xfrm>
            <a:prstGeom prst="rect">
              <a:avLst/>
            </a:prstGeom>
          </p:spPr>
        </p:pic>
        <p:pic>
          <p:nvPicPr>
            <p:cNvPr id="5" name="图片 19">
              <a:extLst>
                <a:ext uri="{FF2B5EF4-FFF2-40B4-BE49-F238E27FC236}">
                  <a16:creationId xmlns:a16="http://schemas.microsoft.com/office/drawing/2014/main" xmlns="" id="{59AC3EA4-262D-463D-BB48-497693F0BE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1183" y="2303230"/>
              <a:ext cx="703376" cy="703376"/>
            </a:xfrm>
            <a:prstGeom prst="rect">
              <a:avLst/>
            </a:prstGeom>
          </p:spPr>
        </p:pic>
        <p:pic>
          <p:nvPicPr>
            <p:cNvPr id="6" name="图片 22">
              <a:extLst>
                <a:ext uri="{FF2B5EF4-FFF2-40B4-BE49-F238E27FC236}">
                  <a16:creationId xmlns:a16="http://schemas.microsoft.com/office/drawing/2014/main" xmlns="" id="{95B481D7-2F73-4A99-8378-AE40EA8377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6891" y="3044012"/>
              <a:ext cx="711386" cy="711388"/>
            </a:xfrm>
            <a:prstGeom prst="rect">
              <a:avLst/>
            </a:prstGeom>
          </p:spPr>
        </p:pic>
        <p:pic>
          <p:nvPicPr>
            <p:cNvPr id="7" name="图片 16">
              <a:extLst>
                <a:ext uri="{FF2B5EF4-FFF2-40B4-BE49-F238E27FC236}">
                  <a16:creationId xmlns:a16="http://schemas.microsoft.com/office/drawing/2014/main" xmlns="" id="{3853F52E-AA28-4E4F-9D1C-B9C4F0C5F5F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2548" y="2320531"/>
              <a:ext cx="699670" cy="699670"/>
            </a:xfrm>
            <a:prstGeom prst="rect">
              <a:avLst/>
            </a:prstGeom>
          </p:spPr>
        </p:pic>
        <p:pic>
          <p:nvPicPr>
            <p:cNvPr id="8" name="Picture 7">
              <a:extLst>
                <a:ext uri="{FF2B5EF4-FFF2-40B4-BE49-F238E27FC236}">
                  <a16:creationId xmlns:a16="http://schemas.microsoft.com/office/drawing/2014/main" xmlns="" id="{05E1E9AD-9D63-4C55-9CF4-3254F4E6387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99545" l="0" r="100000"/>
                      </a14:imgEffect>
                    </a14:imgLayer>
                  </a14:imgProps>
                </a:ext>
              </a:extLst>
            </a:blip>
            <a:stretch>
              <a:fillRect/>
            </a:stretch>
          </p:blipFill>
          <p:spPr>
            <a:xfrm rot="2726422">
              <a:off x="4346014" y="2360880"/>
              <a:ext cx="587714" cy="564616"/>
            </a:xfrm>
            <a:prstGeom prst="rect">
              <a:avLst/>
            </a:prstGeom>
          </p:spPr>
        </p:pic>
      </p:grpSp>
      <p:sp>
        <p:nvSpPr>
          <p:cNvPr id="15" name="Rounded Rectangle 1">
            <a:extLst>
              <a:ext uri="{FF2B5EF4-FFF2-40B4-BE49-F238E27FC236}">
                <a16:creationId xmlns:a16="http://schemas.microsoft.com/office/drawing/2014/main" xmlns="" id="{48B146F2-21C3-4751-876C-0173598DBAA1}"/>
              </a:ext>
            </a:extLst>
          </p:cNvPr>
          <p:cNvSpPr/>
          <p:nvPr/>
        </p:nvSpPr>
        <p:spPr>
          <a:xfrm>
            <a:off x="5892035" y="1514027"/>
            <a:ext cx="3239036" cy="11903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698"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a:ln>
                  <a:noFill/>
                </a:ln>
                <a:solidFill>
                  <a:srgbClr val="7030A0"/>
                </a:solidFill>
                <a:effectLst/>
                <a:uLnTx/>
                <a:uFillTx/>
                <a:latin typeface="Times New Roman"/>
                <a:ea typeface="Calibri"/>
                <a:cs typeface="+mn-cs"/>
              </a:rPr>
              <a:t>Tự </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tin,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thoải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mái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Chú</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ý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chào</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hỏi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khi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bắt</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đầu</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và</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cảm</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ơn</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khi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kết</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thúc</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bài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 </a:t>
            </a:r>
            <a:r>
              <a:rPr kumimoji="0" lang="en-US" sz="2000" b="0" i="0" u="none" strike="noStrike" kern="1200" cap="none" spc="0" normalizeH="0" baseline="0" noProof="0" dirty="0" err="1">
                <a:ln>
                  <a:noFill/>
                </a:ln>
                <a:solidFill>
                  <a:srgbClr val="7030A0"/>
                </a:solidFill>
                <a:effectLst/>
                <a:uLnTx/>
                <a:uFillTx/>
                <a:latin typeface="Times New Roman"/>
                <a:ea typeface="Calibri"/>
                <a:cs typeface="+mn-cs"/>
              </a:rPr>
              <a:t>nói</a:t>
            </a:r>
            <a:r>
              <a:rPr kumimoji="0" lang="en-US" sz="2000" b="0" i="0" u="none" strike="noStrike" kern="1200" cap="none" spc="0" normalizeH="0" baseline="0" noProof="0" dirty="0">
                <a:ln>
                  <a:noFill/>
                </a:ln>
                <a:solidFill>
                  <a:srgbClr val="7030A0"/>
                </a:solidFill>
                <a:effectLst/>
                <a:uLnTx/>
                <a:uFillTx/>
                <a:latin typeface="Times New Roman"/>
                <a:ea typeface="Calibri"/>
                <a:cs typeface="+mn-cs"/>
              </a:rPr>
              <a:t>.</a:t>
            </a:r>
            <a:endParaRPr kumimoji="0" lang="en-US" sz="2000" b="0" i="0" u="none" strike="noStrike" kern="1200" cap="none" spc="0" normalizeH="0" baseline="0" noProof="0" dirty="0">
              <a:ln>
                <a:noFill/>
              </a:ln>
              <a:solidFill>
                <a:srgbClr val="7030A0"/>
              </a:solidFill>
              <a:effectLst/>
              <a:uLnTx/>
              <a:uFillTx/>
              <a:latin typeface="Lato Light"/>
              <a:cs typeface="+mn-cs"/>
            </a:endParaRPr>
          </a:p>
        </p:txBody>
      </p:sp>
      <p:sp>
        <p:nvSpPr>
          <p:cNvPr id="16" name="Rounded Rectangle 1">
            <a:extLst>
              <a:ext uri="{FF2B5EF4-FFF2-40B4-BE49-F238E27FC236}">
                <a16:creationId xmlns:a16="http://schemas.microsoft.com/office/drawing/2014/main" xmlns="" id="{CF5A6388-0704-4D0A-9366-F428E566B9E6}"/>
              </a:ext>
            </a:extLst>
          </p:cNvPr>
          <p:cNvSpPr/>
          <p:nvPr/>
        </p:nvSpPr>
        <p:spPr>
          <a:xfrm>
            <a:off x="5656782" y="3225546"/>
            <a:ext cx="3541342" cy="1150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685698">
              <a:defRPr/>
            </a:pPr>
            <a:r>
              <a:rPr lang="vi-VN" sz="20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Sử dụng phương tiện phi ngôn ngữ như nét mặt, cử chỉ, điệu bộ, thao tác liên quan đến trò chơi hay hoạt động</a:t>
            </a:r>
            <a:endParaRPr kumimoji="0" lang="en-US" sz="2000" b="0" i="0" u="none" strike="noStrike" kern="1200" cap="none" spc="0" normalizeH="0" baseline="0" noProof="0" dirty="0">
              <a:ln>
                <a:noFill/>
              </a:ln>
              <a:solidFill>
                <a:srgbClr val="C00000"/>
              </a:solidFill>
              <a:effectLst/>
              <a:uLnTx/>
              <a:uFillTx/>
              <a:latin typeface="Lato Light"/>
            </a:endParaRPr>
          </a:p>
        </p:txBody>
      </p:sp>
      <p:sp>
        <p:nvSpPr>
          <p:cNvPr id="17" name="Rounded Rectangle 1">
            <a:extLst>
              <a:ext uri="{FF2B5EF4-FFF2-40B4-BE49-F238E27FC236}">
                <a16:creationId xmlns:a16="http://schemas.microsoft.com/office/drawing/2014/main" xmlns="" id="{904F7500-51FA-40E2-BC62-19BD20579120}"/>
              </a:ext>
            </a:extLst>
          </p:cNvPr>
          <p:cNvSpPr/>
          <p:nvPr/>
        </p:nvSpPr>
        <p:spPr>
          <a:xfrm>
            <a:off x="158499" y="3175485"/>
            <a:ext cx="2963482" cy="1150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698">
              <a:defRPr/>
            </a:pPr>
            <a:r>
              <a:rPr lang="vi-VN" sz="2000">
                <a:solidFill>
                  <a:srgbClr val="007600"/>
                </a:solidFill>
                <a:latin typeface="Times New Roman" panose="02020603050405020304" pitchFamily="18" charset="0"/>
                <a:ea typeface="Calibri" panose="020F0502020204030204" pitchFamily="34" charset="0"/>
              </a:rPr>
              <a:t>- </a:t>
            </a:r>
            <a:r>
              <a:rPr lang="en-US" sz="2000">
                <a:solidFill>
                  <a:srgbClr val="007600"/>
                </a:solidFill>
                <a:latin typeface="Times New Roman" panose="02020603050405020304" pitchFamily="18" charset="0"/>
                <a:ea typeface="Calibri" panose="020F0502020204030204" pitchFamily="34" charset="0"/>
              </a:rPr>
              <a:t>Nêu câu hỏi để lôi cuốn người nghe tham gia tương tác</a:t>
            </a:r>
            <a:endParaRPr lang="en-US" sz="2000">
              <a:solidFill>
                <a:srgbClr val="007600"/>
              </a:solidFill>
              <a:ea typeface="Calibri"/>
              <a:cs typeface="Times New Roman"/>
            </a:endParaRPr>
          </a:p>
        </p:txBody>
      </p:sp>
      <p:sp>
        <p:nvSpPr>
          <p:cNvPr id="18" name="Rounded Rectangle 1">
            <a:extLst>
              <a:ext uri="{FF2B5EF4-FFF2-40B4-BE49-F238E27FC236}">
                <a16:creationId xmlns:a16="http://schemas.microsoft.com/office/drawing/2014/main" xmlns="" id="{37E2CF36-06EB-4DA6-98D9-23656C95BE75}"/>
              </a:ext>
            </a:extLst>
          </p:cNvPr>
          <p:cNvSpPr/>
          <p:nvPr/>
        </p:nvSpPr>
        <p:spPr>
          <a:xfrm>
            <a:off x="174775" y="1847516"/>
            <a:ext cx="3120397" cy="1150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698">
              <a:defRPr/>
            </a:pPr>
            <a:r>
              <a:rPr lang="vi-VN" sz="2000">
                <a:solidFill>
                  <a:srgbClr val="01077A"/>
                </a:solidFill>
                <a:latin typeface="Times New Roman" panose="02020603050405020304" pitchFamily="18" charset="0"/>
                <a:ea typeface="Calibri" panose="020F0502020204030204" pitchFamily="34" charset="0"/>
              </a:rPr>
              <a:t>- Sử dụng các phương tiện trực quan minh họa như hình ảnh, sơ đồ, phim ngắn… </a:t>
            </a:r>
            <a:endParaRPr lang="en-US" sz="2000">
              <a:solidFill>
                <a:srgbClr val="01077A"/>
              </a:solidFill>
              <a:ea typeface="Calibri"/>
              <a:cs typeface="Times New Roman"/>
            </a:endParaRPr>
          </a:p>
        </p:txBody>
      </p:sp>
      <p:sp>
        <p:nvSpPr>
          <p:cNvPr id="19" name="Right Arrow 8">
            <a:extLst>
              <a:ext uri="{FF2B5EF4-FFF2-40B4-BE49-F238E27FC236}">
                <a16:creationId xmlns:a16="http://schemas.microsoft.com/office/drawing/2014/main" xmlns="" id="{476FCA12-78BC-4E55-9559-0184FDE8D529}"/>
              </a:ext>
            </a:extLst>
          </p:cNvPr>
          <p:cNvSpPr/>
          <p:nvPr/>
        </p:nvSpPr>
        <p:spPr>
          <a:xfrm>
            <a:off x="5470500" y="1730295"/>
            <a:ext cx="317517" cy="306633"/>
          </a:xfrm>
          <a:prstGeom prst="rightArrow">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0" name="图片 4">
            <a:extLst>
              <a:ext uri="{FF2B5EF4-FFF2-40B4-BE49-F238E27FC236}">
                <a16:creationId xmlns:a16="http://schemas.microsoft.com/office/drawing/2014/main" xmlns="" id="{354D817C-584E-45DA-B335-91705E7073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28384" y="-226232"/>
            <a:ext cx="1182526" cy="1176431"/>
          </a:xfrm>
          <a:prstGeom prst="rect">
            <a:avLst/>
          </a:prstGeom>
        </p:spPr>
      </p:pic>
      <p:sp>
        <p:nvSpPr>
          <p:cNvPr id="22" name="Right Arrow 8">
            <a:extLst>
              <a:ext uri="{FF2B5EF4-FFF2-40B4-BE49-F238E27FC236}">
                <a16:creationId xmlns:a16="http://schemas.microsoft.com/office/drawing/2014/main" xmlns="" id="{D6AAB37B-F638-414E-BFFB-CD192F05D46C}"/>
              </a:ext>
            </a:extLst>
          </p:cNvPr>
          <p:cNvSpPr/>
          <p:nvPr/>
        </p:nvSpPr>
        <p:spPr>
          <a:xfrm>
            <a:off x="5340078" y="3335463"/>
            <a:ext cx="317517" cy="306633"/>
          </a:xfrm>
          <a:prstGeom prst="rightArrow">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ight Arrow 8">
            <a:extLst>
              <a:ext uri="{FF2B5EF4-FFF2-40B4-BE49-F238E27FC236}">
                <a16:creationId xmlns:a16="http://schemas.microsoft.com/office/drawing/2014/main" xmlns="" id="{B1637A17-2B23-4418-8F57-5992E8396077}"/>
              </a:ext>
            </a:extLst>
          </p:cNvPr>
          <p:cNvSpPr/>
          <p:nvPr/>
        </p:nvSpPr>
        <p:spPr>
          <a:xfrm flipH="1">
            <a:off x="3217087" y="3228445"/>
            <a:ext cx="317517" cy="306633"/>
          </a:xfrm>
          <a:prstGeom prst="rightArrow">
            <a:avLst/>
          </a:prstGeom>
          <a:no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ight Arrow 8">
            <a:extLst>
              <a:ext uri="{FF2B5EF4-FFF2-40B4-BE49-F238E27FC236}">
                <a16:creationId xmlns:a16="http://schemas.microsoft.com/office/drawing/2014/main" xmlns="" id="{23666ED7-895C-48C8-B6E0-216F4EA7888C}"/>
              </a:ext>
            </a:extLst>
          </p:cNvPr>
          <p:cNvSpPr/>
          <p:nvPr/>
        </p:nvSpPr>
        <p:spPr>
          <a:xfrm flipH="1">
            <a:off x="3341262" y="1970980"/>
            <a:ext cx="317517" cy="306633"/>
          </a:xfrm>
          <a:prstGeom prst="rightArrow">
            <a:avLst/>
          </a:prstGeom>
          <a:noFill/>
          <a:ln>
            <a:solidFill>
              <a:srgbClr val="0107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25" name="Group 24">
            <a:extLst>
              <a:ext uri="{FF2B5EF4-FFF2-40B4-BE49-F238E27FC236}">
                <a16:creationId xmlns:a16="http://schemas.microsoft.com/office/drawing/2014/main" xmlns="" id="{3B85A3E9-6450-4095-B7D2-EB9AC292C17F}"/>
              </a:ext>
            </a:extLst>
          </p:cNvPr>
          <p:cNvGrpSpPr/>
          <p:nvPr/>
        </p:nvGrpSpPr>
        <p:grpSpPr>
          <a:xfrm>
            <a:off x="2627784" y="30759"/>
            <a:ext cx="3456384" cy="854616"/>
            <a:chOff x="762359" y="3068708"/>
            <a:chExt cx="3629576" cy="1022719"/>
          </a:xfrm>
        </p:grpSpPr>
        <p:sp>
          <p:nvSpPr>
            <p:cNvPr id="30" name="Rectangle: Rounded Corners 29">
              <a:extLst>
                <a:ext uri="{FF2B5EF4-FFF2-40B4-BE49-F238E27FC236}">
                  <a16:creationId xmlns:a16="http://schemas.microsoft.com/office/drawing/2014/main" xmlns="" id="{F8C64FD6-023E-48F5-9C8A-99181FB0D985}"/>
                </a:ext>
              </a:extLst>
            </p:cNvPr>
            <p:cNvSpPr/>
            <p:nvPr/>
          </p:nvSpPr>
          <p:spPr>
            <a:xfrm>
              <a:off x="1295591" y="325096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B3: Luyện tập và trình bày</a:t>
              </a:r>
              <a:endParaRPr lang="en-US" b="1">
                <a:solidFill>
                  <a:srgbClr val="007600"/>
                </a:solidFill>
              </a:endParaRPr>
            </a:p>
          </p:txBody>
        </p:sp>
        <p:pic>
          <p:nvPicPr>
            <p:cNvPr id="31" name="图片 1">
              <a:extLst>
                <a:ext uri="{FF2B5EF4-FFF2-40B4-BE49-F238E27FC236}">
                  <a16:creationId xmlns:a16="http://schemas.microsoft.com/office/drawing/2014/main" xmlns="" id="{5BE077C5-6B0D-4C87-9377-1C49F811BE9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2359" y="3068708"/>
              <a:ext cx="764517" cy="923330"/>
            </a:xfrm>
            <a:prstGeom prst="rect">
              <a:avLst/>
            </a:prstGeom>
          </p:spPr>
        </p:pic>
      </p:grpSp>
    </p:spTree>
    <p:extLst>
      <p:ext uri="{BB962C8B-B14F-4D97-AF65-F5344CB8AC3E}">
        <p14:creationId xmlns:p14="http://schemas.microsoft.com/office/powerpoint/2010/main" val="208619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right)">
                                      <p:cBhvr>
                                        <p:cTn id="30" dur="500"/>
                                        <p:tgtEl>
                                          <p:spTgt spid="23"/>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righ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right)">
                                      <p:cBhvr>
                                        <p:cTn id="38" dur="500"/>
                                        <p:tgtEl>
                                          <p:spTgt spid="24"/>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right)">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3A29EED8-4061-4E42-A2F0-1CEF3B150F73}"/>
              </a:ext>
            </a:extLst>
          </p:cNvPr>
          <p:cNvGrpSpPr/>
          <p:nvPr/>
        </p:nvGrpSpPr>
        <p:grpSpPr>
          <a:xfrm>
            <a:off x="4773020" y="3384314"/>
            <a:ext cx="3471389" cy="923330"/>
            <a:chOff x="5144998" y="3068708"/>
            <a:chExt cx="3603463" cy="1065374"/>
          </a:xfrm>
        </p:grpSpPr>
        <p:sp>
          <p:nvSpPr>
            <p:cNvPr id="72" name="Rectangle: Rounded Corners 71">
              <a:extLst>
                <a:ext uri="{FF2B5EF4-FFF2-40B4-BE49-F238E27FC236}">
                  <a16:creationId xmlns:a16="http://schemas.microsoft.com/office/drawing/2014/main" xmlns="" id="{7A682329-F889-40F0-A7EF-D0B8726A7CC3}"/>
                </a:ext>
              </a:extLst>
            </p:cNvPr>
            <p:cNvSpPr/>
            <p:nvPr/>
          </p:nvSpPr>
          <p:spPr>
            <a:xfrm>
              <a:off x="5652117" y="3293618"/>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B4: </a:t>
              </a:r>
              <a:r>
                <a:rPr lang="en-US" sz="1800" b="1">
                  <a:solidFill>
                    <a:srgbClr val="007600"/>
                  </a:solidFill>
                  <a:latin typeface="Times New Roman" panose="02020603050405020304" pitchFamily="18" charset="0"/>
                  <a:cs typeface="Times New Roman" panose="02020603050405020304" pitchFamily="18" charset="0"/>
                </a:rPr>
                <a:t>Trao đổi, đánh giá</a:t>
              </a:r>
              <a:endParaRPr lang="en-US" b="1">
                <a:solidFill>
                  <a:srgbClr val="007600"/>
                </a:solidFill>
              </a:endParaRPr>
            </a:p>
          </p:txBody>
        </p:sp>
        <p:pic>
          <p:nvPicPr>
            <p:cNvPr id="73" name="图片 1">
              <a:extLst>
                <a:ext uri="{FF2B5EF4-FFF2-40B4-BE49-F238E27FC236}">
                  <a16:creationId xmlns:a16="http://schemas.microsoft.com/office/drawing/2014/main" xmlns="" id="{11B1F070-AF24-481E-BFAF-FBBF69907C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4998" y="3068708"/>
              <a:ext cx="764517" cy="923330"/>
            </a:xfrm>
            <a:prstGeom prst="rect">
              <a:avLst/>
            </a:prstGeom>
          </p:spPr>
        </p:pic>
      </p:grpSp>
      <p:grpSp>
        <p:nvGrpSpPr>
          <p:cNvPr id="8" name="Group 7">
            <a:extLst>
              <a:ext uri="{FF2B5EF4-FFF2-40B4-BE49-F238E27FC236}">
                <a16:creationId xmlns:a16="http://schemas.microsoft.com/office/drawing/2014/main" xmlns="" id="{8B191842-A9F0-47C1-8F6E-B5A24DE6F065}"/>
              </a:ext>
            </a:extLst>
          </p:cNvPr>
          <p:cNvGrpSpPr/>
          <p:nvPr/>
        </p:nvGrpSpPr>
        <p:grpSpPr>
          <a:xfrm>
            <a:off x="636297" y="3384314"/>
            <a:ext cx="3503656" cy="923330"/>
            <a:chOff x="762359" y="3068708"/>
            <a:chExt cx="3629576" cy="1022719"/>
          </a:xfrm>
        </p:grpSpPr>
        <p:sp>
          <p:nvSpPr>
            <p:cNvPr id="71" name="Rectangle: Rounded Corners 70">
              <a:extLst>
                <a:ext uri="{FF2B5EF4-FFF2-40B4-BE49-F238E27FC236}">
                  <a16:creationId xmlns:a16="http://schemas.microsoft.com/office/drawing/2014/main" xmlns="" id="{3955B7C3-A7A9-4062-AE10-021D7545C4E9}"/>
                </a:ext>
              </a:extLst>
            </p:cNvPr>
            <p:cNvSpPr/>
            <p:nvPr/>
          </p:nvSpPr>
          <p:spPr>
            <a:xfrm>
              <a:off x="1295591" y="325096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007600"/>
                  </a:solidFill>
                  <a:latin typeface="Times New Roman" panose="02020603050405020304" pitchFamily="18" charset="0"/>
                  <a:cs typeface="Times New Roman" panose="02020603050405020304" pitchFamily="18" charset="0"/>
                </a:rPr>
                <a:t>B3: Luyện tập và trình bày</a:t>
              </a:r>
              <a:endParaRPr lang="en-US" sz="1600" b="1">
                <a:solidFill>
                  <a:srgbClr val="007600"/>
                </a:solidFill>
              </a:endParaRPr>
            </a:p>
          </p:txBody>
        </p:sp>
        <p:pic>
          <p:nvPicPr>
            <p:cNvPr id="74" name="图片 1">
              <a:extLst>
                <a:ext uri="{FF2B5EF4-FFF2-40B4-BE49-F238E27FC236}">
                  <a16:creationId xmlns:a16="http://schemas.microsoft.com/office/drawing/2014/main" xmlns="" id="{FC72664C-300B-4D78-9F37-86F0CD3DEE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359" y="3068708"/>
              <a:ext cx="764517" cy="923330"/>
            </a:xfrm>
            <a:prstGeom prst="rect">
              <a:avLst/>
            </a:prstGeom>
          </p:spPr>
        </p:pic>
      </p:grpSp>
      <p:grpSp>
        <p:nvGrpSpPr>
          <p:cNvPr id="6" name="Group 5">
            <a:extLst>
              <a:ext uri="{FF2B5EF4-FFF2-40B4-BE49-F238E27FC236}">
                <a16:creationId xmlns:a16="http://schemas.microsoft.com/office/drawing/2014/main" xmlns="" id="{2200E03A-05E6-443A-A993-5C5737293405}"/>
              </a:ext>
            </a:extLst>
          </p:cNvPr>
          <p:cNvGrpSpPr/>
          <p:nvPr/>
        </p:nvGrpSpPr>
        <p:grpSpPr>
          <a:xfrm>
            <a:off x="640285" y="1950714"/>
            <a:ext cx="3499668" cy="974387"/>
            <a:chOff x="762359" y="1773977"/>
            <a:chExt cx="3621601" cy="1065613"/>
          </a:xfrm>
        </p:grpSpPr>
        <p:sp>
          <p:nvSpPr>
            <p:cNvPr id="5" name="Rectangle: Rounded Corners 4">
              <a:extLst>
                <a:ext uri="{FF2B5EF4-FFF2-40B4-BE49-F238E27FC236}">
                  <a16:creationId xmlns:a16="http://schemas.microsoft.com/office/drawing/2014/main" xmlns="" id="{28CF5BDF-B9BE-49BB-A041-86805FE8B9F1}"/>
                </a:ext>
              </a:extLst>
            </p:cNvPr>
            <p:cNvSpPr/>
            <p:nvPr/>
          </p:nvSpPr>
          <p:spPr>
            <a:xfrm>
              <a:off x="1287616" y="1999126"/>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007600"/>
                  </a:solidFill>
                  <a:latin typeface="Times New Roman" panose="02020603050405020304" pitchFamily="18" charset="0"/>
                  <a:cs typeface="Times New Roman" panose="02020603050405020304" pitchFamily="18" charset="0"/>
                </a:rPr>
                <a:t>B1: </a:t>
              </a:r>
              <a:r>
                <a:rPr lang="en-US" sz="1600" b="1">
                  <a:solidFill>
                    <a:srgbClr val="007600"/>
                  </a:solidFill>
                  <a:latin typeface="Times New Roman" panose="02020603050405020304" pitchFamily="18" charset="0"/>
                  <a:cs typeface="Times New Roman" panose="02020603050405020304" pitchFamily="18" charset="0"/>
                </a:rPr>
                <a:t>Xác định đề tài, người nghe, mục đích, không gian, thời gian nói</a:t>
              </a:r>
              <a:endParaRPr lang="en-US" sz="1600" b="1">
                <a:solidFill>
                  <a:srgbClr val="007600"/>
                </a:solidFill>
              </a:endParaRPr>
            </a:p>
          </p:txBody>
        </p:sp>
        <p:pic>
          <p:nvPicPr>
            <p:cNvPr id="75" name="图片 1">
              <a:extLst>
                <a:ext uri="{FF2B5EF4-FFF2-40B4-BE49-F238E27FC236}">
                  <a16:creationId xmlns:a16="http://schemas.microsoft.com/office/drawing/2014/main" xmlns="" id="{278B34FB-612A-419B-8CCC-6C0B7C5546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359" y="1773977"/>
              <a:ext cx="764517" cy="923330"/>
            </a:xfrm>
            <a:prstGeom prst="rect">
              <a:avLst/>
            </a:prstGeom>
          </p:spPr>
        </p:pic>
      </p:grpSp>
      <p:grpSp>
        <p:nvGrpSpPr>
          <p:cNvPr id="7" name="Group 6">
            <a:extLst>
              <a:ext uri="{FF2B5EF4-FFF2-40B4-BE49-F238E27FC236}">
                <a16:creationId xmlns:a16="http://schemas.microsoft.com/office/drawing/2014/main" xmlns="" id="{D0A18CA4-35E8-4389-82AC-124D4ABE9B47}"/>
              </a:ext>
            </a:extLst>
          </p:cNvPr>
          <p:cNvGrpSpPr/>
          <p:nvPr/>
        </p:nvGrpSpPr>
        <p:grpSpPr>
          <a:xfrm>
            <a:off x="4799343" y="2001772"/>
            <a:ext cx="3445066" cy="923330"/>
            <a:chOff x="5171320" y="1975950"/>
            <a:chExt cx="3577141" cy="1007227"/>
          </a:xfrm>
        </p:grpSpPr>
        <p:sp>
          <p:nvSpPr>
            <p:cNvPr id="70" name="Rectangle: Rounded Corners 69">
              <a:extLst>
                <a:ext uri="{FF2B5EF4-FFF2-40B4-BE49-F238E27FC236}">
                  <a16:creationId xmlns:a16="http://schemas.microsoft.com/office/drawing/2014/main" xmlns="" id="{6B33115F-FB2B-489F-8B48-58328034488B}"/>
                </a:ext>
              </a:extLst>
            </p:cNvPr>
            <p:cNvSpPr/>
            <p:nvPr/>
          </p:nvSpPr>
          <p:spPr>
            <a:xfrm>
              <a:off x="5652117" y="214271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B2: Tìm ý và lập dàn ý</a:t>
              </a:r>
              <a:endParaRPr lang="en-US" b="1">
                <a:solidFill>
                  <a:srgbClr val="007600"/>
                </a:solidFill>
              </a:endParaRPr>
            </a:p>
          </p:txBody>
        </p:sp>
        <p:pic>
          <p:nvPicPr>
            <p:cNvPr id="76" name="图片 1">
              <a:extLst>
                <a:ext uri="{FF2B5EF4-FFF2-40B4-BE49-F238E27FC236}">
                  <a16:creationId xmlns:a16="http://schemas.microsoft.com/office/drawing/2014/main" xmlns="" id="{FA55BCB8-6A3F-4473-8B02-1F5E9A877D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71320" y="1975950"/>
              <a:ext cx="764517" cy="923330"/>
            </a:xfrm>
            <a:prstGeom prst="rect">
              <a:avLst/>
            </a:prstGeom>
          </p:spPr>
        </p:pic>
      </p:grpSp>
      <p:pic>
        <p:nvPicPr>
          <p:cNvPr id="17" name="Picture 16">
            <a:extLst>
              <a:ext uri="{FF2B5EF4-FFF2-40B4-BE49-F238E27FC236}">
                <a16:creationId xmlns:a16="http://schemas.microsoft.com/office/drawing/2014/main" xmlns="" id="{996A5031-B761-4D58-89D7-BF29B1FC1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884" y="2471144"/>
            <a:ext cx="479911" cy="445278"/>
          </a:xfrm>
          <a:prstGeom prst="rect">
            <a:avLst/>
          </a:prstGeom>
        </p:spPr>
      </p:pic>
      <p:pic>
        <p:nvPicPr>
          <p:cNvPr id="18" name="Picture 17">
            <a:extLst>
              <a:ext uri="{FF2B5EF4-FFF2-40B4-BE49-F238E27FC236}">
                <a16:creationId xmlns:a16="http://schemas.microsoft.com/office/drawing/2014/main" xmlns="" id="{531871F1-F986-4C81-BC2E-6E0614018B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2471144"/>
            <a:ext cx="479911" cy="445278"/>
          </a:xfrm>
          <a:prstGeom prst="rect">
            <a:avLst/>
          </a:prstGeom>
        </p:spPr>
      </p:pic>
      <p:pic>
        <p:nvPicPr>
          <p:cNvPr id="19" name="Picture 18">
            <a:extLst>
              <a:ext uri="{FF2B5EF4-FFF2-40B4-BE49-F238E27FC236}">
                <a16:creationId xmlns:a16="http://schemas.microsoft.com/office/drawing/2014/main" xmlns="" id="{E2070D3B-E317-43D1-8567-4FE4273D89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2265" y="3867894"/>
            <a:ext cx="479911" cy="445278"/>
          </a:xfrm>
          <a:prstGeom prst="rect">
            <a:avLst/>
          </a:prstGeom>
        </p:spPr>
      </p:pic>
      <p:grpSp>
        <p:nvGrpSpPr>
          <p:cNvPr id="23" name="Group 22">
            <a:extLst>
              <a:ext uri="{FF2B5EF4-FFF2-40B4-BE49-F238E27FC236}">
                <a16:creationId xmlns:a16="http://schemas.microsoft.com/office/drawing/2014/main" xmlns="" id="{0E79F755-C0AB-417F-AC5A-FE17DA80B32C}"/>
              </a:ext>
            </a:extLst>
          </p:cNvPr>
          <p:cNvGrpSpPr/>
          <p:nvPr/>
        </p:nvGrpSpPr>
        <p:grpSpPr>
          <a:xfrm>
            <a:off x="2843808" y="249998"/>
            <a:ext cx="3475662" cy="953599"/>
            <a:chOff x="343625" y="1685462"/>
            <a:chExt cx="2918876" cy="939568"/>
          </a:xfrm>
        </p:grpSpPr>
        <p:pic>
          <p:nvPicPr>
            <p:cNvPr id="24" name="Picture 23">
              <a:extLst>
                <a:ext uri="{FF2B5EF4-FFF2-40B4-BE49-F238E27FC236}">
                  <a16:creationId xmlns:a16="http://schemas.microsoft.com/office/drawing/2014/main" xmlns="" id="{1FCF71F3-2D37-4BC5-85B2-CB63A5A20E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25" y="1685462"/>
              <a:ext cx="2918876" cy="939568"/>
            </a:xfrm>
            <a:prstGeom prst="rect">
              <a:avLst/>
            </a:prstGeom>
          </p:spPr>
        </p:pic>
        <p:sp>
          <p:nvSpPr>
            <p:cNvPr id="25" name="TextBox 24">
              <a:extLst>
                <a:ext uri="{FF2B5EF4-FFF2-40B4-BE49-F238E27FC236}">
                  <a16:creationId xmlns:a16="http://schemas.microsoft.com/office/drawing/2014/main" xmlns="" id="{03FD94E0-F02F-4A76-917A-D4E12FACA4B8}"/>
                </a:ext>
              </a:extLst>
            </p:cNvPr>
            <p:cNvSpPr txBox="1"/>
            <p:nvPr/>
          </p:nvSpPr>
          <p:spPr>
            <a:xfrm>
              <a:off x="828587" y="1903940"/>
              <a:ext cx="1948952" cy="703911"/>
            </a:xfrm>
            <a:prstGeom prst="rect">
              <a:avLst/>
            </a:prstGeom>
            <a:noFill/>
          </p:spPr>
          <p:txBody>
            <a:bodyPr wrap="square">
              <a:spAutoFit/>
            </a:bodyPr>
            <a:lstStyle/>
            <a:p>
              <a:pPr>
                <a:lnSpc>
                  <a:spcPct val="115000"/>
                </a:lnSpc>
              </a:pPr>
              <a:r>
                <a:rPr lang="vi-VN" sz="1800" b="1">
                  <a:solidFill>
                    <a:srgbClr val="01077A"/>
                  </a:solidFill>
                  <a:effectLst/>
                  <a:latin typeface="Times New Roman" panose="02020603050405020304" pitchFamily="18" charset="0"/>
                  <a:ea typeface="MS Mincho" panose="02020609040205080304" pitchFamily="49" charset="-128"/>
                </a:rPr>
                <a:t>I. </a:t>
              </a:r>
              <a:r>
                <a:rPr lang="vi-VN" b="1">
                  <a:solidFill>
                    <a:srgbClr val="01077A"/>
                  </a:solidFill>
                  <a:latin typeface="Times New Roman" panose="02020603050405020304" pitchFamily="18" charset="0"/>
                  <a:ea typeface="MS Mincho" panose="02020609040205080304" pitchFamily="49" charset="-128"/>
                </a:rPr>
                <a:t>Các bước thực hiện</a:t>
              </a:r>
              <a:endParaRPr lang="en-US" sz="1600">
                <a:solidFill>
                  <a:srgbClr val="01077A"/>
                </a:solidFill>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09728494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xmlns="" id="{0808D55C-B04F-4D1C-9E55-FE1924CBB2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8172" y="3101958"/>
            <a:ext cx="1043684" cy="1937188"/>
          </a:xfrm>
          <a:prstGeom prst="rect">
            <a:avLst/>
          </a:prstGeom>
        </p:spPr>
      </p:pic>
      <p:pic>
        <p:nvPicPr>
          <p:cNvPr id="6" name="图片 18">
            <a:extLst>
              <a:ext uri="{FF2B5EF4-FFF2-40B4-BE49-F238E27FC236}">
                <a16:creationId xmlns:a16="http://schemas.microsoft.com/office/drawing/2014/main" xmlns="" id="{82243C1D-F690-4F12-B8AB-060554E3A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034392">
            <a:off x="5335877" y="-599065"/>
            <a:ext cx="3847379" cy="2400420"/>
          </a:xfrm>
          <a:prstGeom prst="rect">
            <a:avLst/>
          </a:prstGeom>
        </p:spPr>
      </p:pic>
      <p:pic>
        <p:nvPicPr>
          <p:cNvPr id="12" name="图片 1">
            <a:extLst>
              <a:ext uri="{FF2B5EF4-FFF2-40B4-BE49-F238E27FC236}">
                <a16:creationId xmlns:a16="http://schemas.microsoft.com/office/drawing/2014/main" xmlns="" id="{08BA7F9F-CD1E-4155-A33A-87458D7BD2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17" name="图片 4">
            <a:extLst>
              <a:ext uri="{FF2B5EF4-FFF2-40B4-BE49-F238E27FC236}">
                <a16:creationId xmlns:a16="http://schemas.microsoft.com/office/drawing/2014/main" xmlns="" id="{7AFD62A5-9C6B-4885-905A-305D92B96C29}"/>
              </a:ext>
            </a:extLst>
          </p:cNvPr>
          <p:cNvPicPr>
            <a:picLocks noChangeAspect="1"/>
          </p:cNvPicPr>
          <p:nvPr/>
        </p:nvPicPr>
        <p:blipFill rotWithShape="1">
          <a:blip r:embed="rId5">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grpSp>
        <p:nvGrpSpPr>
          <p:cNvPr id="15" name="Group 14">
            <a:extLst>
              <a:ext uri="{FF2B5EF4-FFF2-40B4-BE49-F238E27FC236}">
                <a16:creationId xmlns:a16="http://schemas.microsoft.com/office/drawing/2014/main" xmlns="" id="{98E1487A-A596-4D5D-BB78-2EE2D4EDB35D}"/>
              </a:ext>
            </a:extLst>
          </p:cNvPr>
          <p:cNvGrpSpPr/>
          <p:nvPr/>
        </p:nvGrpSpPr>
        <p:grpSpPr>
          <a:xfrm>
            <a:off x="2483769" y="-51468"/>
            <a:ext cx="3528392" cy="895026"/>
            <a:chOff x="5144998" y="3068708"/>
            <a:chExt cx="3603463" cy="1065374"/>
          </a:xfrm>
        </p:grpSpPr>
        <p:sp>
          <p:nvSpPr>
            <p:cNvPr id="16" name="Rectangle: Rounded Corners 15">
              <a:extLst>
                <a:ext uri="{FF2B5EF4-FFF2-40B4-BE49-F238E27FC236}">
                  <a16:creationId xmlns:a16="http://schemas.microsoft.com/office/drawing/2014/main" xmlns="" id="{3D80E7C4-5447-4069-9F89-A79489BE8137}"/>
                </a:ext>
              </a:extLst>
            </p:cNvPr>
            <p:cNvSpPr/>
            <p:nvPr/>
          </p:nvSpPr>
          <p:spPr>
            <a:xfrm>
              <a:off x="5652117" y="3293618"/>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B4: </a:t>
              </a:r>
              <a:r>
                <a:rPr lang="en-US" sz="1800" b="1">
                  <a:solidFill>
                    <a:srgbClr val="007600"/>
                  </a:solidFill>
                  <a:latin typeface="Times New Roman" panose="02020603050405020304" pitchFamily="18" charset="0"/>
                  <a:cs typeface="Times New Roman" panose="02020603050405020304" pitchFamily="18" charset="0"/>
                </a:rPr>
                <a:t>Trao đổi, đánh giá</a:t>
              </a:r>
              <a:endParaRPr lang="en-US" b="1">
                <a:solidFill>
                  <a:srgbClr val="007600"/>
                </a:solidFill>
              </a:endParaRPr>
            </a:p>
          </p:txBody>
        </p:sp>
        <p:pic>
          <p:nvPicPr>
            <p:cNvPr id="18" name="图片 1">
              <a:extLst>
                <a:ext uri="{FF2B5EF4-FFF2-40B4-BE49-F238E27FC236}">
                  <a16:creationId xmlns:a16="http://schemas.microsoft.com/office/drawing/2014/main" xmlns="" id="{88C79099-8721-49E5-B9F7-4FD9532F02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44998" y="3068708"/>
              <a:ext cx="764517" cy="923330"/>
            </a:xfrm>
            <a:prstGeom prst="rect">
              <a:avLst/>
            </a:prstGeom>
          </p:spPr>
        </p:pic>
      </p:grpSp>
      <p:pic>
        <p:nvPicPr>
          <p:cNvPr id="22" name="图片 1">
            <a:extLst>
              <a:ext uri="{FF2B5EF4-FFF2-40B4-BE49-F238E27FC236}">
                <a16:creationId xmlns:a16="http://schemas.microsoft.com/office/drawing/2014/main" xmlns="" id="{2BC8FA3A-4B22-4C0A-A4AD-AC1CC69F12A1}"/>
              </a:ext>
            </a:extLst>
          </p:cNvPr>
          <p:cNvPicPr>
            <a:picLocks noChangeAspect="1"/>
          </p:cNvPicPr>
          <p:nvPr/>
        </p:nvPicPr>
        <p:blipFill rotWithShape="1">
          <a:blip r:embed="rId7">
            <a:extLst>
              <a:ext uri="{28A0092B-C50C-407E-A947-70E740481C1C}">
                <a14:useLocalDpi xmlns:a14="http://schemas.microsoft.com/office/drawing/2010/main" val="0"/>
              </a:ext>
            </a:extLst>
          </a:blip>
          <a:srcRect l="25812"/>
          <a:stretch/>
        </p:blipFill>
        <p:spPr>
          <a:xfrm>
            <a:off x="6652801" y="2946747"/>
            <a:ext cx="2407825" cy="2165994"/>
          </a:xfrm>
          <a:prstGeom prst="rect">
            <a:avLst/>
          </a:prstGeom>
        </p:spPr>
      </p:pic>
      <p:sp>
        <p:nvSpPr>
          <p:cNvPr id="2" name="Rectangle: Rounded Corners 1">
            <a:extLst>
              <a:ext uri="{FF2B5EF4-FFF2-40B4-BE49-F238E27FC236}">
                <a16:creationId xmlns:a16="http://schemas.microsoft.com/office/drawing/2014/main" xmlns="" id="{5AD647E2-4E74-45DE-94D2-3758AB57A4E1}"/>
              </a:ext>
            </a:extLst>
          </p:cNvPr>
          <p:cNvSpPr/>
          <p:nvPr/>
        </p:nvSpPr>
        <p:spPr>
          <a:xfrm>
            <a:off x="2053251" y="1490036"/>
            <a:ext cx="4599550" cy="2305850"/>
          </a:xfrm>
          <a:prstGeom prst="roundRect">
            <a:avLst/>
          </a:prstGeom>
          <a:noFill/>
          <a:ln w="57150">
            <a:solidFill>
              <a:srgbClr val="007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698">
              <a:defRPr/>
            </a:pPr>
            <a:r>
              <a:rPr lang="vi-VN" sz="2400" dirty="0">
                <a:solidFill>
                  <a:srgbClr val="007600"/>
                </a:solidFill>
                <a:latin typeface="Times New Roman" panose="02020603050405020304" pitchFamily="18" charset="0"/>
                <a:ea typeface="Calibri" panose="020F0502020204030204" pitchFamily="34" charset="0"/>
              </a:rPr>
              <a:t>- </a:t>
            </a:r>
            <a:r>
              <a:rPr lang="vi-VN" sz="2400" dirty="0">
                <a:solidFill>
                  <a:srgbClr val="007600"/>
                </a:solidFill>
                <a:latin typeface="Times New Roman" panose="02020603050405020304" pitchFamily="18" charset="0"/>
                <a:ea typeface="Calibri" panose="020F0502020204030204" pitchFamily="34" charset="0"/>
                <a:cs typeface="Times New Roman" panose="02020603050405020304" pitchFamily="18" charset="0"/>
              </a:rPr>
              <a:t>Học sinh lần lượt đóng vai trò là người nói và nghe. Sử dụng bảng kiểm để tự kiểm soát bài của mình và đánh giá phần trình bày của bạn.</a:t>
            </a:r>
            <a:endParaRPr lang="en-US" sz="2400" dirty="0">
              <a:solidFill>
                <a:srgbClr val="007600"/>
              </a:solidFill>
              <a:ea typeface="Calibri"/>
              <a:cs typeface="Times New Roman"/>
            </a:endParaRPr>
          </a:p>
        </p:txBody>
      </p:sp>
      <p:pic>
        <p:nvPicPr>
          <p:cNvPr id="25" name="图片 9">
            <a:extLst>
              <a:ext uri="{FF2B5EF4-FFF2-40B4-BE49-F238E27FC236}">
                <a16:creationId xmlns:a16="http://schemas.microsoft.com/office/drawing/2014/main" xmlns="" id="{282256C6-E833-4292-B295-02FC19A5D80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58871" y="1240035"/>
            <a:ext cx="854809" cy="642538"/>
          </a:xfrm>
          <a:prstGeom prst="rect">
            <a:avLst/>
          </a:prstGeom>
        </p:spPr>
      </p:pic>
      <p:pic>
        <p:nvPicPr>
          <p:cNvPr id="26" name="图片 11">
            <a:extLst>
              <a:ext uri="{FF2B5EF4-FFF2-40B4-BE49-F238E27FC236}">
                <a16:creationId xmlns:a16="http://schemas.microsoft.com/office/drawing/2014/main" xmlns="" id="{7389385C-0A55-4CB1-96F4-DD96160D3EF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flipH="1">
            <a:off x="6357632" y="1244017"/>
            <a:ext cx="901934" cy="677961"/>
          </a:xfrm>
          <a:prstGeom prst="rect">
            <a:avLst/>
          </a:prstGeom>
        </p:spPr>
      </p:pic>
    </p:spTree>
    <p:extLst>
      <p:ext uri="{BB962C8B-B14F-4D97-AF65-F5344CB8AC3E}">
        <p14:creationId xmlns:p14="http://schemas.microsoft.com/office/powerpoint/2010/main" val="4015382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15"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fltVal val="0"/>
                                          </p:val>
                                        </p:tav>
                                        <p:tav tm="100000">
                                          <p:val>
                                            <p:strVal val="#ppt_w"/>
                                          </p:val>
                                        </p:tav>
                                      </p:tavLst>
                                    </p:anim>
                                    <p:anim calcmode="lin" valueType="num">
                                      <p:cBhvr>
                                        <p:cTn id="18" dur="1000" fill="hold"/>
                                        <p:tgtEl>
                                          <p:spTgt spid="23"/>
                                        </p:tgtEl>
                                        <p:attrNameLst>
                                          <p:attrName>ppt_h</p:attrName>
                                        </p:attrNameLst>
                                      </p:cBhvr>
                                      <p:tavLst>
                                        <p:tav tm="0">
                                          <p:val>
                                            <p:fltVal val="0"/>
                                          </p:val>
                                        </p:tav>
                                        <p:tav tm="100000">
                                          <p:val>
                                            <p:strVal val="#ppt_h"/>
                                          </p:val>
                                        </p:tav>
                                      </p:tavLst>
                                    </p:anim>
                                    <p:anim calcmode="lin" valueType="num">
                                      <p:cBhvr>
                                        <p:cTn id="19"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22" presetClass="entr" presetSubtype="8"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par>
                                <p:cTn id="31" presetID="22" presetClass="entr" presetSubtype="2"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right)">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a:extLst>
              <a:ext uri="{FF2B5EF4-FFF2-40B4-BE49-F238E27FC236}">
                <a16:creationId xmlns:a16="http://schemas.microsoft.com/office/drawing/2014/main" xmlns="" id="{82243C1D-F690-4F12-B8AB-060554E3A1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034392">
            <a:off x="5335877" y="-599065"/>
            <a:ext cx="3847379" cy="2400420"/>
          </a:xfrm>
          <a:prstGeom prst="rect">
            <a:avLst/>
          </a:prstGeom>
        </p:spPr>
      </p:pic>
      <p:pic>
        <p:nvPicPr>
          <p:cNvPr id="12" name="图片 1">
            <a:extLst>
              <a:ext uri="{FF2B5EF4-FFF2-40B4-BE49-F238E27FC236}">
                <a16:creationId xmlns:a16="http://schemas.microsoft.com/office/drawing/2014/main" xmlns="" id="{08BA7F9F-CD1E-4155-A33A-87458D7BD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17" name="图片 4">
            <a:extLst>
              <a:ext uri="{FF2B5EF4-FFF2-40B4-BE49-F238E27FC236}">
                <a16:creationId xmlns:a16="http://schemas.microsoft.com/office/drawing/2014/main" xmlns="" id="{7AFD62A5-9C6B-4885-905A-305D92B96C29}"/>
              </a:ext>
            </a:extLst>
          </p:cNvPr>
          <p:cNvPicPr>
            <a:picLocks noChangeAspect="1"/>
          </p:cNvPicPr>
          <p:nvPr/>
        </p:nvPicPr>
        <p:blipFill rotWithShape="1">
          <a:blip r:embed="rId4">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grpSp>
        <p:nvGrpSpPr>
          <p:cNvPr id="15" name="Group 14">
            <a:extLst>
              <a:ext uri="{FF2B5EF4-FFF2-40B4-BE49-F238E27FC236}">
                <a16:creationId xmlns:a16="http://schemas.microsoft.com/office/drawing/2014/main" xmlns="" id="{98E1487A-A596-4D5D-BB78-2EE2D4EDB35D}"/>
              </a:ext>
            </a:extLst>
          </p:cNvPr>
          <p:cNvGrpSpPr/>
          <p:nvPr/>
        </p:nvGrpSpPr>
        <p:grpSpPr>
          <a:xfrm>
            <a:off x="2483768" y="-88213"/>
            <a:ext cx="3528392" cy="993135"/>
            <a:chOff x="5144998" y="3068708"/>
            <a:chExt cx="3603463" cy="1065374"/>
          </a:xfrm>
        </p:grpSpPr>
        <p:sp>
          <p:nvSpPr>
            <p:cNvPr id="16" name="Rectangle: Rounded Corners 15">
              <a:extLst>
                <a:ext uri="{FF2B5EF4-FFF2-40B4-BE49-F238E27FC236}">
                  <a16:creationId xmlns:a16="http://schemas.microsoft.com/office/drawing/2014/main" xmlns="" id="{3D80E7C4-5447-4069-9F89-A79489BE8137}"/>
                </a:ext>
              </a:extLst>
            </p:cNvPr>
            <p:cNvSpPr/>
            <p:nvPr/>
          </p:nvSpPr>
          <p:spPr>
            <a:xfrm>
              <a:off x="5652117" y="3293618"/>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B4: </a:t>
              </a:r>
              <a:r>
                <a:rPr lang="en-US" sz="1800" b="1">
                  <a:solidFill>
                    <a:srgbClr val="007600"/>
                  </a:solidFill>
                  <a:latin typeface="Times New Roman" panose="02020603050405020304" pitchFamily="18" charset="0"/>
                  <a:cs typeface="Times New Roman" panose="02020603050405020304" pitchFamily="18" charset="0"/>
                </a:rPr>
                <a:t>Trao đổi, đánh giá</a:t>
              </a:r>
              <a:endParaRPr lang="en-US" b="1">
                <a:solidFill>
                  <a:srgbClr val="007600"/>
                </a:solidFill>
              </a:endParaRPr>
            </a:p>
          </p:txBody>
        </p:sp>
        <p:pic>
          <p:nvPicPr>
            <p:cNvPr id="18" name="图片 1">
              <a:extLst>
                <a:ext uri="{FF2B5EF4-FFF2-40B4-BE49-F238E27FC236}">
                  <a16:creationId xmlns:a16="http://schemas.microsoft.com/office/drawing/2014/main" xmlns="" id="{88C79099-8721-49E5-B9F7-4FD9532F02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4998" y="3068708"/>
              <a:ext cx="764517" cy="923330"/>
            </a:xfrm>
            <a:prstGeom prst="rect">
              <a:avLst/>
            </a:prstGeom>
          </p:spPr>
        </p:pic>
      </p:grpSp>
      <p:pic>
        <p:nvPicPr>
          <p:cNvPr id="11" name="图片 9">
            <a:extLst>
              <a:ext uri="{FF2B5EF4-FFF2-40B4-BE49-F238E27FC236}">
                <a16:creationId xmlns:a16="http://schemas.microsoft.com/office/drawing/2014/main" xmlns="" id="{5D6F18F1-C52D-4F58-83CF-14ABED4381A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82281" y="1238816"/>
            <a:ext cx="4402974" cy="3754998"/>
          </a:xfrm>
          <a:prstGeom prst="rect">
            <a:avLst/>
          </a:prstGeom>
        </p:spPr>
      </p:pic>
      <p:pic>
        <p:nvPicPr>
          <p:cNvPr id="13" name="图片 11">
            <a:extLst>
              <a:ext uri="{FF2B5EF4-FFF2-40B4-BE49-F238E27FC236}">
                <a16:creationId xmlns:a16="http://schemas.microsoft.com/office/drawing/2014/main" xmlns="" id="{FAF69067-AF6A-42AE-BFA8-F76B64B2C83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4139952" y="1346667"/>
            <a:ext cx="4886895" cy="3673355"/>
          </a:xfrm>
          <a:prstGeom prst="rect">
            <a:avLst/>
          </a:prstGeom>
        </p:spPr>
      </p:pic>
      <p:sp>
        <p:nvSpPr>
          <p:cNvPr id="14" name="TextBox 13">
            <a:extLst>
              <a:ext uri="{FF2B5EF4-FFF2-40B4-BE49-F238E27FC236}">
                <a16:creationId xmlns:a16="http://schemas.microsoft.com/office/drawing/2014/main" xmlns="" id="{14AE26C7-6AD8-46CD-8D0D-501CBFD4F47D}"/>
              </a:ext>
            </a:extLst>
          </p:cNvPr>
          <p:cNvSpPr txBox="1"/>
          <p:nvPr/>
        </p:nvSpPr>
        <p:spPr>
          <a:xfrm>
            <a:off x="683568" y="2379051"/>
            <a:ext cx="2760965" cy="1709892"/>
          </a:xfrm>
          <a:prstGeom prst="rect">
            <a:avLst/>
          </a:prstGeom>
          <a:noFill/>
        </p:spPr>
        <p:txBody>
          <a:bodyPr wrap="square">
            <a:spAutoFit/>
          </a:bodyPr>
          <a:lstStyle/>
          <a:p>
            <a:pPr lvl="0" algn="just">
              <a:lnSpc>
                <a:spcPct val="150000"/>
              </a:lnSpc>
              <a:spcAft>
                <a:spcPts val="800"/>
              </a:spcAft>
            </a:pP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Em</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thấy</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ý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kiến</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góp</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ý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nào</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hợp</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lý</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nhất</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vi-VN"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E</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m</a:t>
            </a:r>
            <a:r>
              <a:rPr lang="vi-VN"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có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muốn</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thay</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đổi</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điều</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gì</a:t>
            </a:r>
            <a:r>
              <a:rPr lang="vi-VN"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phần</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bày</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mình</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không</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1800" dirty="0">
              <a:solidFill>
                <a:srgbClr val="0076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xmlns="" id="{3E6DC015-3853-4D0E-806C-C6D314C72431}"/>
              </a:ext>
            </a:extLst>
          </p:cNvPr>
          <p:cNvSpPr txBox="1"/>
          <p:nvPr/>
        </p:nvSpPr>
        <p:spPr>
          <a:xfrm>
            <a:off x="5727142" y="2491941"/>
            <a:ext cx="2880321" cy="1709892"/>
          </a:xfrm>
          <a:prstGeom prst="rect">
            <a:avLst/>
          </a:prstGeom>
          <a:noFill/>
        </p:spPr>
        <p:txBody>
          <a:bodyPr wrap="square">
            <a:spAutoFit/>
          </a:bodyPr>
          <a:lstStyle/>
          <a:p>
            <a:pPr lvl="0" algn="just">
              <a:lnSpc>
                <a:spcPct val="150000"/>
              </a:lnSpc>
              <a:spcAft>
                <a:spcPts val="800"/>
              </a:spcAft>
            </a:pP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Em</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thích</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điều</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gì</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nhất</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trong</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phần</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bày</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của</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bạn</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Khi</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nghe</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bạn</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nói</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em</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có</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cảm</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xúc</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như</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thế</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 </a:t>
            </a:r>
            <a:r>
              <a:rPr lang="en-US" sz="1800" i="1" kern="100" dirty="0" err="1">
                <a:solidFill>
                  <a:srgbClr val="007600"/>
                </a:solidFill>
                <a:latin typeface="Times New Roman" panose="02020603050405020304" pitchFamily="18" charset="0"/>
                <a:ea typeface="SimSun" panose="02010600030101010101" pitchFamily="2" charset="-122"/>
                <a:cs typeface="Times New Roman" panose="02020603050405020304" pitchFamily="18" charset="0"/>
              </a:rPr>
              <a:t>nào</a:t>
            </a:r>
            <a:r>
              <a:rPr lang="en-US" sz="1800" i="1" kern="100" dirty="0">
                <a:solidFill>
                  <a:srgbClr val="007600"/>
                </a:solidFill>
                <a:latin typeface="Times New Roman" panose="02020603050405020304" pitchFamily="18" charset="0"/>
                <a:ea typeface="SimSun" panose="02010600030101010101" pitchFamily="2" charset="-122"/>
                <a:cs typeface="Times New Roman" panose="02020603050405020304" pitchFamily="18" charset="0"/>
              </a:rPr>
              <a:t>?</a:t>
            </a:r>
            <a:endParaRPr lang="en-US" sz="1800" dirty="0">
              <a:solidFill>
                <a:srgbClr val="0076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9248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52F1370-ACE4-4B7D-9B41-8AFC635E51CB}"/>
              </a:ext>
            </a:extLst>
          </p:cNvPr>
          <p:cNvPicPr>
            <a:picLocks noChangeAspect="1"/>
          </p:cNvPicPr>
          <p:nvPr/>
        </p:nvPicPr>
        <p:blipFill>
          <a:blip r:embed="rId2"/>
          <a:stretch>
            <a:fillRect/>
          </a:stretch>
        </p:blipFill>
        <p:spPr>
          <a:xfrm>
            <a:off x="0" y="0"/>
            <a:ext cx="9138382" cy="5143500"/>
          </a:xfrm>
          <a:prstGeom prst="rect">
            <a:avLst/>
          </a:prstGeom>
        </p:spPr>
      </p:pic>
      <p:sp>
        <p:nvSpPr>
          <p:cNvPr id="4" name="TextBox 3">
            <a:extLst>
              <a:ext uri="{FF2B5EF4-FFF2-40B4-BE49-F238E27FC236}">
                <a16:creationId xmlns:a16="http://schemas.microsoft.com/office/drawing/2014/main" xmlns="" id="{AFB4A11D-78D0-41BE-988A-F79F5B8163C5}"/>
              </a:ext>
            </a:extLst>
          </p:cNvPr>
          <p:cNvSpPr txBox="1"/>
          <p:nvPr/>
        </p:nvSpPr>
        <p:spPr>
          <a:xfrm>
            <a:off x="2771800" y="42178"/>
            <a:ext cx="4455792" cy="369332"/>
          </a:xfrm>
          <a:prstGeom prst="rect">
            <a:avLst/>
          </a:prstGeom>
          <a:noFill/>
        </p:spPr>
        <p:txBody>
          <a:bodyPr wrap="square">
            <a:spAutoFit/>
          </a:bodyPr>
          <a:lstStyle/>
          <a:p>
            <a:r>
              <a:rPr lang="en-US" b="1">
                <a:solidFill>
                  <a:srgbClr val="FF0000"/>
                </a:solidFill>
                <a:latin typeface="Times New Roman" pitchFamily="18" charset="0"/>
                <a:cs typeface="Times New Roman" pitchFamily="18" charset="0"/>
              </a:rPr>
              <a:t>BẢNG KIỂM KĨ NĂNG </a:t>
            </a:r>
            <a:r>
              <a:rPr lang="vi-VN" b="1">
                <a:solidFill>
                  <a:srgbClr val="FF0000"/>
                </a:solidFill>
                <a:latin typeface="Times New Roman" pitchFamily="18" charset="0"/>
                <a:cs typeface="Times New Roman" pitchFamily="18" charset="0"/>
              </a:rPr>
              <a:t>NÓI </a:t>
            </a:r>
            <a:endParaRPr lang="en-US" sz="1600"/>
          </a:p>
        </p:txBody>
      </p:sp>
      <p:graphicFrame>
        <p:nvGraphicFramePr>
          <p:cNvPr id="9" name="Table 9">
            <a:extLst>
              <a:ext uri="{FF2B5EF4-FFF2-40B4-BE49-F238E27FC236}">
                <a16:creationId xmlns:a16="http://schemas.microsoft.com/office/drawing/2014/main" xmlns="" id="{239A68DD-671C-48BD-A3DE-57791B5834E7}"/>
              </a:ext>
            </a:extLst>
          </p:cNvPr>
          <p:cNvGraphicFramePr>
            <a:graphicFrameLocks noGrp="1"/>
          </p:cNvGraphicFramePr>
          <p:nvPr>
            <p:extLst>
              <p:ext uri="{D42A27DB-BD31-4B8C-83A1-F6EECF244321}">
                <p14:modId xmlns:p14="http://schemas.microsoft.com/office/powerpoint/2010/main" val="1419684155"/>
              </p:ext>
            </p:extLst>
          </p:nvPr>
        </p:nvGraphicFramePr>
        <p:xfrm>
          <a:off x="176703" y="391074"/>
          <a:ext cx="8715777" cy="4625740"/>
        </p:xfrm>
        <a:graphic>
          <a:graphicData uri="http://schemas.openxmlformats.org/drawingml/2006/table">
            <a:tbl>
              <a:tblPr firstRow="1" bandRow="1">
                <a:tableStyleId>{616DA210-FB5B-4158-B5E0-FEB733F419BA}</a:tableStyleId>
              </a:tblPr>
              <a:tblGrid>
                <a:gridCol w="7272808">
                  <a:extLst>
                    <a:ext uri="{9D8B030D-6E8A-4147-A177-3AD203B41FA5}">
                      <a16:colId xmlns:a16="http://schemas.microsoft.com/office/drawing/2014/main" xmlns="" val="80176983"/>
                    </a:ext>
                  </a:extLst>
                </a:gridCol>
                <a:gridCol w="1442969">
                  <a:extLst>
                    <a:ext uri="{9D8B030D-6E8A-4147-A177-3AD203B41FA5}">
                      <a16:colId xmlns:a16="http://schemas.microsoft.com/office/drawing/2014/main" xmlns="" val="3170993498"/>
                    </a:ext>
                  </a:extLst>
                </a:gridCol>
              </a:tblGrid>
              <a:tr h="398566">
                <a:tc>
                  <a:txBody>
                    <a:bodyPr/>
                    <a:lstStyle/>
                    <a:p>
                      <a:pPr algn="ctr"/>
                      <a:r>
                        <a:rPr lang="vi-VN">
                          <a:latin typeface="+mj-lt"/>
                        </a:rPr>
                        <a:t>Nội dung kiểm tra</a:t>
                      </a:r>
                      <a:endParaRPr lang="en-US">
                        <a:latin typeface="+mj-lt"/>
                      </a:endParaRPr>
                    </a:p>
                  </a:txBody>
                  <a:tcPr>
                    <a:solidFill>
                      <a:schemeClr val="accent3">
                        <a:lumMod val="20000"/>
                        <a:lumOff val="80000"/>
                      </a:schemeClr>
                    </a:solidFill>
                  </a:tcPr>
                </a:tc>
                <a:tc>
                  <a:txBody>
                    <a:bodyPr/>
                    <a:lstStyle/>
                    <a:p>
                      <a:pPr algn="ctr"/>
                      <a:r>
                        <a:rPr lang="vi-VN">
                          <a:latin typeface="+mj-lt"/>
                        </a:rPr>
                        <a:t>Đ/ C.Đ</a:t>
                      </a:r>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xmlns="" val="3189494078"/>
                  </a:ext>
                </a:extLst>
              </a:tr>
              <a:tr h="398566">
                <a:tc>
                  <a:txBody>
                    <a:bodyPr/>
                    <a:lstStyle/>
                    <a:p>
                      <a:r>
                        <a:rPr lang="vi-VN">
                          <a:latin typeface="+mj-lt"/>
                        </a:rPr>
                        <a:t>Người nói giới thiệu tên mình</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xmlns="" val="2996767291"/>
                  </a:ext>
                </a:extLst>
              </a:tr>
              <a:tr h="398566">
                <a:tc>
                  <a:txBody>
                    <a:bodyPr/>
                    <a:lstStyle/>
                    <a:p>
                      <a:r>
                        <a:rPr lang="vi-VN">
                          <a:latin typeface="+mj-lt"/>
                        </a:rPr>
                        <a:t>Phần mở đầu ấn tượng, tạo sức hút.</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xmlns="" val="1390114908"/>
                  </a:ext>
                </a:extLst>
              </a:tr>
              <a:tr h="398566">
                <a:tc>
                  <a:txBody>
                    <a:bodyPr/>
                    <a:lstStyle/>
                    <a:p>
                      <a:r>
                        <a:rPr lang="vi-VN">
                          <a:latin typeface="+mj-lt"/>
                        </a:rPr>
                        <a:t>Phần kết thúc ngắn gọn, lịch sự, tạo được sự khích lệ với người nghe.</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xmlns="" val="3505488844"/>
                  </a:ext>
                </a:extLst>
              </a:tr>
              <a:tr h="398566">
                <a:tc>
                  <a:txBody>
                    <a:bodyPr/>
                    <a:lstStyle/>
                    <a:p>
                      <a:r>
                        <a:rPr lang="vi-VN">
                          <a:latin typeface="+mj-lt"/>
                        </a:rPr>
                        <a:t>Giới thiệu sơ lược về hoạt động.</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xmlns="" val="3914537567"/>
                  </a:ext>
                </a:extLst>
              </a:tr>
              <a:tr h="398566">
                <a:tc>
                  <a:txBody>
                    <a:bodyPr/>
                    <a:lstStyle/>
                    <a:p>
                      <a:r>
                        <a:rPr lang="vi-VN">
                          <a:latin typeface="+mj-lt"/>
                        </a:rPr>
                        <a:t>Trình bày ngắn gọn, rõ ràng những nội dung cần chuẩn bị cho hoạt động.</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xmlns="" val="330562332"/>
                  </a:ext>
                </a:extLst>
              </a:tr>
              <a:tr h="398566">
                <a:tc>
                  <a:txBody>
                    <a:bodyPr/>
                    <a:lstStyle/>
                    <a:p>
                      <a:r>
                        <a:rPr lang="vi-VN">
                          <a:latin typeface="+mj-lt"/>
                        </a:rPr>
                        <a:t>Giải thích rõ ràng, dễ hiểu quy tắc/luật lệ của hoạt động, cách thức thực hiện những điều cần lưu ý (nếu có).</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xmlns="" val="3335902990"/>
                  </a:ext>
                </a:extLst>
              </a:tr>
              <a:tr h="398566">
                <a:tc>
                  <a:txBody>
                    <a:bodyPr/>
                    <a:lstStyle/>
                    <a:p>
                      <a:r>
                        <a:rPr lang="vi-VN">
                          <a:latin typeface="+mj-lt"/>
                        </a:rPr>
                        <a:t>Sử dụng từ nghữ phù hợp để làm rõ nội dung, thứ tự sắp xếp các nội dung.</a:t>
                      </a: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xmlns="" val="2809185099"/>
                  </a:ext>
                </a:extLst>
              </a:tr>
              <a:tr h="398566">
                <a:tc>
                  <a:txBody>
                    <a:bodyPr/>
                    <a:lstStyle/>
                    <a:p>
                      <a:r>
                        <a:rPr lang="vi-VN">
                          <a:latin typeface="+mj-lt"/>
                        </a:rPr>
                        <a:t>Kết hợp sử dụng các phương tiện trực quan để làm rõ nội dung trình bày.</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xmlns="" val="3185828710"/>
                  </a:ext>
                </a:extLst>
              </a:tr>
              <a:tr h="398566">
                <a:tc>
                  <a:txBody>
                    <a:bodyPr/>
                    <a:lstStyle/>
                    <a:p>
                      <a:r>
                        <a:rPr lang="vi-VN">
                          <a:latin typeface="+mj-lt"/>
                        </a:rPr>
                        <a:t>Tương tác với người nghe</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xmlns="" val="919777374"/>
                  </a:ext>
                </a:extLst>
              </a:tr>
              <a:tr h="398566">
                <a:tc>
                  <a:txBody>
                    <a:bodyPr/>
                    <a:lstStyle/>
                    <a:p>
                      <a:r>
                        <a:rPr lang="vi-VN">
                          <a:latin typeface="+mj-lt"/>
                        </a:rPr>
                        <a:t>Chào và cảm ơn người nghe.</a:t>
                      </a:r>
                      <a:endParaRPr lang="en-US">
                        <a:latin typeface="+mj-lt"/>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xmlns="" val="2423797953"/>
                  </a:ext>
                </a:extLst>
              </a:tr>
            </a:tbl>
          </a:graphicData>
        </a:graphic>
      </p:graphicFrame>
    </p:spTree>
    <p:extLst>
      <p:ext uri="{BB962C8B-B14F-4D97-AF65-F5344CB8AC3E}">
        <p14:creationId xmlns:p14="http://schemas.microsoft.com/office/powerpoint/2010/main" val="350557230"/>
      </p:ext>
    </p:extLst>
  </p:cSld>
  <p:clrMapOvr>
    <a:masterClrMapping/>
  </p:clrMapOvr>
  <p:transition spd="slow" advClick="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a:extLst>
              <a:ext uri="{FF2B5EF4-FFF2-40B4-BE49-F238E27FC236}">
                <a16:creationId xmlns:a16="http://schemas.microsoft.com/office/drawing/2014/main" xmlns="" id="{82243C1D-F690-4F12-B8AB-060554E3A1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034392">
            <a:off x="5699367" y="-683295"/>
            <a:ext cx="3399638" cy="2121070"/>
          </a:xfrm>
          <a:prstGeom prst="rect">
            <a:avLst/>
          </a:prstGeom>
        </p:spPr>
      </p:pic>
      <p:pic>
        <p:nvPicPr>
          <p:cNvPr id="12" name="图片 1">
            <a:extLst>
              <a:ext uri="{FF2B5EF4-FFF2-40B4-BE49-F238E27FC236}">
                <a16:creationId xmlns:a16="http://schemas.microsoft.com/office/drawing/2014/main" xmlns="" id="{08BA7F9F-CD1E-4155-A33A-87458D7BD2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17" name="图片 4">
            <a:extLst>
              <a:ext uri="{FF2B5EF4-FFF2-40B4-BE49-F238E27FC236}">
                <a16:creationId xmlns:a16="http://schemas.microsoft.com/office/drawing/2014/main" xmlns="" id="{7AFD62A5-9C6B-4885-905A-305D92B96C29}"/>
              </a:ext>
            </a:extLst>
          </p:cNvPr>
          <p:cNvPicPr>
            <a:picLocks noChangeAspect="1"/>
          </p:cNvPicPr>
          <p:nvPr/>
        </p:nvPicPr>
        <p:blipFill rotWithShape="1">
          <a:blip r:embed="rId4">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sp>
        <p:nvSpPr>
          <p:cNvPr id="13" name="Rectangle 12">
            <a:extLst>
              <a:ext uri="{FF2B5EF4-FFF2-40B4-BE49-F238E27FC236}">
                <a16:creationId xmlns:a16="http://schemas.microsoft.com/office/drawing/2014/main" xmlns="" id="{21360E5B-8369-499F-A2BE-A03B148B40EE}"/>
              </a:ext>
            </a:extLst>
          </p:cNvPr>
          <p:cNvSpPr/>
          <p:nvPr/>
        </p:nvSpPr>
        <p:spPr>
          <a:xfrm>
            <a:off x="1336431" y="327386"/>
            <a:ext cx="6379007" cy="1164244"/>
          </a:xfrm>
          <a:prstGeom prst="rect">
            <a:avLst/>
          </a:prstGeom>
          <a:noFill/>
        </p:spPr>
        <p:txBody>
          <a:bodyPr wrap="none" lIns="68580" tIns="34290" rIns="68580" bIns="34290" numCol="1">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685800">
              <a:defRPr/>
            </a:pPr>
            <a:r>
              <a:rPr lang="vi-VN" sz="4050" b="1" cap="all">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rPr>
              <a:t>II. THỰC HÀNH NÓI VÀ NGHE</a:t>
            </a:r>
            <a:endParaRPr lang="en-US" sz="405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xmlns="" id="{5BAAF96C-ED77-432B-BC7B-2E3DB8BE47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7279" y="2908984"/>
            <a:ext cx="2395408" cy="1637147"/>
          </a:xfrm>
          <a:prstGeom prst="rect">
            <a:avLst/>
          </a:prstGeom>
          <a:ln>
            <a:noFill/>
          </a:ln>
          <a:effectLst>
            <a:softEdge rad="112500"/>
          </a:effectLst>
        </p:spPr>
      </p:pic>
      <p:sp>
        <p:nvSpPr>
          <p:cNvPr id="2" name="TextBox 1">
            <a:extLst>
              <a:ext uri="{FF2B5EF4-FFF2-40B4-BE49-F238E27FC236}">
                <a16:creationId xmlns:a16="http://schemas.microsoft.com/office/drawing/2014/main" xmlns="" id="{5C2E7687-0F39-4AA5-9B76-97F065D5B1F2}"/>
              </a:ext>
            </a:extLst>
          </p:cNvPr>
          <p:cNvSpPr txBox="1"/>
          <p:nvPr/>
        </p:nvSpPr>
        <p:spPr>
          <a:xfrm>
            <a:off x="2833746" y="2169381"/>
            <a:ext cx="3384376" cy="523220"/>
          </a:xfrm>
          <a:prstGeom prst="rect">
            <a:avLst/>
          </a:prstGeom>
          <a:noFill/>
        </p:spPr>
        <p:txBody>
          <a:bodyPr wrap="square" rtlCol="0">
            <a:spAutoFit/>
          </a:bodyPr>
          <a:lstStyle/>
          <a:p>
            <a:pPr algn="ctr"/>
            <a:r>
              <a:rPr lang="en-US" sz="2800" b="1" dirty="0">
                <a:solidFill>
                  <a:srgbClr val="007600"/>
                </a:solidFill>
                <a:latin typeface="Times New Roman" panose="02020603050405020304" pitchFamily="18" charset="0"/>
                <a:ea typeface="微软雅黑" panose="020B0503020204020204" pitchFamily="34" charset="-122"/>
                <a:cs typeface="Times New Roman" panose="02020603050405020304" pitchFamily="18" charset="0"/>
              </a:rPr>
              <a:t>BÀI </a:t>
            </a:r>
            <a:r>
              <a:rPr lang="en-US" sz="2800" b="1" dirty="0" smtClean="0">
                <a:solidFill>
                  <a:srgbClr val="007600"/>
                </a:solidFill>
                <a:latin typeface="Times New Roman" panose="02020603050405020304" pitchFamily="18" charset="0"/>
                <a:ea typeface="微软雅黑" panose="020B0503020204020204" pitchFamily="34" charset="-122"/>
                <a:cs typeface="Times New Roman" panose="02020603050405020304" pitchFamily="18" charset="0"/>
              </a:rPr>
              <a:t>THAM KHẢO</a:t>
            </a:r>
            <a:endParaRPr lang="en-US" sz="2800" b="1" dirty="0">
              <a:solidFill>
                <a:srgbClr val="0076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805220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A_图片 2">
            <a:extLst>
              <a:ext uri="{FF2B5EF4-FFF2-40B4-BE49-F238E27FC236}">
                <a16:creationId xmlns:a16="http://schemas.microsoft.com/office/drawing/2014/main" xmlns="" id="{31087028-DC39-4EBC-B1C0-F231970D9D0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832" y="121"/>
            <a:ext cx="9156832" cy="4050263"/>
          </a:xfrm>
          <a:prstGeom prst="rect">
            <a:avLst/>
          </a:prstGeom>
        </p:spPr>
      </p:pic>
      <p:pic>
        <p:nvPicPr>
          <p:cNvPr id="12" name="PA_图片 3">
            <a:extLst>
              <a:ext uri="{FF2B5EF4-FFF2-40B4-BE49-F238E27FC236}">
                <a16:creationId xmlns:a16="http://schemas.microsoft.com/office/drawing/2014/main" xmlns="" id="{75EF1FAD-17C2-44B7-9D38-3B146DA238B8}"/>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pic>
        <p:nvPicPr>
          <p:cNvPr id="10" name="Google Shape;105;p2">
            <a:extLst>
              <a:ext uri="{FF2B5EF4-FFF2-40B4-BE49-F238E27FC236}">
                <a16:creationId xmlns:a16="http://schemas.microsoft.com/office/drawing/2014/main" xmlns="" id="{7A89969F-D8B5-4E51-8A0B-A69F0F926AEB}"/>
              </a:ext>
            </a:extLst>
          </p:cNvPr>
          <p:cNvPicPr preferRelativeResize="0"/>
          <p:nvPr/>
        </p:nvPicPr>
        <p:blipFill rotWithShape="1">
          <a:blip r:embed="rId6">
            <a:alphaModFix/>
          </a:blip>
          <a:srcRect/>
          <a:stretch/>
        </p:blipFill>
        <p:spPr>
          <a:xfrm flipH="1">
            <a:off x="7308304" y="2952288"/>
            <a:ext cx="1528012" cy="2139743"/>
          </a:xfrm>
          <a:prstGeom prst="rect">
            <a:avLst/>
          </a:prstGeom>
          <a:noFill/>
          <a:ln>
            <a:noFill/>
          </a:ln>
        </p:spPr>
      </p:pic>
      <p:sp>
        <p:nvSpPr>
          <p:cNvPr id="26" name="TextBox 25">
            <a:extLst>
              <a:ext uri="{FF2B5EF4-FFF2-40B4-BE49-F238E27FC236}">
                <a16:creationId xmlns:a16="http://schemas.microsoft.com/office/drawing/2014/main" xmlns="" id="{39B4A945-B261-4AEF-B331-CE74034E687A}"/>
              </a:ext>
            </a:extLst>
          </p:cNvPr>
          <p:cNvSpPr txBox="1"/>
          <p:nvPr/>
        </p:nvSpPr>
        <p:spPr>
          <a:xfrm>
            <a:off x="4873017" y="828457"/>
            <a:ext cx="4224963" cy="2031325"/>
          </a:xfrm>
          <a:prstGeom prst="rect">
            <a:avLst/>
          </a:prstGeom>
          <a:noFill/>
          <a:ln w="28575">
            <a:solidFill>
              <a:srgbClr val="007600"/>
            </a:solidFill>
            <a:prstDash val="sysDot"/>
          </a:ln>
        </p:spPr>
        <p:txBody>
          <a:bodyPr wrap="square">
            <a:spAutoFit/>
          </a:bodyPr>
          <a:lstStyle/>
          <a:p>
            <a:pPr algn="just"/>
            <a:r>
              <a:rPr lang="vi-VN" sz="1800" dirty="0">
                <a:solidFill>
                  <a:srgbClr val="000000"/>
                </a:solidFill>
                <a:effectLst/>
                <a:latin typeface="Times New Roman" panose="02020603050405020304" pitchFamily="18" charset="0"/>
                <a:ea typeface="Times New Roman" panose="02020603050405020304" pitchFamily="18" charset="0"/>
              </a:rPr>
              <a:t> </a:t>
            </a:r>
            <a:r>
              <a:rPr lang="en-US" sz="1800" dirty="0" smtClean="0">
                <a:solidFill>
                  <a:srgbClr val="000000"/>
                </a:solidFill>
                <a:effectLst/>
                <a:latin typeface="Times New Roman" panose="02020603050405020304" pitchFamily="18" charset="0"/>
                <a:ea typeface="Times New Roman" panose="02020603050405020304" pitchFamily="18" charset="0"/>
              </a:rPr>
              <a:t>VD1:</a:t>
            </a:r>
            <a:r>
              <a:rPr lang="vi-VN" sz="1800" dirty="0" smtClean="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Thưa cô cùng các bạn, đời sống văn hóa của con người Việt Nam từ bao đời nay là vô cùng phong phú và đa dạng. Trước khi có sự xuất hiện của Internet, các hình thức giải trí game online, những trò chơi dân gian luôn dành được sự yêu thích của rất nhiều người. </a:t>
            </a:r>
            <a:endParaRPr lang="en-US" dirty="0"/>
          </a:p>
        </p:txBody>
      </p:sp>
      <p:pic>
        <p:nvPicPr>
          <p:cNvPr id="31" name="Picture 30">
            <a:extLst>
              <a:ext uri="{FF2B5EF4-FFF2-40B4-BE49-F238E27FC236}">
                <a16:creationId xmlns:a16="http://schemas.microsoft.com/office/drawing/2014/main" xmlns="" id="{57078A4B-8A86-4DA1-8FF7-757475A556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189" y="718575"/>
            <a:ext cx="2555849" cy="1799318"/>
          </a:xfrm>
          <a:prstGeom prst="homePlat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3" name="Picture 32">
            <a:extLst>
              <a:ext uri="{FF2B5EF4-FFF2-40B4-BE49-F238E27FC236}">
                <a16:creationId xmlns:a16="http://schemas.microsoft.com/office/drawing/2014/main" xmlns="" id="{9E92FD80-035B-483B-8BF2-DE62DA1FF4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85266" y="646032"/>
            <a:ext cx="2448719" cy="1925718"/>
          </a:xfrm>
          <a:prstGeom prst="flowChartOnlineStorage">
            <a:avLst/>
          </a:prstGeom>
        </p:spPr>
      </p:pic>
      <p:sp>
        <p:nvSpPr>
          <p:cNvPr id="9" name="Rectangle 8">
            <a:extLst>
              <a:ext uri="{FF2B5EF4-FFF2-40B4-BE49-F238E27FC236}">
                <a16:creationId xmlns:a16="http://schemas.microsoft.com/office/drawing/2014/main" xmlns="" id="{4A65FCE3-3084-4335-A2A4-E27C15826ADD}"/>
              </a:ext>
            </a:extLst>
          </p:cNvPr>
          <p:cNvSpPr/>
          <p:nvPr/>
        </p:nvSpPr>
        <p:spPr>
          <a:xfrm>
            <a:off x="3635896" y="-34665"/>
            <a:ext cx="1872208" cy="734207"/>
          </a:xfrm>
          <a:prstGeom prst="rect">
            <a:avLst/>
          </a:prstGeom>
          <a:noFill/>
        </p:spPr>
        <p:txBody>
          <a:bodyPr wrap="none" lIns="68580" tIns="34290" rIns="68580" bIns="34290" numCol="1">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685800">
              <a:defRPr/>
            </a:pPr>
            <a:r>
              <a:rPr lang="vi-VN" sz="4050" b="1" cap="all">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rPr>
              <a:t>II. THỰC HÀNH NÓI VÀ NGHE</a:t>
            </a:r>
            <a:endParaRPr lang="en-US" sz="405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xmlns="" id="{A2C366D7-8C51-40D6-A4E1-79A4CEDFD85B}"/>
              </a:ext>
            </a:extLst>
          </p:cNvPr>
          <p:cNvPicPr>
            <a:picLocks noChangeAspect="1"/>
          </p:cNvPicPr>
          <p:nvPr/>
        </p:nvPicPr>
        <p:blipFill rotWithShape="1">
          <a:blip r:embed="rId9">
            <a:extLst>
              <a:ext uri="{28A0092B-C50C-407E-A947-70E740481C1C}">
                <a14:useLocalDpi xmlns:a14="http://schemas.microsoft.com/office/drawing/2010/main" val="0"/>
              </a:ext>
            </a:extLst>
          </a:blip>
          <a:srcRect t="12128" b="10188"/>
          <a:stretch/>
        </p:blipFill>
        <p:spPr>
          <a:xfrm>
            <a:off x="2411760" y="3040915"/>
            <a:ext cx="3672408" cy="2018938"/>
          </a:xfrm>
          <a:prstGeom prst="ellipse">
            <a:avLst/>
          </a:prstGeom>
          <a:ln>
            <a:noFill/>
          </a:ln>
          <a:effectLst>
            <a:glow rad="228600">
              <a:schemeClr val="accent6">
                <a:satMod val="175000"/>
                <a:alpha val="40000"/>
              </a:scheme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3953710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800" fill="hold"/>
                                        <p:tgtEl>
                                          <p:spTgt spid="31"/>
                                        </p:tgtEl>
                                        <p:attrNameLst>
                                          <p:attrName>ppt_x</p:attrName>
                                        </p:attrNameLst>
                                      </p:cBhvr>
                                      <p:tavLst>
                                        <p:tav tm="0">
                                          <p:val>
                                            <p:strVal val="0-#ppt_w/2"/>
                                          </p:val>
                                        </p:tav>
                                        <p:tav tm="100000">
                                          <p:val>
                                            <p:strVal val="#ppt_x"/>
                                          </p:val>
                                        </p:tav>
                                      </p:tavLst>
                                    </p:anim>
                                    <p:anim calcmode="lin" valueType="num">
                                      <p:cBhvr additive="base">
                                        <p:cTn id="22" dur="800" fill="hold"/>
                                        <p:tgtEl>
                                          <p:spTgt spid="31"/>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800" fill="hold"/>
                                        <p:tgtEl>
                                          <p:spTgt spid="33"/>
                                        </p:tgtEl>
                                        <p:attrNameLst>
                                          <p:attrName>ppt_x</p:attrName>
                                        </p:attrNameLst>
                                      </p:cBhvr>
                                      <p:tavLst>
                                        <p:tav tm="0">
                                          <p:val>
                                            <p:strVal val="0-#ppt_w/2"/>
                                          </p:val>
                                        </p:tav>
                                        <p:tav tm="100000">
                                          <p:val>
                                            <p:strVal val="#ppt_x"/>
                                          </p:val>
                                        </p:tav>
                                      </p:tavLst>
                                    </p:anim>
                                    <p:anim calcmode="lin" valueType="num">
                                      <p:cBhvr additive="base">
                                        <p:cTn id="26" dur="8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0" y="-20538"/>
            <a:ext cx="9144000" cy="5079363"/>
          </a:xfrm>
          <a:prstGeom prst="rect">
            <a:avLst/>
          </a:prstGeom>
        </p:spPr>
      </p:pic>
      <p:pic>
        <p:nvPicPr>
          <p:cNvPr id="4" name="PA_图片 3"/>
          <p:cNvPicPr>
            <a:picLocks noChangeAspect="1"/>
          </p:cNvPicPr>
          <p:nvPr>
            <p:custDataLst>
              <p:tags r:id="rId2"/>
            </p:custDataLst>
          </p:nvPr>
        </p:nvPicPr>
        <p:blipFill rotWithShape="1">
          <a:blip r:embed="rId13">
            <a:extLst>
              <a:ext uri="{28A0092B-C50C-407E-A947-70E740481C1C}">
                <a14:useLocalDpi xmlns:a14="http://schemas.microsoft.com/office/drawing/2010/main" val="0"/>
              </a:ext>
            </a:extLst>
          </a:blip>
          <a:srcRect t="21597"/>
          <a:stretch/>
        </p:blipFill>
        <p:spPr>
          <a:xfrm>
            <a:off x="-36512" y="1129070"/>
            <a:ext cx="9144000" cy="4014429"/>
          </a:xfrm>
          <a:prstGeom prst="rect">
            <a:avLst/>
          </a:prstGeom>
        </p:spPr>
      </p:pic>
      <p:grpSp>
        <p:nvGrpSpPr>
          <p:cNvPr id="11" name="PA_组合 550"/>
          <p:cNvGrpSpPr>
            <a:grpSpLocks/>
          </p:cNvGrpSpPr>
          <p:nvPr>
            <p:custDataLst>
              <p:tags r:id="rId3"/>
            </p:custDataLst>
          </p:nvPr>
        </p:nvGrpSpPr>
        <p:grpSpPr bwMode="auto">
          <a:xfrm>
            <a:off x="2185163" y="-172208"/>
            <a:ext cx="2044269" cy="1977651"/>
            <a:chOff x="295" y="3475"/>
            <a:chExt cx="1407" cy="1407"/>
          </a:xfrm>
        </p:grpSpPr>
        <p:sp>
          <p:nvSpPr>
            <p:cNvPr id="12" name="Oval 551"/>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nvGrpSpPr>
            <p:cNvPr id="13" name="Group 552"/>
            <p:cNvGrpSpPr>
              <a:grpSpLocks/>
            </p:cNvGrpSpPr>
            <p:nvPr/>
          </p:nvGrpSpPr>
          <p:grpSpPr bwMode="auto">
            <a:xfrm>
              <a:off x="476" y="3657"/>
              <a:ext cx="1050" cy="1050"/>
              <a:chOff x="-6056" y="-2208"/>
              <a:chExt cx="2208" cy="2208"/>
            </a:xfrm>
          </p:grpSpPr>
          <p:sp>
            <p:nvSpPr>
              <p:cNvPr id="14" name="Oval 553"/>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nvGrpSpPr>
              <p:cNvPr id="17" name="Group 554"/>
              <p:cNvGrpSpPr>
                <a:grpSpLocks/>
              </p:cNvGrpSpPr>
              <p:nvPr/>
            </p:nvGrpSpPr>
            <p:grpSpPr bwMode="auto">
              <a:xfrm>
                <a:off x="-6056" y="-2208"/>
                <a:ext cx="2208" cy="2208"/>
                <a:chOff x="-4060" y="-879"/>
                <a:chExt cx="2208" cy="2208"/>
              </a:xfrm>
            </p:grpSpPr>
            <p:grpSp>
              <p:nvGrpSpPr>
                <p:cNvPr id="18" name="Group 555"/>
                <p:cNvGrpSpPr>
                  <a:grpSpLocks/>
                </p:cNvGrpSpPr>
                <p:nvPr/>
              </p:nvGrpSpPr>
              <p:grpSpPr bwMode="auto">
                <a:xfrm>
                  <a:off x="-4060" y="-879"/>
                  <a:ext cx="2208" cy="2208"/>
                  <a:chOff x="-3924" y="-788"/>
                  <a:chExt cx="2208" cy="2208"/>
                </a:xfrm>
              </p:grpSpPr>
              <p:grpSp>
                <p:nvGrpSpPr>
                  <p:cNvPr id="34" name="Group 556"/>
                  <p:cNvGrpSpPr>
                    <a:grpSpLocks noChangeAspect="1"/>
                  </p:cNvGrpSpPr>
                  <p:nvPr/>
                </p:nvGrpSpPr>
                <p:grpSpPr bwMode="auto">
                  <a:xfrm>
                    <a:off x="-3924" y="-788"/>
                    <a:ext cx="2208" cy="2202"/>
                    <a:chOff x="168" y="696"/>
                    <a:chExt cx="1429" cy="1429"/>
                  </a:xfrm>
                </p:grpSpPr>
                <p:grpSp>
                  <p:nvGrpSpPr>
                    <p:cNvPr id="44" name="Group 557"/>
                    <p:cNvGrpSpPr>
                      <a:grpSpLocks noChangeAspect="1"/>
                    </p:cNvGrpSpPr>
                    <p:nvPr/>
                  </p:nvGrpSpPr>
                  <p:grpSpPr bwMode="auto">
                    <a:xfrm>
                      <a:off x="854" y="696"/>
                      <a:ext cx="56" cy="1429"/>
                      <a:chOff x="845" y="696"/>
                      <a:chExt cx="56" cy="1429"/>
                    </a:xfrm>
                  </p:grpSpPr>
                  <p:sp>
                    <p:nvSpPr>
                      <p:cNvPr id="48" name="AutoShape 55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sp>
                    <p:nvSpPr>
                      <p:cNvPr id="49" name="AutoShape 55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45" name="Group 560"/>
                    <p:cNvGrpSpPr>
                      <a:grpSpLocks noChangeAspect="1"/>
                    </p:cNvGrpSpPr>
                    <p:nvPr/>
                  </p:nvGrpSpPr>
                  <p:grpSpPr bwMode="auto">
                    <a:xfrm rot="5400000">
                      <a:off x="855" y="696"/>
                      <a:ext cx="56" cy="1429"/>
                      <a:chOff x="845" y="696"/>
                      <a:chExt cx="56" cy="1429"/>
                    </a:xfrm>
                  </p:grpSpPr>
                  <p:sp>
                    <p:nvSpPr>
                      <p:cNvPr id="46" name="AutoShape 561"/>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47" name="AutoShape 562"/>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nvGrpSpPr>
                  <p:cNvPr id="35" name="Group 563"/>
                  <p:cNvGrpSpPr>
                    <a:grpSpLocks noChangeAspect="1"/>
                  </p:cNvGrpSpPr>
                  <p:nvPr/>
                </p:nvGrpSpPr>
                <p:grpSpPr bwMode="auto">
                  <a:xfrm rot="2700000">
                    <a:off x="-3927" y="-785"/>
                    <a:ext cx="2208" cy="2202"/>
                    <a:chOff x="168" y="696"/>
                    <a:chExt cx="1429" cy="1429"/>
                  </a:xfrm>
                </p:grpSpPr>
                <p:grpSp>
                  <p:nvGrpSpPr>
                    <p:cNvPr id="38" name="Group 564"/>
                    <p:cNvGrpSpPr>
                      <a:grpSpLocks noChangeAspect="1"/>
                    </p:cNvGrpSpPr>
                    <p:nvPr/>
                  </p:nvGrpSpPr>
                  <p:grpSpPr bwMode="auto">
                    <a:xfrm>
                      <a:off x="854" y="696"/>
                      <a:ext cx="56" cy="1429"/>
                      <a:chOff x="845" y="696"/>
                      <a:chExt cx="56" cy="1429"/>
                    </a:xfrm>
                  </p:grpSpPr>
                  <p:sp>
                    <p:nvSpPr>
                      <p:cNvPr id="42" name="AutoShape 565"/>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43" name="AutoShape 566"/>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39" name="Group 567"/>
                    <p:cNvGrpSpPr>
                      <a:grpSpLocks noChangeAspect="1"/>
                    </p:cNvGrpSpPr>
                    <p:nvPr/>
                  </p:nvGrpSpPr>
                  <p:grpSpPr bwMode="auto">
                    <a:xfrm rot="5400000">
                      <a:off x="855" y="696"/>
                      <a:ext cx="56" cy="1429"/>
                      <a:chOff x="845" y="696"/>
                      <a:chExt cx="56" cy="1429"/>
                    </a:xfrm>
                  </p:grpSpPr>
                  <p:sp>
                    <p:nvSpPr>
                      <p:cNvPr id="40" name="AutoShape 56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sp>
                    <p:nvSpPr>
                      <p:cNvPr id="41" name="AutoShape 56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grpSp>
              <p:nvGrpSpPr>
                <p:cNvPr id="19" name="Group 570"/>
                <p:cNvGrpSpPr>
                  <a:grpSpLocks/>
                </p:cNvGrpSpPr>
                <p:nvPr/>
              </p:nvGrpSpPr>
              <p:grpSpPr bwMode="auto">
                <a:xfrm rot="1320000">
                  <a:off x="-3742" y="-520"/>
                  <a:ext cx="1546" cy="1546"/>
                  <a:chOff x="-3924" y="-788"/>
                  <a:chExt cx="2208" cy="2208"/>
                </a:xfrm>
              </p:grpSpPr>
              <p:grpSp>
                <p:nvGrpSpPr>
                  <p:cNvPr id="20" name="Group 571"/>
                  <p:cNvGrpSpPr>
                    <a:grpSpLocks noChangeAspect="1"/>
                  </p:cNvGrpSpPr>
                  <p:nvPr/>
                </p:nvGrpSpPr>
                <p:grpSpPr bwMode="auto">
                  <a:xfrm>
                    <a:off x="-3924" y="-788"/>
                    <a:ext cx="2208" cy="2202"/>
                    <a:chOff x="168" y="696"/>
                    <a:chExt cx="1429" cy="1429"/>
                  </a:xfrm>
                </p:grpSpPr>
                <p:grpSp>
                  <p:nvGrpSpPr>
                    <p:cNvPr id="28" name="Group 572"/>
                    <p:cNvGrpSpPr>
                      <a:grpSpLocks noChangeAspect="1"/>
                    </p:cNvGrpSpPr>
                    <p:nvPr/>
                  </p:nvGrpSpPr>
                  <p:grpSpPr bwMode="auto">
                    <a:xfrm>
                      <a:off x="854" y="696"/>
                      <a:ext cx="56" cy="1429"/>
                      <a:chOff x="845" y="696"/>
                      <a:chExt cx="56" cy="1429"/>
                    </a:xfrm>
                  </p:grpSpPr>
                  <p:sp>
                    <p:nvSpPr>
                      <p:cNvPr id="32" name="AutoShape 57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sp>
                    <p:nvSpPr>
                      <p:cNvPr id="33" name="AutoShape 57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29" name="Group 575"/>
                    <p:cNvGrpSpPr>
                      <a:grpSpLocks noChangeAspect="1"/>
                    </p:cNvGrpSpPr>
                    <p:nvPr/>
                  </p:nvGrpSpPr>
                  <p:grpSpPr bwMode="auto">
                    <a:xfrm rot="5400000">
                      <a:off x="855" y="696"/>
                      <a:ext cx="56" cy="1429"/>
                      <a:chOff x="845" y="696"/>
                      <a:chExt cx="56" cy="1429"/>
                    </a:xfrm>
                  </p:grpSpPr>
                  <p:sp>
                    <p:nvSpPr>
                      <p:cNvPr id="30" name="AutoShape 576"/>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31" name="AutoShape 577"/>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nvGrpSpPr>
                  <p:cNvPr id="21" name="Group 578"/>
                  <p:cNvGrpSpPr>
                    <a:grpSpLocks noChangeAspect="1"/>
                  </p:cNvGrpSpPr>
                  <p:nvPr/>
                </p:nvGrpSpPr>
                <p:grpSpPr bwMode="auto">
                  <a:xfrm rot="2700000">
                    <a:off x="-3927" y="-785"/>
                    <a:ext cx="2208" cy="2202"/>
                    <a:chOff x="168" y="696"/>
                    <a:chExt cx="1429" cy="1429"/>
                  </a:xfrm>
                </p:grpSpPr>
                <p:grpSp>
                  <p:nvGrpSpPr>
                    <p:cNvPr id="22" name="Group 579"/>
                    <p:cNvGrpSpPr>
                      <a:grpSpLocks noChangeAspect="1"/>
                    </p:cNvGrpSpPr>
                    <p:nvPr/>
                  </p:nvGrpSpPr>
                  <p:grpSpPr bwMode="auto">
                    <a:xfrm>
                      <a:off x="854" y="696"/>
                      <a:ext cx="56" cy="1429"/>
                      <a:chOff x="845" y="696"/>
                      <a:chExt cx="56" cy="1429"/>
                    </a:xfrm>
                  </p:grpSpPr>
                  <p:sp>
                    <p:nvSpPr>
                      <p:cNvPr id="26" name="AutoShape 580"/>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27" name="AutoShape 581"/>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nvGrpSpPr>
                    <p:cNvPr id="23" name="Group 582"/>
                    <p:cNvGrpSpPr>
                      <a:grpSpLocks noChangeAspect="1"/>
                    </p:cNvGrpSpPr>
                    <p:nvPr/>
                  </p:nvGrpSpPr>
                  <p:grpSpPr bwMode="auto">
                    <a:xfrm rot="5400000">
                      <a:off x="855" y="696"/>
                      <a:ext cx="56" cy="1429"/>
                      <a:chOff x="845" y="696"/>
                      <a:chExt cx="56" cy="1429"/>
                    </a:xfrm>
                  </p:grpSpPr>
                  <p:sp>
                    <p:nvSpPr>
                      <p:cNvPr id="24" name="AutoShape 58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sp>
                    <p:nvSpPr>
                      <p:cNvPr id="25" name="AutoShape 58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grpSp>
            </p:grpSp>
          </p:grpSp>
        </p:grpSp>
      </p:grpSp>
      <p:pic>
        <p:nvPicPr>
          <p:cNvPr id="5" name="PA_图片 4"/>
          <p:cNvPicPr>
            <a:picLocks noChangeAspect="1"/>
          </p:cNvPicPr>
          <p:nvPr>
            <p:custDataLst>
              <p:tags r:id="rId4"/>
            </p:custDataLst>
          </p:nvPr>
        </p:nvPicPr>
        <p:blipFill rotWithShape="1">
          <a:blip r:embed="rId14" cstate="print">
            <a:extLst>
              <a:ext uri="{28A0092B-C50C-407E-A947-70E740481C1C}">
                <a14:useLocalDpi xmlns:a14="http://schemas.microsoft.com/office/drawing/2010/main" val="0"/>
              </a:ext>
            </a:extLst>
          </a:blip>
          <a:srcRect/>
          <a:stretch/>
        </p:blipFill>
        <p:spPr>
          <a:xfrm>
            <a:off x="139605" y="2778097"/>
            <a:ext cx="1366454" cy="1452188"/>
          </a:xfrm>
          <a:prstGeom prst="rect">
            <a:avLst/>
          </a:prstGeom>
          <a:effectLst>
            <a:outerShdw blurRad="50800" dist="38100" dir="5400000" algn="t" rotWithShape="0">
              <a:prstClr val="black">
                <a:alpha val="40000"/>
              </a:prstClr>
            </a:outerShdw>
          </a:effectLst>
        </p:spPr>
      </p:pic>
      <p:pic>
        <p:nvPicPr>
          <p:cNvPr id="6" name="PA_图片 5"/>
          <p:cNvPicPr>
            <a:picLocks noChangeAspect="1"/>
          </p:cNvPicPr>
          <p:nvPr>
            <p:custDataLst>
              <p:tags r:id="rId5"/>
            </p:custDataLst>
          </p:nvPr>
        </p:nvPicPr>
        <p:blipFill rotWithShape="1">
          <a:blip r:embed="rId15" cstate="print">
            <a:extLst>
              <a:ext uri="{28A0092B-C50C-407E-A947-70E740481C1C}">
                <a14:useLocalDpi xmlns:a14="http://schemas.microsoft.com/office/drawing/2010/main" val="0"/>
              </a:ext>
            </a:extLst>
          </a:blip>
          <a:srcRect/>
          <a:stretch/>
        </p:blipFill>
        <p:spPr>
          <a:xfrm>
            <a:off x="4038365" y="1383695"/>
            <a:ext cx="1061474" cy="1644243"/>
          </a:xfrm>
          <a:prstGeom prst="rect">
            <a:avLst/>
          </a:prstGeom>
          <a:effectLst>
            <a:outerShdw blurRad="50800" dist="38100" dir="5400000" algn="t" rotWithShape="0">
              <a:prstClr val="black">
                <a:alpha val="40000"/>
              </a:prstClr>
            </a:outerShdw>
          </a:effectLst>
        </p:spPr>
      </p:pic>
      <p:pic>
        <p:nvPicPr>
          <p:cNvPr id="7" name="PA_图片 6"/>
          <p:cNvPicPr>
            <a:picLocks noChangeAspect="1"/>
          </p:cNvPicPr>
          <p:nvPr>
            <p:custDataLst>
              <p:tags r:id="rId6"/>
            </p:custDataLst>
          </p:nvPr>
        </p:nvPicPr>
        <p:blipFill rotWithShape="1">
          <a:blip r:embed="rId16" cstate="print">
            <a:extLst>
              <a:ext uri="{28A0092B-C50C-407E-A947-70E740481C1C}">
                <a14:useLocalDpi xmlns:a14="http://schemas.microsoft.com/office/drawing/2010/main" val="0"/>
              </a:ext>
            </a:extLst>
          </a:blip>
          <a:srcRect/>
          <a:stretch/>
        </p:blipFill>
        <p:spPr>
          <a:xfrm>
            <a:off x="7431450" y="2627539"/>
            <a:ext cx="1308988" cy="1389207"/>
          </a:xfrm>
          <a:prstGeom prst="rect">
            <a:avLst/>
          </a:prstGeom>
          <a:effectLst>
            <a:outerShdw blurRad="50800" dist="38100" dir="5400000" algn="t" rotWithShape="0">
              <a:prstClr val="black">
                <a:alpha val="40000"/>
              </a:prstClr>
            </a:outerShdw>
          </a:effectLst>
        </p:spPr>
      </p:pic>
      <p:pic>
        <p:nvPicPr>
          <p:cNvPr id="51" name="PA_图片 50"/>
          <p:cNvPicPr>
            <a:picLocks noChangeAspect="1"/>
          </p:cNvPicPr>
          <p:nvPr>
            <p:custDataLst>
              <p:tags r:id="rId7"/>
            </p:custDataLst>
          </p:nvPr>
        </p:nvPicPr>
        <p:blipFill rotWithShape="1">
          <a:blip r:embed="rId15" cstate="print">
            <a:extLst>
              <a:ext uri="{28A0092B-C50C-407E-A947-70E740481C1C}">
                <a14:useLocalDpi xmlns:a14="http://schemas.microsoft.com/office/drawing/2010/main" val="0"/>
              </a:ext>
            </a:extLst>
          </a:blip>
          <a:srcRect/>
          <a:stretch/>
        </p:blipFill>
        <p:spPr>
          <a:xfrm>
            <a:off x="4064666" y="1393000"/>
            <a:ext cx="1061474" cy="1644243"/>
          </a:xfrm>
          <a:prstGeom prst="rect">
            <a:avLst/>
          </a:prstGeom>
          <a:effectLst>
            <a:outerShdw blurRad="50800" dist="38100" dir="5400000" algn="t" rotWithShape="0">
              <a:prstClr val="black">
                <a:alpha val="40000"/>
              </a:prstClr>
            </a:outerShdw>
          </a:effectLst>
        </p:spPr>
      </p:pic>
      <p:pic>
        <p:nvPicPr>
          <p:cNvPr id="52" name="PA_图片 51"/>
          <p:cNvPicPr>
            <a:picLocks noChangeAspect="1"/>
          </p:cNvPicPr>
          <p:nvPr>
            <p:custDataLst>
              <p:tags r:id="rId8"/>
            </p:custDataLst>
          </p:nvPr>
        </p:nvPicPr>
        <p:blipFill rotWithShape="1">
          <a:blip r:embed="rId16" cstate="print">
            <a:extLst>
              <a:ext uri="{28A0092B-C50C-407E-A947-70E740481C1C}">
                <a14:useLocalDpi xmlns:a14="http://schemas.microsoft.com/office/drawing/2010/main" val="0"/>
              </a:ext>
            </a:extLst>
          </a:blip>
          <a:srcRect/>
          <a:stretch/>
        </p:blipFill>
        <p:spPr>
          <a:xfrm>
            <a:off x="7431450" y="2625222"/>
            <a:ext cx="1308988" cy="1389207"/>
          </a:xfrm>
          <a:prstGeom prst="rect">
            <a:avLst/>
          </a:prstGeom>
          <a:effectLst>
            <a:outerShdw blurRad="50800" dist="38100" dir="5400000" algn="t" rotWithShape="0">
              <a:prstClr val="black">
                <a:alpha val="40000"/>
              </a:prstClr>
            </a:outerShdw>
          </a:effectLst>
        </p:spPr>
      </p:pic>
      <p:pic>
        <p:nvPicPr>
          <p:cNvPr id="50" name="PA_图片 49"/>
          <p:cNvPicPr>
            <a:picLocks noChangeAspect="1"/>
          </p:cNvPicPr>
          <p:nvPr>
            <p:custDataLst>
              <p:tags r:id="rId9"/>
            </p:custDataLst>
          </p:nvPr>
        </p:nvPicPr>
        <p:blipFill rotWithShape="1">
          <a:blip r:embed="rId14" cstate="print">
            <a:extLst>
              <a:ext uri="{28A0092B-C50C-407E-A947-70E740481C1C}">
                <a14:useLocalDpi xmlns:a14="http://schemas.microsoft.com/office/drawing/2010/main" val="0"/>
              </a:ext>
            </a:extLst>
          </a:blip>
          <a:srcRect/>
          <a:stretch/>
        </p:blipFill>
        <p:spPr>
          <a:xfrm>
            <a:off x="139605" y="2787147"/>
            <a:ext cx="1366454" cy="1452188"/>
          </a:xfrm>
          <a:prstGeom prst="rect">
            <a:avLst/>
          </a:prstGeom>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xmlns="" id="{A59C9D9F-FF65-427E-B817-E224D960781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4433" y="2550121"/>
            <a:ext cx="4070559" cy="2470277"/>
          </a:xfrm>
          <a:prstGeom prst="rect">
            <a:avLst/>
          </a:prstGeom>
        </p:spPr>
      </p:pic>
      <p:sp>
        <p:nvSpPr>
          <p:cNvPr id="55" name="Rectangle: Rounded Corners 54">
            <a:extLst>
              <a:ext uri="{FF2B5EF4-FFF2-40B4-BE49-F238E27FC236}">
                <a16:creationId xmlns:a16="http://schemas.microsoft.com/office/drawing/2014/main" xmlns="" id="{6A00E21E-D81E-4398-8B39-A6C144C6738A}"/>
              </a:ext>
            </a:extLst>
          </p:cNvPr>
          <p:cNvSpPr/>
          <p:nvPr/>
        </p:nvSpPr>
        <p:spPr>
          <a:xfrm>
            <a:off x="4653567" y="200939"/>
            <a:ext cx="4453921" cy="1899515"/>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solidFill>
                  <a:srgbClr val="021381"/>
                </a:solidFill>
                <a:latin typeface="+mj-lt"/>
              </a:rPr>
              <a:t>VD2: </a:t>
            </a:r>
            <a:r>
              <a:rPr lang="vi-VN" sz="2000" dirty="0" smtClean="0">
                <a:solidFill>
                  <a:srgbClr val="021381"/>
                </a:solidFill>
                <a:latin typeface="+mj-lt"/>
              </a:rPr>
              <a:t>Trong </a:t>
            </a:r>
            <a:r>
              <a:rPr lang="vi-VN" sz="2000" dirty="0">
                <a:solidFill>
                  <a:srgbClr val="021381"/>
                </a:solidFill>
                <a:latin typeface="+mj-lt"/>
              </a:rPr>
              <a:t>những trò chơi dân gian lâu đời của dân tộc nhất định phải kể đến trò chơi kéo co, một trò chơi đề cao tinh thần đồng đội, sức mạnh tập thể để giành chiến thắng.</a:t>
            </a:r>
            <a:r>
              <a:rPr lang="vi-VN" sz="2000" dirty="0">
                <a:solidFill>
                  <a:srgbClr val="021381"/>
                </a:solidFill>
                <a:latin typeface="+mj-lt"/>
                <a:ea typeface="Times New Roman" panose="02020603050405020304" pitchFamily="18" charset="0"/>
              </a:rPr>
              <a:t> Sau đây em xin  giới thiệu về trò chơi hấp dẫn này.</a:t>
            </a:r>
            <a:endParaRPr lang="en-US" sz="2000" dirty="0">
              <a:solidFill>
                <a:srgbClr val="021381"/>
              </a:solidFill>
              <a:latin typeface="+mj-lt"/>
              <a:ea typeface="Times New Roman" panose="02020603050405020304" pitchFamily="18" charset="0"/>
            </a:endParaRPr>
          </a:p>
        </p:txBody>
      </p:sp>
    </p:spTree>
    <p:extLst>
      <p:ext uri="{BB962C8B-B14F-4D97-AF65-F5344CB8AC3E}">
        <p14:creationId xmlns:p14="http://schemas.microsoft.com/office/powerpoint/2010/main" val="3413459019"/>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900" fill="hold"/>
                                        <p:tgtEl>
                                          <p:spTgt spid="16"/>
                                        </p:tgtEl>
                                        <p:attrNameLst>
                                          <p:attrName>ppt_w</p:attrName>
                                        </p:attrNameLst>
                                      </p:cBhvr>
                                      <p:tavLst>
                                        <p:tav tm="0">
                                          <p:val>
                                            <p:fltVal val="0"/>
                                          </p:val>
                                        </p:tav>
                                        <p:tav tm="100000">
                                          <p:val>
                                            <p:strVal val="#ppt_w"/>
                                          </p:val>
                                        </p:tav>
                                      </p:tavLst>
                                    </p:anim>
                                    <p:anim calcmode="lin" valueType="num">
                                      <p:cBhvr>
                                        <p:cTn id="13" dur="900" fill="hold"/>
                                        <p:tgtEl>
                                          <p:spTgt spid="16"/>
                                        </p:tgtEl>
                                        <p:attrNameLst>
                                          <p:attrName>ppt_h</p:attrName>
                                        </p:attrNameLst>
                                      </p:cBhvr>
                                      <p:tavLst>
                                        <p:tav tm="0">
                                          <p:val>
                                            <p:fltVal val="0"/>
                                          </p:val>
                                        </p:tav>
                                        <p:tav tm="100000">
                                          <p:val>
                                            <p:strVal val="#ppt_h"/>
                                          </p:val>
                                        </p:tav>
                                      </p:tavLst>
                                    </p:anim>
                                    <p:animEffect transition="in" filter="fade">
                                      <p:cBhvr>
                                        <p:cTn id="14" dur="900"/>
                                        <p:tgtEl>
                                          <p:spTgt spid="16"/>
                                        </p:tgtEl>
                                      </p:cBhvr>
                                    </p:animEffect>
                                  </p:childTnLst>
                                </p:cTn>
                              </p:par>
                            </p:childTnLst>
                          </p:cTn>
                        </p:par>
                        <p:par>
                          <p:cTn id="15" fill="hold">
                            <p:stCondLst>
                              <p:cond delay="1000"/>
                            </p:stCondLst>
                            <p:childTnLst>
                              <p:par>
                                <p:cTn id="16" presetID="2" presetClass="entr" presetSubtype="1" fill="hold" nodeType="afterEffect">
                                  <p:stCondLst>
                                    <p:cond delay="3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7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12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childTnLst>
                          </p:cTn>
                        </p:par>
                        <p:par>
                          <p:cTn id="28" fill="hold">
                            <p:stCondLst>
                              <p:cond delay="2700"/>
                            </p:stCondLst>
                            <p:childTnLst>
                              <p:par>
                                <p:cTn id="29" presetID="32" presetClass="emph" presetSubtype="0" fill="hold" nodeType="after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5"/>
                                        </p:tgtEl>
                                        <p:attrNameLst>
                                          <p:attrName>r</p:attrName>
                                        </p:attrNameLst>
                                      </p:cBhvr>
                                    </p:animRot>
                                    <p:animRot by="-240000">
                                      <p:cBhvr>
                                        <p:cTn id="37" dur="200" fill="hold">
                                          <p:stCondLst>
                                            <p:cond delay="200"/>
                                          </p:stCondLst>
                                        </p:cTn>
                                        <p:tgtEl>
                                          <p:spTgt spid="5"/>
                                        </p:tgtEl>
                                        <p:attrNameLst>
                                          <p:attrName>r</p:attrName>
                                        </p:attrNameLst>
                                      </p:cBhvr>
                                    </p:animRot>
                                    <p:animRot by="240000">
                                      <p:cBhvr>
                                        <p:cTn id="38" dur="200" fill="hold">
                                          <p:stCondLst>
                                            <p:cond delay="400"/>
                                          </p:stCondLst>
                                        </p:cTn>
                                        <p:tgtEl>
                                          <p:spTgt spid="5"/>
                                        </p:tgtEl>
                                        <p:attrNameLst>
                                          <p:attrName>r</p:attrName>
                                        </p:attrNameLst>
                                      </p:cBhvr>
                                    </p:animRot>
                                    <p:animRot by="-240000">
                                      <p:cBhvr>
                                        <p:cTn id="39" dur="200" fill="hold">
                                          <p:stCondLst>
                                            <p:cond delay="600"/>
                                          </p:stCondLst>
                                        </p:cTn>
                                        <p:tgtEl>
                                          <p:spTgt spid="5"/>
                                        </p:tgtEl>
                                        <p:attrNameLst>
                                          <p:attrName>r</p:attrName>
                                        </p:attrNameLst>
                                      </p:cBhvr>
                                    </p:animRot>
                                    <p:animRot by="120000">
                                      <p:cBhvr>
                                        <p:cTn id="40" dur="200" fill="hold">
                                          <p:stCondLst>
                                            <p:cond delay="800"/>
                                          </p:stCondLst>
                                        </p:cTn>
                                        <p:tgtEl>
                                          <p:spTgt spid="5"/>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7"/>
                                        </p:tgtEl>
                                        <p:attrNameLst>
                                          <p:attrName>r</p:attrName>
                                        </p:attrNameLst>
                                      </p:cBhvr>
                                    </p:animRot>
                                    <p:animRot by="-240000">
                                      <p:cBhvr>
                                        <p:cTn id="43" dur="200" fill="hold">
                                          <p:stCondLst>
                                            <p:cond delay="200"/>
                                          </p:stCondLst>
                                        </p:cTn>
                                        <p:tgtEl>
                                          <p:spTgt spid="7"/>
                                        </p:tgtEl>
                                        <p:attrNameLst>
                                          <p:attrName>r</p:attrName>
                                        </p:attrNameLst>
                                      </p:cBhvr>
                                    </p:animRot>
                                    <p:animRot by="240000">
                                      <p:cBhvr>
                                        <p:cTn id="44" dur="200" fill="hold">
                                          <p:stCondLst>
                                            <p:cond delay="400"/>
                                          </p:stCondLst>
                                        </p:cTn>
                                        <p:tgtEl>
                                          <p:spTgt spid="7"/>
                                        </p:tgtEl>
                                        <p:attrNameLst>
                                          <p:attrName>r</p:attrName>
                                        </p:attrNameLst>
                                      </p:cBhvr>
                                    </p:animRot>
                                    <p:animRot by="-240000">
                                      <p:cBhvr>
                                        <p:cTn id="45" dur="200" fill="hold">
                                          <p:stCondLst>
                                            <p:cond delay="600"/>
                                          </p:stCondLst>
                                        </p:cTn>
                                        <p:tgtEl>
                                          <p:spTgt spid="7"/>
                                        </p:tgtEl>
                                        <p:attrNameLst>
                                          <p:attrName>r</p:attrName>
                                        </p:attrNameLst>
                                      </p:cBhvr>
                                    </p:animRot>
                                    <p:animRot by="120000">
                                      <p:cBhvr>
                                        <p:cTn id="46" dur="200" fill="hold">
                                          <p:stCondLst>
                                            <p:cond delay="800"/>
                                          </p:stCondLst>
                                        </p:cTn>
                                        <p:tgtEl>
                                          <p:spTgt spid="7"/>
                                        </p:tgtEl>
                                        <p:attrNameLst>
                                          <p:attrName>r</p:attrName>
                                        </p:attrNameLst>
                                      </p:cBhvr>
                                    </p:animRot>
                                  </p:childTnLst>
                                </p:cTn>
                              </p:par>
                            </p:childTnLst>
                          </p:cTn>
                        </p:par>
                        <p:par>
                          <p:cTn id="47" fill="hold">
                            <p:stCondLst>
                              <p:cond delay="3700"/>
                            </p:stCondLst>
                            <p:childTnLst>
                              <p:par>
                                <p:cTn id="48" presetID="1" presetClass="entr" presetSubtype="0" fill="hold" nodeType="after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par>
                                <p:cTn id="50" presetID="6" presetClass="emph" presetSubtype="0" fill="hold" nodeType="withEffect">
                                  <p:stCondLst>
                                    <p:cond delay="0"/>
                                  </p:stCondLst>
                                  <p:childTnLst>
                                    <p:animScale>
                                      <p:cBhvr>
                                        <p:cTn id="51" dur="1000" fill="hold"/>
                                        <p:tgtEl>
                                          <p:spTgt spid="51"/>
                                        </p:tgtEl>
                                      </p:cBhvr>
                                      <p:by x="150000" y="150000"/>
                                    </p:animScale>
                                  </p:childTnLst>
                                </p:cTn>
                              </p:par>
                              <p:par>
                                <p:cTn id="52" presetID="10" presetClass="exit" presetSubtype="0" fill="hold" nodeType="withEffect">
                                  <p:stCondLst>
                                    <p:cond delay="0"/>
                                  </p:stCondLst>
                                  <p:childTnLst>
                                    <p:animEffect transition="out" filter="fade">
                                      <p:cBhvr>
                                        <p:cTn id="53" dur="1000"/>
                                        <p:tgtEl>
                                          <p:spTgt spid="51"/>
                                        </p:tgtEl>
                                      </p:cBhvr>
                                    </p:animEffect>
                                    <p:set>
                                      <p:cBhvr>
                                        <p:cTn id="54" dur="1" fill="hold">
                                          <p:stCondLst>
                                            <p:cond delay="999"/>
                                          </p:stCondLst>
                                        </p:cTn>
                                        <p:tgtEl>
                                          <p:spTgt spid="51"/>
                                        </p:tgtEl>
                                        <p:attrNameLst>
                                          <p:attrName>style.visibility</p:attrName>
                                        </p:attrNameLst>
                                      </p:cBhvr>
                                      <p:to>
                                        <p:strVal val="hidden"/>
                                      </p:to>
                                    </p:set>
                                  </p:childTnLst>
                                </p:cTn>
                              </p:par>
                              <p:par>
                                <p:cTn id="55" presetID="1" presetClass="entr" presetSubtype="0" fill="hold" nodeType="withEffect">
                                  <p:stCondLst>
                                    <p:cond delay="300"/>
                                  </p:stCondLst>
                                  <p:childTnLst>
                                    <p:set>
                                      <p:cBhvr>
                                        <p:cTn id="56" dur="1" fill="hold">
                                          <p:stCondLst>
                                            <p:cond delay="0"/>
                                          </p:stCondLst>
                                        </p:cTn>
                                        <p:tgtEl>
                                          <p:spTgt spid="50"/>
                                        </p:tgtEl>
                                        <p:attrNameLst>
                                          <p:attrName>style.visibility</p:attrName>
                                        </p:attrNameLst>
                                      </p:cBhvr>
                                      <p:to>
                                        <p:strVal val="visible"/>
                                      </p:to>
                                    </p:set>
                                  </p:childTnLst>
                                </p:cTn>
                              </p:par>
                              <p:par>
                                <p:cTn id="57" presetID="6" presetClass="emph" presetSubtype="0" fill="hold" nodeType="withEffect">
                                  <p:stCondLst>
                                    <p:cond delay="300"/>
                                  </p:stCondLst>
                                  <p:childTnLst>
                                    <p:animScale>
                                      <p:cBhvr>
                                        <p:cTn id="58" dur="1000" fill="hold"/>
                                        <p:tgtEl>
                                          <p:spTgt spid="50"/>
                                        </p:tgtEl>
                                      </p:cBhvr>
                                      <p:by x="150000" y="150000"/>
                                    </p:animScale>
                                  </p:childTnLst>
                                </p:cTn>
                              </p:par>
                              <p:par>
                                <p:cTn id="59" presetID="10" presetClass="exit" presetSubtype="0" fill="hold" nodeType="withEffect">
                                  <p:stCondLst>
                                    <p:cond delay="300"/>
                                  </p:stCondLst>
                                  <p:childTnLst>
                                    <p:animEffect transition="out" filter="fade">
                                      <p:cBhvr>
                                        <p:cTn id="60" dur="1000"/>
                                        <p:tgtEl>
                                          <p:spTgt spid="50"/>
                                        </p:tgtEl>
                                      </p:cBhvr>
                                    </p:animEffect>
                                    <p:set>
                                      <p:cBhvr>
                                        <p:cTn id="61" dur="1" fill="hold">
                                          <p:stCondLst>
                                            <p:cond delay="999"/>
                                          </p:stCondLst>
                                        </p:cTn>
                                        <p:tgtEl>
                                          <p:spTgt spid="50"/>
                                        </p:tgtEl>
                                        <p:attrNameLst>
                                          <p:attrName>style.visibility</p:attrName>
                                        </p:attrNameLst>
                                      </p:cBhvr>
                                      <p:to>
                                        <p:strVal val="hidden"/>
                                      </p:to>
                                    </p:set>
                                  </p:childTnLst>
                                </p:cTn>
                              </p:par>
                              <p:par>
                                <p:cTn id="62" presetID="1" presetClass="entr" presetSubtype="0" fill="hold" nodeType="withEffect">
                                  <p:stCondLst>
                                    <p:cond delay="600"/>
                                  </p:stCondLst>
                                  <p:childTnLst>
                                    <p:set>
                                      <p:cBhvr>
                                        <p:cTn id="63" dur="1" fill="hold">
                                          <p:stCondLst>
                                            <p:cond delay="0"/>
                                          </p:stCondLst>
                                        </p:cTn>
                                        <p:tgtEl>
                                          <p:spTgt spid="52"/>
                                        </p:tgtEl>
                                        <p:attrNameLst>
                                          <p:attrName>style.visibility</p:attrName>
                                        </p:attrNameLst>
                                      </p:cBhvr>
                                      <p:to>
                                        <p:strVal val="visible"/>
                                      </p:to>
                                    </p:set>
                                  </p:childTnLst>
                                </p:cTn>
                              </p:par>
                              <p:par>
                                <p:cTn id="64" presetID="6" presetClass="emph" presetSubtype="0" fill="hold" nodeType="withEffect">
                                  <p:stCondLst>
                                    <p:cond delay="600"/>
                                  </p:stCondLst>
                                  <p:childTnLst>
                                    <p:animScale>
                                      <p:cBhvr>
                                        <p:cTn id="65" dur="1000" fill="hold"/>
                                        <p:tgtEl>
                                          <p:spTgt spid="52"/>
                                        </p:tgtEl>
                                      </p:cBhvr>
                                      <p:by x="150000" y="150000"/>
                                    </p:animScale>
                                  </p:childTnLst>
                                </p:cTn>
                              </p:par>
                              <p:par>
                                <p:cTn id="66" presetID="10" presetClass="exit" presetSubtype="0" fill="hold" nodeType="withEffect">
                                  <p:stCondLst>
                                    <p:cond delay="600"/>
                                  </p:stCondLst>
                                  <p:childTnLst>
                                    <p:animEffect transition="out" filter="fade">
                                      <p:cBhvr>
                                        <p:cTn id="67" dur="1000"/>
                                        <p:tgtEl>
                                          <p:spTgt spid="52"/>
                                        </p:tgtEl>
                                      </p:cBhvr>
                                    </p:animEffect>
                                    <p:set>
                                      <p:cBhvr>
                                        <p:cTn id="68" dur="1" fill="hold">
                                          <p:stCondLst>
                                            <p:cond delay="999"/>
                                          </p:stCondLst>
                                        </p:cTn>
                                        <p:tgtEl>
                                          <p:spTgt spid="52"/>
                                        </p:tgtEl>
                                        <p:attrNameLst>
                                          <p:attrName>style.visibility</p:attrName>
                                        </p:attrNameLst>
                                      </p:cBhvr>
                                      <p:to>
                                        <p:strVal val="hidden"/>
                                      </p:to>
                                    </p:set>
                                  </p:childTnLst>
                                </p:cTn>
                              </p:par>
                              <p:par>
                                <p:cTn id="69" presetID="1" presetClass="entr" presetSubtype="0" fill="hold" nodeType="withEffect">
                                  <p:stCondLst>
                                    <p:cond delay="900"/>
                                  </p:stCondLst>
                                  <p:childTnLst>
                                    <p:set>
                                      <p:cBhvr>
                                        <p:cTn id="70" dur="1" fill="hold">
                                          <p:stCondLst>
                                            <p:cond delay="0"/>
                                          </p:stCondLst>
                                        </p:cTn>
                                        <p:tgtEl>
                                          <p:spTgt spid="11"/>
                                        </p:tgtEl>
                                        <p:attrNameLst>
                                          <p:attrName>style.visibility</p:attrName>
                                        </p:attrNameLst>
                                      </p:cBhvr>
                                      <p:to>
                                        <p:strVal val="visible"/>
                                      </p:to>
                                    </p:set>
                                  </p:childTnLst>
                                </p:cTn>
                              </p:par>
                              <p:par>
                                <p:cTn id="71" presetID="6" presetClass="emph" presetSubtype="0" fill="hold" nodeType="withEffect">
                                  <p:stCondLst>
                                    <p:cond delay="900"/>
                                  </p:stCondLst>
                                  <p:childTnLst>
                                    <p:animScale>
                                      <p:cBhvr>
                                        <p:cTn id="72" dur="2000" fill="hold"/>
                                        <p:tgtEl>
                                          <p:spTgt spid="11"/>
                                        </p:tgtEl>
                                      </p:cBhvr>
                                      <p:by x="400000" y="400000"/>
                                    </p:animScale>
                                  </p:childTnLst>
                                </p:cTn>
                              </p:par>
                              <p:par>
                                <p:cTn id="73" presetID="6" presetClass="emph" presetSubtype="0" autoRev="1" fill="hold" nodeType="withEffect">
                                  <p:stCondLst>
                                    <p:cond delay="900"/>
                                  </p:stCondLst>
                                  <p:childTnLst>
                                    <p:animScale>
                                      <p:cBhvr>
                                        <p:cTn id="74" dur="3000" fill="hold"/>
                                        <p:tgtEl>
                                          <p:spTgt spid="11"/>
                                        </p:tgtEl>
                                      </p:cBhvr>
                                      <p:by x="400000" y="400000"/>
                                    </p:animScale>
                                  </p:childTnLst>
                                </p:cTn>
                              </p:par>
                              <p:par>
                                <p:cTn id="75" presetID="10" presetClass="exit" presetSubtype="0" fill="hold" nodeType="withEffect">
                                  <p:stCondLst>
                                    <p:cond delay="900"/>
                                  </p:stCondLst>
                                  <p:childTnLst>
                                    <p:animEffect transition="out" filter="fade">
                                      <p:cBhvr>
                                        <p:cTn id="76" dur="4600"/>
                                        <p:tgtEl>
                                          <p:spTgt spid="11"/>
                                        </p:tgtEl>
                                      </p:cBhvr>
                                    </p:animEffect>
                                    <p:set>
                                      <p:cBhvr>
                                        <p:cTn id="77" dur="1" fill="hold">
                                          <p:stCondLst>
                                            <p:cond delay="45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a:extLst>
              <a:ext uri="{FF2B5EF4-FFF2-40B4-BE49-F238E27FC236}">
                <a16:creationId xmlns:a16="http://schemas.microsoft.com/office/drawing/2014/main" xmlns="" id="{3201D064-F8F0-4858-BF51-F16158F10182}"/>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2832" y="121"/>
            <a:ext cx="9156832" cy="4050263"/>
          </a:xfrm>
          <a:prstGeom prst="rect">
            <a:avLst/>
          </a:prstGeom>
        </p:spPr>
      </p:pic>
      <p:pic>
        <p:nvPicPr>
          <p:cNvPr id="4" name="PA_图片 3">
            <a:extLst>
              <a:ext uri="{FF2B5EF4-FFF2-40B4-BE49-F238E27FC236}">
                <a16:creationId xmlns:a16="http://schemas.microsoft.com/office/drawing/2014/main" xmlns="" id="{ABAAFDF9-699E-4512-AC8C-9220947B5E7D}"/>
              </a:ext>
            </a:extLst>
          </p:cNvPr>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grpSp>
        <p:nvGrpSpPr>
          <p:cNvPr id="6" name="PA_组合 550">
            <a:extLst>
              <a:ext uri="{FF2B5EF4-FFF2-40B4-BE49-F238E27FC236}">
                <a16:creationId xmlns:a16="http://schemas.microsoft.com/office/drawing/2014/main" xmlns="" id="{FA2BFB71-52C1-4A59-829B-48EEED44C200}"/>
              </a:ext>
            </a:extLst>
          </p:cNvPr>
          <p:cNvGrpSpPr>
            <a:grpSpLocks/>
          </p:cNvGrpSpPr>
          <p:nvPr>
            <p:custDataLst>
              <p:tags r:id="rId3"/>
            </p:custDataLst>
          </p:nvPr>
        </p:nvGrpSpPr>
        <p:grpSpPr bwMode="auto">
          <a:xfrm>
            <a:off x="2780665" y="-100766"/>
            <a:ext cx="1630091" cy="1576971"/>
            <a:chOff x="295" y="3475"/>
            <a:chExt cx="1407" cy="1407"/>
          </a:xfrm>
        </p:grpSpPr>
        <p:sp>
          <p:nvSpPr>
            <p:cNvPr id="7" name="Oval 551">
              <a:extLst>
                <a:ext uri="{FF2B5EF4-FFF2-40B4-BE49-F238E27FC236}">
                  <a16:creationId xmlns:a16="http://schemas.microsoft.com/office/drawing/2014/main" xmlns="" id="{23D6A41A-98ED-4FB5-91C5-8896A4B9A329}"/>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nvGrpSpPr>
            <p:cNvPr id="8" name="Group 552">
              <a:extLst>
                <a:ext uri="{FF2B5EF4-FFF2-40B4-BE49-F238E27FC236}">
                  <a16:creationId xmlns:a16="http://schemas.microsoft.com/office/drawing/2014/main" xmlns="" id="{CD84BCD3-DCFF-4252-A0E8-5483B222675B}"/>
                </a:ext>
              </a:extLst>
            </p:cNvPr>
            <p:cNvGrpSpPr>
              <a:grpSpLocks/>
            </p:cNvGrpSpPr>
            <p:nvPr/>
          </p:nvGrpSpPr>
          <p:grpSpPr bwMode="auto">
            <a:xfrm>
              <a:off x="476" y="3657"/>
              <a:ext cx="1050" cy="1050"/>
              <a:chOff x="-6056" y="-2208"/>
              <a:chExt cx="2208" cy="2208"/>
            </a:xfrm>
          </p:grpSpPr>
          <p:sp>
            <p:nvSpPr>
              <p:cNvPr id="9" name="Oval 553">
                <a:extLst>
                  <a:ext uri="{FF2B5EF4-FFF2-40B4-BE49-F238E27FC236}">
                    <a16:creationId xmlns:a16="http://schemas.microsoft.com/office/drawing/2014/main" xmlns="" id="{23EE1A42-945C-4FEB-8A34-A5F81C86D304}"/>
                  </a:ext>
                </a:extLst>
              </p:cNvPr>
              <p:cNvSpPr>
                <a:spLocks noChangeArrowheads="1"/>
              </p:cNvSpPr>
              <p:nvPr/>
            </p:nvSpPr>
            <p:spPr bwMode="auto">
              <a:xfrm>
                <a:off x="-6056" y="-2132"/>
                <a:ext cx="2132" cy="2131"/>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nvGrpSpPr>
              <p:cNvPr id="10" name="Group 554">
                <a:extLst>
                  <a:ext uri="{FF2B5EF4-FFF2-40B4-BE49-F238E27FC236}">
                    <a16:creationId xmlns:a16="http://schemas.microsoft.com/office/drawing/2014/main" xmlns="" id="{CA7C7A72-A8F6-4FBB-8590-0D9DA49A7686}"/>
                  </a:ext>
                </a:extLst>
              </p:cNvPr>
              <p:cNvGrpSpPr>
                <a:grpSpLocks/>
              </p:cNvGrpSpPr>
              <p:nvPr/>
            </p:nvGrpSpPr>
            <p:grpSpPr bwMode="auto">
              <a:xfrm>
                <a:off x="-6056" y="-2208"/>
                <a:ext cx="2208" cy="2208"/>
                <a:chOff x="-4060" y="-879"/>
                <a:chExt cx="2208" cy="2208"/>
              </a:xfrm>
            </p:grpSpPr>
            <p:grpSp>
              <p:nvGrpSpPr>
                <p:cNvPr id="11" name="Group 555">
                  <a:extLst>
                    <a:ext uri="{FF2B5EF4-FFF2-40B4-BE49-F238E27FC236}">
                      <a16:creationId xmlns:a16="http://schemas.microsoft.com/office/drawing/2014/main" xmlns="" id="{5321FD6E-2332-4E00-AFB8-A5B8FE9DF7A6}"/>
                    </a:ext>
                  </a:extLst>
                </p:cNvPr>
                <p:cNvGrpSpPr>
                  <a:grpSpLocks/>
                </p:cNvGrpSpPr>
                <p:nvPr/>
              </p:nvGrpSpPr>
              <p:grpSpPr bwMode="auto">
                <a:xfrm>
                  <a:off x="-4060" y="-879"/>
                  <a:ext cx="2208" cy="2208"/>
                  <a:chOff x="-3924" y="-788"/>
                  <a:chExt cx="2208" cy="2208"/>
                </a:xfrm>
              </p:grpSpPr>
              <p:grpSp>
                <p:nvGrpSpPr>
                  <p:cNvPr id="27" name="Group 556">
                    <a:extLst>
                      <a:ext uri="{FF2B5EF4-FFF2-40B4-BE49-F238E27FC236}">
                        <a16:creationId xmlns:a16="http://schemas.microsoft.com/office/drawing/2014/main" xmlns="" id="{78CBE8E3-4397-409A-8A96-96CF42DE4350}"/>
                      </a:ext>
                    </a:extLst>
                  </p:cNvPr>
                  <p:cNvGrpSpPr>
                    <a:grpSpLocks noChangeAspect="1"/>
                  </p:cNvGrpSpPr>
                  <p:nvPr/>
                </p:nvGrpSpPr>
                <p:grpSpPr bwMode="auto">
                  <a:xfrm>
                    <a:off x="-3924" y="-788"/>
                    <a:ext cx="2208" cy="2202"/>
                    <a:chOff x="168" y="696"/>
                    <a:chExt cx="1429" cy="1429"/>
                  </a:xfrm>
                </p:grpSpPr>
                <p:grpSp>
                  <p:nvGrpSpPr>
                    <p:cNvPr id="35" name="Group 557">
                      <a:extLst>
                        <a:ext uri="{FF2B5EF4-FFF2-40B4-BE49-F238E27FC236}">
                          <a16:creationId xmlns:a16="http://schemas.microsoft.com/office/drawing/2014/main" xmlns="" id="{DB07732A-85BE-42F6-8617-DAF9DAA691EF}"/>
                        </a:ext>
                      </a:extLst>
                    </p:cNvPr>
                    <p:cNvGrpSpPr>
                      <a:grpSpLocks noChangeAspect="1"/>
                    </p:cNvGrpSpPr>
                    <p:nvPr/>
                  </p:nvGrpSpPr>
                  <p:grpSpPr bwMode="auto">
                    <a:xfrm>
                      <a:off x="854" y="696"/>
                      <a:ext cx="56" cy="1429"/>
                      <a:chOff x="845" y="696"/>
                      <a:chExt cx="56" cy="1429"/>
                    </a:xfrm>
                  </p:grpSpPr>
                  <p:sp>
                    <p:nvSpPr>
                      <p:cNvPr id="39" name="AutoShape 558">
                        <a:extLst>
                          <a:ext uri="{FF2B5EF4-FFF2-40B4-BE49-F238E27FC236}">
                            <a16:creationId xmlns:a16="http://schemas.microsoft.com/office/drawing/2014/main" xmlns="" id="{A31DF449-4313-4F67-88F3-BAEB0DA262BC}"/>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sp>
                    <p:nvSpPr>
                      <p:cNvPr id="40" name="AutoShape 559">
                        <a:extLst>
                          <a:ext uri="{FF2B5EF4-FFF2-40B4-BE49-F238E27FC236}">
                            <a16:creationId xmlns:a16="http://schemas.microsoft.com/office/drawing/2014/main" xmlns="" id="{AF630B1D-7A84-45EB-9E76-2CE9FEC1D494}"/>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36" name="Group 560">
                      <a:extLst>
                        <a:ext uri="{FF2B5EF4-FFF2-40B4-BE49-F238E27FC236}">
                          <a16:creationId xmlns:a16="http://schemas.microsoft.com/office/drawing/2014/main" xmlns="" id="{A0836AC6-D137-48BE-A6D3-EFEA6848C61B}"/>
                        </a:ext>
                      </a:extLst>
                    </p:cNvPr>
                    <p:cNvGrpSpPr>
                      <a:grpSpLocks noChangeAspect="1"/>
                    </p:cNvGrpSpPr>
                    <p:nvPr/>
                  </p:nvGrpSpPr>
                  <p:grpSpPr bwMode="auto">
                    <a:xfrm rot="5400000">
                      <a:off x="855" y="696"/>
                      <a:ext cx="56" cy="1429"/>
                      <a:chOff x="845" y="696"/>
                      <a:chExt cx="56" cy="1429"/>
                    </a:xfrm>
                  </p:grpSpPr>
                  <p:sp>
                    <p:nvSpPr>
                      <p:cNvPr id="37" name="AutoShape 561">
                        <a:extLst>
                          <a:ext uri="{FF2B5EF4-FFF2-40B4-BE49-F238E27FC236}">
                            <a16:creationId xmlns:a16="http://schemas.microsoft.com/office/drawing/2014/main" xmlns="" id="{434C03B9-621B-46EE-8F86-8D57408ED62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38" name="AutoShape 562">
                        <a:extLst>
                          <a:ext uri="{FF2B5EF4-FFF2-40B4-BE49-F238E27FC236}">
                            <a16:creationId xmlns:a16="http://schemas.microsoft.com/office/drawing/2014/main" xmlns="" id="{3F319AC4-1DA4-4200-9C49-4CCCB827699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nvGrpSpPr>
                  <p:cNvPr id="28" name="Group 563">
                    <a:extLst>
                      <a:ext uri="{FF2B5EF4-FFF2-40B4-BE49-F238E27FC236}">
                        <a16:creationId xmlns:a16="http://schemas.microsoft.com/office/drawing/2014/main" xmlns="" id="{B7B52C62-FF5D-401C-90CA-1BC60F24BDBC}"/>
                      </a:ext>
                    </a:extLst>
                  </p:cNvPr>
                  <p:cNvGrpSpPr>
                    <a:grpSpLocks noChangeAspect="1"/>
                  </p:cNvGrpSpPr>
                  <p:nvPr/>
                </p:nvGrpSpPr>
                <p:grpSpPr bwMode="auto">
                  <a:xfrm rot="2700000">
                    <a:off x="-3927" y="-785"/>
                    <a:ext cx="2208" cy="2202"/>
                    <a:chOff x="168" y="696"/>
                    <a:chExt cx="1429" cy="1429"/>
                  </a:xfrm>
                </p:grpSpPr>
                <p:grpSp>
                  <p:nvGrpSpPr>
                    <p:cNvPr id="29" name="Group 564">
                      <a:extLst>
                        <a:ext uri="{FF2B5EF4-FFF2-40B4-BE49-F238E27FC236}">
                          <a16:creationId xmlns:a16="http://schemas.microsoft.com/office/drawing/2014/main" xmlns="" id="{3A2FE15B-DFC1-4549-8CDA-ACCEFB2C6804}"/>
                        </a:ext>
                      </a:extLst>
                    </p:cNvPr>
                    <p:cNvGrpSpPr>
                      <a:grpSpLocks noChangeAspect="1"/>
                    </p:cNvGrpSpPr>
                    <p:nvPr/>
                  </p:nvGrpSpPr>
                  <p:grpSpPr bwMode="auto">
                    <a:xfrm>
                      <a:off x="854" y="696"/>
                      <a:ext cx="56" cy="1429"/>
                      <a:chOff x="845" y="696"/>
                      <a:chExt cx="56" cy="1429"/>
                    </a:xfrm>
                  </p:grpSpPr>
                  <p:sp>
                    <p:nvSpPr>
                      <p:cNvPr id="33" name="AutoShape 565">
                        <a:extLst>
                          <a:ext uri="{FF2B5EF4-FFF2-40B4-BE49-F238E27FC236}">
                            <a16:creationId xmlns:a16="http://schemas.microsoft.com/office/drawing/2014/main" xmlns="" id="{43675963-AB66-4386-904A-EAE0B5542178}"/>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34" name="AutoShape 566">
                        <a:extLst>
                          <a:ext uri="{FF2B5EF4-FFF2-40B4-BE49-F238E27FC236}">
                            <a16:creationId xmlns:a16="http://schemas.microsoft.com/office/drawing/2014/main" xmlns="" id="{40CBB6E6-B933-4E56-B790-1FA155EEE5B7}"/>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30" name="Group 567">
                      <a:extLst>
                        <a:ext uri="{FF2B5EF4-FFF2-40B4-BE49-F238E27FC236}">
                          <a16:creationId xmlns:a16="http://schemas.microsoft.com/office/drawing/2014/main" xmlns="" id="{16B3605F-13A4-49F6-B472-7FD333F19820}"/>
                        </a:ext>
                      </a:extLst>
                    </p:cNvPr>
                    <p:cNvGrpSpPr>
                      <a:grpSpLocks noChangeAspect="1"/>
                    </p:cNvGrpSpPr>
                    <p:nvPr/>
                  </p:nvGrpSpPr>
                  <p:grpSpPr bwMode="auto">
                    <a:xfrm rot="5400000">
                      <a:off x="855" y="696"/>
                      <a:ext cx="56" cy="1429"/>
                      <a:chOff x="845" y="696"/>
                      <a:chExt cx="56" cy="1429"/>
                    </a:xfrm>
                  </p:grpSpPr>
                  <p:sp>
                    <p:nvSpPr>
                      <p:cNvPr id="31" name="AutoShape 568">
                        <a:extLst>
                          <a:ext uri="{FF2B5EF4-FFF2-40B4-BE49-F238E27FC236}">
                            <a16:creationId xmlns:a16="http://schemas.microsoft.com/office/drawing/2014/main" xmlns="" id="{1A475582-C9B1-4931-A2C7-E1794B76CEF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sp>
                    <p:nvSpPr>
                      <p:cNvPr id="32" name="AutoShape 569">
                        <a:extLst>
                          <a:ext uri="{FF2B5EF4-FFF2-40B4-BE49-F238E27FC236}">
                            <a16:creationId xmlns:a16="http://schemas.microsoft.com/office/drawing/2014/main" xmlns="" id="{70168B0D-C4D4-46B6-A05A-CE0C9684AC0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grpSp>
              <p:nvGrpSpPr>
                <p:cNvPr id="12" name="Group 570">
                  <a:extLst>
                    <a:ext uri="{FF2B5EF4-FFF2-40B4-BE49-F238E27FC236}">
                      <a16:creationId xmlns:a16="http://schemas.microsoft.com/office/drawing/2014/main" xmlns="" id="{92553D17-D9AE-49E4-B722-279AA33406F1}"/>
                    </a:ext>
                  </a:extLst>
                </p:cNvPr>
                <p:cNvGrpSpPr>
                  <a:grpSpLocks/>
                </p:cNvGrpSpPr>
                <p:nvPr/>
              </p:nvGrpSpPr>
              <p:grpSpPr bwMode="auto">
                <a:xfrm rot="1320000">
                  <a:off x="-3742" y="-520"/>
                  <a:ext cx="1546" cy="1546"/>
                  <a:chOff x="-3924" y="-788"/>
                  <a:chExt cx="2208" cy="2208"/>
                </a:xfrm>
              </p:grpSpPr>
              <p:grpSp>
                <p:nvGrpSpPr>
                  <p:cNvPr id="13" name="Group 571">
                    <a:extLst>
                      <a:ext uri="{FF2B5EF4-FFF2-40B4-BE49-F238E27FC236}">
                        <a16:creationId xmlns:a16="http://schemas.microsoft.com/office/drawing/2014/main" xmlns="" id="{9ABB110A-AC42-43A6-98A1-67910A740CB9}"/>
                      </a:ext>
                    </a:extLst>
                  </p:cNvPr>
                  <p:cNvGrpSpPr>
                    <a:grpSpLocks noChangeAspect="1"/>
                  </p:cNvGrpSpPr>
                  <p:nvPr/>
                </p:nvGrpSpPr>
                <p:grpSpPr bwMode="auto">
                  <a:xfrm>
                    <a:off x="-3924" y="-788"/>
                    <a:ext cx="2208" cy="2202"/>
                    <a:chOff x="168" y="696"/>
                    <a:chExt cx="1429" cy="1429"/>
                  </a:xfrm>
                </p:grpSpPr>
                <p:grpSp>
                  <p:nvGrpSpPr>
                    <p:cNvPr id="21" name="Group 572">
                      <a:extLst>
                        <a:ext uri="{FF2B5EF4-FFF2-40B4-BE49-F238E27FC236}">
                          <a16:creationId xmlns:a16="http://schemas.microsoft.com/office/drawing/2014/main" xmlns="" id="{3681FCE4-6AD5-41D1-8D29-572FB00B0225}"/>
                        </a:ext>
                      </a:extLst>
                    </p:cNvPr>
                    <p:cNvGrpSpPr>
                      <a:grpSpLocks noChangeAspect="1"/>
                    </p:cNvGrpSpPr>
                    <p:nvPr/>
                  </p:nvGrpSpPr>
                  <p:grpSpPr bwMode="auto">
                    <a:xfrm>
                      <a:off x="854" y="696"/>
                      <a:ext cx="56" cy="1429"/>
                      <a:chOff x="845" y="696"/>
                      <a:chExt cx="56" cy="1429"/>
                    </a:xfrm>
                  </p:grpSpPr>
                  <p:sp>
                    <p:nvSpPr>
                      <p:cNvPr id="25" name="AutoShape 573">
                        <a:extLst>
                          <a:ext uri="{FF2B5EF4-FFF2-40B4-BE49-F238E27FC236}">
                            <a16:creationId xmlns:a16="http://schemas.microsoft.com/office/drawing/2014/main" xmlns="" id="{0C95C256-7DDB-40BE-A573-E71977ECF50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sp>
                    <p:nvSpPr>
                      <p:cNvPr id="26" name="AutoShape 574">
                        <a:extLst>
                          <a:ext uri="{FF2B5EF4-FFF2-40B4-BE49-F238E27FC236}">
                            <a16:creationId xmlns:a16="http://schemas.microsoft.com/office/drawing/2014/main" xmlns="" id="{C2B50707-15AA-424F-A778-206F656EBF5F}"/>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22" name="Group 575">
                      <a:extLst>
                        <a:ext uri="{FF2B5EF4-FFF2-40B4-BE49-F238E27FC236}">
                          <a16:creationId xmlns:a16="http://schemas.microsoft.com/office/drawing/2014/main" xmlns="" id="{5D00DA36-B79C-4BEA-BB36-1B72A7F18757}"/>
                        </a:ext>
                      </a:extLst>
                    </p:cNvPr>
                    <p:cNvGrpSpPr>
                      <a:grpSpLocks noChangeAspect="1"/>
                    </p:cNvGrpSpPr>
                    <p:nvPr/>
                  </p:nvGrpSpPr>
                  <p:grpSpPr bwMode="auto">
                    <a:xfrm rot="5400000">
                      <a:off x="855" y="696"/>
                      <a:ext cx="56" cy="1429"/>
                      <a:chOff x="845" y="696"/>
                      <a:chExt cx="56" cy="1429"/>
                    </a:xfrm>
                  </p:grpSpPr>
                  <p:sp>
                    <p:nvSpPr>
                      <p:cNvPr id="23" name="AutoShape 576">
                        <a:extLst>
                          <a:ext uri="{FF2B5EF4-FFF2-40B4-BE49-F238E27FC236}">
                            <a16:creationId xmlns:a16="http://schemas.microsoft.com/office/drawing/2014/main" xmlns="" id="{0EBC791F-AF7B-4A01-A0A5-B5C6F0E76B6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24" name="AutoShape 577">
                        <a:extLst>
                          <a:ext uri="{FF2B5EF4-FFF2-40B4-BE49-F238E27FC236}">
                            <a16:creationId xmlns:a16="http://schemas.microsoft.com/office/drawing/2014/main" xmlns="" id="{5DB7DC53-1733-4D21-9C5A-703F6EFAE19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nvGrpSpPr>
                  <p:cNvPr id="14" name="Group 578">
                    <a:extLst>
                      <a:ext uri="{FF2B5EF4-FFF2-40B4-BE49-F238E27FC236}">
                        <a16:creationId xmlns:a16="http://schemas.microsoft.com/office/drawing/2014/main" xmlns="" id="{767F2B87-3270-4F8A-BFF6-696C5BA0F6E8}"/>
                      </a:ext>
                    </a:extLst>
                  </p:cNvPr>
                  <p:cNvGrpSpPr>
                    <a:grpSpLocks noChangeAspect="1"/>
                  </p:cNvGrpSpPr>
                  <p:nvPr/>
                </p:nvGrpSpPr>
                <p:grpSpPr bwMode="auto">
                  <a:xfrm rot="2700000">
                    <a:off x="-3927" y="-785"/>
                    <a:ext cx="2208" cy="2202"/>
                    <a:chOff x="168" y="696"/>
                    <a:chExt cx="1429" cy="1429"/>
                  </a:xfrm>
                </p:grpSpPr>
                <p:grpSp>
                  <p:nvGrpSpPr>
                    <p:cNvPr id="15" name="Group 579">
                      <a:extLst>
                        <a:ext uri="{FF2B5EF4-FFF2-40B4-BE49-F238E27FC236}">
                          <a16:creationId xmlns:a16="http://schemas.microsoft.com/office/drawing/2014/main" xmlns="" id="{020C0B93-A053-486D-9C41-76F6BFDECBD2}"/>
                        </a:ext>
                      </a:extLst>
                    </p:cNvPr>
                    <p:cNvGrpSpPr>
                      <a:grpSpLocks noChangeAspect="1"/>
                    </p:cNvGrpSpPr>
                    <p:nvPr/>
                  </p:nvGrpSpPr>
                  <p:grpSpPr bwMode="auto">
                    <a:xfrm>
                      <a:off x="854" y="696"/>
                      <a:ext cx="56" cy="1429"/>
                      <a:chOff x="845" y="696"/>
                      <a:chExt cx="56" cy="1429"/>
                    </a:xfrm>
                  </p:grpSpPr>
                  <p:sp>
                    <p:nvSpPr>
                      <p:cNvPr id="19" name="AutoShape 580">
                        <a:extLst>
                          <a:ext uri="{FF2B5EF4-FFF2-40B4-BE49-F238E27FC236}">
                            <a16:creationId xmlns:a16="http://schemas.microsoft.com/office/drawing/2014/main" xmlns="" id="{8EE4501A-3FC9-4730-8DF0-BA45393EFBB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20" name="AutoShape 581">
                        <a:extLst>
                          <a:ext uri="{FF2B5EF4-FFF2-40B4-BE49-F238E27FC236}">
                            <a16:creationId xmlns:a16="http://schemas.microsoft.com/office/drawing/2014/main" xmlns="" id="{E14EF3E4-ED0B-4A14-BB4E-4B2D9BD0429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nvGrpSpPr>
                    <p:cNvPr id="16" name="Group 582">
                      <a:extLst>
                        <a:ext uri="{FF2B5EF4-FFF2-40B4-BE49-F238E27FC236}">
                          <a16:creationId xmlns:a16="http://schemas.microsoft.com/office/drawing/2014/main" xmlns="" id="{D93C4462-4A12-4E81-96A1-5D187D545612}"/>
                        </a:ext>
                      </a:extLst>
                    </p:cNvPr>
                    <p:cNvGrpSpPr>
                      <a:grpSpLocks noChangeAspect="1"/>
                    </p:cNvGrpSpPr>
                    <p:nvPr/>
                  </p:nvGrpSpPr>
                  <p:grpSpPr bwMode="auto">
                    <a:xfrm rot="5400000">
                      <a:off x="855" y="696"/>
                      <a:ext cx="56" cy="1429"/>
                      <a:chOff x="845" y="696"/>
                      <a:chExt cx="56" cy="1429"/>
                    </a:xfrm>
                  </p:grpSpPr>
                  <p:sp>
                    <p:nvSpPr>
                      <p:cNvPr id="17" name="AutoShape 583">
                        <a:extLst>
                          <a:ext uri="{FF2B5EF4-FFF2-40B4-BE49-F238E27FC236}">
                            <a16:creationId xmlns:a16="http://schemas.microsoft.com/office/drawing/2014/main" xmlns="" id="{63DE6FE5-DB27-40C8-8BBA-D167A3A73AC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sp>
                    <p:nvSpPr>
                      <p:cNvPr id="18" name="AutoShape 584">
                        <a:extLst>
                          <a:ext uri="{FF2B5EF4-FFF2-40B4-BE49-F238E27FC236}">
                            <a16:creationId xmlns:a16="http://schemas.microsoft.com/office/drawing/2014/main" xmlns="" id="{A689D290-0314-41BB-AAEC-A89DDF49930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grpSp>
            </p:grpSp>
          </p:grpSp>
        </p:grpSp>
      </p:grpSp>
      <p:sp>
        <p:nvSpPr>
          <p:cNvPr id="3" name="Rectangle: Rounded Corners 2">
            <a:extLst>
              <a:ext uri="{FF2B5EF4-FFF2-40B4-BE49-F238E27FC236}">
                <a16:creationId xmlns:a16="http://schemas.microsoft.com/office/drawing/2014/main" xmlns="" id="{796CF632-7CB9-468F-B383-D42D19A1AA6F}"/>
              </a:ext>
            </a:extLst>
          </p:cNvPr>
          <p:cNvSpPr/>
          <p:nvPr/>
        </p:nvSpPr>
        <p:spPr>
          <a:xfrm>
            <a:off x="323528" y="210094"/>
            <a:ext cx="8424936" cy="1785591"/>
          </a:xfrm>
          <a:prstGeom prst="round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a:solidFill>
                  <a:srgbClr val="01077A"/>
                </a:solidFill>
                <a:latin typeface="+mj-lt"/>
              </a:rPr>
              <a:t>Kéo co là một trò chơi dân gian của nhiều quốc gia trên thế giới, trong đó có Việt Nam. Môn thể thao này hay xuất hiện tại các cuộc họp mặt, giao lưu giữa các thôn làng, các lớp, ban ngành, đoàn thể, đặc biệt là các lễ hội truyền thống. Đây được xem là môn thể thao không chỉ dùng sức mà còn dùng trí tuệ để đạt được thành tích cao nhất. </a:t>
            </a:r>
            <a:endParaRPr lang="en-US">
              <a:solidFill>
                <a:srgbClr val="01077A"/>
              </a:solidFill>
              <a:effectLst/>
              <a:latin typeface="+mj-lt"/>
              <a:ea typeface="Times New Roman" panose="02020603050405020304" pitchFamily="18" charset="0"/>
            </a:endParaRPr>
          </a:p>
        </p:txBody>
      </p:sp>
      <p:pic>
        <p:nvPicPr>
          <p:cNvPr id="41" name="Picture 40">
            <a:extLst>
              <a:ext uri="{FF2B5EF4-FFF2-40B4-BE49-F238E27FC236}">
                <a16:creationId xmlns:a16="http://schemas.microsoft.com/office/drawing/2014/main" xmlns="" id="{710B530E-BC09-46D7-AFA0-F01719F6EBA5}"/>
              </a:ext>
            </a:extLst>
          </p:cNvPr>
          <p:cNvPicPr>
            <a:picLocks noChangeAspect="1"/>
          </p:cNvPicPr>
          <p:nvPr/>
        </p:nvPicPr>
        <p:blipFill rotWithShape="1">
          <a:blip r:embed="rId7">
            <a:extLst>
              <a:ext uri="{28A0092B-C50C-407E-A947-70E740481C1C}">
                <a14:useLocalDpi xmlns:a14="http://schemas.microsoft.com/office/drawing/2010/main" val="0"/>
              </a:ext>
            </a:extLst>
          </a:blip>
          <a:srcRect t="10532"/>
          <a:stretch/>
        </p:blipFill>
        <p:spPr>
          <a:xfrm>
            <a:off x="42734" y="2403548"/>
            <a:ext cx="2801074" cy="1670723"/>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4" name="Picture 43">
            <a:extLst>
              <a:ext uri="{FF2B5EF4-FFF2-40B4-BE49-F238E27FC236}">
                <a16:creationId xmlns:a16="http://schemas.microsoft.com/office/drawing/2014/main" xmlns="" id="{7C66C53E-02E4-45EE-A139-5433D1B88C65}"/>
              </a:ext>
            </a:extLst>
          </p:cNvPr>
          <p:cNvPicPr>
            <a:picLocks noChangeAspect="1"/>
          </p:cNvPicPr>
          <p:nvPr/>
        </p:nvPicPr>
        <p:blipFill>
          <a:blip r:embed="rId8">
            <a:extLst>
              <a:ext uri="{28A0092B-C50C-407E-A947-70E740481C1C}">
                <a14:useLocalDpi xmlns:a14="http://schemas.microsoft.com/office/drawing/2010/main" val="0"/>
              </a:ext>
            </a:extLst>
          </a:blip>
          <a:srcRect t="11185" b="11185"/>
          <a:stretch/>
        </p:blipFill>
        <p:spPr>
          <a:xfrm>
            <a:off x="5872995" y="2191212"/>
            <a:ext cx="3240360" cy="1785590"/>
          </a:xfrm>
          <a:prstGeom prst="ellipse">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8" name="Picture 47">
            <a:extLst>
              <a:ext uri="{FF2B5EF4-FFF2-40B4-BE49-F238E27FC236}">
                <a16:creationId xmlns:a16="http://schemas.microsoft.com/office/drawing/2014/main" xmlns="" id="{123685BF-863E-4D52-A52E-06D59997C6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79492" y="3342202"/>
            <a:ext cx="3316885" cy="1785590"/>
          </a:xfrm>
          <a:prstGeom prst="can">
            <a:avLst/>
          </a:prstGeom>
        </p:spPr>
      </p:pic>
    </p:spTree>
    <p:extLst>
      <p:ext uri="{BB962C8B-B14F-4D97-AF65-F5344CB8AC3E}">
        <p14:creationId xmlns:p14="http://schemas.microsoft.com/office/powerpoint/2010/main" val="3958513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1100" fill="hold"/>
                                        <p:tgtEl>
                                          <p:spTgt spid="41"/>
                                        </p:tgtEl>
                                        <p:attrNameLst>
                                          <p:attrName>ppt_x</p:attrName>
                                        </p:attrNameLst>
                                      </p:cBhvr>
                                      <p:tavLst>
                                        <p:tav tm="0">
                                          <p:val>
                                            <p:strVal val="0-#ppt_w/2"/>
                                          </p:val>
                                        </p:tav>
                                        <p:tav tm="100000">
                                          <p:val>
                                            <p:strVal val="#ppt_x"/>
                                          </p:val>
                                        </p:tav>
                                      </p:tavLst>
                                    </p:anim>
                                    <p:anim calcmode="lin" valueType="num">
                                      <p:cBhvr additive="base">
                                        <p:cTn id="14" dur="1100" fill="hold"/>
                                        <p:tgtEl>
                                          <p:spTgt spid="41"/>
                                        </p:tgtEl>
                                        <p:attrNameLst>
                                          <p:attrName>ppt_y</p:attrName>
                                        </p:attrNameLst>
                                      </p:cBhvr>
                                      <p:tavLst>
                                        <p:tav tm="0">
                                          <p:val>
                                            <p:strVal val="#ppt_y"/>
                                          </p:val>
                                        </p:tav>
                                        <p:tav tm="100000">
                                          <p:val>
                                            <p:strVal val="#ppt_y"/>
                                          </p:val>
                                        </p:tav>
                                      </p:tavLst>
                                    </p:anim>
                                  </p:childTnLst>
                                </p:cTn>
                              </p:par>
                            </p:childTnLst>
                          </p:cTn>
                        </p:par>
                        <p:par>
                          <p:cTn id="15" fill="hold">
                            <p:stCondLst>
                              <p:cond delay="2100"/>
                            </p:stCondLst>
                            <p:childTnLst>
                              <p:par>
                                <p:cTn id="16" presetID="42" presetClass="entr" presetSubtype="0" fill="hold"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anim calcmode="lin" valueType="num">
                                      <p:cBhvr>
                                        <p:cTn id="19" dur="1000" fill="hold"/>
                                        <p:tgtEl>
                                          <p:spTgt spid="48"/>
                                        </p:tgtEl>
                                        <p:attrNameLst>
                                          <p:attrName>ppt_x</p:attrName>
                                        </p:attrNameLst>
                                      </p:cBhvr>
                                      <p:tavLst>
                                        <p:tav tm="0">
                                          <p:val>
                                            <p:strVal val="#ppt_x"/>
                                          </p:val>
                                        </p:tav>
                                        <p:tav tm="100000">
                                          <p:val>
                                            <p:strVal val="#ppt_x"/>
                                          </p:val>
                                        </p:tav>
                                      </p:tavLst>
                                    </p:anim>
                                    <p:anim calcmode="lin" valueType="num">
                                      <p:cBhvr>
                                        <p:cTn id="20" dur="1000" fill="hold"/>
                                        <p:tgtEl>
                                          <p:spTgt spid="48"/>
                                        </p:tgtEl>
                                        <p:attrNameLst>
                                          <p:attrName>ppt_y</p:attrName>
                                        </p:attrNameLst>
                                      </p:cBhvr>
                                      <p:tavLst>
                                        <p:tav tm="0">
                                          <p:val>
                                            <p:strVal val="#ppt_y+.1"/>
                                          </p:val>
                                        </p:tav>
                                        <p:tav tm="100000">
                                          <p:val>
                                            <p:strVal val="#ppt_y"/>
                                          </p:val>
                                        </p:tav>
                                      </p:tavLst>
                                    </p:anim>
                                  </p:childTnLst>
                                </p:cTn>
                              </p:par>
                            </p:childTnLst>
                          </p:cTn>
                        </p:par>
                        <p:par>
                          <p:cTn id="21" fill="hold">
                            <p:stCondLst>
                              <p:cond delay="3100"/>
                            </p:stCondLst>
                            <p:childTnLst>
                              <p:par>
                                <p:cTn id="22" presetID="2" presetClass="entr" presetSubtype="2"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900" fill="hold"/>
                                        <p:tgtEl>
                                          <p:spTgt spid="44"/>
                                        </p:tgtEl>
                                        <p:attrNameLst>
                                          <p:attrName>ppt_x</p:attrName>
                                        </p:attrNameLst>
                                      </p:cBhvr>
                                      <p:tavLst>
                                        <p:tav tm="0">
                                          <p:val>
                                            <p:strVal val="1+#ppt_w/2"/>
                                          </p:val>
                                        </p:tav>
                                        <p:tav tm="100000">
                                          <p:val>
                                            <p:strVal val="#ppt_x"/>
                                          </p:val>
                                        </p:tav>
                                      </p:tavLst>
                                    </p:anim>
                                    <p:anim calcmode="lin" valueType="num">
                                      <p:cBhvr additive="base">
                                        <p:cTn id="25" dur="9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A_图片 2">
            <a:extLst>
              <a:ext uri="{FF2B5EF4-FFF2-40B4-BE49-F238E27FC236}">
                <a16:creationId xmlns:a16="http://schemas.microsoft.com/office/drawing/2014/main" xmlns="" id="{C9E486F9-611B-4041-860E-5ED5B954E249}"/>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832" y="121"/>
            <a:ext cx="9156832" cy="4050263"/>
          </a:xfrm>
          <a:prstGeom prst="rect">
            <a:avLst/>
          </a:prstGeom>
        </p:spPr>
      </p:pic>
      <p:pic>
        <p:nvPicPr>
          <p:cNvPr id="10" name="PA_图片 3">
            <a:extLst>
              <a:ext uri="{FF2B5EF4-FFF2-40B4-BE49-F238E27FC236}">
                <a16:creationId xmlns:a16="http://schemas.microsoft.com/office/drawing/2014/main" xmlns="" id="{FF5FB356-83ED-4697-A770-EB51BD943EE1}"/>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pic>
        <p:nvPicPr>
          <p:cNvPr id="5" name="Picture 4">
            <a:extLst>
              <a:ext uri="{FF2B5EF4-FFF2-40B4-BE49-F238E27FC236}">
                <a16:creationId xmlns:a16="http://schemas.microsoft.com/office/drawing/2014/main" xmlns="" id="{3A97C830-40E0-46F3-A899-0BE96FFB49A1}"/>
              </a:ext>
            </a:extLst>
          </p:cNvPr>
          <p:cNvPicPr>
            <a:picLocks noChangeAspect="1"/>
          </p:cNvPicPr>
          <p:nvPr/>
        </p:nvPicPr>
        <p:blipFill rotWithShape="1">
          <a:blip r:embed="rId6">
            <a:extLst>
              <a:ext uri="{28A0092B-C50C-407E-A947-70E740481C1C}">
                <a14:useLocalDpi xmlns:a14="http://schemas.microsoft.com/office/drawing/2010/main" val="0"/>
              </a:ext>
            </a:extLst>
          </a:blip>
          <a:srcRect t="36364" b="9091"/>
          <a:stretch/>
        </p:blipFill>
        <p:spPr>
          <a:xfrm>
            <a:off x="611560" y="3263362"/>
            <a:ext cx="7920880" cy="1963614"/>
          </a:xfrm>
          <a:prstGeom prst="rect">
            <a:avLst/>
          </a:prstGeom>
        </p:spPr>
      </p:pic>
      <p:pic>
        <p:nvPicPr>
          <p:cNvPr id="3" name="Picture 2">
            <a:extLst>
              <a:ext uri="{FF2B5EF4-FFF2-40B4-BE49-F238E27FC236}">
                <a16:creationId xmlns:a16="http://schemas.microsoft.com/office/drawing/2014/main" xmlns="" id="{DA1F20A2-7618-465A-8022-3E390CB092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9625" y="1949162"/>
            <a:ext cx="1728192" cy="111098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8" name="Picture 7">
            <a:extLst>
              <a:ext uri="{FF2B5EF4-FFF2-40B4-BE49-F238E27FC236}">
                <a16:creationId xmlns:a16="http://schemas.microsoft.com/office/drawing/2014/main" xmlns="" id="{7CFC9404-A85C-4136-9FCD-DBD9C37E27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5422" y="1949162"/>
            <a:ext cx="1873156" cy="1202668"/>
          </a:xfrm>
          <a:prstGeom prst="rect">
            <a:avLst/>
          </a:prstGeom>
        </p:spPr>
      </p:pic>
      <p:grpSp>
        <p:nvGrpSpPr>
          <p:cNvPr id="2" name="Group 1">
            <a:extLst>
              <a:ext uri="{FF2B5EF4-FFF2-40B4-BE49-F238E27FC236}">
                <a16:creationId xmlns:a16="http://schemas.microsoft.com/office/drawing/2014/main" xmlns="" id="{37E477AA-27B8-4CBF-8292-56F9C948C169}"/>
              </a:ext>
            </a:extLst>
          </p:cNvPr>
          <p:cNvGrpSpPr/>
          <p:nvPr/>
        </p:nvGrpSpPr>
        <p:grpSpPr>
          <a:xfrm>
            <a:off x="6101371" y="1894734"/>
            <a:ext cx="1955634" cy="1267018"/>
            <a:chOff x="2195736" y="2060694"/>
            <a:chExt cx="1955634" cy="1267018"/>
          </a:xfrm>
        </p:grpSpPr>
        <p:pic>
          <p:nvPicPr>
            <p:cNvPr id="15" name="Picture 14">
              <a:extLst>
                <a:ext uri="{FF2B5EF4-FFF2-40B4-BE49-F238E27FC236}">
                  <a16:creationId xmlns:a16="http://schemas.microsoft.com/office/drawing/2014/main" xmlns="" id="{E93887CE-D09C-4575-8EA9-22CB4CD0A869}"/>
                </a:ext>
              </a:extLst>
            </p:cNvPr>
            <p:cNvPicPr>
              <a:picLocks noChangeAspect="1"/>
            </p:cNvPicPr>
            <p:nvPr/>
          </p:nvPicPr>
          <p:blipFill>
            <a:blip r:embed="rId9"/>
            <a:stretch>
              <a:fillRect/>
            </a:stretch>
          </p:blipFill>
          <p:spPr>
            <a:xfrm>
              <a:off x="2195736" y="2060694"/>
              <a:ext cx="1955634" cy="1267018"/>
            </a:xfrm>
            <a:prstGeom prst="hexagon">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a:extLst>
                <a:ext uri="{FF2B5EF4-FFF2-40B4-BE49-F238E27FC236}">
                  <a16:creationId xmlns:a16="http://schemas.microsoft.com/office/drawing/2014/main" xmlns="" id="{07494382-89AA-459D-ADF1-703CC7043E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7907" y="2787774"/>
              <a:ext cx="428264" cy="276046"/>
            </a:xfrm>
            <a:prstGeom prst="rect">
              <a:avLst/>
            </a:prstGeom>
          </p:spPr>
        </p:pic>
      </p:grpSp>
      <p:sp>
        <p:nvSpPr>
          <p:cNvPr id="6" name="Rectangle: Rounded Corners 5">
            <a:extLst>
              <a:ext uri="{FF2B5EF4-FFF2-40B4-BE49-F238E27FC236}">
                <a16:creationId xmlns:a16="http://schemas.microsoft.com/office/drawing/2014/main" xmlns="" id="{CB1C6ECE-10D0-4CC1-A248-25D8072D8C96}"/>
              </a:ext>
            </a:extLst>
          </p:cNvPr>
          <p:cNvSpPr/>
          <p:nvPr/>
        </p:nvSpPr>
        <p:spPr>
          <a:xfrm>
            <a:off x="395536" y="51469"/>
            <a:ext cx="8352928" cy="1698151"/>
          </a:xfrm>
          <a:prstGeom prst="round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vi-VN" b="1">
                <a:solidFill>
                  <a:srgbClr val="333333"/>
                </a:solidFill>
                <a:latin typeface="+mj-lt"/>
              </a:rPr>
              <a:t>* Chuẩn bị d</a:t>
            </a:r>
            <a:r>
              <a:rPr lang="vi-VN" b="1">
                <a:solidFill>
                  <a:srgbClr val="333333"/>
                </a:solidFill>
                <a:effectLst/>
                <a:latin typeface="+mj-lt"/>
              </a:rPr>
              <a:t>ụng cụ:</a:t>
            </a:r>
          </a:p>
          <a:p>
            <a:pPr algn="l"/>
            <a:r>
              <a:rPr lang="vi-VN" b="0" i="0">
                <a:solidFill>
                  <a:srgbClr val="333333"/>
                </a:solidFill>
                <a:effectLst/>
                <a:latin typeface="+mj-lt"/>
              </a:rPr>
              <a:t>Tương tự các trò chơi dân gian khác, để chơi kéo co bạn cần một vài dụng cụ như: </a:t>
            </a:r>
          </a:p>
          <a:p>
            <a:pPr algn="l"/>
            <a:r>
              <a:rPr lang="vi-VN" b="1" i="0">
                <a:solidFill>
                  <a:srgbClr val="333333"/>
                </a:solidFill>
                <a:effectLst/>
                <a:latin typeface="+mj-lt"/>
              </a:rPr>
              <a:t>- Dây thừng:</a:t>
            </a:r>
            <a:r>
              <a:rPr lang="vi-VN" b="0" i="0">
                <a:solidFill>
                  <a:srgbClr val="333333"/>
                </a:solidFill>
                <a:effectLst/>
                <a:latin typeface="+mj-lt"/>
              </a:rPr>
              <a:t> dài cỡ 7-15m tùy số lượng người tham gia. </a:t>
            </a:r>
          </a:p>
          <a:p>
            <a:pPr algn="l"/>
            <a:r>
              <a:rPr lang="vi-VN" b="1" i="0">
                <a:solidFill>
                  <a:srgbClr val="333333"/>
                </a:solidFill>
                <a:effectLst/>
                <a:latin typeface="+mj-lt"/>
              </a:rPr>
              <a:t>- Dây đỏ:</a:t>
            </a:r>
            <a:r>
              <a:rPr lang="vi-VN" b="0" i="0">
                <a:solidFill>
                  <a:srgbClr val="333333"/>
                </a:solidFill>
                <a:effectLst/>
                <a:latin typeface="+mj-lt"/>
              </a:rPr>
              <a:t> Đánh dấu giữa sợi dây thừng. </a:t>
            </a:r>
          </a:p>
          <a:p>
            <a:pPr algn="l"/>
            <a:r>
              <a:rPr lang="vi-VN" b="0" i="0">
                <a:solidFill>
                  <a:srgbClr val="333333"/>
                </a:solidFill>
                <a:effectLst/>
                <a:latin typeface="+mj-lt"/>
              </a:rPr>
              <a:t>- Vạch kẻ phân chia ranh giới hai đội. </a:t>
            </a:r>
            <a:endParaRPr lang="vi-VN">
              <a:solidFill>
                <a:srgbClr val="333333"/>
              </a:solidFill>
              <a:latin typeface="+mj-lt"/>
            </a:endParaRPr>
          </a:p>
        </p:txBody>
      </p:sp>
    </p:spTree>
    <p:extLst>
      <p:ext uri="{BB962C8B-B14F-4D97-AF65-F5344CB8AC3E}">
        <p14:creationId xmlns:p14="http://schemas.microsoft.com/office/powerpoint/2010/main" val="4164151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4D4B9594-281B-4369-9B9F-6B2677FBF6E7}"/>
              </a:ext>
            </a:extLst>
          </p:cNvPr>
          <p:cNvGrpSpPr/>
          <p:nvPr/>
        </p:nvGrpSpPr>
        <p:grpSpPr>
          <a:xfrm>
            <a:off x="1187624" y="771550"/>
            <a:ext cx="6768752" cy="3485466"/>
            <a:chOff x="1187624" y="771550"/>
            <a:chExt cx="6768752" cy="3485466"/>
          </a:xfrm>
        </p:grpSpPr>
        <p:pic>
          <p:nvPicPr>
            <p:cNvPr id="2" name="图片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2829267" y="-870093"/>
              <a:ext cx="3485466" cy="6768752"/>
            </a:xfrm>
            <a:prstGeom prst="rect">
              <a:avLst/>
            </a:prstGeom>
          </p:spPr>
        </p:pic>
        <p:sp>
          <p:nvSpPr>
            <p:cNvPr id="32" name="TextBox 7"/>
            <p:cNvSpPr txBox="1"/>
            <p:nvPr/>
          </p:nvSpPr>
          <p:spPr>
            <a:xfrm>
              <a:off x="3347864" y="2110963"/>
              <a:ext cx="2592288" cy="618045"/>
            </a:xfrm>
            <a:prstGeom prst="rect">
              <a:avLst/>
            </a:prstGeom>
            <a:noFill/>
          </p:spPr>
          <p:txBody>
            <a:bodyPr wrap="square" lIns="0" tIns="0" rIns="0" bIns="0">
              <a:noAutofit/>
            </a:bodyPr>
            <a:lstStyle/>
            <a:p>
              <a:pPr algn="ctr"/>
              <a:r>
                <a:rPr lang="vi-VN" altLang="zh-CN" sz="3200" b="1">
                  <a:solidFill>
                    <a:srgbClr val="002060"/>
                  </a:solidFill>
                  <a:latin typeface="+mj-lt"/>
                  <a:ea typeface="迷你简启体" panose="03000509000000000000" pitchFamily="65" charset="-122"/>
                </a:rPr>
                <a:t>KHỞI ĐỘNG</a:t>
              </a:r>
              <a:endParaRPr lang="zh-CN" altLang="en-US" sz="3200" b="1" dirty="0">
                <a:solidFill>
                  <a:srgbClr val="002060"/>
                </a:solidFill>
                <a:latin typeface="+mj-lt"/>
                <a:ea typeface="迷你简启体" panose="03000509000000000000" pitchFamily="65" charset="-122"/>
              </a:endParaRPr>
            </a:p>
          </p:txBody>
        </p:sp>
      </p:grpSp>
      <p:pic>
        <p:nvPicPr>
          <p:cNvPr id="3" name="图片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444" y="2796002"/>
            <a:ext cx="3082440" cy="2172867"/>
          </a:xfrm>
          <a:prstGeom prst="rect">
            <a:avLst/>
          </a:prstGeom>
        </p:spPr>
      </p:pic>
      <p:pic>
        <p:nvPicPr>
          <p:cNvPr id="6" name="图片 9">
            <a:extLst>
              <a:ext uri="{FF2B5EF4-FFF2-40B4-BE49-F238E27FC236}">
                <a16:creationId xmlns:a16="http://schemas.microsoft.com/office/drawing/2014/main" xmlns="" id="{793ADF1E-538B-4F83-8B9F-A8048D8C64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4288" y="2652154"/>
            <a:ext cx="2150948" cy="2491345"/>
          </a:xfrm>
          <a:prstGeom prst="rect">
            <a:avLst/>
          </a:prstGeom>
        </p:spPr>
      </p:pic>
    </p:spTree>
    <p:extLst>
      <p:ext uri="{BB962C8B-B14F-4D97-AF65-F5344CB8AC3E}">
        <p14:creationId xmlns:p14="http://schemas.microsoft.com/office/powerpoint/2010/main" val="40127135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00" fill="hold"/>
                                        <p:tgtEl>
                                          <p:spTgt spid="4"/>
                                        </p:tgtEl>
                                        <p:attrNameLst>
                                          <p:attrName>ppt_w</p:attrName>
                                        </p:attrNameLst>
                                      </p:cBhvr>
                                      <p:tavLst>
                                        <p:tav tm="0">
                                          <p:val>
                                            <p:fltVal val="0"/>
                                          </p:val>
                                        </p:tav>
                                        <p:tav tm="100000">
                                          <p:val>
                                            <p:strVal val="#ppt_w"/>
                                          </p:val>
                                        </p:tav>
                                      </p:tavLst>
                                    </p:anim>
                                    <p:anim calcmode="lin" valueType="num">
                                      <p:cBhvr>
                                        <p:cTn id="8" dur="700" fill="hold"/>
                                        <p:tgtEl>
                                          <p:spTgt spid="4"/>
                                        </p:tgtEl>
                                        <p:attrNameLst>
                                          <p:attrName>ppt_h</p:attrName>
                                        </p:attrNameLst>
                                      </p:cBhvr>
                                      <p:tavLst>
                                        <p:tav tm="0">
                                          <p:val>
                                            <p:fltVal val="0"/>
                                          </p:val>
                                        </p:tav>
                                        <p:tav tm="100000">
                                          <p:val>
                                            <p:strVal val="#ppt_h"/>
                                          </p:val>
                                        </p:tav>
                                      </p:tavLst>
                                    </p:anim>
                                    <p:animEffect transition="in" filter="fade">
                                      <p:cBhvr>
                                        <p:cTn id="9"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图片 2">
            <a:extLst>
              <a:ext uri="{FF2B5EF4-FFF2-40B4-BE49-F238E27FC236}">
                <a16:creationId xmlns:a16="http://schemas.microsoft.com/office/drawing/2014/main" xmlns="" id="{9CCE7ED2-03D3-4600-9CBC-E4DA5F541B76}"/>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832" y="121"/>
            <a:ext cx="9156832" cy="4050263"/>
          </a:xfrm>
          <a:prstGeom prst="rect">
            <a:avLst/>
          </a:prstGeom>
        </p:spPr>
      </p:pic>
      <p:pic>
        <p:nvPicPr>
          <p:cNvPr id="6" name="PA_图片 3">
            <a:extLst>
              <a:ext uri="{FF2B5EF4-FFF2-40B4-BE49-F238E27FC236}">
                <a16:creationId xmlns:a16="http://schemas.microsoft.com/office/drawing/2014/main" xmlns="" id="{023A67FE-5A28-49E0-B2A4-1E23A30C7B9D}"/>
              </a:ext>
            </a:extLst>
          </p:cNvPr>
          <p:cNvPicPr>
            <a:picLocks noChangeAspect="1"/>
          </p:cNvPicPr>
          <p:nvPr>
            <p:custDataLst>
              <p:tags r:id="rId2"/>
            </p:custDataLst>
          </p:nvPr>
        </p:nvPicPr>
        <p:blipFill rotWithShape="1">
          <a:blip r:embed="rId5">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sp>
        <p:nvSpPr>
          <p:cNvPr id="8" name="TextBox 7">
            <a:extLst>
              <a:ext uri="{FF2B5EF4-FFF2-40B4-BE49-F238E27FC236}">
                <a16:creationId xmlns:a16="http://schemas.microsoft.com/office/drawing/2014/main" xmlns="" id="{8924F77F-E5D7-4A61-80CD-DEC8523A0C30}"/>
              </a:ext>
            </a:extLst>
          </p:cNvPr>
          <p:cNvSpPr txBox="1"/>
          <p:nvPr/>
        </p:nvSpPr>
        <p:spPr>
          <a:xfrm>
            <a:off x="71754" y="19637"/>
            <a:ext cx="9000492" cy="2264081"/>
          </a:xfrm>
          <a:prstGeom prst="rect">
            <a:avLst/>
          </a:prstGeom>
          <a:solidFill>
            <a:schemeClr val="bg1">
              <a:alpha val="75000"/>
            </a:schemeClr>
          </a:solidFill>
          <a:ln w="28575">
            <a:solidFill>
              <a:srgbClr val="007600"/>
            </a:solidFill>
            <a:prstDash val="sysDot"/>
          </a:ln>
        </p:spPr>
        <p:txBody>
          <a:bodyPr wrap="square">
            <a:spAutoFit/>
          </a:bodyPr>
          <a:lstStyle/>
          <a:p>
            <a:pPr indent="457200" algn="just">
              <a:lnSpc>
                <a:spcPct val="150000"/>
              </a:lnSpc>
            </a:pPr>
            <a:r>
              <a:rPr lang="vi-VN" sz="1600" b="1">
                <a:solidFill>
                  <a:srgbClr val="333333"/>
                </a:solidFill>
                <a:effectLst/>
                <a:latin typeface="Times New Roman" panose="02020603050405020304" pitchFamily="18" charset="0"/>
                <a:ea typeface="Times New Roman" panose="02020603050405020304" pitchFamily="18" charset="0"/>
              </a:rPr>
              <a:t>* </a:t>
            </a:r>
            <a:r>
              <a:rPr lang="vi-VN" sz="1600" b="1">
                <a:solidFill>
                  <a:srgbClr val="000000"/>
                </a:solidFill>
                <a:effectLst/>
                <a:latin typeface="Times New Roman" panose="02020603050405020304" pitchFamily="18" charset="0"/>
                <a:ea typeface="Times New Roman" panose="02020603050405020304" pitchFamily="18" charset="0"/>
              </a:rPr>
              <a:t>Về luật chơi </a:t>
            </a:r>
            <a:r>
              <a:rPr lang="vi-VN" sz="1600">
                <a:solidFill>
                  <a:srgbClr val="000000"/>
                </a:solidFill>
                <a:effectLst/>
                <a:latin typeface="Times New Roman" panose="02020603050405020304" pitchFamily="18" charset="0"/>
                <a:ea typeface="Times New Roman" panose="02020603050405020304" pitchFamily="18" charset="0"/>
              </a:rPr>
              <a:t>thì t</a:t>
            </a:r>
            <a:r>
              <a:rPr lang="vi-VN" sz="1600">
                <a:solidFill>
                  <a:srgbClr val="333333"/>
                </a:solidFill>
                <a:effectLst/>
                <a:latin typeface="Times New Roman" panose="02020603050405020304" pitchFamily="18" charset="0"/>
                <a:ea typeface="Times New Roman" panose="02020603050405020304" pitchFamily="18" charset="0"/>
              </a:rPr>
              <a:t>ại mỗi địa phương, tuỳ thuộc vào quy mô mà có đề xuất những luật đi kèm thêm, tuy nhiên về cơ bản chúng ta sẽ có: </a:t>
            </a:r>
            <a:endParaRPr lang="en-US" sz="1600">
              <a:effectLst/>
              <a:latin typeface="Times New Roman" panose="02020603050405020304" pitchFamily="18" charset="0"/>
              <a:ea typeface="Times New Roman" panose="02020603050405020304" pitchFamily="18" charset="0"/>
            </a:endParaRPr>
          </a:p>
          <a:p>
            <a:pPr indent="457200" algn="just">
              <a:lnSpc>
                <a:spcPct val="150000"/>
              </a:lnSpc>
            </a:pPr>
            <a:r>
              <a:rPr lang="vi-VN" sz="1600">
                <a:solidFill>
                  <a:srgbClr val="000000"/>
                </a:solidFill>
                <a:effectLst/>
                <a:latin typeface="Times New Roman" panose="02020603050405020304" pitchFamily="18" charset="0"/>
                <a:ea typeface="Times New Roman" panose="02020603050405020304" pitchFamily="18" charset="0"/>
              </a:rPr>
              <a:t>- Hai</a:t>
            </a:r>
            <a:r>
              <a:rPr lang="vi-VN" sz="1600">
                <a:solidFill>
                  <a:srgbClr val="333333"/>
                </a:solidFill>
                <a:effectLst/>
                <a:latin typeface="Times New Roman" panose="02020603050405020304" pitchFamily="18" charset="0"/>
                <a:ea typeface="Times New Roman" panose="02020603050405020304" pitchFamily="18" charset="0"/>
              </a:rPr>
              <a:t> đội với số lượng thành viên như nhau, ngang nhau về thể lực để tạo nên sự công bằng. Tất cả các thành viên tham gia sẽ cùng nắm vào dây thừng chuẩn bị từ trước sao cho dây đỏ nằm chính giữa hai đội. Mỗi đội được tự do lựa chọn cách sắp xếp thành viên, vị trí đứng. Khi có tín hiệu của trọng tài, hai đội dùng sức kéo dây thừng về phía mình, đội nào kéo phần dây đỏ lệch về phía mình trước thì sẽ giành chiến thắng.</a:t>
            </a:r>
            <a:endParaRPr lang="en-US" sz="160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xmlns="" id="{2EC309A1-0A9E-410F-B988-B08C7BEEF0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2966" y="3390624"/>
            <a:ext cx="1970897" cy="654826"/>
          </a:xfrm>
          <a:prstGeom prst="rect">
            <a:avLst/>
          </a:prstGeom>
        </p:spPr>
      </p:pic>
      <p:pic>
        <p:nvPicPr>
          <p:cNvPr id="14" name="Picture 13">
            <a:extLst>
              <a:ext uri="{FF2B5EF4-FFF2-40B4-BE49-F238E27FC236}">
                <a16:creationId xmlns:a16="http://schemas.microsoft.com/office/drawing/2014/main" xmlns="" id="{FD8AA306-3DE4-4B72-B744-93129C3B76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600" y="3042674"/>
            <a:ext cx="3197264" cy="1676280"/>
          </a:xfrm>
          <a:prstGeom prst="flowChartTerminator">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6" name="Picture 15">
            <a:extLst>
              <a:ext uri="{FF2B5EF4-FFF2-40B4-BE49-F238E27FC236}">
                <a16:creationId xmlns:a16="http://schemas.microsoft.com/office/drawing/2014/main" xmlns="" id="{6022B6A9-2AEE-45D7-87F7-114A3C20B1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94860" y="3291830"/>
            <a:ext cx="3153606" cy="1766019"/>
          </a:xfrm>
          <a:prstGeom prst="flowChartAlternate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5235485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D3A6997-A25C-4EF3-9603-DA645020A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34578"/>
            <a:ext cx="9252520" cy="5195507"/>
          </a:xfrm>
          <a:prstGeom prst="rect">
            <a:avLst/>
          </a:prstGeom>
        </p:spPr>
      </p:pic>
      <p:sp>
        <p:nvSpPr>
          <p:cNvPr id="9" name="Rectangle: Rounded Corners 8">
            <a:extLst>
              <a:ext uri="{FF2B5EF4-FFF2-40B4-BE49-F238E27FC236}">
                <a16:creationId xmlns:a16="http://schemas.microsoft.com/office/drawing/2014/main" xmlns="" id="{BD7CBED6-4F85-45F6-A457-AA9170FD47AB}"/>
              </a:ext>
            </a:extLst>
          </p:cNvPr>
          <p:cNvSpPr/>
          <p:nvPr/>
        </p:nvSpPr>
        <p:spPr>
          <a:xfrm>
            <a:off x="2843808" y="123478"/>
            <a:ext cx="6192688" cy="1656184"/>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1800">
                <a:solidFill>
                  <a:srgbClr val="01077A"/>
                </a:solidFill>
                <a:effectLst/>
                <a:latin typeface="Times New Roman" panose="02020603050405020304" pitchFamily="18" charset="0"/>
                <a:ea typeface="Times New Roman" panose="02020603050405020304" pitchFamily="18" charset="0"/>
              </a:rPr>
              <a:t>Ngoài ra, có thể chọn luật thắng như sau: Vẽ thêm 2 đường thua cuộc ở 2 bên đối xứng với vạch chuẩn. </a:t>
            </a:r>
            <a:r>
              <a:rPr lang="en-US" sz="1800">
                <a:solidFill>
                  <a:srgbClr val="01077A"/>
                </a:solidFill>
                <a:effectLst/>
                <a:latin typeface="Times New Roman" panose="02020603050405020304" pitchFamily="18" charset="0"/>
                <a:ea typeface="Times New Roman" panose="02020603050405020304" pitchFamily="18" charset="0"/>
              </a:rPr>
              <a:t>Sợi dây đỏ ở giữa dây thừng của đội nào vượt qua vạch thua cuộc của bên đối thủ là đội thua.</a:t>
            </a:r>
          </a:p>
        </p:txBody>
      </p:sp>
      <p:pic>
        <p:nvPicPr>
          <p:cNvPr id="12" name="Picture 11">
            <a:extLst>
              <a:ext uri="{FF2B5EF4-FFF2-40B4-BE49-F238E27FC236}">
                <a16:creationId xmlns:a16="http://schemas.microsoft.com/office/drawing/2014/main" xmlns="" id="{8E2C4292-8060-4164-BFBC-7749A77A53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859782"/>
            <a:ext cx="775085" cy="360040"/>
          </a:xfrm>
          <a:prstGeom prst="rect">
            <a:avLst/>
          </a:prstGeom>
        </p:spPr>
      </p:pic>
      <p:pic>
        <p:nvPicPr>
          <p:cNvPr id="13" name="Picture 12">
            <a:extLst>
              <a:ext uri="{FF2B5EF4-FFF2-40B4-BE49-F238E27FC236}">
                <a16:creationId xmlns:a16="http://schemas.microsoft.com/office/drawing/2014/main" xmlns="" id="{1736C7C8-BB2A-47BA-9F44-D452870E0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8653" y="3363838"/>
            <a:ext cx="775085" cy="360040"/>
          </a:xfrm>
          <a:prstGeom prst="rect">
            <a:avLst/>
          </a:prstGeom>
        </p:spPr>
      </p:pic>
      <p:sp>
        <p:nvSpPr>
          <p:cNvPr id="15" name="Rectangle: Rounded Corners 14">
            <a:extLst>
              <a:ext uri="{FF2B5EF4-FFF2-40B4-BE49-F238E27FC236}">
                <a16:creationId xmlns:a16="http://schemas.microsoft.com/office/drawing/2014/main" xmlns="" id="{3521DFD6-CAA4-46CF-BF4C-5AACB083FD7E}"/>
              </a:ext>
            </a:extLst>
          </p:cNvPr>
          <p:cNvSpPr/>
          <p:nvPr/>
        </p:nvSpPr>
        <p:spPr>
          <a:xfrm>
            <a:off x="2951312" y="3487316"/>
            <a:ext cx="6192688" cy="1656184"/>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1800">
                <a:solidFill>
                  <a:srgbClr val="01077A"/>
                </a:solidFill>
                <a:effectLst/>
                <a:latin typeface="Times New Roman" panose="02020603050405020304" pitchFamily="18" charset="0"/>
                <a:ea typeface="Times New Roman" panose="02020603050405020304" pitchFamily="18" charset="0"/>
              </a:rPr>
              <a:t>Để công bằng, kéo co thường tổ chức 3 lượt đấu, ai dành chiến thắng 2 hiệp sẽ được xem là thắng cuộc. Phần vạch kẻ có thể thêm 2 đường kẻ phụ phân định kéo co qua mức đó mới tính là chiến thắng.  </a:t>
            </a:r>
            <a:endParaRPr lang="en-US" sz="1800">
              <a:solidFill>
                <a:srgbClr val="01077A"/>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4036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afterEffect">
                                  <p:stCondLst>
                                    <p:cond delay="0"/>
                                  </p:stCondLst>
                                  <p:childTnLst>
                                    <p:animScale>
                                      <p:cBhvr>
                                        <p:cTn id="6" dur="2000" fill="hold"/>
                                        <p:tgtEl>
                                          <p:spTgt spid="5"/>
                                        </p:tgtEl>
                                      </p:cBhvr>
                                      <p:by x="150000" y="150000"/>
                                    </p:animScale>
                                  </p:childTnLst>
                                </p:cTn>
                              </p:par>
                              <p:par>
                                <p:cTn id="7" presetID="47"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1000"/>
                                        <p:tgtEl>
                                          <p:spTgt spid="9"/>
                                        </p:tgtEl>
                                      </p:cBhvr>
                                    </p:animEffect>
                                    <p:anim calcmode="lin" valueType="num">
                                      <p:cBhvr>
                                        <p:cTn id="10" dur="1000" fill="hold"/>
                                        <p:tgtEl>
                                          <p:spTgt spid="9"/>
                                        </p:tgtEl>
                                        <p:attrNameLst>
                                          <p:attrName>ppt_x</p:attrName>
                                        </p:attrNameLst>
                                      </p:cBhvr>
                                      <p:tavLst>
                                        <p:tav tm="0">
                                          <p:val>
                                            <p:strVal val="#ppt_x"/>
                                          </p:val>
                                        </p:tav>
                                        <p:tav tm="100000">
                                          <p:val>
                                            <p:strVal val="#ppt_x"/>
                                          </p:val>
                                        </p:tav>
                                      </p:tavLst>
                                    </p:anim>
                                    <p:anim calcmode="lin" valueType="num">
                                      <p:cBhvr>
                                        <p:cTn id="11" dur="1000" fill="hold"/>
                                        <p:tgtEl>
                                          <p:spTgt spid="9"/>
                                        </p:tgtEl>
                                        <p:attrNameLst>
                                          <p:attrName>ppt_y</p:attrName>
                                        </p:attrNameLst>
                                      </p:cBhvr>
                                      <p:tavLst>
                                        <p:tav tm="0">
                                          <p:val>
                                            <p:strVal val="#ppt_y-.1"/>
                                          </p:val>
                                        </p:tav>
                                        <p:tav tm="100000">
                                          <p:val>
                                            <p:strVal val="#ppt_y"/>
                                          </p:val>
                                        </p:tav>
                                      </p:tavLst>
                                    </p:anim>
                                  </p:childTnLst>
                                </p:cTn>
                              </p:par>
                            </p:childTnLst>
                          </p:cTn>
                        </p:par>
                        <p:par>
                          <p:cTn id="12" fill="hold">
                            <p:stCondLst>
                              <p:cond delay="4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A_图片 2">
            <a:extLst>
              <a:ext uri="{FF2B5EF4-FFF2-40B4-BE49-F238E27FC236}">
                <a16:creationId xmlns:a16="http://schemas.microsoft.com/office/drawing/2014/main" xmlns="" id="{312AAED5-7714-4A5E-BDB2-07711E0908C1}"/>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2832" y="121"/>
            <a:ext cx="9156832" cy="4050263"/>
          </a:xfrm>
          <a:prstGeom prst="rect">
            <a:avLst/>
          </a:prstGeom>
        </p:spPr>
      </p:pic>
      <p:pic>
        <p:nvPicPr>
          <p:cNvPr id="3" name="Picture 2">
            <a:extLst>
              <a:ext uri="{FF2B5EF4-FFF2-40B4-BE49-F238E27FC236}">
                <a16:creationId xmlns:a16="http://schemas.microsoft.com/office/drawing/2014/main" xmlns="" id="{1042CC4C-15B3-47BF-A232-AB44B1938B35}"/>
              </a:ext>
            </a:extLst>
          </p:cNvPr>
          <p:cNvPicPr>
            <a:picLocks noChangeAspect="1"/>
          </p:cNvPicPr>
          <p:nvPr/>
        </p:nvPicPr>
        <p:blipFill rotWithShape="1">
          <a:blip r:embed="rId5">
            <a:extLst>
              <a:ext uri="{28A0092B-C50C-407E-A947-70E740481C1C}">
                <a14:useLocalDpi xmlns:a14="http://schemas.microsoft.com/office/drawing/2010/main" val="0"/>
              </a:ext>
            </a:extLst>
          </a:blip>
          <a:srcRect t="2395" b="18913"/>
          <a:stretch/>
        </p:blipFill>
        <p:spPr>
          <a:xfrm>
            <a:off x="6415" y="-8482"/>
            <a:ext cx="4565585" cy="2518570"/>
          </a:xfrm>
          <a:prstGeom prst="rect">
            <a:avLst/>
          </a:prstGeom>
          <a:ln>
            <a:noFill/>
          </a:ln>
          <a:effectLst>
            <a:softEdge rad="112500"/>
          </a:effectLst>
        </p:spPr>
      </p:pic>
      <p:sp>
        <p:nvSpPr>
          <p:cNvPr id="6" name="TextBox 5">
            <a:extLst>
              <a:ext uri="{FF2B5EF4-FFF2-40B4-BE49-F238E27FC236}">
                <a16:creationId xmlns:a16="http://schemas.microsoft.com/office/drawing/2014/main" xmlns="" id="{5AFE43D6-88AD-4758-B2DE-1D801142EBD7}"/>
              </a:ext>
            </a:extLst>
          </p:cNvPr>
          <p:cNvSpPr txBox="1"/>
          <p:nvPr/>
        </p:nvSpPr>
        <p:spPr>
          <a:xfrm>
            <a:off x="4578415" y="123064"/>
            <a:ext cx="4572000" cy="2264081"/>
          </a:xfrm>
          <a:prstGeom prst="rect">
            <a:avLst/>
          </a:prstGeom>
          <a:solidFill>
            <a:schemeClr val="bg1">
              <a:alpha val="61000"/>
            </a:schemeClr>
          </a:solidFill>
          <a:ln w="38100">
            <a:noFill/>
            <a:prstDash val="sysDot"/>
          </a:ln>
        </p:spPr>
        <p:txBody>
          <a:bodyPr wrap="square">
            <a:spAutoFit/>
          </a:bodyPr>
          <a:lstStyle/>
          <a:p>
            <a:pPr indent="457200" algn="just">
              <a:lnSpc>
                <a:spcPct val="150000"/>
              </a:lnSpc>
            </a:pPr>
            <a:r>
              <a:rPr lang="vi-VN" sz="1600" b="1">
                <a:effectLst/>
                <a:latin typeface="Times New Roman" panose="02020603050405020304" pitchFamily="18" charset="0"/>
                <a:ea typeface="Times New Roman" panose="02020603050405020304" pitchFamily="18" charset="0"/>
              </a:rPr>
              <a:t>Thứ nhất</a:t>
            </a:r>
            <a:r>
              <a:rPr lang="vi-VN" sz="1600" b="1">
                <a:solidFill>
                  <a:srgbClr val="333333"/>
                </a:solidFill>
                <a:effectLst/>
                <a:latin typeface="Times New Roman" panose="02020603050405020304" pitchFamily="18" charset="0"/>
                <a:ea typeface="Times New Roman" panose="02020603050405020304" pitchFamily="18" charset="0"/>
              </a:rPr>
              <a:t> cần sắp xếp đội hình chuẩn:</a:t>
            </a:r>
            <a:r>
              <a:rPr lang="vi-VN" sz="1600" b="1">
                <a:latin typeface="Times New Roman" panose="02020603050405020304" pitchFamily="18" charset="0"/>
                <a:ea typeface="Times New Roman" panose="02020603050405020304" pitchFamily="18" charset="0"/>
              </a:rPr>
              <a:t> </a:t>
            </a:r>
            <a:r>
              <a:rPr lang="vi-VN" sz="1600">
                <a:solidFill>
                  <a:srgbClr val="333333"/>
                </a:solidFill>
                <a:effectLst/>
                <a:latin typeface="Times New Roman" panose="02020603050405020304" pitchFamily="18" charset="0"/>
                <a:ea typeface="Times New Roman" panose="02020603050405020304" pitchFamily="18" charset="0"/>
              </a:rPr>
              <a:t>Khi sắp xếp đội hình cần lưu ý: Cả đội chơi có thể đứng so le hoặc cùng đứng về một bên. Tuy nhiên nếu có nhiều người khỏe</a:t>
            </a:r>
            <a:r>
              <a:rPr lang="vi-VN" sz="1600">
                <a:solidFill>
                  <a:srgbClr val="333333"/>
                </a:solidFill>
                <a:latin typeface="Times New Roman" panose="02020603050405020304" pitchFamily="18" charset="0"/>
                <a:ea typeface="Times New Roman" panose="02020603050405020304" pitchFamily="18" charset="0"/>
              </a:rPr>
              <a:t> </a:t>
            </a:r>
            <a:r>
              <a:rPr lang="vi-VN" sz="1600">
                <a:solidFill>
                  <a:srgbClr val="333333"/>
                </a:solidFill>
                <a:effectLst/>
                <a:latin typeface="Times New Roman" panose="02020603050405020304" pitchFamily="18" charset="0"/>
                <a:ea typeface="Times New Roman" panose="02020603050405020304" pitchFamily="18" charset="0"/>
              </a:rPr>
              <a:t>thì nên đứng về một bên để tập trung lực</a:t>
            </a:r>
            <a:r>
              <a:rPr lang="en-US" sz="1600">
                <a:effectLst/>
                <a:latin typeface="Times New Roman" panose="02020603050405020304" pitchFamily="18" charset="0"/>
                <a:ea typeface="Times New Roman" panose="02020603050405020304" pitchFamily="18" charset="0"/>
              </a:rPr>
              <a:t>. Ngoài ra các thành viên đứng dãn đều nhau, tránh va chạm, dẫm đạp lên nhau khi kéo.</a:t>
            </a:r>
          </a:p>
        </p:txBody>
      </p:sp>
      <p:sp>
        <p:nvSpPr>
          <p:cNvPr id="5" name="Rectangle: Rounded Corners 4">
            <a:extLst>
              <a:ext uri="{FF2B5EF4-FFF2-40B4-BE49-F238E27FC236}">
                <a16:creationId xmlns:a16="http://schemas.microsoft.com/office/drawing/2014/main" xmlns="" id="{D8E2D781-EEBF-4467-A918-F86BD2F07B04}"/>
              </a:ext>
            </a:extLst>
          </p:cNvPr>
          <p:cNvSpPr/>
          <p:nvPr/>
        </p:nvSpPr>
        <p:spPr>
          <a:xfrm>
            <a:off x="1475656" y="195486"/>
            <a:ext cx="1944216" cy="360040"/>
          </a:xfrm>
          <a:prstGeom prst="round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FF0000"/>
                </a:solidFill>
                <a:latin typeface="+mj-lt"/>
              </a:rPr>
              <a:t>Một số lưu ý:</a:t>
            </a:r>
            <a:endParaRPr lang="en-US" sz="2000">
              <a:solidFill>
                <a:srgbClr val="FF0000"/>
              </a:solidFill>
              <a:latin typeface="+mj-lt"/>
            </a:endParaRPr>
          </a:p>
        </p:txBody>
      </p:sp>
      <p:pic>
        <p:nvPicPr>
          <p:cNvPr id="13" name="PA_图片 3">
            <a:extLst>
              <a:ext uri="{FF2B5EF4-FFF2-40B4-BE49-F238E27FC236}">
                <a16:creationId xmlns:a16="http://schemas.microsoft.com/office/drawing/2014/main" xmlns="" id="{19BF8821-3B24-489F-B975-A9A21A6B95A3}"/>
              </a:ext>
            </a:extLst>
          </p:cNvPr>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sp>
        <p:nvSpPr>
          <p:cNvPr id="7" name="TextBox 6">
            <a:extLst>
              <a:ext uri="{FF2B5EF4-FFF2-40B4-BE49-F238E27FC236}">
                <a16:creationId xmlns:a16="http://schemas.microsoft.com/office/drawing/2014/main" xmlns="" id="{E7F79287-C709-4DD4-B7B5-4621BE2482A6}"/>
              </a:ext>
            </a:extLst>
          </p:cNvPr>
          <p:cNvSpPr txBox="1"/>
          <p:nvPr/>
        </p:nvSpPr>
        <p:spPr>
          <a:xfrm>
            <a:off x="30269" y="2485891"/>
            <a:ext cx="4554562" cy="2633413"/>
          </a:xfrm>
          <a:prstGeom prst="rect">
            <a:avLst/>
          </a:prstGeom>
          <a:solidFill>
            <a:schemeClr val="bg1">
              <a:alpha val="71000"/>
            </a:schemeClr>
          </a:solidFill>
          <a:ln w="38100">
            <a:noFill/>
            <a:prstDash val="sysDot"/>
          </a:ln>
        </p:spPr>
        <p:txBody>
          <a:bodyPr wrap="square">
            <a:spAutoFit/>
          </a:bodyPr>
          <a:lstStyle/>
          <a:p>
            <a:pPr indent="457200" algn="just">
              <a:lnSpc>
                <a:spcPct val="150000"/>
              </a:lnSpc>
            </a:pPr>
            <a:r>
              <a:rPr lang="vi-VN" sz="1600">
                <a:solidFill>
                  <a:srgbClr val="333333"/>
                </a:solidFill>
                <a:effectLst/>
                <a:latin typeface="Times New Roman" panose="02020603050405020304" pitchFamily="18" charset="0"/>
                <a:ea typeface="Times New Roman" panose="02020603050405020304" pitchFamily="18" charset="0"/>
              </a:rPr>
              <a:t>Người đứng đầu tiên nên là người có sức khỏe tốt, bàn tay to để bám chắc tay và có kinh nghiệm để có thể điều khiển được dây thừng trong quá trình thi đấu.</a:t>
            </a:r>
            <a:r>
              <a:rPr lang="vi-VN" sz="1600">
                <a:latin typeface="Times New Roman" panose="02020603050405020304" pitchFamily="18" charset="0"/>
                <a:ea typeface="Times New Roman" panose="02020603050405020304" pitchFamily="18" charset="0"/>
              </a:rPr>
              <a:t> </a:t>
            </a:r>
            <a:r>
              <a:rPr lang="vi-VN" sz="1600">
                <a:solidFill>
                  <a:srgbClr val="333333"/>
                </a:solidFill>
                <a:effectLst/>
                <a:latin typeface="Times New Roman" panose="02020603050405020304" pitchFamily="18" charset="0"/>
                <a:ea typeface="Times New Roman" panose="02020603050405020304" pitchFamily="18" charset="0"/>
              </a:rPr>
              <a:t>Người đứng cuối cùng sẽ điều hướng dây thừng sao cho thẳng để tập trung lực được tốt nhất. </a:t>
            </a:r>
            <a:r>
              <a:rPr lang="en-US" sz="1600">
                <a:solidFill>
                  <a:srgbClr val="333333"/>
                </a:solidFill>
                <a:effectLst/>
                <a:latin typeface="Times New Roman" panose="02020603050405020304" pitchFamily="18" charset="0"/>
                <a:ea typeface="Times New Roman" panose="02020603050405020304" pitchFamily="18" charset="0"/>
              </a:rPr>
              <a:t>Đứng ở vị trí cuối cần chọn người có một sức khỏe tốt, dáng người cao to và có thể điều hướng dây.</a:t>
            </a:r>
            <a:endParaRPr lang="en-US" sz="1600">
              <a:effectLst/>
              <a:latin typeface="Times New Roman" panose="02020603050405020304" pitchFamily="18" charset="0"/>
              <a:ea typeface="Times New Roman" panose="02020603050405020304" pitchFamily="18" charset="0"/>
            </a:endParaRPr>
          </a:p>
        </p:txBody>
      </p:sp>
      <p:pic>
        <p:nvPicPr>
          <p:cNvPr id="15" name="Picture 14">
            <a:extLst>
              <a:ext uri="{FF2B5EF4-FFF2-40B4-BE49-F238E27FC236}">
                <a16:creationId xmlns:a16="http://schemas.microsoft.com/office/drawing/2014/main" xmlns="" id="{34EC4A31-2D1C-4AD9-BA32-0F0DE325E2BD}"/>
              </a:ext>
            </a:extLst>
          </p:cNvPr>
          <p:cNvPicPr>
            <a:picLocks noChangeAspect="1"/>
          </p:cNvPicPr>
          <p:nvPr/>
        </p:nvPicPr>
        <p:blipFill rotWithShape="1">
          <a:blip r:embed="rId7">
            <a:extLst>
              <a:ext uri="{28A0092B-C50C-407E-A947-70E740481C1C}">
                <a14:useLocalDpi xmlns:a14="http://schemas.microsoft.com/office/drawing/2010/main" val="0"/>
              </a:ext>
            </a:extLst>
          </a:blip>
          <a:srcRect b="17475"/>
          <a:stretch/>
        </p:blipFill>
        <p:spPr>
          <a:xfrm>
            <a:off x="4627932" y="2470021"/>
            <a:ext cx="4368017" cy="2630621"/>
          </a:xfrm>
          <a:prstGeom prst="rect">
            <a:avLst/>
          </a:prstGeom>
          <a:ln>
            <a:noFill/>
          </a:ln>
          <a:effectLst>
            <a:softEdge rad="112500"/>
          </a:effectLst>
        </p:spPr>
      </p:pic>
      <p:pic>
        <p:nvPicPr>
          <p:cNvPr id="19" name="Picture 18">
            <a:extLst>
              <a:ext uri="{FF2B5EF4-FFF2-40B4-BE49-F238E27FC236}">
                <a16:creationId xmlns:a16="http://schemas.microsoft.com/office/drawing/2014/main" xmlns="" id="{A84DA4BA-C3FC-4C66-9EFE-8413BF42375C}"/>
              </a:ext>
            </a:extLst>
          </p:cNvPr>
          <p:cNvPicPr>
            <a:picLocks noChangeAspect="1"/>
          </p:cNvPicPr>
          <p:nvPr/>
        </p:nvPicPr>
        <p:blipFill rotWithShape="1">
          <a:blip r:embed="rId7">
            <a:extLst>
              <a:ext uri="{28A0092B-C50C-407E-A947-70E740481C1C}">
                <a14:useLocalDpi xmlns:a14="http://schemas.microsoft.com/office/drawing/2010/main" val="0"/>
              </a:ext>
            </a:extLst>
          </a:blip>
          <a:srcRect l="43260" t="34672" r="56591" b="65061"/>
          <a:stretch/>
        </p:blipFill>
        <p:spPr>
          <a:xfrm>
            <a:off x="-2673591" y="2623733"/>
            <a:ext cx="6501" cy="8507"/>
          </a:xfrm>
          <a:custGeom>
            <a:avLst/>
            <a:gdLst>
              <a:gd name="connsiteX0" fmla="*/ 6501 w 6501"/>
              <a:gd name="connsiteY0" fmla="*/ 0 h 8507"/>
              <a:gd name="connsiteX1" fmla="*/ 5402 w 6501"/>
              <a:gd name="connsiteY1" fmla="*/ 1460 h 8507"/>
              <a:gd name="connsiteX2" fmla="*/ 6377 w 6501"/>
              <a:gd name="connsiteY2" fmla="*/ 153 h 8507"/>
              <a:gd name="connsiteX3" fmla="*/ 6501 w 6501"/>
              <a:gd name="connsiteY3" fmla="*/ 0 h 8507"/>
            </a:gdLst>
            <a:ahLst/>
            <a:cxnLst>
              <a:cxn ang="0">
                <a:pos x="connsiteX0" y="connsiteY0"/>
              </a:cxn>
              <a:cxn ang="0">
                <a:pos x="connsiteX1" y="connsiteY1"/>
              </a:cxn>
              <a:cxn ang="0">
                <a:pos x="connsiteX2" y="connsiteY2"/>
              </a:cxn>
              <a:cxn ang="0">
                <a:pos x="connsiteX3" y="connsiteY3"/>
              </a:cxn>
            </a:cxnLst>
            <a:rect l="l" t="t" r="r" b="b"/>
            <a:pathLst>
              <a:path w="6501" h="8507">
                <a:moveTo>
                  <a:pt x="6501" y="0"/>
                </a:moveTo>
                <a:lnTo>
                  <a:pt x="5402" y="1460"/>
                </a:lnTo>
                <a:cubicBezTo>
                  <a:pt x="-4166" y="14091"/>
                  <a:pt x="790" y="7270"/>
                  <a:pt x="6377" y="153"/>
                </a:cubicBezTo>
                <a:lnTo>
                  <a:pt x="6501" y="0"/>
                </a:lnTo>
                <a:close/>
              </a:path>
            </a:pathLst>
          </a:custGeom>
          <a:ln>
            <a:noFill/>
          </a:ln>
          <a:effectLst>
            <a:softEdge rad="112500"/>
          </a:effectLst>
        </p:spPr>
      </p:pic>
      <p:pic>
        <p:nvPicPr>
          <p:cNvPr id="17" name="Picture 16">
            <a:extLst>
              <a:ext uri="{FF2B5EF4-FFF2-40B4-BE49-F238E27FC236}">
                <a16:creationId xmlns:a16="http://schemas.microsoft.com/office/drawing/2014/main" xmlns="" id="{7EF46A0B-03CF-4940-9FD4-27A003D9EDA3}"/>
              </a:ext>
            </a:extLst>
          </p:cNvPr>
          <p:cNvPicPr>
            <a:picLocks noChangeAspect="1"/>
          </p:cNvPicPr>
          <p:nvPr/>
        </p:nvPicPr>
        <p:blipFill rotWithShape="1">
          <a:blip r:embed="rId7">
            <a:extLst>
              <a:ext uri="{28A0092B-C50C-407E-A947-70E740481C1C}">
                <a14:useLocalDpi xmlns:a14="http://schemas.microsoft.com/office/drawing/2010/main" val="0"/>
              </a:ext>
            </a:extLst>
          </a:blip>
          <a:srcRect l="66559" t="80577" r="25422" b="17475"/>
          <a:stretch/>
        </p:blipFill>
        <p:spPr>
          <a:xfrm>
            <a:off x="-1655880" y="4087035"/>
            <a:ext cx="350247" cy="62095"/>
          </a:xfrm>
          <a:custGeom>
            <a:avLst/>
            <a:gdLst>
              <a:gd name="connsiteX0" fmla="*/ 111749 w 350247"/>
              <a:gd name="connsiteY0" fmla="*/ 0 h 62095"/>
              <a:gd name="connsiteX1" fmla="*/ 128682 w 350247"/>
              <a:gd name="connsiteY1" fmla="*/ 4234 h 62095"/>
              <a:gd name="connsiteX2" fmla="*/ 149849 w 350247"/>
              <a:gd name="connsiteY2" fmla="*/ 8467 h 62095"/>
              <a:gd name="connsiteX3" fmla="*/ 187949 w 350247"/>
              <a:gd name="connsiteY3" fmla="*/ 21167 h 62095"/>
              <a:gd name="connsiteX4" fmla="*/ 264149 w 350247"/>
              <a:gd name="connsiteY4" fmla="*/ 38100 h 62095"/>
              <a:gd name="connsiteX5" fmla="*/ 276849 w 350247"/>
              <a:gd name="connsiteY5" fmla="*/ 42334 h 62095"/>
              <a:gd name="connsiteX6" fmla="*/ 298016 w 350247"/>
              <a:gd name="connsiteY6" fmla="*/ 46567 h 62095"/>
              <a:gd name="connsiteX7" fmla="*/ 310716 w 350247"/>
              <a:gd name="connsiteY7" fmla="*/ 50800 h 62095"/>
              <a:gd name="connsiteX8" fmla="*/ 350247 w 350247"/>
              <a:gd name="connsiteY8" fmla="*/ 62095 h 62095"/>
              <a:gd name="connsiteX9" fmla="*/ 0 w 350247"/>
              <a:gd name="connsiteY9" fmla="*/ 62095 h 62095"/>
              <a:gd name="connsiteX10" fmla="*/ 1682 w 350247"/>
              <a:gd name="connsiteY10" fmla="*/ 46567 h 62095"/>
              <a:gd name="connsiteX11" fmla="*/ 10149 w 350247"/>
              <a:gd name="connsiteY11" fmla="*/ 21167 h 62095"/>
              <a:gd name="connsiteX12" fmla="*/ 18616 w 350247"/>
              <a:gd name="connsiteY12" fmla="*/ 4234 h 62095"/>
              <a:gd name="connsiteX13" fmla="*/ 111749 w 350247"/>
              <a:gd name="connsiteY13" fmla="*/ 0 h 6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247" h="62095">
                <a:moveTo>
                  <a:pt x="111749" y="0"/>
                </a:moveTo>
                <a:cubicBezTo>
                  <a:pt x="117393" y="1411"/>
                  <a:pt x="123002" y="2972"/>
                  <a:pt x="128682" y="4234"/>
                </a:cubicBezTo>
                <a:cubicBezTo>
                  <a:pt x="135706" y="5795"/>
                  <a:pt x="142930" y="6490"/>
                  <a:pt x="149849" y="8467"/>
                </a:cubicBezTo>
                <a:cubicBezTo>
                  <a:pt x="162721" y="12145"/>
                  <a:pt x="175106" y="17390"/>
                  <a:pt x="187949" y="21167"/>
                </a:cubicBezTo>
                <a:cubicBezTo>
                  <a:pt x="223591" y="31650"/>
                  <a:pt x="225476" y="29175"/>
                  <a:pt x="264149" y="38100"/>
                </a:cubicBezTo>
                <a:cubicBezTo>
                  <a:pt x="268497" y="39103"/>
                  <a:pt x="272520" y="41252"/>
                  <a:pt x="276849" y="42334"/>
                </a:cubicBezTo>
                <a:cubicBezTo>
                  <a:pt x="283830" y="44079"/>
                  <a:pt x="291035" y="44822"/>
                  <a:pt x="298016" y="46567"/>
                </a:cubicBezTo>
                <a:cubicBezTo>
                  <a:pt x="302345" y="47649"/>
                  <a:pt x="306483" y="49389"/>
                  <a:pt x="310716" y="50800"/>
                </a:cubicBezTo>
                <a:lnTo>
                  <a:pt x="350247" y="62095"/>
                </a:lnTo>
                <a:lnTo>
                  <a:pt x="0" y="62095"/>
                </a:lnTo>
                <a:lnTo>
                  <a:pt x="1682" y="46567"/>
                </a:lnTo>
                <a:cubicBezTo>
                  <a:pt x="4071" y="37968"/>
                  <a:pt x="6834" y="29453"/>
                  <a:pt x="10149" y="21167"/>
                </a:cubicBezTo>
                <a:cubicBezTo>
                  <a:pt x="12493" y="15308"/>
                  <a:pt x="12438" y="5521"/>
                  <a:pt x="18616" y="4234"/>
                </a:cubicBezTo>
                <a:cubicBezTo>
                  <a:pt x="49039" y="-2104"/>
                  <a:pt x="80705" y="1411"/>
                  <a:pt x="111749" y="0"/>
                </a:cubicBezTo>
                <a:close/>
              </a:path>
            </a:pathLst>
          </a:custGeom>
          <a:ln>
            <a:noFill/>
          </a:ln>
          <a:effectLst>
            <a:softEdge rad="112500"/>
          </a:effectLst>
        </p:spPr>
      </p:pic>
      <p:pic>
        <p:nvPicPr>
          <p:cNvPr id="16" name="Picture 15">
            <a:extLst>
              <a:ext uri="{FF2B5EF4-FFF2-40B4-BE49-F238E27FC236}">
                <a16:creationId xmlns:a16="http://schemas.microsoft.com/office/drawing/2014/main" xmlns="" id="{0080A794-FC51-4763-B96A-C3E77304D366}"/>
              </a:ext>
            </a:extLst>
          </p:cNvPr>
          <p:cNvPicPr>
            <a:picLocks noChangeAspect="1"/>
          </p:cNvPicPr>
          <p:nvPr/>
        </p:nvPicPr>
        <p:blipFill rotWithShape="1">
          <a:blip r:embed="rId7">
            <a:extLst>
              <a:ext uri="{28A0092B-C50C-407E-A947-70E740481C1C}">
                <a14:useLocalDpi xmlns:a14="http://schemas.microsoft.com/office/drawing/2010/main" val="0"/>
              </a:ext>
            </a:extLst>
          </a:blip>
          <a:srcRect l="59446" t="82525" r="33441" b="15173"/>
          <a:stretch/>
        </p:blipFill>
        <p:spPr>
          <a:xfrm>
            <a:off x="-1966590" y="4149130"/>
            <a:ext cx="310710" cy="73372"/>
          </a:xfrm>
          <a:custGeom>
            <a:avLst/>
            <a:gdLst>
              <a:gd name="connsiteX0" fmla="*/ 0 w 310710"/>
              <a:gd name="connsiteY0" fmla="*/ 0 h 73372"/>
              <a:gd name="connsiteX1" fmla="*/ 310710 w 310710"/>
              <a:gd name="connsiteY1" fmla="*/ 0 h 73372"/>
              <a:gd name="connsiteX2" fmla="*/ 309401 w 310710"/>
              <a:gd name="connsiteY2" fmla="*/ 12090 h 73372"/>
              <a:gd name="connsiteX3" fmla="*/ 299692 w 310710"/>
              <a:gd name="connsiteY3" fmla="*/ 35272 h 73372"/>
              <a:gd name="connsiteX4" fmla="*/ 223492 w 310710"/>
              <a:gd name="connsiteY4" fmla="*/ 56439 h 73372"/>
              <a:gd name="connsiteX5" fmla="*/ 185392 w 310710"/>
              <a:gd name="connsiteY5" fmla="*/ 64905 h 73372"/>
              <a:gd name="connsiteX6" fmla="*/ 134592 w 310710"/>
              <a:gd name="connsiteY6" fmla="*/ 73372 h 73372"/>
              <a:gd name="connsiteX7" fmla="*/ 16059 w 310710"/>
              <a:gd name="connsiteY7" fmla="*/ 60672 h 73372"/>
              <a:gd name="connsiteX8" fmla="*/ 7592 w 310710"/>
              <a:gd name="connsiteY8" fmla="*/ 26805 h 73372"/>
              <a:gd name="connsiteX9" fmla="*/ 3077 w 310710"/>
              <a:gd name="connsiteY9" fmla="*/ 10296 h 73372"/>
              <a:gd name="connsiteX10" fmla="*/ 0 w 310710"/>
              <a:gd name="connsiteY10" fmla="*/ 0 h 7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0710" h="73372">
                <a:moveTo>
                  <a:pt x="0" y="0"/>
                </a:moveTo>
                <a:lnTo>
                  <a:pt x="310710" y="0"/>
                </a:lnTo>
                <a:lnTo>
                  <a:pt x="309401" y="12090"/>
                </a:lnTo>
                <a:cubicBezTo>
                  <a:pt x="308514" y="21325"/>
                  <a:pt x="306507" y="29820"/>
                  <a:pt x="299692" y="35272"/>
                </a:cubicBezTo>
                <a:cubicBezTo>
                  <a:pt x="264159" y="63699"/>
                  <a:pt x="287535" y="51512"/>
                  <a:pt x="223492" y="56439"/>
                </a:cubicBezTo>
                <a:cubicBezTo>
                  <a:pt x="210792" y="59261"/>
                  <a:pt x="198204" y="62644"/>
                  <a:pt x="185392" y="64905"/>
                </a:cubicBezTo>
                <a:cubicBezTo>
                  <a:pt x="118004" y="76797"/>
                  <a:pt x="176754" y="62833"/>
                  <a:pt x="134592" y="73372"/>
                </a:cubicBezTo>
                <a:cubicBezTo>
                  <a:pt x="95081" y="69139"/>
                  <a:pt x="53367" y="74352"/>
                  <a:pt x="16059" y="60672"/>
                </a:cubicBezTo>
                <a:cubicBezTo>
                  <a:pt x="5134" y="56666"/>
                  <a:pt x="10590" y="38049"/>
                  <a:pt x="7592" y="26805"/>
                </a:cubicBezTo>
                <a:cubicBezTo>
                  <a:pt x="5772" y="19978"/>
                  <a:pt x="4338" y="14730"/>
                  <a:pt x="3077" y="10296"/>
                </a:cubicBezTo>
                <a:lnTo>
                  <a:pt x="0" y="0"/>
                </a:lnTo>
                <a:close/>
              </a:path>
            </a:pathLst>
          </a:custGeom>
          <a:ln>
            <a:noFill/>
          </a:ln>
          <a:effectLst>
            <a:softEdge rad="112500"/>
          </a:effectLst>
        </p:spPr>
      </p:pic>
      <p:pic>
        <p:nvPicPr>
          <p:cNvPr id="14" name="Picture 13">
            <a:extLst>
              <a:ext uri="{FF2B5EF4-FFF2-40B4-BE49-F238E27FC236}">
                <a16:creationId xmlns:a16="http://schemas.microsoft.com/office/drawing/2014/main" xmlns="" id="{98F2DA62-C78B-4B5E-B730-08791F897B35}"/>
              </a:ext>
            </a:extLst>
          </p:cNvPr>
          <p:cNvPicPr>
            <a:picLocks noChangeAspect="1"/>
          </p:cNvPicPr>
          <p:nvPr/>
        </p:nvPicPr>
        <p:blipFill rotWithShape="1">
          <a:blip r:embed="rId7">
            <a:extLst>
              <a:ext uri="{28A0092B-C50C-407E-A947-70E740481C1C}">
                <a14:useLocalDpi xmlns:a14="http://schemas.microsoft.com/office/drawing/2010/main" val="0"/>
              </a:ext>
            </a:extLst>
          </a:blip>
          <a:srcRect l="74578" t="82525" r="19603" b="16900"/>
          <a:stretch/>
        </p:blipFill>
        <p:spPr>
          <a:xfrm>
            <a:off x="-1305633" y="4149130"/>
            <a:ext cx="254182" cy="18339"/>
          </a:xfrm>
          <a:custGeom>
            <a:avLst/>
            <a:gdLst>
              <a:gd name="connsiteX0" fmla="*/ 0 w 254182"/>
              <a:gd name="connsiteY0" fmla="*/ 0 h 18339"/>
              <a:gd name="connsiteX1" fmla="*/ 254182 w 254182"/>
              <a:gd name="connsiteY1" fmla="*/ 0 h 18339"/>
              <a:gd name="connsiteX2" fmla="*/ 252569 w 254182"/>
              <a:gd name="connsiteY2" fmla="*/ 1405 h 18339"/>
              <a:gd name="connsiteX3" fmla="*/ 244102 w 254182"/>
              <a:gd name="connsiteY3" fmla="*/ 14105 h 18339"/>
              <a:gd name="connsiteX4" fmla="*/ 227169 w 254182"/>
              <a:gd name="connsiteY4" fmla="*/ 18339 h 18339"/>
              <a:gd name="connsiteX5" fmla="*/ 62069 w 254182"/>
              <a:gd name="connsiteY5" fmla="*/ 14105 h 18339"/>
              <a:gd name="connsiteX6" fmla="*/ 45135 w 254182"/>
              <a:gd name="connsiteY6" fmla="*/ 9872 h 18339"/>
              <a:gd name="connsiteX7" fmla="*/ 19735 w 254182"/>
              <a:gd name="connsiteY7" fmla="*/ 5639 h 18339"/>
              <a:gd name="connsiteX8" fmla="*/ 0 w 254182"/>
              <a:gd name="connsiteY8" fmla="*/ 0 h 1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182" h="18339">
                <a:moveTo>
                  <a:pt x="0" y="0"/>
                </a:moveTo>
                <a:lnTo>
                  <a:pt x="254182" y="0"/>
                </a:lnTo>
                <a:lnTo>
                  <a:pt x="252569" y="1405"/>
                </a:lnTo>
                <a:cubicBezTo>
                  <a:pt x="249219" y="5234"/>
                  <a:pt x="248335" y="11283"/>
                  <a:pt x="244102" y="14105"/>
                </a:cubicBezTo>
                <a:cubicBezTo>
                  <a:pt x="239261" y="17332"/>
                  <a:pt x="232813" y="16928"/>
                  <a:pt x="227169" y="18339"/>
                </a:cubicBezTo>
                <a:cubicBezTo>
                  <a:pt x="172136" y="16928"/>
                  <a:pt x="117061" y="16663"/>
                  <a:pt x="62069" y="14105"/>
                </a:cubicBezTo>
                <a:cubicBezTo>
                  <a:pt x="56257" y="13835"/>
                  <a:pt x="50840" y="11013"/>
                  <a:pt x="45135" y="9872"/>
                </a:cubicBezTo>
                <a:cubicBezTo>
                  <a:pt x="36718" y="8189"/>
                  <a:pt x="28062" y="7721"/>
                  <a:pt x="19735" y="5639"/>
                </a:cubicBezTo>
                <a:lnTo>
                  <a:pt x="0" y="0"/>
                </a:lnTo>
                <a:close/>
              </a:path>
            </a:pathLst>
          </a:custGeom>
          <a:ln>
            <a:noFill/>
          </a:ln>
          <a:effectLst>
            <a:softEdge rad="112500"/>
          </a:effectLst>
        </p:spPr>
      </p:pic>
      <p:pic>
        <p:nvPicPr>
          <p:cNvPr id="21" name="Picture 20">
            <a:extLst>
              <a:ext uri="{FF2B5EF4-FFF2-40B4-BE49-F238E27FC236}">
                <a16:creationId xmlns:a16="http://schemas.microsoft.com/office/drawing/2014/main" xmlns="" id="{6235DE01-B60D-4147-9716-E6779C1EA9AD}"/>
              </a:ext>
            </a:extLst>
          </p:cNvPr>
          <p:cNvPicPr>
            <a:picLocks noChangeAspect="1"/>
          </p:cNvPicPr>
          <p:nvPr/>
        </p:nvPicPr>
        <p:blipFill rotWithShape="1">
          <a:blip r:embed="rId7">
            <a:extLst>
              <a:ext uri="{28A0092B-C50C-407E-A947-70E740481C1C}">
                <a14:useLocalDpi xmlns:a14="http://schemas.microsoft.com/office/drawing/2010/main" val="0"/>
              </a:ext>
            </a:extLst>
          </a:blip>
          <a:srcRect b="17475"/>
          <a:stretch/>
        </p:blipFill>
        <p:spPr>
          <a:xfrm>
            <a:off x="4716999" y="2549881"/>
            <a:ext cx="4368017" cy="2550761"/>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xmlns="" id="{292FDC2F-6673-4863-8118-C88AC8D7C397}"/>
              </a:ext>
            </a:extLst>
          </p:cNvPr>
          <p:cNvPicPr>
            <a:picLocks noChangeAspect="1"/>
          </p:cNvPicPr>
          <p:nvPr/>
        </p:nvPicPr>
        <p:blipFill rotWithShape="1">
          <a:blip r:embed="rId7">
            <a:extLst>
              <a:ext uri="{28A0092B-C50C-407E-A947-70E740481C1C}">
                <a14:useLocalDpi xmlns:a14="http://schemas.microsoft.com/office/drawing/2010/main" val="0"/>
              </a:ext>
            </a:extLst>
          </a:blip>
          <a:srcRect l="42801" t="19202" r="17836" b="17475"/>
          <a:stretch/>
        </p:blipFill>
        <p:spPr>
          <a:xfrm>
            <a:off x="6580678" y="3146213"/>
            <a:ext cx="1719354" cy="1957241"/>
          </a:xfrm>
          <a:custGeom>
            <a:avLst/>
            <a:gdLst>
              <a:gd name="connsiteX0" fmla="*/ 215361 w 1719354"/>
              <a:gd name="connsiteY0" fmla="*/ 0 h 1957241"/>
              <a:gd name="connsiteX1" fmla="*/ 381294 w 1719354"/>
              <a:gd name="connsiteY1" fmla="*/ 236543 h 1957241"/>
              <a:gd name="connsiteX2" fmla="*/ 543697 w 1719354"/>
              <a:gd name="connsiteY2" fmla="*/ 197708 h 1957241"/>
              <a:gd name="connsiteX3" fmla="*/ 723753 w 1719354"/>
              <a:gd name="connsiteY3" fmla="*/ 398947 h 1957241"/>
              <a:gd name="connsiteX4" fmla="*/ 730814 w 1719354"/>
              <a:gd name="connsiteY4" fmla="*/ 554289 h 1957241"/>
              <a:gd name="connsiteX5" fmla="*/ 1398079 w 1719354"/>
              <a:gd name="connsiteY5" fmla="*/ 1037967 h 1957241"/>
              <a:gd name="connsiteX6" fmla="*/ 1461628 w 1719354"/>
              <a:gd name="connsiteY6" fmla="*/ 1638153 h 1957241"/>
              <a:gd name="connsiteX7" fmla="*/ 1719354 w 1719354"/>
              <a:gd name="connsiteY7" fmla="*/ 1955898 h 1957241"/>
              <a:gd name="connsiteX8" fmla="*/ 1715549 w 1719354"/>
              <a:gd name="connsiteY8" fmla="*/ 1957241 h 1957241"/>
              <a:gd name="connsiteX9" fmla="*/ 1402975 w 1719354"/>
              <a:gd name="connsiteY9" fmla="*/ 1957241 h 1957241"/>
              <a:gd name="connsiteX10" fmla="*/ 1175657 w 1719354"/>
              <a:gd name="connsiteY10" fmla="*/ 1853513 h 1957241"/>
              <a:gd name="connsiteX11" fmla="*/ 1020315 w 1719354"/>
              <a:gd name="connsiteY11" fmla="*/ 1895879 h 1957241"/>
              <a:gd name="connsiteX12" fmla="*/ 992863 w 1719354"/>
              <a:gd name="connsiteY12" fmla="*/ 1957241 h 1957241"/>
              <a:gd name="connsiteX13" fmla="*/ 756463 w 1719354"/>
              <a:gd name="connsiteY13" fmla="*/ 1957241 h 1957241"/>
              <a:gd name="connsiteX14" fmla="*/ 713161 w 1719354"/>
              <a:gd name="connsiteY14" fmla="*/ 1941776 h 1957241"/>
              <a:gd name="connsiteX15" fmla="*/ 723753 w 1719354"/>
              <a:gd name="connsiteY15" fmla="*/ 1708763 h 1957241"/>
              <a:gd name="connsiteX16" fmla="*/ 547228 w 1719354"/>
              <a:gd name="connsiteY16" fmla="*/ 1267450 h 1957241"/>
              <a:gd name="connsiteX17" fmla="*/ 293032 w 1719354"/>
              <a:gd name="connsiteY17" fmla="*/ 985010 h 1957241"/>
              <a:gd name="connsiteX18" fmla="*/ 222422 w 1719354"/>
              <a:gd name="connsiteY18" fmla="*/ 773180 h 1957241"/>
              <a:gd name="connsiteX19" fmla="*/ 0 w 1719354"/>
              <a:gd name="connsiteY19" fmla="*/ 670795 h 1957241"/>
              <a:gd name="connsiteX20" fmla="*/ 28244 w 1719354"/>
              <a:gd name="connsiteY20" fmla="*/ 406008 h 1957241"/>
              <a:gd name="connsiteX21" fmla="*/ 91793 w 1719354"/>
              <a:gd name="connsiteY21" fmla="*/ 367172 h 1957241"/>
              <a:gd name="connsiteX22" fmla="*/ 112976 w 1719354"/>
              <a:gd name="connsiteY22" fmla="*/ 353050 h 1957241"/>
              <a:gd name="connsiteX23" fmla="*/ 127098 w 1719354"/>
              <a:gd name="connsiteY23" fmla="*/ 345989 h 1957241"/>
              <a:gd name="connsiteX24" fmla="*/ 91793 w 1719354"/>
              <a:gd name="connsiteY24" fmla="*/ 349519 h 1957241"/>
              <a:gd name="connsiteX25" fmla="*/ 74140 w 1719354"/>
              <a:gd name="connsiteY25" fmla="*/ 338928 h 1957241"/>
              <a:gd name="connsiteX26" fmla="*/ 60018 w 1719354"/>
              <a:gd name="connsiteY26" fmla="*/ 338928 h 1957241"/>
              <a:gd name="connsiteX27" fmla="*/ 3530 w 1719354"/>
              <a:gd name="connsiteY27" fmla="*/ 98854 h 1957241"/>
              <a:gd name="connsiteX28" fmla="*/ 180055 w 1719354"/>
              <a:gd name="connsiteY28" fmla="*/ 14122 h 195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19354" h="1957241">
                <a:moveTo>
                  <a:pt x="215361" y="0"/>
                </a:moveTo>
                <a:lnTo>
                  <a:pt x="381294" y="236543"/>
                </a:lnTo>
                <a:lnTo>
                  <a:pt x="543697" y="197708"/>
                </a:lnTo>
                <a:lnTo>
                  <a:pt x="723753" y="398947"/>
                </a:lnTo>
                <a:lnTo>
                  <a:pt x="730814" y="554289"/>
                </a:lnTo>
                <a:lnTo>
                  <a:pt x="1398079" y="1037967"/>
                </a:lnTo>
                <a:lnTo>
                  <a:pt x="1461628" y="1638153"/>
                </a:lnTo>
                <a:lnTo>
                  <a:pt x="1719354" y="1955898"/>
                </a:lnTo>
                <a:lnTo>
                  <a:pt x="1715549" y="1957241"/>
                </a:lnTo>
                <a:lnTo>
                  <a:pt x="1402975" y="1957241"/>
                </a:lnTo>
                <a:lnTo>
                  <a:pt x="1175657" y="1853513"/>
                </a:lnTo>
                <a:lnTo>
                  <a:pt x="1020315" y="1895879"/>
                </a:lnTo>
                <a:lnTo>
                  <a:pt x="992863" y="1957241"/>
                </a:lnTo>
                <a:lnTo>
                  <a:pt x="756463" y="1957241"/>
                </a:lnTo>
                <a:lnTo>
                  <a:pt x="713161" y="1941776"/>
                </a:lnTo>
                <a:lnTo>
                  <a:pt x="723753" y="1708763"/>
                </a:lnTo>
                <a:lnTo>
                  <a:pt x="547228" y="1267450"/>
                </a:lnTo>
                <a:lnTo>
                  <a:pt x="293032" y="985010"/>
                </a:lnTo>
                <a:lnTo>
                  <a:pt x="222422" y="773180"/>
                </a:lnTo>
                <a:lnTo>
                  <a:pt x="0" y="670795"/>
                </a:lnTo>
                <a:lnTo>
                  <a:pt x="28244" y="406008"/>
                </a:lnTo>
                <a:lnTo>
                  <a:pt x="91793" y="367172"/>
                </a:lnTo>
                <a:lnTo>
                  <a:pt x="112976" y="353050"/>
                </a:lnTo>
                <a:lnTo>
                  <a:pt x="127098" y="345989"/>
                </a:lnTo>
                <a:cubicBezTo>
                  <a:pt x="115330" y="347166"/>
                  <a:pt x="103516" y="351082"/>
                  <a:pt x="91793" y="349519"/>
                </a:cubicBezTo>
                <a:cubicBezTo>
                  <a:pt x="84991" y="348612"/>
                  <a:pt x="80650" y="341098"/>
                  <a:pt x="74140" y="338928"/>
                </a:cubicBezTo>
                <a:cubicBezTo>
                  <a:pt x="69674" y="337439"/>
                  <a:pt x="64725" y="338928"/>
                  <a:pt x="60018" y="338928"/>
                </a:cubicBezTo>
                <a:lnTo>
                  <a:pt x="3530" y="98854"/>
                </a:lnTo>
                <a:lnTo>
                  <a:pt x="180055" y="14122"/>
                </a:lnTo>
                <a:close/>
              </a:path>
            </a:pathLst>
          </a:custGeom>
          <a:ln>
            <a:noFill/>
          </a:ln>
          <a:effectLst>
            <a:outerShdw blurRad="190500" algn="tl" rotWithShape="0">
              <a:srgbClr val="000000">
                <a:alpha val="70000"/>
              </a:srgbClr>
            </a:outerShdw>
          </a:effectLst>
        </p:spPr>
      </p:pic>
      <p:pic>
        <p:nvPicPr>
          <p:cNvPr id="27" name="Picture 26">
            <a:extLst>
              <a:ext uri="{FF2B5EF4-FFF2-40B4-BE49-F238E27FC236}">
                <a16:creationId xmlns:a16="http://schemas.microsoft.com/office/drawing/2014/main" xmlns="" id="{7662C724-B640-451A-88AE-10BDD74582E9}"/>
              </a:ext>
            </a:extLst>
          </p:cNvPr>
          <p:cNvPicPr>
            <a:picLocks noChangeAspect="1"/>
          </p:cNvPicPr>
          <p:nvPr/>
        </p:nvPicPr>
        <p:blipFill rotWithShape="1">
          <a:blip r:embed="rId5">
            <a:extLst>
              <a:ext uri="{28A0092B-C50C-407E-A947-70E740481C1C}">
                <a14:useLocalDpi xmlns:a14="http://schemas.microsoft.com/office/drawing/2010/main" val="0"/>
              </a:ext>
            </a:extLst>
          </a:blip>
          <a:srcRect l="61573" t="11836" r="1522" b="27024"/>
          <a:stretch/>
        </p:blipFill>
        <p:spPr>
          <a:xfrm>
            <a:off x="2824960" y="282611"/>
            <a:ext cx="1684961" cy="1956827"/>
          </a:xfrm>
          <a:custGeom>
            <a:avLst/>
            <a:gdLst>
              <a:gd name="connsiteX0" fmla="*/ 1047964 w 1684961"/>
              <a:gd name="connsiteY0" fmla="*/ 0 h 1956827"/>
              <a:gd name="connsiteX1" fmla="*/ 1232898 w 1684961"/>
              <a:gd name="connsiteY1" fmla="*/ 46234 h 1956827"/>
              <a:gd name="connsiteX2" fmla="*/ 1330503 w 1684961"/>
              <a:gd name="connsiteY2" fmla="*/ 205484 h 1956827"/>
              <a:gd name="connsiteX3" fmla="*/ 1684961 w 1684961"/>
              <a:gd name="connsiteY3" fmla="*/ 467475 h 1956827"/>
              <a:gd name="connsiteX4" fmla="*/ 1309955 w 1684961"/>
              <a:gd name="connsiteY4" fmla="*/ 1381875 h 1956827"/>
              <a:gd name="connsiteX5" fmla="*/ 1258584 w 1684961"/>
              <a:gd name="connsiteY5" fmla="*/ 1417834 h 1956827"/>
              <a:gd name="connsiteX6" fmla="*/ 1099334 w 1684961"/>
              <a:gd name="connsiteY6" fmla="*/ 1520576 h 1956827"/>
              <a:gd name="connsiteX7" fmla="*/ 878440 w 1684961"/>
              <a:gd name="connsiteY7" fmla="*/ 1582221 h 1956827"/>
              <a:gd name="connsiteX8" fmla="*/ 714054 w 1684961"/>
              <a:gd name="connsiteY8" fmla="*/ 1890445 h 1956827"/>
              <a:gd name="connsiteX9" fmla="*/ 0 w 1684961"/>
              <a:gd name="connsiteY9" fmla="*/ 1936679 h 1956827"/>
              <a:gd name="connsiteX10" fmla="*/ 138701 w 1684961"/>
              <a:gd name="connsiteY10" fmla="*/ 1762018 h 1956827"/>
              <a:gd name="connsiteX11" fmla="*/ 261991 w 1684961"/>
              <a:gd name="connsiteY11" fmla="*/ 1325367 h 1956827"/>
              <a:gd name="connsiteX12" fmla="*/ 359595 w 1684961"/>
              <a:gd name="connsiteY12" fmla="*/ 1078787 h 1956827"/>
              <a:gd name="connsiteX13" fmla="*/ 570215 w 1684961"/>
              <a:gd name="connsiteY13" fmla="*/ 811659 h 1956827"/>
              <a:gd name="connsiteX14" fmla="*/ 647272 w 1684961"/>
              <a:gd name="connsiteY14" fmla="*/ 405830 h 1956827"/>
              <a:gd name="connsiteX15" fmla="*/ 929811 w 1684961"/>
              <a:gd name="connsiteY15" fmla="*/ 220895 h 1956827"/>
              <a:gd name="connsiteX16" fmla="*/ 1047964 w 1684961"/>
              <a:gd name="connsiteY16" fmla="*/ 0 h 195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84961" h="1956827">
                <a:moveTo>
                  <a:pt x="1047964" y="0"/>
                </a:moveTo>
                <a:cubicBezTo>
                  <a:pt x="1109609" y="15411"/>
                  <a:pt x="1176390" y="-25685"/>
                  <a:pt x="1232898" y="46234"/>
                </a:cubicBezTo>
                <a:lnTo>
                  <a:pt x="1330503" y="205484"/>
                </a:lnTo>
                <a:cubicBezTo>
                  <a:pt x="1535986" y="272265"/>
                  <a:pt x="1566808" y="380145"/>
                  <a:pt x="1684961" y="467475"/>
                </a:cubicBezTo>
                <a:cubicBezTo>
                  <a:pt x="1672975" y="844195"/>
                  <a:pt x="1496602" y="1113034"/>
                  <a:pt x="1309955" y="1381875"/>
                </a:cubicBezTo>
                <a:lnTo>
                  <a:pt x="1258584" y="1417834"/>
                </a:lnTo>
                <a:lnTo>
                  <a:pt x="1099334" y="1520576"/>
                </a:lnTo>
                <a:cubicBezTo>
                  <a:pt x="1025703" y="1541124"/>
                  <a:pt x="977756" y="1587358"/>
                  <a:pt x="878440" y="1582221"/>
                </a:cubicBezTo>
                <a:cubicBezTo>
                  <a:pt x="854467" y="1720922"/>
                  <a:pt x="768849" y="1787704"/>
                  <a:pt x="714054" y="1890445"/>
                </a:cubicBezTo>
                <a:cubicBezTo>
                  <a:pt x="481173" y="1962363"/>
                  <a:pt x="284252" y="1972639"/>
                  <a:pt x="0" y="1936679"/>
                </a:cubicBezTo>
                <a:cubicBezTo>
                  <a:pt x="10275" y="1811677"/>
                  <a:pt x="92467" y="1820238"/>
                  <a:pt x="138701" y="1762018"/>
                </a:cubicBezTo>
                <a:cubicBezTo>
                  <a:pt x="107879" y="1595920"/>
                  <a:pt x="174660" y="1424683"/>
                  <a:pt x="261991" y="1325367"/>
                </a:cubicBezTo>
                <a:cubicBezTo>
                  <a:pt x="253429" y="1186666"/>
                  <a:pt x="327060" y="1160980"/>
                  <a:pt x="359595" y="1078787"/>
                </a:cubicBezTo>
                <a:cubicBezTo>
                  <a:pt x="404117" y="948648"/>
                  <a:pt x="500008" y="900702"/>
                  <a:pt x="570215" y="811659"/>
                </a:cubicBezTo>
                <a:cubicBezTo>
                  <a:pt x="549668" y="676383"/>
                  <a:pt x="621586" y="541106"/>
                  <a:pt x="647272" y="405830"/>
                </a:cubicBezTo>
                <a:cubicBezTo>
                  <a:pt x="741452" y="344185"/>
                  <a:pt x="779123" y="246581"/>
                  <a:pt x="929811" y="220895"/>
                </a:cubicBezTo>
                <a:cubicBezTo>
                  <a:pt x="969195" y="147263"/>
                  <a:pt x="962346" y="53083"/>
                  <a:pt x="1047964" y="0"/>
                </a:cubicBezTo>
                <a:close/>
              </a:path>
            </a:pathLst>
          </a:cu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963717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par>
                                <p:cTn id="39" presetID="47"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mph" presetSubtype="0" autoRev="1" fill="hold" nodeType="clickEffect">
                                  <p:stCondLst>
                                    <p:cond delay="0"/>
                                  </p:stCondLst>
                                  <p:childTnLst>
                                    <p:animScale>
                                      <p:cBhvr>
                                        <p:cTn id="52" dur="2000" fill="hold"/>
                                        <p:tgtEl>
                                          <p:spTgt spid="23"/>
                                        </p:tgtEl>
                                      </p:cBhvr>
                                      <p:by x="130000" y="130000"/>
                                    </p:animScale>
                                  </p:childTnLst>
                                </p:cTn>
                              </p:par>
                            </p:childTnLst>
                          </p:cTn>
                        </p:par>
                      </p:childTnLst>
                    </p:cTn>
                  </p:par>
                  <p:par>
                    <p:cTn id="53" fill="hold">
                      <p:stCondLst>
                        <p:cond delay="indefinite"/>
                      </p:stCondLst>
                      <p:childTnLst>
                        <p:par>
                          <p:cTn id="54" fill="hold">
                            <p:stCondLst>
                              <p:cond delay="0"/>
                            </p:stCondLst>
                            <p:childTnLst>
                              <p:par>
                                <p:cTn id="55" presetID="6" presetClass="emph" presetSubtype="0" autoRev="1" fill="hold" nodeType="clickEffect">
                                  <p:stCondLst>
                                    <p:cond delay="0"/>
                                  </p:stCondLst>
                                  <p:childTnLst>
                                    <p:animScale>
                                      <p:cBhvr>
                                        <p:cTn id="56" dur="2000" fill="hold"/>
                                        <p:tgtEl>
                                          <p:spTgt spid="27"/>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BDD886C-BFDD-40F6-B02B-8A0E8543EC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421" y="0"/>
            <a:ext cx="9207421" cy="5156155"/>
          </a:xfrm>
          <a:prstGeom prst="rect">
            <a:avLst/>
          </a:prstGeom>
        </p:spPr>
      </p:pic>
      <p:sp>
        <p:nvSpPr>
          <p:cNvPr id="7" name="Rectangle: Rounded Corners 6">
            <a:extLst>
              <a:ext uri="{FF2B5EF4-FFF2-40B4-BE49-F238E27FC236}">
                <a16:creationId xmlns:a16="http://schemas.microsoft.com/office/drawing/2014/main" xmlns="" id="{99420E23-0FE0-4116-88EB-E27238CADB5C}"/>
              </a:ext>
            </a:extLst>
          </p:cNvPr>
          <p:cNvSpPr/>
          <p:nvPr/>
        </p:nvSpPr>
        <p:spPr>
          <a:xfrm>
            <a:off x="75793" y="3202526"/>
            <a:ext cx="8928992" cy="1936333"/>
          </a:xfrm>
          <a:prstGeom prst="round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1700" b="1">
                <a:solidFill>
                  <a:srgbClr val="021381"/>
                </a:solidFill>
                <a:effectLst/>
                <a:latin typeface="Times New Roman" panose="02020603050405020304" pitchFamily="18" charset="0"/>
                <a:ea typeface="Times New Roman" panose="02020603050405020304" pitchFamily="18" charset="0"/>
              </a:rPr>
              <a:t>Thứ 2 về tư thế kéo co:</a:t>
            </a:r>
            <a:r>
              <a:rPr lang="vi-VN" sz="1700" b="1">
                <a:solidFill>
                  <a:srgbClr val="021381"/>
                </a:solidFill>
                <a:latin typeface="Times New Roman" panose="02020603050405020304" pitchFamily="18" charset="0"/>
                <a:ea typeface="Times New Roman" panose="02020603050405020304" pitchFamily="18" charset="0"/>
              </a:rPr>
              <a:t> </a:t>
            </a:r>
            <a:r>
              <a:rPr lang="vi-VN" sz="1700">
                <a:solidFill>
                  <a:srgbClr val="021381"/>
                </a:solidFill>
                <a:effectLst/>
                <a:latin typeface="Times New Roman" panose="02020603050405020304" pitchFamily="18" charset="0"/>
                <a:ea typeface="Times New Roman" panose="02020603050405020304" pitchFamily="18" charset="0"/>
              </a:rPr>
              <a:t>Bên cạnh đội hình bạn cần có một tư thế vững chắc để có thể tạo được lực nhiều nhất.</a:t>
            </a:r>
            <a:r>
              <a:rPr lang="vi-VN" sz="1700">
                <a:solidFill>
                  <a:srgbClr val="021381"/>
                </a:solidFill>
                <a:effectLst/>
                <a:latin typeface="Arial" panose="020B0604020202020204" pitchFamily="34" charset="0"/>
                <a:ea typeface="Times New Roman" panose="02020603050405020304" pitchFamily="18" charset="0"/>
              </a:rPr>
              <a:t> </a:t>
            </a:r>
            <a:r>
              <a:rPr lang="vi-VN" sz="1700">
                <a:solidFill>
                  <a:srgbClr val="021381"/>
                </a:solidFill>
                <a:effectLst/>
                <a:latin typeface="Times New Roman" panose="02020603050405020304" pitchFamily="18" charset="0"/>
                <a:ea typeface="Times New Roman" panose="02020603050405020304" pitchFamily="18" charset="0"/>
              </a:rPr>
              <a:t>Tư thế kéo co chuẩn đó là bạn cần kẹp dây thừng kéo co vào nách thật chặt, chân đứng theo kiểu đứng tấn để có được lực trọng tâm lớn nhất. Nếu bạn thuận tay phải, hãy đứng về bên trái dây co và ngược lại cho tay trái. Ngoài ra, để tăng độ bám đất và hệ số ma sát thì bạn nên chuẩn bị cho mình một đôi dày vải</a:t>
            </a:r>
            <a:r>
              <a:rPr lang="vi-VN" sz="1700">
                <a:solidFill>
                  <a:srgbClr val="021381"/>
                </a:solidFill>
                <a:latin typeface="Times New Roman" panose="02020603050405020304" pitchFamily="18" charset="0"/>
                <a:ea typeface="Times New Roman" panose="02020603050405020304" pitchFamily="18" charset="0"/>
              </a:rPr>
              <a:t>.</a:t>
            </a:r>
            <a:endParaRPr lang="en-US" sz="1700">
              <a:solidFill>
                <a:srgbClr val="02138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6859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2000" fill="hold"/>
                                        <p:tgtEl>
                                          <p:spTgt spid="6"/>
                                        </p:tgtEl>
                                      </p:cBhvr>
                                      <p:by x="150000" y="150000"/>
                                    </p:animScale>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BDD886C-BFDD-40F6-B02B-8A0E8543EC48}"/>
              </a:ext>
            </a:extLst>
          </p:cNvPr>
          <p:cNvPicPr>
            <a:picLocks noChangeAspect="1"/>
          </p:cNvPicPr>
          <p:nvPr/>
        </p:nvPicPr>
        <p:blipFill>
          <a:blip r:embed="rId2"/>
          <a:stretch>
            <a:fillRect/>
          </a:stretch>
        </p:blipFill>
        <p:spPr>
          <a:xfrm>
            <a:off x="-1" y="0"/>
            <a:ext cx="9207421" cy="5236046"/>
          </a:xfrm>
          <a:prstGeom prst="rect">
            <a:avLst/>
          </a:prstGeom>
        </p:spPr>
      </p:pic>
      <p:sp>
        <p:nvSpPr>
          <p:cNvPr id="7" name="Rectangle: Rounded Corners 6">
            <a:extLst>
              <a:ext uri="{FF2B5EF4-FFF2-40B4-BE49-F238E27FC236}">
                <a16:creationId xmlns:a16="http://schemas.microsoft.com/office/drawing/2014/main" xmlns="" id="{99420E23-0FE0-4116-88EB-E27238CADB5C}"/>
              </a:ext>
            </a:extLst>
          </p:cNvPr>
          <p:cNvSpPr/>
          <p:nvPr/>
        </p:nvSpPr>
        <p:spPr>
          <a:xfrm>
            <a:off x="179512" y="3075806"/>
            <a:ext cx="8928992" cy="2067694"/>
          </a:xfrm>
          <a:prstGeom prst="round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1800" b="1" dirty="0">
                <a:solidFill>
                  <a:srgbClr val="01077A"/>
                </a:solidFill>
                <a:effectLst/>
                <a:latin typeface="Times New Roman" panose="02020603050405020304" pitchFamily="18" charset="0"/>
                <a:ea typeface="Times New Roman" panose="02020603050405020304" pitchFamily="18" charset="0"/>
              </a:rPr>
              <a:t>Thứ 3 cần giữ chặt tay và dây kéo:</a:t>
            </a:r>
            <a:endParaRPr lang="en-US" sz="1800" dirty="0">
              <a:solidFill>
                <a:srgbClr val="01077A"/>
              </a:solidFill>
              <a:effectLst/>
              <a:latin typeface="Times New Roman" panose="02020603050405020304" pitchFamily="18" charset="0"/>
              <a:ea typeface="Times New Roman" panose="02020603050405020304" pitchFamily="18" charset="0"/>
            </a:endParaRPr>
          </a:p>
          <a:p>
            <a:pPr indent="457200" algn="just">
              <a:lnSpc>
                <a:spcPct val="150000"/>
              </a:lnSpc>
            </a:pPr>
            <a:r>
              <a:rPr lang="vi-VN" sz="1800" dirty="0">
                <a:solidFill>
                  <a:srgbClr val="01077A"/>
                </a:solidFill>
                <a:effectLst/>
                <a:latin typeface="Times New Roman" panose="02020603050405020304" pitchFamily="18" charset="0"/>
                <a:ea typeface="Times New Roman" panose="02020603050405020304" pitchFamily="18" charset="0"/>
              </a:rPr>
              <a:t>Trong quá trình thi đấu bạn cần liên tục giữ chặt tay và dây thừng để tạo điểm ma sát giúp dây không bị trượt khỏi tay cũng như là hạn chế trầy xước, chấn thương trong quá trình kéo co. Điều bạn cần làm là kéo chân di chuyển cùng lúc với các thành viên trong đội để kéo sợi dây về phía mình. Lưu ý không nên kéo bằng tay bạn chỉ nên kéo bằng chân.</a:t>
            </a:r>
            <a:endParaRPr lang="en-US" sz="1800" dirty="0">
              <a:solidFill>
                <a:srgbClr val="01077A"/>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7824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0" y="-20538"/>
            <a:ext cx="9144000" cy="5079363"/>
          </a:xfrm>
          <a:prstGeom prst="rect">
            <a:avLst/>
          </a:prstGeom>
        </p:spPr>
      </p:pic>
      <p:pic>
        <p:nvPicPr>
          <p:cNvPr id="4" name="PA_图片 3"/>
          <p:cNvPicPr>
            <a:picLocks noChangeAspect="1"/>
          </p:cNvPicPr>
          <p:nvPr>
            <p:custDataLst>
              <p:tags r:id="rId2"/>
            </p:custDataLst>
          </p:nvPr>
        </p:nvPicPr>
        <p:blipFill rotWithShape="1">
          <a:blip r:embed="rId13">
            <a:extLst>
              <a:ext uri="{28A0092B-C50C-407E-A947-70E740481C1C}">
                <a14:useLocalDpi xmlns:a14="http://schemas.microsoft.com/office/drawing/2010/main" val="0"/>
              </a:ext>
            </a:extLst>
          </a:blip>
          <a:srcRect t="21597"/>
          <a:stretch/>
        </p:blipFill>
        <p:spPr>
          <a:xfrm>
            <a:off x="-36512" y="1129070"/>
            <a:ext cx="9144000" cy="4014429"/>
          </a:xfrm>
          <a:prstGeom prst="rect">
            <a:avLst/>
          </a:prstGeom>
        </p:spPr>
      </p:pic>
      <p:grpSp>
        <p:nvGrpSpPr>
          <p:cNvPr id="11" name="PA_组合 550"/>
          <p:cNvGrpSpPr>
            <a:grpSpLocks/>
          </p:cNvGrpSpPr>
          <p:nvPr>
            <p:custDataLst>
              <p:tags r:id="rId3"/>
            </p:custDataLst>
          </p:nvPr>
        </p:nvGrpSpPr>
        <p:grpSpPr bwMode="auto">
          <a:xfrm>
            <a:off x="2185163" y="-172208"/>
            <a:ext cx="2044269" cy="1977651"/>
            <a:chOff x="295" y="3475"/>
            <a:chExt cx="1407" cy="1407"/>
          </a:xfrm>
        </p:grpSpPr>
        <p:sp>
          <p:nvSpPr>
            <p:cNvPr id="12" name="Oval 551"/>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nvGrpSpPr>
            <p:cNvPr id="13" name="Group 552"/>
            <p:cNvGrpSpPr>
              <a:grpSpLocks/>
            </p:cNvGrpSpPr>
            <p:nvPr/>
          </p:nvGrpSpPr>
          <p:grpSpPr bwMode="auto">
            <a:xfrm>
              <a:off x="476" y="3657"/>
              <a:ext cx="1050" cy="1050"/>
              <a:chOff x="-6056" y="-2208"/>
              <a:chExt cx="2208" cy="2208"/>
            </a:xfrm>
          </p:grpSpPr>
          <p:sp>
            <p:nvSpPr>
              <p:cNvPr id="14" name="Oval 553"/>
              <p:cNvSpPr>
                <a:spLocks noChangeArrowheads="1"/>
              </p:cNvSpPr>
              <p:nvPr/>
            </p:nvSpPr>
            <p:spPr bwMode="auto">
              <a:xfrm>
                <a:off x="-6056" y="-2132"/>
                <a:ext cx="2132" cy="2132"/>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nvGrpSpPr>
              <p:cNvPr id="17" name="Group 554"/>
              <p:cNvGrpSpPr>
                <a:grpSpLocks/>
              </p:cNvGrpSpPr>
              <p:nvPr/>
            </p:nvGrpSpPr>
            <p:grpSpPr bwMode="auto">
              <a:xfrm>
                <a:off x="-6056" y="-2208"/>
                <a:ext cx="2208" cy="2208"/>
                <a:chOff x="-4060" y="-879"/>
                <a:chExt cx="2208" cy="2208"/>
              </a:xfrm>
            </p:grpSpPr>
            <p:grpSp>
              <p:nvGrpSpPr>
                <p:cNvPr id="18" name="Group 555"/>
                <p:cNvGrpSpPr>
                  <a:grpSpLocks/>
                </p:cNvGrpSpPr>
                <p:nvPr/>
              </p:nvGrpSpPr>
              <p:grpSpPr bwMode="auto">
                <a:xfrm>
                  <a:off x="-4060" y="-879"/>
                  <a:ext cx="2208" cy="2208"/>
                  <a:chOff x="-3924" y="-788"/>
                  <a:chExt cx="2208" cy="2208"/>
                </a:xfrm>
              </p:grpSpPr>
              <p:grpSp>
                <p:nvGrpSpPr>
                  <p:cNvPr id="34" name="Group 556"/>
                  <p:cNvGrpSpPr>
                    <a:grpSpLocks noChangeAspect="1"/>
                  </p:cNvGrpSpPr>
                  <p:nvPr/>
                </p:nvGrpSpPr>
                <p:grpSpPr bwMode="auto">
                  <a:xfrm>
                    <a:off x="-3924" y="-788"/>
                    <a:ext cx="2208" cy="2202"/>
                    <a:chOff x="168" y="696"/>
                    <a:chExt cx="1429" cy="1429"/>
                  </a:xfrm>
                </p:grpSpPr>
                <p:grpSp>
                  <p:nvGrpSpPr>
                    <p:cNvPr id="44" name="Group 557"/>
                    <p:cNvGrpSpPr>
                      <a:grpSpLocks noChangeAspect="1"/>
                    </p:cNvGrpSpPr>
                    <p:nvPr/>
                  </p:nvGrpSpPr>
                  <p:grpSpPr bwMode="auto">
                    <a:xfrm>
                      <a:off x="854" y="696"/>
                      <a:ext cx="56" cy="1429"/>
                      <a:chOff x="845" y="696"/>
                      <a:chExt cx="56" cy="1429"/>
                    </a:xfrm>
                  </p:grpSpPr>
                  <p:sp>
                    <p:nvSpPr>
                      <p:cNvPr id="48" name="AutoShape 55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sp>
                    <p:nvSpPr>
                      <p:cNvPr id="49" name="AutoShape 55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45" name="Group 560"/>
                    <p:cNvGrpSpPr>
                      <a:grpSpLocks noChangeAspect="1"/>
                    </p:cNvGrpSpPr>
                    <p:nvPr/>
                  </p:nvGrpSpPr>
                  <p:grpSpPr bwMode="auto">
                    <a:xfrm rot="5400000">
                      <a:off x="855" y="696"/>
                      <a:ext cx="56" cy="1429"/>
                      <a:chOff x="845" y="696"/>
                      <a:chExt cx="56" cy="1429"/>
                    </a:xfrm>
                  </p:grpSpPr>
                  <p:sp>
                    <p:nvSpPr>
                      <p:cNvPr id="46" name="AutoShape 561"/>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47" name="AutoShape 562"/>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nvGrpSpPr>
                  <p:cNvPr id="35" name="Group 563"/>
                  <p:cNvGrpSpPr>
                    <a:grpSpLocks noChangeAspect="1"/>
                  </p:cNvGrpSpPr>
                  <p:nvPr/>
                </p:nvGrpSpPr>
                <p:grpSpPr bwMode="auto">
                  <a:xfrm rot="2700000">
                    <a:off x="-3927" y="-785"/>
                    <a:ext cx="2208" cy="2202"/>
                    <a:chOff x="168" y="696"/>
                    <a:chExt cx="1429" cy="1429"/>
                  </a:xfrm>
                </p:grpSpPr>
                <p:grpSp>
                  <p:nvGrpSpPr>
                    <p:cNvPr id="38" name="Group 564"/>
                    <p:cNvGrpSpPr>
                      <a:grpSpLocks noChangeAspect="1"/>
                    </p:cNvGrpSpPr>
                    <p:nvPr/>
                  </p:nvGrpSpPr>
                  <p:grpSpPr bwMode="auto">
                    <a:xfrm>
                      <a:off x="854" y="696"/>
                      <a:ext cx="56" cy="1429"/>
                      <a:chOff x="845" y="696"/>
                      <a:chExt cx="56" cy="1429"/>
                    </a:xfrm>
                  </p:grpSpPr>
                  <p:sp>
                    <p:nvSpPr>
                      <p:cNvPr id="42" name="AutoShape 565"/>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43" name="AutoShape 566"/>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39" name="Group 567"/>
                    <p:cNvGrpSpPr>
                      <a:grpSpLocks noChangeAspect="1"/>
                    </p:cNvGrpSpPr>
                    <p:nvPr/>
                  </p:nvGrpSpPr>
                  <p:grpSpPr bwMode="auto">
                    <a:xfrm rot="5400000">
                      <a:off x="855" y="696"/>
                      <a:ext cx="56" cy="1429"/>
                      <a:chOff x="845" y="696"/>
                      <a:chExt cx="56" cy="1429"/>
                    </a:xfrm>
                  </p:grpSpPr>
                  <p:sp>
                    <p:nvSpPr>
                      <p:cNvPr id="40" name="AutoShape 568"/>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sp>
                    <p:nvSpPr>
                      <p:cNvPr id="41" name="AutoShape 569"/>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grpSp>
              <p:nvGrpSpPr>
                <p:cNvPr id="19" name="Group 570"/>
                <p:cNvGrpSpPr>
                  <a:grpSpLocks/>
                </p:cNvGrpSpPr>
                <p:nvPr/>
              </p:nvGrpSpPr>
              <p:grpSpPr bwMode="auto">
                <a:xfrm rot="1320000">
                  <a:off x="-3742" y="-520"/>
                  <a:ext cx="1546" cy="1546"/>
                  <a:chOff x="-3924" y="-788"/>
                  <a:chExt cx="2208" cy="2208"/>
                </a:xfrm>
              </p:grpSpPr>
              <p:grpSp>
                <p:nvGrpSpPr>
                  <p:cNvPr id="20" name="Group 571"/>
                  <p:cNvGrpSpPr>
                    <a:grpSpLocks noChangeAspect="1"/>
                  </p:cNvGrpSpPr>
                  <p:nvPr/>
                </p:nvGrpSpPr>
                <p:grpSpPr bwMode="auto">
                  <a:xfrm>
                    <a:off x="-3924" y="-788"/>
                    <a:ext cx="2208" cy="2202"/>
                    <a:chOff x="168" y="696"/>
                    <a:chExt cx="1429" cy="1429"/>
                  </a:xfrm>
                </p:grpSpPr>
                <p:grpSp>
                  <p:nvGrpSpPr>
                    <p:cNvPr id="28" name="Group 572"/>
                    <p:cNvGrpSpPr>
                      <a:grpSpLocks noChangeAspect="1"/>
                    </p:cNvGrpSpPr>
                    <p:nvPr/>
                  </p:nvGrpSpPr>
                  <p:grpSpPr bwMode="auto">
                    <a:xfrm>
                      <a:off x="854" y="696"/>
                      <a:ext cx="56" cy="1429"/>
                      <a:chOff x="845" y="696"/>
                      <a:chExt cx="56" cy="1429"/>
                    </a:xfrm>
                  </p:grpSpPr>
                  <p:sp>
                    <p:nvSpPr>
                      <p:cNvPr id="32" name="AutoShape 57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sp>
                    <p:nvSpPr>
                      <p:cNvPr id="33" name="AutoShape 57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grpSp>
                <p:grpSp>
                  <p:nvGrpSpPr>
                    <p:cNvPr id="29" name="Group 575"/>
                    <p:cNvGrpSpPr>
                      <a:grpSpLocks noChangeAspect="1"/>
                    </p:cNvGrpSpPr>
                    <p:nvPr/>
                  </p:nvGrpSpPr>
                  <p:grpSpPr bwMode="auto">
                    <a:xfrm rot="5400000">
                      <a:off x="855" y="696"/>
                      <a:ext cx="56" cy="1429"/>
                      <a:chOff x="845" y="696"/>
                      <a:chExt cx="56" cy="1429"/>
                    </a:xfrm>
                  </p:grpSpPr>
                  <p:sp>
                    <p:nvSpPr>
                      <p:cNvPr id="30" name="AutoShape 576"/>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31" name="AutoShape 577"/>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grpSp>
                <p:nvGrpSpPr>
                  <p:cNvPr id="21" name="Group 578"/>
                  <p:cNvGrpSpPr>
                    <a:grpSpLocks noChangeAspect="1"/>
                  </p:cNvGrpSpPr>
                  <p:nvPr/>
                </p:nvGrpSpPr>
                <p:grpSpPr bwMode="auto">
                  <a:xfrm rot="2700000">
                    <a:off x="-3927" y="-785"/>
                    <a:ext cx="2208" cy="2202"/>
                    <a:chOff x="168" y="696"/>
                    <a:chExt cx="1429" cy="1429"/>
                  </a:xfrm>
                </p:grpSpPr>
                <p:grpSp>
                  <p:nvGrpSpPr>
                    <p:cNvPr id="22" name="Group 579"/>
                    <p:cNvGrpSpPr>
                      <a:grpSpLocks noChangeAspect="1"/>
                    </p:cNvGrpSpPr>
                    <p:nvPr/>
                  </p:nvGrpSpPr>
                  <p:grpSpPr bwMode="auto">
                    <a:xfrm>
                      <a:off x="854" y="696"/>
                      <a:ext cx="56" cy="1429"/>
                      <a:chOff x="845" y="696"/>
                      <a:chExt cx="56" cy="1429"/>
                    </a:xfrm>
                  </p:grpSpPr>
                  <p:sp>
                    <p:nvSpPr>
                      <p:cNvPr id="26" name="AutoShape 580"/>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5644">
                          <a:ea typeface="华文彩云" pitchFamily="2" charset="-122"/>
                        </a:endParaRPr>
                      </a:p>
                    </p:txBody>
                  </p:sp>
                  <p:sp>
                    <p:nvSpPr>
                      <p:cNvPr id="27" name="AutoShape 581"/>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5644">
                          <a:ea typeface="华文彩云" pitchFamily="2" charset="-122"/>
                        </a:endParaRPr>
                      </a:p>
                    </p:txBody>
                  </p:sp>
                </p:grpSp>
                <p:grpSp>
                  <p:nvGrpSpPr>
                    <p:cNvPr id="23" name="Group 582"/>
                    <p:cNvGrpSpPr>
                      <a:grpSpLocks noChangeAspect="1"/>
                    </p:cNvGrpSpPr>
                    <p:nvPr/>
                  </p:nvGrpSpPr>
                  <p:grpSpPr bwMode="auto">
                    <a:xfrm rot="5400000">
                      <a:off x="855" y="696"/>
                      <a:ext cx="56" cy="1429"/>
                      <a:chOff x="845" y="696"/>
                      <a:chExt cx="56" cy="1429"/>
                    </a:xfrm>
                  </p:grpSpPr>
                  <p:sp>
                    <p:nvSpPr>
                      <p:cNvPr id="24" name="AutoShape 583"/>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5644">
                          <a:ea typeface="华文彩云" pitchFamily="2" charset="-122"/>
                        </a:endParaRPr>
                      </a:p>
                    </p:txBody>
                  </p:sp>
                  <p:sp>
                    <p:nvSpPr>
                      <p:cNvPr id="25" name="AutoShape 584"/>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5644">
                          <a:ea typeface="华文彩云" pitchFamily="2" charset="-122"/>
                        </a:endParaRPr>
                      </a:p>
                    </p:txBody>
                  </p:sp>
                </p:grpSp>
              </p:grpSp>
            </p:grpSp>
          </p:grpSp>
        </p:grpSp>
      </p:grpSp>
      <p:pic>
        <p:nvPicPr>
          <p:cNvPr id="5" name="PA_图片 4"/>
          <p:cNvPicPr>
            <a:picLocks noChangeAspect="1"/>
          </p:cNvPicPr>
          <p:nvPr>
            <p:custDataLst>
              <p:tags r:id="rId4"/>
            </p:custDataLst>
          </p:nvPr>
        </p:nvPicPr>
        <p:blipFill rotWithShape="1">
          <a:blip r:embed="rId14" cstate="print">
            <a:extLst>
              <a:ext uri="{28A0092B-C50C-407E-A947-70E740481C1C}">
                <a14:useLocalDpi xmlns:a14="http://schemas.microsoft.com/office/drawing/2010/main" val="0"/>
              </a:ext>
            </a:extLst>
          </a:blip>
          <a:srcRect/>
          <a:stretch/>
        </p:blipFill>
        <p:spPr>
          <a:xfrm>
            <a:off x="139605" y="2778097"/>
            <a:ext cx="1366454" cy="1452188"/>
          </a:xfrm>
          <a:prstGeom prst="rect">
            <a:avLst/>
          </a:prstGeom>
          <a:effectLst>
            <a:outerShdw blurRad="50800" dist="38100" dir="5400000" algn="t" rotWithShape="0">
              <a:prstClr val="black">
                <a:alpha val="40000"/>
              </a:prstClr>
            </a:outerShdw>
          </a:effectLst>
        </p:spPr>
      </p:pic>
      <p:pic>
        <p:nvPicPr>
          <p:cNvPr id="6" name="PA_图片 5"/>
          <p:cNvPicPr>
            <a:picLocks noChangeAspect="1"/>
          </p:cNvPicPr>
          <p:nvPr>
            <p:custDataLst>
              <p:tags r:id="rId5"/>
            </p:custDataLst>
          </p:nvPr>
        </p:nvPicPr>
        <p:blipFill rotWithShape="1">
          <a:blip r:embed="rId15" cstate="print">
            <a:extLst>
              <a:ext uri="{28A0092B-C50C-407E-A947-70E740481C1C}">
                <a14:useLocalDpi xmlns:a14="http://schemas.microsoft.com/office/drawing/2010/main" val="0"/>
              </a:ext>
            </a:extLst>
          </a:blip>
          <a:srcRect/>
          <a:stretch/>
        </p:blipFill>
        <p:spPr>
          <a:xfrm>
            <a:off x="4038365" y="1383695"/>
            <a:ext cx="1061474" cy="1644243"/>
          </a:xfrm>
          <a:prstGeom prst="rect">
            <a:avLst/>
          </a:prstGeom>
          <a:effectLst>
            <a:outerShdw blurRad="50800" dist="38100" dir="5400000" algn="t" rotWithShape="0">
              <a:prstClr val="black">
                <a:alpha val="40000"/>
              </a:prstClr>
            </a:outerShdw>
          </a:effectLst>
        </p:spPr>
      </p:pic>
      <p:pic>
        <p:nvPicPr>
          <p:cNvPr id="7" name="PA_图片 6"/>
          <p:cNvPicPr>
            <a:picLocks noChangeAspect="1"/>
          </p:cNvPicPr>
          <p:nvPr>
            <p:custDataLst>
              <p:tags r:id="rId6"/>
            </p:custDataLst>
          </p:nvPr>
        </p:nvPicPr>
        <p:blipFill rotWithShape="1">
          <a:blip r:embed="rId16" cstate="print">
            <a:extLst>
              <a:ext uri="{28A0092B-C50C-407E-A947-70E740481C1C}">
                <a14:useLocalDpi xmlns:a14="http://schemas.microsoft.com/office/drawing/2010/main" val="0"/>
              </a:ext>
            </a:extLst>
          </a:blip>
          <a:srcRect/>
          <a:stretch/>
        </p:blipFill>
        <p:spPr>
          <a:xfrm>
            <a:off x="7431450" y="2627539"/>
            <a:ext cx="1308988" cy="1389207"/>
          </a:xfrm>
          <a:prstGeom prst="rect">
            <a:avLst/>
          </a:prstGeom>
          <a:effectLst>
            <a:outerShdw blurRad="50800" dist="38100" dir="5400000" algn="t" rotWithShape="0">
              <a:prstClr val="black">
                <a:alpha val="40000"/>
              </a:prstClr>
            </a:outerShdw>
          </a:effectLst>
        </p:spPr>
      </p:pic>
      <p:pic>
        <p:nvPicPr>
          <p:cNvPr id="51" name="PA_图片 50"/>
          <p:cNvPicPr>
            <a:picLocks noChangeAspect="1"/>
          </p:cNvPicPr>
          <p:nvPr>
            <p:custDataLst>
              <p:tags r:id="rId7"/>
            </p:custDataLst>
          </p:nvPr>
        </p:nvPicPr>
        <p:blipFill rotWithShape="1">
          <a:blip r:embed="rId15" cstate="print">
            <a:extLst>
              <a:ext uri="{28A0092B-C50C-407E-A947-70E740481C1C}">
                <a14:useLocalDpi xmlns:a14="http://schemas.microsoft.com/office/drawing/2010/main" val="0"/>
              </a:ext>
            </a:extLst>
          </a:blip>
          <a:srcRect/>
          <a:stretch/>
        </p:blipFill>
        <p:spPr>
          <a:xfrm>
            <a:off x="4064666" y="1393000"/>
            <a:ext cx="1061474" cy="1644243"/>
          </a:xfrm>
          <a:prstGeom prst="rect">
            <a:avLst/>
          </a:prstGeom>
          <a:effectLst>
            <a:outerShdw blurRad="50800" dist="38100" dir="5400000" algn="t" rotWithShape="0">
              <a:prstClr val="black">
                <a:alpha val="40000"/>
              </a:prstClr>
            </a:outerShdw>
          </a:effectLst>
        </p:spPr>
      </p:pic>
      <p:pic>
        <p:nvPicPr>
          <p:cNvPr id="52" name="PA_图片 51"/>
          <p:cNvPicPr>
            <a:picLocks noChangeAspect="1"/>
          </p:cNvPicPr>
          <p:nvPr>
            <p:custDataLst>
              <p:tags r:id="rId8"/>
            </p:custDataLst>
          </p:nvPr>
        </p:nvPicPr>
        <p:blipFill rotWithShape="1">
          <a:blip r:embed="rId16" cstate="print">
            <a:extLst>
              <a:ext uri="{28A0092B-C50C-407E-A947-70E740481C1C}">
                <a14:useLocalDpi xmlns:a14="http://schemas.microsoft.com/office/drawing/2010/main" val="0"/>
              </a:ext>
            </a:extLst>
          </a:blip>
          <a:srcRect/>
          <a:stretch/>
        </p:blipFill>
        <p:spPr>
          <a:xfrm>
            <a:off x="7431450" y="2625222"/>
            <a:ext cx="1308988" cy="1389207"/>
          </a:xfrm>
          <a:prstGeom prst="rect">
            <a:avLst/>
          </a:prstGeom>
          <a:effectLst>
            <a:outerShdw blurRad="50800" dist="38100" dir="5400000" algn="t" rotWithShape="0">
              <a:prstClr val="black">
                <a:alpha val="40000"/>
              </a:prstClr>
            </a:outerShdw>
          </a:effectLst>
        </p:spPr>
      </p:pic>
      <p:pic>
        <p:nvPicPr>
          <p:cNvPr id="50" name="PA_图片 49"/>
          <p:cNvPicPr>
            <a:picLocks noChangeAspect="1"/>
          </p:cNvPicPr>
          <p:nvPr>
            <p:custDataLst>
              <p:tags r:id="rId9"/>
            </p:custDataLst>
          </p:nvPr>
        </p:nvPicPr>
        <p:blipFill rotWithShape="1">
          <a:blip r:embed="rId14" cstate="print">
            <a:extLst>
              <a:ext uri="{28A0092B-C50C-407E-A947-70E740481C1C}">
                <a14:useLocalDpi xmlns:a14="http://schemas.microsoft.com/office/drawing/2010/main" val="0"/>
              </a:ext>
            </a:extLst>
          </a:blip>
          <a:srcRect/>
          <a:stretch/>
        </p:blipFill>
        <p:spPr>
          <a:xfrm>
            <a:off x="139605" y="2787147"/>
            <a:ext cx="1366454" cy="1452188"/>
          </a:xfrm>
          <a:prstGeom prst="rect">
            <a:avLst/>
          </a:prstGeom>
          <a:effectLst>
            <a:outerShdw blurRad="50800" dist="38100" dir="5400000" algn="t" rotWithShape="0">
              <a:prstClr val="black">
                <a:alpha val="40000"/>
              </a:prstClr>
            </a:outerShdw>
          </a:effectLst>
        </p:spPr>
      </p:pic>
      <p:pic>
        <p:nvPicPr>
          <p:cNvPr id="16" name="Picture 15">
            <a:extLst>
              <a:ext uri="{FF2B5EF4-FFF2-40B4-BE49-F238E27FC236}">
                <a16:creationId xmlns:a16="http://schemas.microsoft.com/office/drawing/2014/main" xmlns="" id="{A59C9D9F-FF65-427E-B817-E224D960781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74433" y="2550121"/>
            <a:ext cx="4070559" cy="2470277"/>
          </a:xfrm>
          <a:prstGeom prst="rect">
            <a:avLst/>
          </a:prstGeom>
        </p:spPr>
      </p:pic>
      <p:sp>
        <p:nvSpPr>
          <p:cNvPr id="55" name="Rectangle: Rounded Corners 54">
            <a:extLst>
              <a:ext uri="{FF2B5EF4-FFF2-40B4-BE49-F238E27FC236}">
                <a16:creationId xmlns:a16="http://schemas.microsoft.com/office/drawing/2014/main" xmlns="" id="{6A00E21E-D81E-4398-8B39-A6C144C6738A}"/>
              </a:ext>
            </a:extLst>
          </p:cNvPr>
          <p:cNvSpPr/>
          <p:nvPr/>
        </p:nvSpPr>
        <p:spPr>
          <a:xfrm>
            <a:off x="458956" y="18581"/>
            <a:ext cx="8272894" cy="1899515"/>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a:solidFill>
                  <a:srgbClr val="01077A"/>
                </a:solidFill>
                <a:latin typeface="+mj-lt"/>
              </a:rPr>
              <a:t>     Trên đây là tổng hợp chi tiết những lưu ý khi chơi kéo co, luật chơi, dụng cụ cần thiết cũng như các mẹo để dành được chiến thắng. Mong rằng, trò chơi kéo co sẽ còn được phát huy hơn nữa trong các giờ ra chơi, các cuộc thi đua ở các lớp học, trường học để thế hệ trẻ sau này có thể cảm nhận và gìn giữ trò chơi dân gian tuyệt vời này.</a:t>
            </a:r>
            <a:endParaRPr lang="en-US">
              <a:solidFill>
                <a:srgbClr val="01077A"/>
              </a:solidFill>
              <a:latin typeface="+mj-lt"/>
            </a:endParaRPr>
          </a:p>
          <a:p>
            <a:r>
              <a:rPr lang="vi-VN">
                <a:solidFill>
                  <a:srgbClr val="01077A"/>
                </a:solidFill>
                <a:latin typeface="+mj-lt"/>
              </a:rPr>
              <a:t>    Cảm ơn cô và các bạn đã lắng nghe bài chia sẻ của em. Rất mong nhận được những ý kiến đóng góp từ mọi người.</a:t>
            </a:r>
            <a:endParaRPr lang="en-US">
              <a:solidFill>
                <a:srgbClr val="01077A"/>
              </a:solidFill>
              <a:latin typeface="+mj-lt"/>
            </a:endParaRPr>
          </a:p>
        </p:txBody>
      </p:sp>
    </p:spTree>
    <p:extLst>
      <p:ext uri="{BB962C8B-B14F-4D97-AF65-F5344CB8AC3E}">
        <p14:creationId xmlns:p14="http://schemas.microsoft.com/office/powerpoint/2010/main" val="928955837"/>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900" fill="hold"/>
                                        <p:tgtEl>
                                          <p:spTgt spid="16"/>
                                        </p:tgtEl>
                                        <p:attrNameLst>
                                          <p:attrName>ppt_w</p:attrName>
                                        </p:attrNameLst>
                                      </p:cBhvr>
                                      <p:tavLst>
                                        <p:tav tm="0">
                                          <p:val>
                                            <p:fltVal val="0"/>
                                          </p:val>
                                        </p:tav>
                                        <p:tav tm="100000">
                                          <p:val>
                                            <p:strVal val="#ppt_w"/>
                                          </p:val>
                                        </p:tav>
                                      </p:tavLst>
                                    </p:anim>
                                    <p:anim calcmode="lin" valueType="num">
                                      <p:cBhvr>
                                        <p:cTn id="13" dur="900" fill="hold"/>
                                        <p:tgtEl>
                                          <p:spTgt spid="16"/>
                                        </p:tgtEl>
                                        <p:attrNameLst>
                                          <p:attrName>ppt_h</p:attrName>
                                        </p:attrNameLst>
                                      </p:cBhvr>
                                      <p:tavLst>
                                        <p:tav tm="0">
                                          <p:val>
                                            <p:fltVal val="0"/>
                                          </p:val>
                                        </p:tav>
                                        <p:tav tm="100000">
                                          <p:val>
                                            <p:strVal val="#ppt_h"/>
                                          </p:val>
                                        </p:tav>
                                      </p:tavLst>
                                    </p:anim>
                                    <p:animEffect transition="in" filter="fade">
                                      <p:cBhvr>
                                        <p:cTn id="14" dur="900"/>
                                        <p:tgtEl>
                                          <p:spTgt spid="16"/>
                                        </p:tgtEl>
                                      </p:cBhvr>
                                    </p:animEffect>
                                  </p:childTnLst>
                                </p:cTn>
                              </p:par>
                            </p:childTnLst>
                          </p:cTn>
                        </p:par>
                        <p:par>
                          <p:cTn id="15" fill="hold">
                            <p:stCondLst>
                              <p:cond delay="1000"/>
                            </p:stCondLst>
                            <p:childTnLst>
                              <p:par>
                                <p:cTn id="16" presetID="2" presetClass="entr" presetSubtype="1" fill="hold" nodeType="afterEffect">
                                  <p:stCondLst>
                                    <p:cond delay="3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2" presetClass="entr" presetSubtype="1" fill="hold" nodeType="withEffect">
                                  <p:stCondLst>
                                    <p:cond delay="7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par>
                                <p:cTn id="24" presetID="2" presetClass="entr" presetSubtype="1" fill="hold" nodeType="withEffect">
                                  <p:stCondLst>
                                    <p:cond delay="120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childTnLst>
                          </p:cTn>
                        </p:par>
                        <p:par>
                          <p:cTn id="28" fill="hold">
                            <p:stCondLst>
                              <p:cond delay="2700"/>
                            </p:stCondLst>
                            <p:childTnLst>
                              <p:par>
                                <p:cTn id="29" presetID="32" presetClass="emph" presetSubtype="0" fill="hold" nodeType="after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5"/>
                                        </p:tgtEl>
                                        <p:attrNameLst>
                                          <p:attrName>r</p:attrName>
                                        </p:attrNameLst>
                                      </p:cBhvr>
                                    </p:animRot>
                                    <p:animRot by="-240000">
                                      <p:cBhvr>
                                        <p:cTn id="37" dur="200" fill="hold">
                                          <p:stCondLst>
                                            <p:cond delay="200"/>
                                          </p:stCondLst>
                                        </p:cTn>
                                        <p:tgtEl>
                                          <p:spTgt spid="5"/>
                                        </p:tgtEl>
                                        <p:attrNameLst>
                                          <p:attrName>r</p:attrName>
                                        </p:attrNameLst>
                                      </p:cBhvr>
                                    </p:animRot>
                                    <p:animRot by="240000">
                                      <p:cBhvr>
                                        <p:cTn id="38" dur="200" fill="hold">
                                          <p:stCondLst>
                                            <p:cond delay="400"/>
                                          </p:stCondLst>
                                        </p:cTn>
                                        <p:tgtEl>
                                          <p:spTgt spid="5"/>
                                        </p:tgtEl>
                                        <p:attrNameLst>
                                          <p:attrName>r</p:attrName>
                                        </p:attrNameLst>
                                      </p:cBhvr>
                                    </p:animRot>
                                    <p:animRot by="-240000">
                                      <p:cBhvr>
                                        <p:cTn id="39" dur="200" fill="hold">
                                          <p:stCondLst>
                                            <p:cond delay="600"/>
                                          </p:stCondLst>
                                        </p:cTn>
                                        <p:tgtEl>
                                          <p:spTgt spid="5"/>
                                        </p:tgtEl>
                                        <p:attrNameLst>
                                          <p:attrName>r</p:attrName>
                                        </p:attrNameLst>
                                      </p:cBhvr>
                                    </p:animRot>
                                    <p:animRot by="120000">
                                      <p:cBhvr>
                                        <p:cTn id="40" dur="200" fill="hold">
                                          <p:stCondLst>
                                            <p:cond delay="800"/>
                                          </p:stCondLst>
                                        </p:cTn>
                                        <p:tgtEl>
                                          <p:spTgt spid="5"/>
                                        </p:tgtEl>
                                        <p:attrNameLst>
                                          <p:attrName>r</p:attrName>
                                        </p:attrNameLst>
                                      </p:cBhvr>
                                    </p:animRot>
                                  </p:childTnLst>
                                </p:cTn>
                              </p:par>
                              <p:par>
                                <p:cTn id="41" presetID="32" presetClass="emph" presetSubtype="0" fill="hold" nodeType="withEffect">
                                  <p:stCondLst>
                                    <p:cond delay="0"/>
                                  </p:stCondLst>
                                  <p:childTnLst>
                                    <p:animRot by="120000">
                                      <p:cBhvr>
                                        <p:cTn id="42" dur="100" fill="hold">
                                          <p:stCondLst>
                                            <p:cond delay="0"/>
                                          </p:stCondLst>
                                        </p:cTn>
                                        <p:tgtEl>
                                          <p:spTgt spid="7"/>
                                        </p:tgtEl>
                                        <p:attrNameLst>
                                          <p:attrName>r</p:attrName>
                                        </p:attrNameLst>
                                      </p:cBhvr>
                                    </p:animRot>
                                    <p:animRot by="-240000">
                                      <p:cBhvr>
                                        <p:cTn id="43" dur="200" fill="hold">
                                          <p:stCondLst>
                                            <p:cond delay="200"/>
                                          </p:stCondLst>
                                        </p:cTn>
                                        <p:tgtEl>
                                          <p:spTgt spid="7"/>
                                        </p:tgtEl>
                                        <p:attrNameLst>
                                          <p:attrName>r</p:attrName>
                                        </p:attrNameLst>
                                      </p:cBhvr>
                                    </p:animRot>
                                    <p:animRot by="240000">
                                      <p:cBhvr>
                                        <p:cTn id="44" dur="200" fill="hold">
                                          <p:stCondLst>
                                            <p:cond delay="400"/>
                                          </p:stCondLst>
                                        </p:cTn>
                                        <p:tgtEl>
                                          <p:spTgt spid="7"/>
                                        </p:tgtEl>
                                        <p:attrNameLst>
                                          <p:attrName>r</p:attrName>
                                        </p:attrNameLst>
                                      </p:cBhvr>
                                    </p:animRot>
                                    <p:animRot by="-240000">
                                      <p:cBhvr>
                                        <p:cTn id="45" dur="200" fill="hold">
                                          <p:stCondLst>
                                            <p:cond delay="600"/>
                                          </p:stCondLst>
                                        </p:cTn>
                                        <p:tgtEl>
                                          <p:spTgt spid="7"/>
                                        </p:tgtEl>
                                        <p:attrNameLst>
                                          <p:attrName>r</p:attrName>
                                        </p:attrNameLst>
                                      </p:cBhvr>
                                    </p:animRot>
                                    <p:animRot by="120000">
                                      <p:cBhvr>
                                        <p:cTn id="46" dur="200" fill="hold">
                                          <p:stCondLst>
                                            <p:cond delay="800"/>
                                          </p:stCondLst>
                                        </p:cTn>
                                        <p:tgtEl>
                                          <p:spTgt spid="7"/>
                                        </p:tgtEl>
                                        <p:attrNameLst>
                                          <p:attrName>r</p:attrName>
                                        </p:attrNameLst>
                                      </p:cBhvr>
                                    </p:animRot>
                                  </p:childTnLst>
                                </p:cTn>
                              </p:par>
                            </p:childTnLst>
                          </p:cTn>
                        </p:par>
                        <p:par>
                          <p:cTn id="47" fill="hold">
                            <p:stCondLst>
                              <p:cond delay="3700"/>
                            </p:stCondLst>
                            <p:childTnLst>
                              <p:par>
                                <p:cTn id="48" presetID="1" presetClass="entr" presetSubtype="0" fill="hold" nodeType="afterEffect">
                                  <p:stCondLst>
                                    <p:cond delay="0"/>
                                  </p:stCondLst>
                                  <p:childTnLst>
                                    <p:set>
                                      <p:cBhvr>
                                        <p:cTn id="49" dur="1" fill="hold">
                                          <p:stCondLst>
                                            <p:cond delay="0"/>
                                          </p:stCondLst>
                                        </p:cTn>
                                        <p:tgtEl>
                                          <p:spTgt spid="51"/>
                                        </p:tgtEl>
                                        <p:attrNameLst>
                                          <p:attrName>style.visibility</p:attrName>
                                        </p:attrNameLst>
                                      </p:cBhvr>
                                      <p:to>
                                        <p:strVal val="visible"/>
                                      </p:to>
                                    </p:set>
                                  </p:childTnLst>
                                </p:cTn>
                              </p:par>
                              <p:par>
                                <p:cTn id="50" presetID="6" presetClass="emph" presetSubtype="0" fill="hold" nodeType="withEffect">
                                  <p:stCondLst>
                                    <p:cond delay="0"/>
                                  </p:stCondLst>
                                  <p:childTnLst>
                                    <p:animScale>
                                      <p:cBhvr>
                                        <p:cTn id="51" dur="1000" fill="hold"/>
                                        <p:tgtEl>
                                          <p:spTgt spid="51"/>
                                        </p:tgtEl>
                                      </p:cBhvr>
                                      <p:by x="150000" y="150000"/>
                                    </p:animScale>
                                  </p:childTnLst>
                                </p:cTn>
                              </p:par>
                              <p:par>
                                <p:cTn id="52" presetID="10" presetClass="exit" presetSubtype="0" fill="hold" nodeType="withEffect">
                                  <p:stCondLst>
                                    <p:cond delay="0"/>
                                  </p:stCondLst>
                                  <p:childTnLst>
                                    <p:animEffect transition="out" filter="fade">
                                      <p:cBhvr>
                                        <p:cTn id="53" dur="1000"/>
                                        <p:tgtEl>
                                          <p:spTgt spid="51"/>
                                        </p:tgtEl>
                                      </p:cBhvr>
                                    </p:animEffect>
                                    <p:set>
                                      <p:cBhvr>
                                        <p:cTn id="54" dur="1" fill="hold">
                                          <p:stCondLst>
                                            <p:cond delay="999"/>
                                          </p:stCondLst>
                                        </p:cTn>
                                        <p:tgtEl>
                                          <p:spTgt spid="51"/>
                                        </p:tgtEl>
                                        <p:attrNameLst>
                                          <p:attrName>style.visibility</p:attrName>
                                        </p:attrNameLst>
                                      </p:cBhvr>
                                      <p:to>
                                        <p:strVal val="hidden"/>
                                      </p:to>
                                    </p:set>
                                  </p:childTnLst>
                                </p:cTn>
                              </p:par>
                              <p:par>
                                <p:cTn id="55" presetID="1" presetClass="entr" presetSubtype="0" fill="hold" nodeType="withEffect">
                                  <p:stCondLst>
                                    <p:cond delay="300"/>
                                  </p:stCondLst>
                                  <p:childTnLst>
                                    <p:set>
                                      <p:cBhvr>
                                        <p:cTn id="56" dur="1" fill="hold">
                                          <p:stCondLst>
                                            <p:cond delay="0"/>
                                          </p:stCondLst>
                                        </p:cTn>
                                        <p:tgtEl>
                                          <p:spTgt spid="50"/>
                                        </p:tgtEl>
                                        <p:attrNameLst>
                                          <p:attrName>style.visibility</p:attrName>
                                        </p:attrNameLst>
                                      </p:cBhvr>
                                      <p:to>
                                        <p:strVal val="visible"/>
                                      </p:to>
                                    </p:set>
                                  </p:childTnLst>
                                </p:cTn>
                              </p:par>
                              <p:par>
                                <p:cTn id="57" presetID="6" presetClass="emph" presetSubtype="0" fill="hold" nodeType="withEffect">
                                  <p:stCondLst>
                                    <p:cond delay="300"/>
                                  </p:stCondLst>
                                  <p:childTnLst>
                                    <p:animScale>
                                      <p:cBhvr>
                                        <p:cTn id="58" dur="1000" fill="hold"/>
                                        <p:tgtEl>
                                          <p:spTgt spid="50"/>
                                        </p:tgtEl>
                                      </p:cBhvr>
                                      <p:by x="150000" y="150000"/>
                                    </p:animScale>
                                  </p:childTnLst>
                                </p:cTn>
                              </p:par>
                              <p:par>
                                <p:cTn id="59" presetID="10" presetClass="exit" presetSubtype="0" fill="hold" nodeType="withEffect">
                                  <p:stCondLst>
                                    <p:cond delay="300"/>
                                  </p:stCondLst>
                                  <p:childTnLst>
                                    <p:animEffect transition="out" filter="fade">
                                      <p:cBhvr>
                                        <p:cTn id="60" dur="1000"/>
                                        <p:tgtEl>
                                          <p:spTgt spid="50"/>
                                        </p:tgtEl>
                                      </p:cBhvr>
                                    </p:animEffect>
                                    <p:set>
                                      <p:cBhvr>
                                        <p:cTn id="61" dur="1" fill="hold">
                                          <p:stCondLst>
                                            <p:cond delay="999"/>
                                          </p:stCondLst>
                                        </p:cTn>
                                        <p:tgtEl>
                                          <p:spTgt spid="50"/>
                                        </p:tgtEl>
                                        <p:attrNameLst>
                                          <p:attrName>style.visibility</p:attrName>
                                        </p:attrNameLst>
                                      </p:cBhvr>
                                      <p:to>
                                        <p:strVal val="hidden"/>
                                      </p:to>
                                    </p:set>
                                  </p:childTnLst>
                                </p:cTn>
                              </p:par>
                              <p:par>
                                <p:cTn id="62" presetID="1" presetClass="entr" presetSubtype="0" fill="hold" nodeType="withEffect">
                                  <p:stCondLst>
                                    <p:cond delay="600"/>
                                  </p:stCondLst>
                                  <p:childTnLst>
                                    <p:set>
                                      <p:cBhvr>
                                        <p:cTn id="63" dur="1" fill="hold">
                                          <p:stCondLst>
                                            <p:cond delay="0"/>
                                          </p:stCondLst>
                                        </p:cTn>
                                        <p:tgtEl>
                                          <p:spTgt spid="52"/>
                                        </p:tgtEl>
                                        <p:attrNameLst>
                                          <p:attrName>style.visibility</p:attrName>
                                        </p:attrNameLst>
                                      </p:cBhvr>
                                      <p:to>
                                        <p:strVal val="visible"/>
                                      </p:to>
                                    </p:set>
                                  </p:childTnLst>
                                </p:cTn>
                              </p:par>
                              <p:par>
                                <p:cTn id="64" presetID="6" presetClass="emph" presetSubtype="0" fill="hold" nodeType="withEffect">
                                  <p:stCondLst>
                                    <p:cond delay="600"/>
                                  </p:stCondLst>
                                  <p:childTnLst>
                                    <p:animScale>
                                      <p:cBhvr>
                                        <p:cTn id="65" dur="1000" fill="hold"/>
                                        <p:tgtEl>
                                          <p:spTgt spid="52"/>
                                        </p:tgtEl>
                                      </p:cBhvr>
                                      <p:by x="150000" y="150000"/>
                                    </p:animScale>
                                  </p:childTnLst>
                                </p:cTn>
                              </p:par>
                              <p:par>
                                <p:cTn id="66" presetID="10" presetClass="exit" presetSubtype="0" fill="hold" nodeType="withEffect">
                                  <p:stCondLst>
                                    <p:cond delay="600"/>
                                  </p:stCondLst>
                                  <p:childTnLst>
                                    <p:animEffect transition="out" filter="fade">
                                      <p:cBhvr>
                                        <p:cTn id="67" dur="1000"/>
                                        <p:tgtEl>
                                          <p:spTgt spid="52"/>
                                        </p:tgtEl>
                                      </p:cBhvr>
                                    </p:animEffect>
                                    <p:set>
                                      <p:cBhvr>
                                        <p:cTn id="68" dur="1" fill="hold">
                                          <p:stCondLst>
                                            <p:cond delay="999"/>
                                          </p:stCondLst>
                                        </p:cTn>
                                        <p:tgtEl>
                                          <p:spTgt spid="52"/>
                                        </p:tgtEl>
                                        <p:attrNameLst>
                                          <p:attrName>style.visibility</p:attrName>
                                        </p:attrNameLst>
                                      </p:cBhvr>
                                      <p:to>
                                        <p:strVal val="hidden"/>
                                      </p:to>
                                    </p:set>
                                  </p:childTnLst>
                                </p:cTn>
                              </p:par>
                              <p:par>
                                <p:cTn id="69" presetID="1" presetClass="entr" presetSubtype="0" fill="hold" nodeType="withEffect">
                                  <p:stCondLst>
                                    <p:cond delay="900"/>
                                  </p:stCondLst>
                                  <p:childTnLst>
                                    <p:set>
                                      <p:cBhvr>
                                        <p:cTn id="70" dur="1" fill="hold">
                                          <p:stCondLst>
                                            <p:cond delay="0"/>
                                          </p:stCondLst>
                                        </p:cTn>
                                        <p:tgtEl>
                                          <p:spTgt spid="11"/>
                                        </p:tgtEl>
                                        <p:attrNameLst>
                                          <p:attrName>style.visibility</p:attrName>
                                        </p:attrNameLst>
                                      </p:cBhvr>
                                      <p:to>
                                        <p:strVal val="visible"/>
                                      </p:to>
                                    </p:set>
                                  </p:childTnLst>
                                </p:cTn>
                              </p:par>
                              <p:par>
                                <p:cTn id="71" presetID="6" presetClass="emph" presetSubtype="0" fill="hold" nodeType="withEffect">
                                  <p:stCondLst>
                                    <p:cond delay="900"/>
                                  </p:stCondLst>
                                  <p:childTnLst>
                                    <p:animScale>
                                      <p:cBhvr>
                                        <p:cTn id="72" dur="2000" fill="hold"/>
                                        <p:tgtEl>
                                          <p:spTgt spid="11"/>
                                        </p:tgtEl>
                                      </p:cBhvr>
                                      <p:by x="400000" y="400000"/>
                                    </p:animScale>
                                  </p:childTnLst>
                                </p:cTn>
                              </p:par>
                              <p:par>
                                <p:cTn id="73" presetID="6" presetClass="emph" presetSubtype="0" autoRev="1" fill="hold" nodeType="withEffect">
                                  <p:stCondLst>
                                    <p:cond delay="900"/>
                                  </p:stCondLst>
                                  <p:childTnLst>
                                    <p:animScale>
                                      <p:cBhvr>
                                        <p:cTn id="74" dur="3000" fill="hold"/>
                                        <p:tgtEl>
                                          <p:spTgt spid="11"/>
                                        </p:tgtEl>
                                      </p:cBhvr>
                                      <p:by x="400000" y="400000"/>
                                    </p:animScale>
                                  </p:childTnLst>
                                </p:cTn>
                              </p:par>
                              <p:par>
                                <p:cTn id="75" presetID="10" presetClass="exit" presetSubtype="0" fill="hold" nodeType="withEffect">
                                  <p:stCondLst>
                                    <p:cond delay="900"/>
                                  </p:stCondLst>
                                  <p:childTnLst>
                                    <p:animEffect transition="out" filter="fade">
                                      <p:cBhvr>
                                        <p:cTn id="76" dur="4600"/>
                                        <p:tgtEl>
                                          <p:spTgt spid="11"/>
                                        </p:tgtEl>
                                      </p:cBhvr>
                                    </p:animEffect>
                                    <p:set>
                                      <p:cBhvr>
                                        <p:cTn id="77" dur="1" fill="hold">
                                          <p:stCondLst>
                                            <p:cond delay="45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_图片 3">
            <a:extLst>
              <a:ext uri="{FF2B5EF4-FFF2-40B4-BE49-F238E27FC236}">
                <a16:creationId xmlns:a16="http://schemas.microsoft.com/office/drawing/2014/main" xmlns="" id="{6EC4D2FF-AB25-4BA0-B486-6B65828F41F6}"/>
              </a:ext>
            </a:extLst>
          </p:cNvPr>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21597"/>
          <a:stretch/>
        </p:blipFill>
        <p:spPr>
          <a:xfrm>
            <a:off x="-36512" y="1129070"/>
            <a:ext cx="9144000" cy="4014429"/>
          </a:xfrm>
          <a:prstGeom prst="rect">
            <a:avLst/>
          </a:prstGeom>
        </p:spPr>
      </p:pic>
      <p:pic>
        <p:nvPicPr>
          <p:cNvPr id="6" name="图片 18">
            <a:extLst>
              <a:ext uri="{FF2B5EF4-FFF2-40B4-BE49-F238E27FC236}">
                <a16:creationId xmlns:a16="http://schemas.microsoft.com/office/drawing/2014/main" xmlns="" id="{82243C1D-F690-4F12-B8AB-060554E3A1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034392">
            <a:off x="5699367" y="-683295"/>
            <a:ext cx="3399638" cy="2121070"/>
          </a:xfrm>
          <a:prstGeom prst="rect">
            <a:avLst/>
          </a:prstGeom>
        </p:spPr>
      </p:pic>
      <p:pic>
        <p:nvPicPr>
          <p:cNvPr id="12" name="图片 1">
            <a:extLst>
              <a:ext uri="{FF2B5EF4-FFF2-40B4-BE49-F238E27FC236}">
                <a16:creationId xmlns:a16="http://schemas.microsoft.com/office/drawing/2014/main" xmlns="" id="{08BA7F9F-CD1E-4155-A33A-87458D7BD2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sp>
        <p:nvSpPr>
          <p:cNvPr id="13" name="Rectangle 12">
            <a:extLst>
              <a:ext uri="{FF2B5EF4-FFF2-40B4-BE49-F238E27FC236}">
                <a16:creationId xmlns:a16="http://schemas.microsoft.com/office/drawing/2014/main" xmlns="" id="{21360E5B-8369-499F-A2BE-A03B148B40EE}"/>
              </a:ext>
            </a:extLst>
          </p:cNvPr>
          <p:cNvSpPr/>
          <p:nvPr/>
        </p:nvSpPr>
        <p:spPr>
          <a:xfrm>
            <a:off x="1336431" y="327386"/>
            <a:ext cx="6379007" cy="1164244"/>
          </a:xfrm>
          <a:prstGeom prst="rect">
            <a:avLst/>
          </a:prstGeom>
          <a:noFill/>
        </p:spPr>
        <p:txBody>
          <a:bodyPr wrap="none" lIns="68580" tIns="34290" rIns="68580" bIns="34290" numCol="1">
            <a:prstTxWarp prst="textTriangle">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defTabSz="685800">
              <a:defRPr/>
            </a:pPr>
            <a:r>
              <a:rPr lang="vi-VN" sz="4050" b="1" cap="all">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rPr>
              <a:t>II. THỰC HÀNH NÓI VÀ NGHE</a:t>
            </a:r>
            <a:endParaRPr lang="en-US" sz="405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sym typeface="Arial"/>
            </a:endParaRPr>
          </a:p>
        </p:txBody>
      </p:sp>
      <p:grpSp>
        <p:nvGrpSpPr>
          <p:cNvPr id="18" name="Group 17">
            <a:extLst>
              <a:ext uri="{FF2B5EF4-FFF2-40B4-BE49-F238E27FC236}">
                <a16:creationId xmlns:a16="http://schemas.microsoft.com/office/drawing/2014/main" xmlns="" id="{C3FF5343-4F81-400A-B5CA-E4A10312FD29}"/>
              </a:ext>
            </a:extLst>
          </p:cNvPr>
          <p:cNvGrpSpPr/>
          <p:nvPr/>
        </p:nvGrpSpPr>
        <p:grpSpPr>
          <a:xfrm>
            <a:off x="3635896" y="2077326"/>
            <a:ext cx="4536504" cy="2639438"/>
            <a:chOff x="3419872" y="1137829"/>
            <a:chExt cx="4983368" cy="3578935"/>
          </a:xfrm>
        </p:grpSpPr>
        <p:pic>
          <p:nvPicPr>
            <p:cNvPr id="19" name="Picture 1">
              <a:extLst>
                <a:ext uri="{FF2B5EF4-FFF2-40B4-BE49-F238E27FC236}">
                  <a16:creationId xmlns:a16="http://schemas.microsoft.com/office/drawing/2014/main" xmlns="" id="{293EA359-1648-4EC4-A12F-76D1E52A49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1137829"/>
              <a:ext cx="4983368" cy="357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xmlns="" id="{B4F0F158-997D-48D6-8213-8CD539BF6F40}"/>
                </a:ext>
              </a:extLst>
            </p:cNvPr>
            <p:cNvSpPr/>
            <p:nvPr/>
          </p:nvSpPr>
          <p:spPr>
            <a:xfrm>
              <a:off x="3803208" y="2588928"/>
              <a:ext cx="4394350" cy="2003177"/>
            </a:xfrm>
            <a:prstGeom prst="rect">
              <a:avLst/>
            </a:prstGeom>
          </p:spPr>
          <p:txBody>
            <a:bodyPr wrap="square">
              <a:spAutoFit/>
            </a:bodyPr>
            <a:lstStyle/>
            <a:p>
              <a:r>
                <a:rPr lang="vi-VN">
                  <a:latin typeface="+mj-lt"/>
                </a:rPr>
                <a:t>Với HS đóng vai trò người nghe, ghi lại:</a:t>
              </a:r>
            </a:p>
            <a:p>
              <a:r>
                <a:rPr lang="vi-VN">
                  <a:latin typeface="+mj-lt"/>
                </a:rPr>
                <a:t>+ 3 ưu điểm về bài nói của bạn</a:t>
              </a:r>
              <a:endParaRPr lang="en-US">
                <a:latin typeface="+mj-lt"/>
              </a:endParaRPr>
            </a:p>
            <a:p>
              <a:r>
                <a:rPr lang="vi-VN">
                  <a:latin typeface="+mj-lt"/>
                </a:rPr>
                <a:t>+ 2 hạn chế</a:t>
              </a:r>
              <a:endParaRPr lang="en-US">
                <a:latin typeface="+mj-lt"/>
              </a:endParaRPr>
            </a:p>
            <a:p>
              <a:r>
                <a:rPr lang="vi-VN">
                  <a:latin typeface="+mj-lt"/>
                </a:rPr>
                <a:t>+ 1 đề xuất thay đổi, điều chỉnh bài nói</a:t>
              </a:r>
              <a:endParaRPr lang="en-US">
                <a:latin typeface="+mj-lt"/>
              </a:endParaRPr>
            </a:p>
          </p:txBody>
        </p:sp>
        <p:sp>
          <p:nvSpPr>
            <p:cNvPr id="21" name="TextBox 20">
              <a:extLst>
                <a:ext uri="{FF2B5EF4-FFF2-40B4-BE49-F238E27FC236}">
                  <a16:creationId xmlns:a16="http://schemas.microsoft.com/office/drawing/2014/main" xmlns="" id="{E17A3374-F753-4395-9F4C-4BDB3D2D9E65}"/>
                </a:ext>
              </a:extLst>
            </p:cNvPr>
            <p:cNvSpPr txBox="1"/>
            <p:nvPr/>
          </p:nvSpPr>
          <p:spPr>
            <a:xfrm>
              <a:off x="4044301" y="2052241"/>
              <a:ext cx="3501503" cy="497014"/>
            </a:xfrm>
            <a:prstGeom prst="rect">
              <a:avLst/>
            </a:prstGeom>
            <a:noFill/>
          </p:spPr>
          <p:txBody>
            <a:bodyPr wrap="square">
              <a:spAutoFit/>
            </a:bodyPr>
            <a:lstStyle/>
            <a:p>
              <a:pPr algn="ctr"/>
              <a:r>
                <a:rPr lang="vi-VN" altLang="zh-CN" sz="2000" b="1">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Kĩ thuật 3-2-1:</a:t>
              </a:r>
              <a:endParaRPr lang="zh-CN" altLang="en-US" sz="2000" b="1" dirty="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grpSp>
      <p:pic>
        <p:nvPicPr>
          <p:cNvPr id="11" name="Picture 10">
            <a:extLst>
              <a:ext uri="{FF2B5EF4-FFF2-40B4-BE49-F238E27FC236}">
                <a16:creationId xmlns:a16="http://schemas.microsoft.com/office/drawing/2014/main" xmlns="" id="{FCED55A8-0987-425B-9D1E-F0642AC297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296" y="3435846"/>
            <a:ext cx="2766581" cy="1678939"/>
          </a:xfrm>
          <a:prstGeom prst="rect">
            <a:avLst/>
          </a:prstGeom>
        </p:spPr>
      </p:pic>
    </p:spTree>
    <p:extLst>
      <p:ext uri="{BB962C8B-B14F-4D97-AF65-F5344CB8AC3E}">
        <p14:creationId xmlns:p14="http://schemas.microsoft.com/office/powerpoint/2010/main" val="3425583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52F1370-ACE4-4B7D-9B41-8AFC635E51CB}"/>
              </a:ext>
            </a:extLst>
          </p:cNvPr>
          <p:cNvPicPr>
            <a:picLocks noChangeAspect="1"/>
          </p:cNvPicPr>
          <p:nvPr/>
        </p:nvPicPr>
        <p:blipFill>
          <a:blip r:embed="rId2"/>
          <a:stretch>
            <a:fillRect/>
          </a:stretch>
        </p:blipFill>
        <p:spPr>
          <a:xfrm>
            <a:off x="0" y="0"/>
            <a:ext cx="9138382" cy="5143500"/>
          </a:xfrm>
          <a:prstGeom prst="rect">
            <a:avLst/>
          </a:prstGeom>
        </p:spPr>
      </p:pic>
      <p:sp>
        <p:nvSpPr>
          <p:cNvPr id="4" name="TextBox 3">
            <a:extLst>
              <a:ext uri="{FF2B5EF4-FFF2-40B4-BE49-F238E27FC236}">
                <a16:creationId xmlns:a16="http://schemas.microsoft.com/office/drawing/2014/main" xmlns="" id="{AFB4A11D-78D0-41BE-988A-F79F5B8163C5}"/>
              </a:ext>
            </a:extLst>
          </p:cNvPr>
          <p:cNvSpPr txBox="1"/>
          <p:nvPr/>
        </p:nvSpPr>
        <p:spPr>
          <a:xfrm>
            <a:off x="2843808" y="411510"/>
            <a:ext cx="4455792" cy="369332"/>
          </a:xfrm>
          <a:prstGeom prst="rect">
            <a:avLst/>
          </a:prstGeom>
          <a:noFill/>
        </p:spPr>
        <p:txBody>
          <a:bodyPr wrap="square">
            <a:spAutoFit/>
          </a:bodyPr>
          <a:lstStyle/>
          <a:p>
            <a:r>
              <a:rPr lang="en-US" b="1">
                <a:solidFill>
                  <a:srgbClr val="FF0000"/>
                </a:solidFill>
                <a:latin typeface="Times New Roman" pitchFamily="18" charset="0"/>
                <a:cs typeface="Times New Roman" pitchFamily="18" charset="0"/>
              </a:rPr>
              <a:t>BẢNG KIỂM KĨ NĂNG</a:t>
            </a:r>
            <a:r>
              <a:rPr lang="vi-VN" b="1">
                <a:solidFill>
                  <a:srgbClr val="FF0000"/>
                </a:solidFill>
                <a:latin typeface="Times New Roman" pitchFamily="18" charset="0"/>
                <a:cs typeface="Times New Roman" pitchFamily="18" charset="0"/>
              </a:rPr>
              <a:t> NGHE</a:t>
            </a:r>
            <a:endParaRPr lang="en-US" sz="1600"/>
          </a:p>
        </p:txBody>
      </p:sp>
      <p:graphicFrame>
        <p:nvGraphicFramePr>
          <p:cNvPr id="9" name="Table 9">
            <a:extLst>
              <a:ext uri="{FF2B5EF4-FFF2-40B4-BE49-F238E27FC236}">
                <a16:creationId xmlns:a16="http://schemas.microsoft.com/office/drawing/2014/main" xmlns="" id="{239A68DD-671C-48BD-A3DE-57791B5834E7}"/>
              </a:ext>
            </a:extLst>
          </p:cNvPr>
          <p:cNvGraphicFramePr>
            <a:graphicFrameLocks noGrp="1"/>
          </p:cNvGraphicFramePr>
          <p:nvPr>
            <p:extLst>
              <p:ext uri="{D42A27DB-BD31-4B8C-83A1-F6EECF244321}">
                <p14:modId xmlns:p14="http://schemas.microsoft.com/office/powerpoint/2010/main" val="2699306610"/>
              </p:ext>
            </p:extLst>
          </p:nvPr>
        </p:nvGraphicFramePr>
        <p:xfrm>
          <a:off x="1043608" y="1347614"/>
          <a:ext cx="6912768" cy="2551176"/>
        </p:xfrm>
        <a:graphic>
          <a:graphicData uri="http://schemas.openxmlformats.org/drawingml/2006/table">
            <a:tbl>
              <a:tblPr firstRow="1" bandRow="1">
                <a:tableStyleId>{616DA210-FB5B-4158-B5E0-FEB733F419BA}</a:tableStyleId>
              </a:tblPr>
              <a:tblGrid>
                <a:gridCol w="5567585">
                  <a:extLst>
                    <a:ext uri="{9D8B030D-6E8A-4147-A177-3AD203B41FA5}">
                      <a16:colId xmlns:a16="http://schemas.microsoft.com/office/drawing/2014/main" xmlns="" val="80176983"/>
                    </a:ext>
                  </a:extLst>
                </a:gridCol>
                <a:gridCol w="1345183">
                  <a:extLst>
                    <a:ext uri="{9D8B030D-6E8A-4147-A177-3AD203B41FA5}">
                      <a16:colId xmlns:a16="http://schemas.microsoft.com/office/drawing/2014/main" xmlns="" val="3170993498"/>
                    </a:ext>
                  </a:extLst>
                </a:gridCol>
              </a:tblGrid>
              <a:tr h="326558">
                <a:tc>
                  <a:txBody>
                    <a:bodyPr/>
                    <a:lstStyle/>
                    <a:p>
                      <a:pPr algn="ctr"/>
                      <a:r>
                        <a:rPr lang="vi-VN">
                          <a:latin typeface="+mj-lt"/>
                        </a:rPr>
                        <a:t>Nội dung kiểm tra</a:t>
                      </a:r>
                      <a:endParaRPr lang="en-US">
                        <a:latin typeface="+mj-lt"/>
                      </a:endParaRPr>
                    </a:p>
                    <a:p>
                      <a:pPr algn="ctr"/>
                      <a:endParaRPr lang="en-US">
                        <a:latin typeface="+mj-lt"/>
                      </a:endParaRPr>
                    </a:p>
                  </a:txBody>
                  <a:tcPr>
                    <a:solidFill>
                      <a:schemeClr val="accent3">
                        <a:lumMod val="20000"/>
                        <a:lumOff val="80000"/>
                      </a:schemeClr>
                    </a:solidFill>
                  </a:tcPr>
                </a:tc>
                <a:tc>
                  <a:txBody>
                    <a:bodyPr/>
                    <a:lstStyle/>
                    <a:p>
                      <a:pPr algn="ctr"/>
                      <a:r>
                        <a:rPr lang="vi-VN">
                          <a:latin typeface="+mj-lt"/>
                        </a:rPr>
                        <a:t>Đ/ C.Đ</a:t>
                      </a:r>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xmlns="" val="3189494078"/>
                  </a:ext>
                </a:extLst>
              </a:tr>
              <a:tr h="398566">
                <a:tc>
                  <a:txBody>
                    <a:bodyPr/>
                    <a:lstStyle/>
                    <a:p>
                      <a:r>
                        <a:rPr lang="en-US"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Nắm và hiểu được nội dung chính của </a:t>
                      </a:r>
                      <a:r>
                        <a:rPr lang="vi-VN"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quy tắc/ luật lệ</a:t>
                      </a:r>
                      <a:endParaRPr lang="en-US"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endParaRPr>
                    </a:p>
                    <a:p>
                      <a:endParaRPr lang="en-US">
                        <a:latin typeface="Times New Roman" panose="02020603050405020304" pitchFamily="18" charset="0"/>
                        <a:ea typeface="Tahoma" panose="020B0604030504040204" pitchFamily="34" charset="0"/>
                        <a:cs typeface="Times New Roman" panose="02020603050405020304" pitchFamily="18" charset="0"/>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xmlns="" val="2996767291"/>
                  </a:ext>
                </a:extLst>
              </a:tr>
              <a:tr h="398566">
                <a:tc>
                  <a:txBody>
                    <a:bodyPr/>
                    <a:lstStyle/>
                    <a:p>
                      <a:r>
                        <a:rPr lang="en-US"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Đưa ra được những nhận xét được về ưu điểm, yếu tố sáng tạo trong lời </a:t>
                      </a:r>
                      <a:r>
                        <a:rPr lang="vi-VN"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nói </a:t>
                      </a:r>
                      <a:r>
                        <a:rPr lang="en-US" sz="1800" kern="1200">
                          <a:solidFill>
                            <a:schemeClr val="tx1"/>
                          </a:solidFill>
                          <a:effectLst/>
                          <a:latin typeface="Times New Roman" panose="02020603050405020304" pitchFamily="18" charset="0"/>
                          <a:ea typeface="Tahoma" panose="020B0604030504040204" pitchFamily="34" charset="0"/>
                          <a:cs typeface="Times New Roman" panose="02020603050405020304" pitchFamily="18" charset="0"/>
                        </a:rPr>
                        <a:t>của bạn hay điểm hạn chế của bạn.</a:t>
                      </a:r>
                      <a:endParaRPr lang="en-US">
                        <a:latin typeface="Times New Roman" panose="02020603050405020304" pitchFamily="18" charset="0"/>
                        <a:ea typeface="Tahoma" panose="020B0604030504040204" pitchFamily="34" charset="0"/>
                        <a:cs typeface="Times New Roman" panose="02020603050405020304" pitchFamily="18" charset="0"/>
                      </a:endParaRPr>
                    </a:p>
                  </a:txBody>
                  <a:tcPr>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xmlns="" val="1390114908"/>
                  </a:ext>
                </a:extLst>
              </a:tr>
              <a:tr h="398566">
                <a:tc>
                  <a:txBody>
                    <a:bodyPr/>
                    <a:lstStyle/>
                    <a:p>
                      <a:pPr>
                        <a:lnSpc>
                          <a:spcPct val="115000"/>
                        </a:lnSpc>
                      </a:pPr>
                      <a:r>
                        <a:rPr lang="en-US" sz="1800">
                          <a:solidFill>
                            <a:srgbClr val="0D0D0D"/>
                          </a:solidFill>
                          <a:effectLst/>
                          <a:latin typeface="Times New Roman" panose="02020603050405020304" pitchFamily="18" charset="0"/>
                          <a:ea typeface="Times New Roman" panose="02020603050405020304" pitchFamily="18" charset="0"/>
                        </a:rPr>
                        <a:t>Thái độ chú ý tôn trọng, nghiêm túc, động viên khi nghe bạn </a:t>
                      </a:r>
                      <a:r>
                        <a:rPr lang="vi-VN" sz="1800">
                          <a:solidFill>
                            <a:srgbClr val="0D0D0D"/>
                          </a:solidFill>
                          <a:effectLst/>
                          <a:latin typeface="Times New Roman" panose="02020603050405020304" pitchFamily="18" charset="0"/>
                          <a:ea typeface="Times New Roman" panose="02020603050405020304" pitchFamily="18" charset="0"/>
                        </a:rPr>
                        <a:t>nói</a:t>
                      </a:r>
                      <a:endParaRPr lang="en-US" sz="1800">
                        <a:effectLst/>
                        <a:latin typeface="Times New Roman" panose="02020603050405020304" pitchFamily="18" charset="0"/>
                        <a:ea typeface="Times New Roman" panose="02020603050405020304" pitchFamily="18" charset="0"/>
                      </a:endParaRPr>
                    </a:p>
                  </a:txBody>
                  <a:tcPr marL="68580" marR="68580" marT="0" marB="0">
                    <a:solidFill>
                      <a:schemeClr val="accent3">
                        <a:lumMod val="20000"/>
                        <a:lumOff val="80000"/>
                      </a:schemeClr>
                    </a:solidFill>
                  </a:tcPr>
                </a:tc>
                <a:tc>
                  <a:txBody>
                    <a:bodyPr/>
                    <a:lstStyle/>
                    <a:p>
                      <a:endParaRPr lang="en-US">
                        <a:latin typeface="+mj-lt"/>
                      </a:endParaRPr>
                    </a:p>
                  </a:txBody>
                  <a:tcPr>
                    <a:solidFill>
                      <a:schemeClr val="accent3">
                        <a:lumMod val="20000"/>
                        <a:lumOff val="80000"/>
                      </a:schemeClr>
                    </a:solidFill>
                  </a:tcPr>
                </a:tc>
                <a:extLst>
                  <a:ext uri="{0D108BD9-81ED-4DB2-BD59-A6C34878D82A}">
                    <a16:rowId xmlns:a16="http://schemas.microsoft.com/office/drawing/2014/main" xmlns="" val="3505488844"/>
                  </a:ext>
                </a:extLst>
              </a:tr>
            </a:tbl>
          </a:graphicData>
        </a:graphic>
      </p:graphicFrame>
      <p:pic>
        <p:nvPicPr>
          <p:cNvPr id="7" name="Picture 6">
            <a:extLst>
              <a:ext uri="{FF2B5EF4-FFF2-40B4-BE49-F238E27FC236}">
                <a16:creationId xmlns:a16="http://schemas.microsoft.com/office/drawing/2014/main" xmlns="" id="{A2294E7D-2567-43B0-B944-34003BB7D9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68579"/>
            <a:ext cx="1844400" cy="1010457"/>
          </a:xfrm>
          <a:prstGeom prst="cloud">
            <a:avLst/>
          </a:prstGeom>
        </p:spPr>
      </p:pic>
      <p:pic>
        <p:nvPicPr>
          <p:cNvPr id="10" name="Picture 9">
            <a:extLst>
              <a:ext uri="{FF2B5EF4-FFF2-40B4-BE49-F238E27FC236}">
                <a16:creationId xmlns:a16="http://schemas.microsoft.com/office/drawing/2014/main" xmlns="" id="{93DA256F-F864-407C-93F9-13069A61F7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3495" y="168579"/>
            <a:ext cx="1598985" cy="1131590"/>
          </a:xfrm>
          <a:prstGeom prst="cloud">
            <a:avLst/>
          </a:prstGeom>
        </p:spPr>
      </p:pic>
      <p:pic>
        <p:nvPicPr>
          <p:cNvPr id="11" name="Picture 10">
            <a:extLst>
              <a:ext uri="{FF2B5EF4-FFF2-40B4-BE49-F238E27FC236}">
                <a16:creationId xmlns:a16="http://schemas.microsoft.com/office/drawing/2014/main" xmlns="" id="{AD7498CC-4867-4C1D-B8CB-3604AE743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1787" y="4057756"/>
            <a:ext cx="2500426" cy="830761"/>
          </a:xfrm>
          <a:prstGeom prst="rect">
            <a:avLst/>
          </a:prstGeom>
        </p:spPr>
      </p:pic>
    </p:spTree>
    <p:extLst>
      <p:ext uri="{BB962C8B-B14F-4D97-AF65-F5344CB8AC3E}">
        <p14:creationId xmlns:p14="http://schemas.microsoft.com/office/powerpoint/2010/main" val="1231947083"/>
      </p:ext>
    </p:extLst>
  </p:cSld>
  <p:clrMapOvr>
    <a:masterClrMapping/>
  </p:clrMapOvr>
  <p:transition spd="slow" advClick="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658C3150-061A-4777-A0C7-C90FC0E9C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 y="-668610"/>
            <a:ext cx="4204960" cy="3101044"/>
          </a:xfrm>
          <a:prstGeom prst="rect">
            <a:avLst/>
          </a:prstGeom>
        </p:spPr>
      </p:pic>
      <p:sp>
        <p:nvSpPr>
          <p:cNvPr id="10" name="文本框 9">
            <a:extLst>
              <a:ext uri="{FF2B5EF4-FFF2-40B4-BE49-F238E27FC236}">
                <a16:creationId xmlns:a16="http://schemas.microsoft.com/office/drawing/2014/main" xmlns="" id="{E58B3AC2-C2BF-46E9-A39F-C3937F970537}"/>
              </a:ext>
            </a:extLst>
          </p:cNvPr>
          <p:cNvSpPr txBox="1"/>
          <p:nvPr/>
        </p:nvSpPr>
        <p:spPr>
          <a:xfrm>
            <a:off x="-1044624" y="881912"/>
            <a:ext cx="6545765" cy="584763"/>
          </a:xfrm>
          <a:prstGeom prst="rect">
            <a:avLst/>
          </a:prstGeom>
          <a:noFill/>
        </p:spPr>
        <p:txBody>
          <a:bodyPr vert="horz" wrap="square" lIns="91428" tIns="45714" rIns="91428" bIns="45714" rtlCol="0">
            <a:spAutoFit/>
          </a:bodyPr>
          <a:lstStyle/>
          <a:p>
            <a:pPr algn="ctr"/>
            <a:r>
              <a:rPr lang="vi-VN" altLang="zh-CN" sz="3200" b="1">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rPr>
              <a:t>VẬN DỤNG</a:t>
            </a:r>
            <a:endParaRPr lang="zh-CN" altLang="en-US" sz="3200" b="1" dirty="0">
              <a:solidFill>
                <a:srgbClr val="FF0000"/>
              </a:solidFill>
              <a:effectLst>
                <a:outerShdw blurRad="38100" dist="38100" dir="2700000" algn="tl">
                  <a:srgbClr val="000000">
                    <a:alpha val="43137"/>
                  </a:srgbClr>
                </a:outerShdw>
              </a:effectLst>
              <a:latin typeface="Times New Roman" pitchFamily="18" charset="0"/>
              <a:ea typeface="苏新诗爨宝子简" panose="03000909000000000000" pitchFamily="65" charset="-122"/>
              <a:cs typeface="Times New Roman" pitchFamily="18" charset="0"/>
            </a:endParaRPr>
          </a:p>
        </p:txBody>
      </p:sp>
      <p:pic>
        <p:nvPicPr>
          <p:cNvPr id="4" name="图片 18">
            <a:extLst>
              <a:ext uri="{FF2B5EF4-FFF2-40B4-BE49-F238E27FC236}">
                <a16:creationId xmlns:a16="http://schemas.microsoft.com/office/drawing/2014/main" xmlns="" id="{C056C51C-C5CD-45F8-B5C9-5DAE03DB96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034392">
            <a:off x="5335877" y="-599065"/>
            <a:ext cx="3847379" cy="2400420"/>
          </a:xfrm>
          <a:prstGeom prst="rect">
            <a:avLst/>
          </a:prstGeom>
        </p:spPr>
      </p:pic>
      <p:pic>
        <p:nvPicPr>
          <p:cNvPr id="6" name="图片 4">
            <a:extLst>
              <a:ext uri="{FF2B5EF4-FFF2-40B4-BE49-F238E27FC236}">
                <a16:creationId xmlns:a16="http://schemas.microsoft.com/office/drawing/2014/main" xmlns="" id="{63BF19B5-67FB-44A3-8071-7FD3DD12596B}"/>
              </a:ext>
            </a:extLst>
          </p:cNvPr>
          <p:cNvPicPr>
            <a:picLocks noChangeAspect="1"/>
          </p:cNvPicPr>
          <p:nvPr/>
        </p:nvPicPr>
        <p:blipFill rotWithShape="1">
          <a:blip r:embed="rId5">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grpSp>
        <p:nvGrpSpPr>
          <p:cNvPr id="2" name="Group 1">
            <a:extLst>
              <a:ext uri="{FF2B5EF4-FFF2-40B4-BE49-F238E27FC236}">
                <a16:creationId xmlns:a16="http://schemas.microsoft.com/office/drawing/2014/main" xmlns="" id="{2C4F1ABC-1704-4E25-8467-2B6E1E90B10E}"/>
              </a:ext>
            </a:extLst>
          </p:cNvPr>
          <p:cNvGrpSpPr/>
          <p:nvPr/>
        </p:nvGrpSpPr>
        <p:grpSpPr>
          <a:xfrm>
            <a:off x="3419872" y="1137829"/>
            <a:ext cx="4983368" cy="3578935"/>
            <a:chOff x="3419872" y="1137829"/>
            <a:chExt cx="4983368" cy="3578935"/>
          </a:xfrm>
        </p:grpSpPr>
        <p:pic>
          <p:nvPicPr>
            <p:cNvPr id="7" name="Picture 1">
              <a:extLst>
                <a:ext uri="{FF2B5EF4-FFF2-40B4-BE49-F238E27FC236}">
                  <a16:creationId xmlns:a16="http://schemas.microsoft.com/office/drawing/2014/main" xmlns="" id="{FBFC12CF-6A45-48EC-8A45-7AB23DBBBE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872" y="1137829"/>
              <a:ext cx="4983368" cy="357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a:extLst>
                <a:ext uri="{FF2B5EF4-FFF2-40B4-BE49-F238E27FC236}">
                  <a16:creationId xmlns:a16="http://schemas.microsoft.com/office/drawing/2014/main" xmlns="" id="{2EDF0C25-9094-477A-8776-9D907092115A}"/>
                </a:ext>
              </a:extLst>
            </p:cNvPr>
            <p:cNvSpPr/>
            <p:nvPr/>
          </p:nvSpPr>
          <p:spPr>
            <a:xfrm>
              <a:off x="3779912" y="1991914"/>
              <a:ext cx="4273630" cy="2249142"/>
            </a:xfrm>
            <a:prstGeom prst="rect">
              <a:avLst/>
            </a:prstGeom>
          </p:spPr>
          <p:txBody>
            <a:bodyPr wrap="square">
              <a:spAutoFit/>
            </a:bodyPr>
            <a:lstStyle/>
            <a:p>
              <a:pPr algn="just">
                <a:lnSpc>
                  <a:spcPct val="150000"/>
                </a:lnSpc>
                <a:spcAft>
                  <a:spcPts val="800"/>
                </a:spcAft>
              </a:pP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 nhận xét, góp ý của cô và các bạn, em hãy quay video bài nói của mình (em có thể chèn nhạc phù hợp, kết hợp hình ảnh…)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8582326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100" fill="hold"/>
                                        <p:tgtEl>
                                          <p:spTgt spid="2"/>
                                        </p:tgtEl>
                                        <p:attrNameLst>
                                          <p:attrName>ppt_w</p:attrName>
                                        </p:attrNameLst>
                                      </p:cBhvr>
                                      <p:tavLst>
                                        <p:tav tm="0">
                                          <p:val>
                                            <p:fltVal val="0"/>
                                          </p:val>
                                        </p:tav>
                                        <p:tav tm="100000">
                                          <p:val>
                                            <p:strVal val="#ppt_w"/>
                                          </p:val>
                                        </p:tav>
                                      </p:tavLst>
                                    </p:anim>
                                    <p:anim calcmode="lin" valueType="num">
                                      <p:cBhvr>
                                        <p:cTn id="8" dur="1100" fill="hold"/>
                                        <p:tgtEl>
                                          <p:spTgt spid="2"/>
                                        </p:tgtEl>
                                        <p:attrNameLst>
                                          <p:attrName>ppt_h</p:attrName>
                                        </p:attrNameLst>
                                      </p:cBhvr>
                                      <p:tavLst>
                                        <p:tav tm="0">
                                          <p:val>
                                            <p:fltVal val="0"/>
                                          </p:val>
                                        </p:tav>
                                        <p:tav tm="100000">
                                          <p:val>
                                            <p:strVal val="#ppt_h"/>
                                          </p:val>
                                        </p:tav>
                                      </p:tavLst>
                                    </p:anim>
                                    <p:animEffect transition="in" filter="fade">
                                      <p:cBhvr>
                                        <p:cTn id="9" dur="1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0" y="0"/>
            <a:ext cx="9144000" cy="5141214"/>
            <a:chOff x="0" y="0"/>
            <a:chExt cx="9144000" cy="5141214"/>
          </a:xfrm>
        </p:grpSpPr>
        <p:pic>
          <p:nvPicPr>
            <p:cNvPr id="27" name="图片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286"/>
              <a:ext cx="9144000" cy="5138928"/>
            </a:xfrm>
            <a:prstGeom prst="rect">
              <a:avLst/>
            </a:prstGeom>
          </p:spPr>
        </p:pic>
        <p:sp>
          <p:nvSpPr>
            <p:cNvPr id="28" name="矩形 27"/>
            <p:cNvSpPr/>
            <p:nvPr/>
          </p:nvSpPr>
          <p:spPr>
            <a:xfrm>
              <a:off x="0" y="0"/>
              <a:ext cx="9144000" cy="2849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a:off x="2630597" y="-722194"/>
            <a:ext cx="6666822" cy="2754135"/>
            <a:chOff x="2630597" y="-722194"/>
            <a:chExt cx="6666822" cy="2754135"/>
          </a:xfrm>
        </p:grpSpPr>
        <p:pic>
          <p:nvPicPr>
            <p:cNvPr id="37" name="图片 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510326">
              <a:off x="5450040" y="-368479"/>
              <a:ext cx="3847379" cy="2400420"/>
            </a:xfrm>
            <a:prstGeom prst="rect">
              <a:avLst/>
            </a:prstGeom>
          </p:spPr>
        </p:pic>
        <p:pic>
          <p:nvPicPr>
            <p:cNvPr id="38" name="图片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034392">
              <a:off x="2630597" y="-722194"/>
              <a:ext cx="3847379" cy="2400420"/>
            </a:xfrm>
            <a:prstGeom prst="rect">
              <a:avLst/>
            </a:prstGeom>
          </p:spPr>
        </p:pic>
      </p:grpSp>
      <p:pic>
        <p:nvPicPr>
          <p:cNvPr id="15" name="Picture 14">
            <a:extLst>
              <a:ext uri="{FF2B5EF4-FFF2-40B4-BE49-F238E27FC236}">
                <a16:creationId xmlns:a16="http://schemas.microsoft.com/office/drawing/2014/main" xmlns="" id="{9CA6B44E-9F44-421B-AE81-A535E18FEC6C}"/>
              </a:ext>
            </a:extLst>
          </p:cNvPr>
          <p:cNvPicPr>
            <a:picLocks noChangeAspect="1"/>
          </p:cNvPicPr>
          <p:nvPr/>
        </p:nvPicPr>
        <p:blipFill>
          <a:blip r:embed="rId6">
            <a:extLst>
              <a:ext uri="{28A0092B-C50C-407E-A947-70E740481C1C}">
                <a14:useLocalDpi xmlns:a14="http://schemas.microsoft.com/office/drawing/2010/main" val="0"/>
              </a:ext>
            </a:extLst>
          </a:blip>
          <a:srcRect l="1247" t="46904" r="3805" b="26040"/>
          <a:stretch>
            <a:fillRect/>
          </a:stretch>
        </p:blipFill>
        <p:spPr>
          <a:xfrm>
            <a:off x="1829113" y="2571750"/>
            <a:ext cx="5544616" cy="978991"/>
          </a:xfrm>
          <a:custGeom>
            <a:avLst/>
            <a:gdLst/>
            <a:ahLst/>
            <a:cxnLst/>
            <a:rect l="l" t="t" r="r" b="b"/>
            <a:pathLst>
              <a:path w="7562202" h="1335229">
                <a:moveTo>
                  <a:pt x="3465749" y="1243190"/>
                </a:moveTo>
                <a:cubicBezTo>
                  <a:pt x="3478561" y="1243190"/>
                  <a:pt x="3489438" y="1247660"/>
                  <a:pt x="3498379" y="1256602"/>
                </a:cubicBezTo>
                <a:cubicBezTo>
                  <a:pt x="3507320" y="1265543"/>
                  <a:pt x="3511791" y="1275934"/>
                  <a:pt x="3511791" y="1287775"/>
                </a:cubicBezTo>
                <a:cubicBezTo>
                  <a:pt x="3511791" y="1301407"/>
                  <a:pt x="3507282" y="1312724"/>
                  <a:pt x="3498265" y="1321726"/>
                </a:cubicBezTo>
                <a:cubicBezTo>
                  <a:pt x="3489248" y="1330728"/>
                  <a:pt x="3478409" y="1335229"/>
                  <a:pt x="3465749" y="1335229"/>
                </a:cubicBezTo>
                <a:cubicBezTo>
                  <a:pt x="3451965" y="1335229"/>
                  <a:pt x="3440610" y="1330766"/>
                  <a:pt x="3431684" y="1321840"/>
                </a:cubicBezTo>
                <a:cubicBezTo>
                  <a:pt x="3422757" y="1312914"/>
                  <a:pt x="3418294" y="1301559"/>
                  <a:pt x="3418294" y="1287775"/>
                </a:cubicBezTo>
                <a:cubicBezTo>
                  <a:pt x="3418294" y="1275782"/>
                  <a:pt x="3422723" y="1265353"/>
                  <a:pt x="3431581" y="1256488"/>
                </a:cubicBezTo>
                <a:cubicBezTo>
                  <a:pt x="3440439" y="1247622"/>
                  <a:pt x="3451828" y="1243190"/>
                  <a:pt x="3465749" y="1243190"/>
                </a:cubicBezTo>
                <a:close/>
                <a:moveTo>
                  <a:pt x="1305974" y="1243190"/>
                </a:moveTo>
                <a:cubicBezTo>
                  <a:pt x="1318786" y="1243190"/>
                  <a:pt x="1329659" y="1247660"/>
                  <a:pt x="1338593" y="1256602"/>
                </a:cubicBezTo>
                <a:cubicBezTo>
                  <a:pt x="1347526" y="1265543"/>
                  <a:pt x="1351993" y="1275934"/>
                  <a:pt x="1351993" y="1287775"/>
                </a:cubicBezTo>
                <a:cubicBezTo>
                  <a:pt x="1351993" y="1301407"/>
                  <a:pt x="1347492" y="1312724"/>
                  <a:pt x="1338490" y="1321726"/>
                </a:cubicBezTo>
                <a:cubicBezTo>
                  <a:pt x="1329488" y="1330728"/>
                  <a:pt x="1318650" y="1335229"/>
                  <a:pt x="1305974" y="1335229"/>
                </a:cubicBezTo>
                <a:cubicBezTo>
                  <a:pt x="1292190" y="1335229"/>
                  <a:pt x="1280835" y="1330766"/>
                  <a:pt x="1271909" y="1321840"/>
                </a:cubicBezTo>
                <a:cubicBezTo>
                  <a:pt x="1262983" y="1312914"/>
                  <a:pt x="1258520" y="1301559"/>
                  <a:pt x="1258520" y="1287775"/>
                </a:cubicBezTo>
                <a:cubicBezTo>
                  <a:pt x="1258520" y="1275782"/>
                  <a:pt x="1262948" y="1265353"/>
                  <a:pt x="1271806" y="1256488"/>
                </a:cubicBezTo>
                <a:cubicBezTo>
                  <a:pt x="1280664" y="1247622"/>
                  <a:pt x="1292053" y="1243190"/>
                  <a:pt x="1305974" y="1243190"/>
                </a:cubicBezTo>
                <a:close/>
                <a:moveTo>
                  <a:pt x="6978344" y="1106873"/>
                </a:moveTo>
                <a:cubicBezTo>
                  <a:pt x="6986316" y="1106531"/>
                  <a:pt x="6994634" y="1107932"/>
                  <a:pt x="7003294" y="1111074"/>
                </a:cubicBezTo>
                <a:cubicBezTo>
                  <a:pt x="7020797" y="1117313"/>
                  <a:pt x="7032764" y="1128065"/>
                  <a:pt x="7039192" y="1143329"/>
                </a:cubicBezTo>
                <a:cubicBezTo>
                  <a:pt x="7045622" y="1158593"/>
                  <a:pt x="7046452" y="1173033"/>
                  <a:pt x="7041686" y="1186650"/>
                </a:cubicBezTo>
                <a:cubicBezTo>
                  <a:pt x="7034748" y="1205944"/>
                  <a:pt x="7023810" y="1219091"/>
                  <a:pt x="7008873" y="1226089"/>
                </a:cubicBezTo>
                <a:cubicBezTo>
                  <a:pt x="6993936" y="1233087"/>
                  <a:pt x="6977852" y="1233975"/>
                  <a:pt x="6960622" y="1228753"/>
                </a:cubicBezTo>
                <a:cubicBezTo>
                  <a:pt x="6943164" y="1222514"/>
                  <a:pt x="6931490" y="1211580"/>
                  <a:pt x="6925600" y="1195952"/>
                </a:cubicBezTo>
                <a:cubicBezTo>
                  <a:pt x="6919711" y="1180324"/>
                  <a:pt x="6919141" y="1166035"/>
                  <a:pt x="6923892" y="1153086"/>
                </a:cubicBezTo>
                <a:cubicBezTo>
                  <a:pt x="6930360" y="1134095"/>
                  <a:pt x="6940880" y="1120774"/>
                  <a:pt x="6955453" y="1113123"/>
                </a:cubicBezTo>
                <a:cubicBezTo>
                  <a:pt x="6962740" y="1109298"/>
                  <a:pt x="6970370" y="1107214"/>
                  <a:pt x="6978344" y="1106873"/>
                </a:cubicBezTo>
                <a:close/>
                <a:moveTo>
                  <a:pt x="2764184" y="916622"/>
                </a:moveTo>
                <a:lnTo>
                  <a:pt x="2758523" y="935967"/>
                </a:lnTo>
                <a:cubicBezTo>
                  <a:pt x="2732489" y="987217"/>
                  <a:pt x="2713574" y="1028473"/>
                  <a:pt x="2701779" y="1059737"/>
                </a:cubicBezTo>
                <a:cubicBezTo>
                  <a:pt x="2689984" y="1091002"/>
                  <a:pt x="2683198" y="1115309"/>
                  <a:pt x="2681422" y="1132661"/>
                </a:cubicBezTo>
                <a:cubicBezTo>
                  <a:pt x="2679646" y="1150012"/>
                  <a:pt x="2680644" y="1161098"/>
                  <a:pt x="2684416" y="1165917"/>
                </a:cubicBezTo>
                <a:cubicBezTo>
                  <a:pt x="2688189" y="1170737"/>
                  <a:pt x="2692876" y="1173147"/>
                  <a:pt x="2698477" y="1173147"/>
                </a:cubicBezTo>
                <a:cubicBezTo>
                  <a:pt x="2711942" y="1173147"/>
                  <a:pt x="2728789" y="1162164"/>
                  <a:pt x="2749017" y="1140198"/>
                </a:cubicBezTo>
                <a:cubicBezTo>
                  <a:pt x="2769245" y="1118232"/>
                  <a:pt x="2788528" y="1093366"/>
                  <a:pt x="2806866" y="1065601"/>
                </a:cubicBezTo>
                <a:cubicBezTo>
                  <a:pt x="2784550" y="1048341"/>
                  <a:pt x="2769917" y="1017786"/>
                  <a:pt x="2762964" y="973937"/>
                </a:cubicBezTo>
                <a:close/>
                <a:moveTo>
                  <a:pt x="6192446" y="629565"/>
                </a:moveTo>
                <a:cubicBezTo>
                  <a:pt x="6182761" y="629565"/>
                  <a:pt x="6169752" y="636863"/>
                  <a:pt x="6153417" y="651459"/>
                </a:cubicBezTo>
                <a:cubicBezTo>
                  <a:pt x="6137083" y="666055"/>
                  <a:pt x="6118817" y="686029"/>
                  <a:pt x="6098619" y="711380"/>
                </a:cubicBezTo>
                <a:cubicBezTo>
                  <a:pt x="6078422" y="736731"/>
                  <a:pt x="6058206" y="765859"/>
                  <a:pt x="6037970" y="798762"/>
                </a:cubicBezTo>
                <a:cubicBezTo>
                  <a:pt x="6027852" y="815214"/>
                  <a:pt x="6018332" y="831641"/>
                  <a:pt x="6009410" y="848041"/>
                </a:cubicBezTo>
                <a:lnTo>
                  <a:pt x="5991734" y="882812"/>
                </a:lnTo>
                <a:lnTo>
                  <a:pt x="5993920" y="882386"/>
                </a:lnTo>
                <a:cubicBezTo>
                  <a:pt x="6006286" y="879102"/>
                  <a:pt x="6021694" y="872602"/>
                  <a:pt x="6040144" y="862885"/>
                </a:cubicBezTo>
                <a:cubicBezTo>
                  <a:pt x="6064744" y="849928"/>
                  <a:pt x="6087660" y="833772"/>
                  <a:pt x="6108889" y="814417"/>
                </a:cubicBezTo>
                <a:cubicBezTo>
                  <a:pt x="6130119" y="795062"/>
                  <a:pt x="6147975" y="773627"/>
                  <a:pt x="6162457" y="750113"/>
                </a:cubicBezTo>
                <a:cubicBezTo>
                  <a:pt x="6176940" y="726598"/>
                  <a:pt x="6186852" y="703714"/>
                  <a:pt x="6192196" y="681459"/>
                </a:cubicBezTo>
                <a:cubicBezTo>
                  <a:pt x="6193334" y="673489"/>
                  <a:pt x="6194328" y="666059"/>
                  <a:pt x="6195178" y="659167"/>
                </a:cubicBezTo>
                <a:cubicBezTo>
                  <a:pt x="6196029" y="652275"/>
                  <a:pt x="6196252" y="646286"/>
                  <a:pt x="6195850" y="641201"/>
                </a:cubicBezTo>
                <a:cubicBezTo>
                  <a:pt x="6195448" y="636115"/>
                  <a:pt x="6194912" y="632904"/>
                  <a:pt x="6194244" y="631569"/>
                </a:cubicBezTo>
                <a:cubicBezTo>
                  <a:pt x="6193576" y="630233"/>
                  <a:pt x="6192978" y="629565"/>
                  <a:pt x="6192446" y="629565"/>
                </a:cubicBezTo>
                <a:close/>
                <a:moveTo>
                  <a:pt x="5012765" y="629565"/>
                </a:moveTo>
                <a:cubicBezTo>
                  <a:pt x="5004537" y="629565"/>
                  <a:pt x="4992013" y="638612"/>
                  <a:pt x="4975193" y="656707"/>
                </a:cubicBezTo>
                <a:cubicBezTo>
                  <a:pt x="4958373" y="674803"/>
                  <a:pt x="4940290" y="697991"/>
                  <a:pt x="4920942" y="726272"/>
                </a:cubicBezTo>
                <a:cubicBezTo>
                  <a:pt x="4901595" y="754553"/>
                  <a:pt x="4882562" y="784125"/>
                  <a:pt x="4863844" y="814987"/>
                </a:cubicBezTo>
                <a:cubicBezTo>
                  <a:pt x="4845127" y="845848"/>
                  <a:pt x="4830053" y="871405"/>
                  <a:pt x="4818622" y="891656"/>
                </a:cubicBezTo>
                <a:cubicBezTo>
                  <a:pt x="4805461" y="915717"/>
                  <a:pt x="4791016" y="944647"/>
                  <a:pt x="4775289" y="978446"/>
                </a:cubicBezTo>
                <a:cubicBezTo>
                  <a:pt x="4759562" y="1012245"/>
                  <a:pt x="4746105" y="1044515"/>
                  <a:pt x="4734917" y="1075256"/>
                </a:cubicBezTo>
                <a:cubicBezTo>
                  <a:pt x="4723729" y="1105996"/>
                  <a:pt x="4716298" y="1129996"/>
                  <a:pt x="4712624" y="1147257"/>
                </a:cubicBezTo>
                <a:cubicBezTo>
                  <a:pt x="4708951" y="1164517"/>
                  <a:pt x="4707493" y="1173147"/>
                  <a:pt x="4708252" y="1173147"/>
                </a:cubicBezTo>
                <a:cubicBezTo>
                  <a:pt x="4726378" y="1173147"/>
                  <a:pt x="4753437" y="1157864"/>
                  <a:pt x="4789430" y="1127298"/>
                </a:cubicBezTo>
                <a:cubicBezTo>
                  <a:pt x="4825423" y="1096732"/>
                  <a:pt x="4862949" y="1048007"/>
                  <a:pt x="4902008" y="981122"/>
                </a:cubicBezTo>
                <a:lnTo>
                  <a:pt x="4911891" y="957121"/>
                </a:lnTo>
                <a:cubicBezTo>
                  <a:pt x="4916506" y="946055"/>
                  <a:pt x="4922991" y="933398"/>
                  <a:pt x="4931348" y="919151"/>
                </a:cubicBezTo>
                <a:cubicBezTo>
                  <a:pt x="4939705" y="904904"/>
                  <a:pt x="4949124" y="887553"/>
                  <a:pt x="4959607" y="867097"/>
                </a:cubicBezTo>
                <a:cubicBezTo>
                  <a:pt x="4970089" y="846642"/>
                  <a:pt x="4981277" y="823309"/>
                  <a:pt x="4993171" y="797100"/>
                </a:cubicBezTo>
                <a:cubicBezTo>
                  <a:pt x="5005065" y="770891"/>
                  <a:pt x="5016591" y="746637"/>
                  <a:pt x="5027748" y="724336"/>
                </a:cubicBezTo>
                <a:cubicBezTo>
                  <a:pt x="5036644" y="698347"/>
                  <a:pt x="5039915" y="676055"/>
                  <a:pt x="5037562" y="657459"/>
                </a:cubicBezTo>
                <a:cubicBezTo>
                  <a:pt x="5035209" y="638863"/>
                  <a:pt x="5026944" y="629565"/>
                  <a:pt x="5012765" y="629565"/>
                </a:cubicBezTo>
                <a:close/>
                <a:moveTo>
                  <a:pt x="2992993" y="629565"/>
                </a:moveTo>
                <a:cubicBezTo>
                  <a:pt x="2982504" y="629565"/>
                  <a:pt x="2970762" y="633967"/>
                  <a:pt x="2957767" y="642772"/>
                </a:cubicBezTo>
                <a:cubicBezTo>
                  <a:pt x="2944773" y="651576"/>
                  <a:pt x="2931672" y="663038"/>
                  <a:pt x="2918465" y="677156"/>
                </a:cubicBezTo>
                <a:cubicBezTo>
                  <a:pt x="2905258" y="691273"/>
                  <a:pt x="2892966" y="706522"/>
                  <a:pt x="2881588" y="722902"/>
                </a:cubicBezTo>
                <a:cubicBezTo>
                  <a:pt x="2870210" y="739282"/>
                  <a:pt x="2861690" y="752876"/>
                  <a:pt x="2856028" y="763684"/>
                </a:cubicBezTo>
                <a:cubicBezTo>
                  <a:pt x="2816953" y="841165"/>
                  <a:pt x="2798752" y="902441"/>
                  <a:pt x="2801423" y="947512"/>
                </a:cubicBezTo>
                <a:cubicBezTo>
                  <a:pt x="2804095" y="992583"/>
                  <a:pt x="2811511" y="1022709"/>
                  <a:pt x="2823671" y="1037889"/>
                </a:cubicBezTo>
                <a:cubicBezTo>
                  <a:pt x="2833796" y="1017304"/>
                  <a:pt x="2846418" y="992833"/>
                  <a:pt x="2861538" y="964476"/>
                </a:cubicBezTo>
                <a:cubicBezTo>
                  <a:pt x="2876658" y="936119"/>
                  <a:pt x="2892081" y="907337"/>
                  <a:pt x="2907808" y="878130"/>
                </a:cubicBezTo>
                <a:cubicBezTo>
                  <a:pt x="2927239" y="841636"/>
                  <a:pt x="2945479" y="805897"/>
                  <a:pt x="2962526" y="770914"/>
                </a:cubicBezTo>
                <a:cubicBezTo>
                  <a:pt x="2979574" y="735930"/>
                  <a:pt x="2991726" y="707391"/>
                  <a:pt x="2998982" y="685296"/>
                </a:cubicBezTo>
                <a:cubicBezTo>
                  <a:pt x="3006239" y="663201"/>
                  <a:pt x="3008903" y="648389"/>
                  <a:pt x="3006975" y="640859"/>
                </a:cubicBezTo>
                <a:cubicBezTo>
                  <a:pt x="3005047" y="633330"/>
                  <a:pt x="3000387" y="629565"/>
                  <a:pt x="2992993" y="629565"/>
                </a:cubicBezTo>
                <a:close/>
                <a:moveTo>
                  <a:pt x="1536140" y="629565"/>
                </a:moveTo>
                <a:cubicBezTo>
                  <a:pt x="1527912" y="629565"/>
                  <a:pt x="1515388" y="638612"/>
                  <a:pt x="1498568" y="656707"/>
                </a:cubicBezTo>
                <a:cubicBezTo>
                  <a:pt x="1481749" y="674803"/>
                  <a:pt x="1463665" y="697991"/>
                  <a:pt x="1444317" y="726272"/>
                </a:cubicBezTo>
                <a:cubicBezTo>
                  <a:pt x="1424970" y="754553"/>
                  <a:pt x="1405937" y="784125"/>
                  <a:pt x="1387220" y="814987"/>
                </a:cubicBezTo>
                <a:cubicBezTo>
                  <a:pt x="1368502" y="845848"/>
                  <a:pt x="1353428" y="871405"/>
                  <a:pt x="1341997" y="891656"/>
                </a:cubicBezTo>
                <a:cubicBezTo>
                  <a:pt x="1328836" y="915717"/>
                  <a:pt x="1314391" y="944647"/>
                  <a:pt x="1298664" y="978446"/>
                </a:cubicBezTo>
                <a:cubicBezTo>
                  <a:pt x="1282937" y="1012245"/>
                  <a:pt x="1269480" y="1044515"/>
                  <a:pt x="1258292" y="1075256"/>
                </a:cubicBezTo>
                <a:cubicBezTo>
                  <a:pt x="1247104" y="1105996"/>
                  <a:pt x="1239673" y="1129996"/>
                  <a:pt x="1235999" y="1147257"/>
                </a:cubicBezTo>
                <a:cubicBezTo>
                  <a:pt x="1232326" y="1164517"/>
                  <a:pt x="1230868" y="1173147"/>
                  <a:pt x="1231627" y="1173147"/>
                </a:cubicBezTo>
                <a:cubicBezTo>
                  <a:pt x="1249753" y="1173147"/>
                  <a:pt x="1276812" y="1157864"/>
                  <a:pt x="1312805" y="1127298"/>
                </a:cubicBezTo>
                <a:cubicBezTo>
                  <a:pt x="1348798" y="1096732"/>
                  <a:pt x="1386324" y="1048007"/>
                  <a:pt x="1425384" y="981122"/>
                </a:cubicBezTo>
                <a:lnTo>
                  <a:pt x="1435266" y="957121"/>
                </a:lnTo>
                <a:cubicBezTo>
                  <a:pt x="1439881" y="946055"/>
                  <a:pt x="1446366" y="933398"/>
                  <a:pt x="1454723" y="919151"/>
                </a:cubicBezTo>
                <a:cubicBezTo>
                  <a:pt x="1463080" y="904904"/>
                  <a:pt x="1472500" y="887553"/>
                  <a:pt x="1482982" y="867097"/>
                </a:cubicBezTo>
                <a:cubicBezTo>
                  <a:pt x="1493464" y="846642"/>
                  <a:pt x="1504652" y="823309"/>
                  <a:pt x="1516546" y="797100"/>
                </a:cubicBezTo>
                <a:cubicBezTo>
                  <a:pt x="1528440" y="770891"/>
                  <a:pt x="1539966" y="746637"/>
                  <a:pt x="1551123" y="724336"/>
                </a:cubicBezTo>
                <a:cubicBezTo>
                  <a:pt x="1560019" y="698347"/>
                  <a:pt x="1563290" y="676055"/>
                  <a:pt x="1560937" y="657459"/>
                </a:cubicBezTo>
                <a:cubicBezTo>
                  <a:pt x="1558584" y="638863"/>
                  <a:pt x="1550318" y="629565"/>
                  <a:pt x="1536140" y="629565"/>
                </a:cubicBezTo>
                <a:close/>
                <a:moveTo>
                  <a:pt x="3725949" y="628973"/>
                </a:moveTo>
                <a:cubicBezTo>
                  <a:pt x="3716264" y="628973"/>
                  <a:pt x="3703266" y="636271"/>
                  <a:pt x="3686955" y="650867"/>
                </a:cubicBezTo>
                <a:cubicBezTo>
                  <a:pt x="3670643" y="665463"/>
                  <a:pt x="3652377" y="685459"/>
                  <a:pt x="3632157" y="710856"/>
                </a:cubicBezTo>
                <a:cubicBezTo>
                  <a:pt x="3611936" y="736253"/>
                  <a:pt x="3591709" y="765422"/>
                  <a:pt x="3571473" y="798364"/>
                </a:cubicBezTo>
                <a:lnTo>
                  <a:pt x="3525798" y="882428"/>
                </a:lnTo>
                <a:lnTo>
                  <a:pt x="3527424" y="882111"/>
                </a:lnTo>
                <a:cubicBezTo>
                  <a:pt x="3539790" y="878825"/>
                  <a:pt x="3555198" y="872318"/>
                  <a:pt x="3573648" y="862589"/>
                </a:cubicBezTo>
                <a:cubicBezTo>
                  <a:pt x="3598248" y="849617"/>
                  <a:pt x="3621162" y="833442"/>
                  <a:pt x="3642392" y="814064"/>
                </a:cubicBezTo>
                <a:cubicBezTo>
                  <a:pt x="3663622" y="794686"/>
                  <a:pt x="3681478" y="773229"/>
                  <a:pt x="3695960" y="749692"/>
                </a:cubicBezTo>
                <a:cubicBezTo>
                  <a:pt x="3710442" y="726154"/>
                  <a:pt x="3720363" y="703243"/>
                  <a:pt x="3725722" y="680958"/>
                </a:cubicBezTo>
                <a:cubicBezTo>
                  <a:pt x="3726845" y="672988"/>
                  <a:pt x="3727832" y="665550"/>
                  <a:pt x="3728682" y="658643"/>
                </a:cubicBezTo>
                <a:cubicBezTo>
                  <a:pt x="3729532" y="651736"/>
                  <a:pt x="3729756" y="645736"/>
                  <a:pt x="3729353" y="640643"/>
                </a:cubicBezTo>
                <a:cubicBezTo>
                  <a:pt x="3728951" y="635550"/>
                  <a:pt x="3728413" y="632331"/>
                  <a:pt x="3727737" y="630988"/>
                </a:cubicBezTo>
                <a:cubicBezTo>
                  <a:pt x="3727061" y="629644"/>
                  <a:pt x="3726466" y="628973"/>
                  <a:pt x="3725949" y="628973"/>
                </a:cubicBezTo>
                <a:close/>
                <a:moveTo>
                  <a:pt x="6194791" y="590217"/>
                </a:moveTo>
                <a:lnTo>
                  <a:pt x="6199756" y="590217"/>
                </a:lnTo>
                <a:cubicBezTo>
                  <a:pt x="6206876" y="591644"/>
                  <a:pt x="6214628" y="593758"/>
                  <a:pt x="6223016" y="596559"/>
                </a:cubicBezTo>
                <a:cubicBezTo>
                  <a:pt x="6231403" y="599359"/>
                  <a:pt x="6239745" y="604612"/>
                  <a:pt x="6248041" y="612316"/>
                </a:cubicBezTo>
                <a:cubicBezTo>
                  <a:pt x="6256337" y="620020"/>
                  <a:pt x="6262447" y="630085"/>
                  <a:pt x="6266371" y="642510"/>
                </a:cubicBezTo>
                <a:cubicBezTo>
                  <a:pt x="6270296" y="654935"/>
                  <a:pt x="6271164" y="671243"/>
                  <a:pt x="6268978" y="691433"/>
                </a:cubicBezTo>
                <a:cubicBezTo>
                  <a:pt x="6264986" y="719350"/>
                  <a:pt x="6253141" y="747456"/>
                  <a:pt x="6233444" y="775753"/>
                </a:cubicBezTo>
                <a:cubicBezTo>
                  <a:pt x="6213748" y="804049"/>
                  <a:pt x="6189756" y="829370"/>
                  <a:pt x="6161466" y="851716"/>
                </a:cubicBezTo>
                <a:cubicBezTo>
                  <a:pt x="6133178" y="874061"/>
                  <a:pt x="6101736" y="892403"/>
                  <a:pt x="6067139" y="906741"/>
                </a:cubicBezTo>
                <a:cubicBezTo>
                  <a:pt x="6032542" y="921079"/>
                  <a:pt x="6000557" y="928673"/>
                  <a:pt x="5971184" y="929523"/>
                </a:cubicBezTo>
                <a:cubicBezTo>
                  <a:pt x="5935282" y="1007293"/>
                  <a:pt x="5916204" y="1067339"/>
                  <a:pt x="5913949" y="1109662"/>
                </a:cubicBezTo>
                <a:cubicBezTo>
                  <a:pt x="5911694" y="1151985"/>
                  <a:pt x="5924298" y="1173147"/>
                  <a:pt x="5951760" y="1173147"/>
                </a:cubicBezTo>
                <a:cubicBezTo>
                  <a:pt x="5973088" y="1173147"/>
                  <a:pt x="5995794" y="1167124"/>
                  <a:pt x="6019878" y="1155078"/>
                </a:cubicBezTo>
                <a:cubicBezTo>
                  <a:pt x="6043962" y="1143033"/>
                  <a:pt x="6068228" y="1125939"/>
                  <a:pt x="6092676" y="1103799"/>
                </a:cubicBezTo>
                <a:cubicBezTo>
                  <a:pt x="6117124" y="1081658"/>
                  <a:pt x="6141204" y="1055016"/>
                  <a:pt x="6164916" y="1023874"/>
                </a:cubicBezTo>
                <a:cubicBezTo>
                  <a:pt x="6188628" y="992731"/>
                  <a:pt x="6213828" y="955269"/>
                  <a:pt x="6240515" y="911489"/>
                </a:cubicBezTo>
                <a:lnTo>
                  <a:pt x="6255868" y="919557"/>
                </a:lnTo>
                <a:lnTo>
                  <a:pt x="6417078" y="601876"/>
                </a:lnTo>
                <a:lnTo>
                  <a:pt x="6528062" y="601876"/>
                </a:lnTo>
                <a:lnTo>
                  <a:pt x="6507677" y="638679"/>
                </a:lnTo>
                <a:lnTo>
                  <a:pt x="6514268" y="630537"/>
                </a:lnTo>
                <a:cubicBezTo>
                  <a:pt x="6519580" y="625004"/>
                  <a:pt x="6525214" y="620104"/>
                  <a:pt x="6531170" y="615834"/>
                </a:cubicBezTo>
                <a:cubicBezTo>
                  <a:pt x="6554996" y="598756"/>
                  <a:pt x="6576746" y="590217"/>
                  <a:pt x="6596420" y="590217"/>
                </a:cubicBezTo>
                <a:cubicBezTo>
                  <a:pt x="6618477" y="590217"/>
                  <a:pt x="6635448" y="595610"/>
                  <a:pt x="6647334" y="606396"/>
                </a:cubicBezTo>
                <a:cubicBezTo>
                  <a:pt x="6659221" y="617181"/>
                  <a:pt x="6667054" y="630240"/>
                  <a:pt x="6670834" y="645573"/>
                </a:cubicBezTo>
                <a:cubicBezTo>
                  <a:pt x="6674614" y="660905"/>
                  <a:pt x="6675240" y="677140"/>
                  <a:pt x="6672712" y="694279"/>
                </a:cubicBezTo>
                <a:lnTo>
                  <a:pt x="6671278" y="701851"/>
                </a:lnTo>
                <a:lnTo>
                  <a:pt x="6676972" y="690333"/>
                </a:lnTo>
                <a:cubicBezTo>
                  <a:pt x="6694235" y="660011"/>
                  <a:pt x="6714679" y="637045"/>
                  <a:pt x="6738304" y="621436"/>
                </a:cubicBezTo>
                <a:cubicBezTo>
                  <a:pt x="6769803" y="600623"/>
                  <a:pt x="6793811" y="590217"/>
                  <a:pt x="6810328" y="590217"/>
                </a:cubicBezTo>
                <a:cubicBezTo>
                  <a:pt x="6842100" y="590217"/>
                  <a:pt x="6862958" y="599576"/>
                  <a:pt x="6872902" y="618293"/>
                </a:cubicBezTo>
                <a:cubicBezTo>
                  <a:pt x="6882844" y="637011"/>
                  <a:pt x="6887816" y="656799"/>
                  <a:pt x="6887816" y="677657"/>
                </a:cubicBezTo>
                <a:cubicBezTo>
                  <a:pt x="6887816" y="697254"/>
                  <a:pt x="6882552" y="720837"/>
                  <a:pt x="6872025" y="748405"/>
                </a:cubicBezTo>
                <a:cubicBezTo>
                  <a:pt x="6861497" y="775973"/>
                  <a:pt x="6848206" y="805301"/>
                  <a:pt x="6832154" y="836391"/>
                </a:cubicBezTo>
                <a:cubicBezTo>
                  <a:pt x="6816100" y="867481"/>
                  <a:pt x="6799853" y="898092"/>
                  <a:pt x="6783412" y="928225"/>
                </a:cubicBezTo>
                <a:cubicBezTo>
                  <a:pt x="6766972" y="958359"/>
                  <a:pt x="6751158" y="987657"/>
                  <a:pt x="6735970" y="1016120"/>
                </a:cubicBezTo>
                <a:cubicBezTo>
                  <a:pt x="6720782" y="1044584"/>
                  <a:pt x="6708458" y="1070523"/>
                  <a:pt x="6699002" y="1093939"/>
                </a:cubicBezTo>
                <a:cubicBezTo>
                  <a:pt x="6689544" y="1117355"/>
                  <a:pt x="6684816" y="1136281"/>
                  <a:pt x="6684816" y="1150718"/>
                </a:cubicBezTo>
                <a:cubicBezTo>
                  <a:pt x="6684816" y="1158642"/>
                  <a:pt x="6686106" y="1164327"/>
                  <a:pt x="6688686" y="1167773"/>
                </a:cubicBezTo>
                <a:cubicBezTo>
                  <a:pt x="6691268" y="1171219"/>
                  <a:pt x="6692534" y="1172593"/>
                  <a:pt x="6692490" y="1171895"/>
                </a:cubicBezTo>
                <a:cubicBezTo>
                  <a:pt x="6713498" y="1168828"/>
                  <a:pt x="6744190" y="1145739"/>
                  <a:pt x="6784562" y="1102626"/>
                </a:cubicBezTo>
                <a:cubicBezTo>
                  <a:pt x="6824934" y="1059514"/>
                  <a:pt x="6869197" y="995892"/>
                  <a:pt x="6917350" y="911762"/>
                </a:cubicBezTo>
                <a:lnTo>
                  <a:pt x="6947862" y="927611"/>
                </a:lnTo>
                <a:cubicBezTo>
                  <a:pt x="6903110" y="1013486"/>
                  <a:pt x="6858844" y="1080034"/>
                  <a:pt x="6815064" y="1127253"/>
                </a:cubicBezTo>
                <a:cubicBezTo>
                  <a:pt x="6771284" y="1174472"/>
                  <a:pt x="6737393" y="1201276"/>
                  <a:pt x="6713392" y="1207667"/>
                </a:cubicBezTo>
                <a:lnTo>
                  <a:pt x="6713392" y="1212495"/>
                </a:lnTo>
                <a:lnTo>
                  <a:pt x="6690258" y="1212495"/>
                </a:lnTo>
                <a:cubicBezTo>
                  <a:pt x="6683244" y="1212495"/>
                  <a:pt x="6679054" y="1211796"/>
                  <a:pt x="6677688" y="1210400"/>
                </a:cubicBezTo>
                <a:cubicBezTo>
                  <a:pt x="6653262" y="1207333"/>
                  <a:pt x="6635472" y="1195648"/>
                  <a:pt x="6624314" y="1175344"/>
                </a:cubicBezTo>
                <a:cubicBezTo>
                  <a:pt x="6613156" y="1155040"/>
                  <a:pt x="6607577" y="1131606"/>
                  <a:pt x="6607577" y="1105040"/>
                </a:cubicBezTo>
                <a:cubicBezTo>
                  <a:pt x="6607577" y="1079597"/>
                  <a:pt x="6611854" y="1053206"/>
                  <a:pt x="6620408" y="1025866"/>
                </a:cubicBezTo>
                <a:cubicBezTo>
                  <a:pt x="6628962" y="998526"/>
                  <a:pt x="6640124" y="970116"/>
                  <a:pt x="6653893" y="940635"/>
                </a:cubicBezTo>
                <a:cubicBezTo>
                  <a:pt x="6667661" y="911155"/>
                  <a:pt x="6682709" y="882263"/>
                  <a:pt x="6699036" y="853959"/>
                </a:cubicBezTo>
                <a:cubicBezTo>
                  <a:pt x="6715362" y="825655"/>
                  <a:pt x="6730672" y="798645"/>
                  <a:pt x="6744964" y="772929"/>
                </a:cubicBezTo>
                <a:cubicBezTo>
                  <a:pt x="6759257" y="747213"/>
                  <a:pt x="6771936" y="724454"/>
                  <a:pt x="6783002" y="704651"/>
                </a:cubicBezTo>
                <a:cubicBezTo>
                  <a:pt x="6794069" y="684848"/>
                  <a:pt x="6801424" y="668533"/>
                  <a:pt x="6805068" y="655706"/>
                </a:cubicBezTo>
                <a:cubicBezTo>
                  <a:pt x="6807724" y="646795"/>
                  <a:pt x="6809504" y="640210"/>
                  <a:pt x="6810407" y="635952"/>
                </a:cubicBezTo>
                <a:cubicBezTo>
                  <a:pt x="6811310" y="631694"/>
                  <a:pt x="6811375" y="629565"/>
                  <a:pt x="6810600" y="629565"/>
                </a:cubicBezTo>
                <a:cubicBezTo>
                  <a:pt x="6805196" y="629565"/>
                  <a:pt x="6796369" y="632514"/>
                  <a:pt x="6784118" y="638411"/>
                </a:cubicBezTo>
                <a:cubicBezTo>
                  <a:pt x="6771868" y="644309"/>
                  <a:pt x="6757139" y="654730"/>
                  <a:pt x="6739932" y="669675"/>
                </a:cubicBezTo>
                <a:cubicBezTo>
                  <a:pt x="6722724" y="684621"/>
                  <a:pt x="6703662" y="705573"/>
                  <a:pt x="6682744" y="732534"/>
                </a:cubicBezTo>
                <a:cubicBezTo>
                  <a:pt x="6661824" y="759494"/>
                  <a:pt x="6639259" y="793901"/>
                  <a:pt x="6615046" y="835753"/>
                </a:cubicBezTo>
                <a:cubicBezTo>
                  <a:pt x="6598742" y="867435"/>
                  <a:pt x="6579694" y="903819"/>
                  <a:pt x="6557903" y="944905"/>
                </a:cubicBezTo>
                <a:cubicBezTo>
                  <a:pt x="6536111" y="985991"/>
                  <a:pt x="6515682" y="1023748"/>
                  <a:pt x="6496615" y="1058178"/>
                </a:cubicBezTo>
                <a:cubicBezTo>
                  <a:pt x="6473738" y="1103097"/>
                  <a:pt x="6449010" y="1154536"/>
                  <a:pt x="6422428" y="1212495"/>
                </a:cubicBezTo>
                <a:lnTo>
                  <a:pt x="6315930" y="1212495"/>
                </a:lnTo>
                <a:lnTo>
                  <a:pt x="6544844" y="753346"/>
                </a:lnTo>
                <a:cubicBezTo>
                  <a:pt x="6553314" y="738242"/>
                  <a:pt x="6562028" y="721475"/>
                  <a:pt x="6570984" y="703046"/>
                </a:cubicBezTo>
                <a:cubicBezTo>
                  <a:pt x="6579941" y="684617"/>
                  <a:pt x="6586374" y="669387"/>
                  <a:pt x="6590283" y="657356"/>
                </a:cubicBezTo>
                <a:cubicBezTo>
                  <a:pt x="6594192" y="645326"/>
                  <a:pt x="6596032" y="637686"/>
                  <a:pt x="6595804" y="634438"/>
                </a:cubicBezTo>
                <a:cubicBezTo>
                  <a:pt x="6595577" y="631189"/>
                  <a:pt x="6595304" y="629565"/>
                  <a:pt x="6594985" y="629565"/>
                </a:cubicBezTo>
                <a:cubicBezTo>
                  <a:pt x="6587015" y="629565"/>
                  <a:pt x="6577432" y="632673"/>
                  <a:pt x="6566237" y="638889"/>
                </a:cubicBezTo>
                <a:cubicBezTo>
                  <a:pt x="6555042" y="645106"/>
                  <a:pt x="6541785" y="656320"/>
                  <a:pt x="6526468" y="672533"/>
                </a:cubicBezTo>
                <a:cubicBezTo>
                  <a:pt x="6511151" y="688746"/>
                  <a:pt x="6493352" y="711228"/>
                  <a:pt x="6473070" y="739980"/>
                </a:cubicBezTo>
                <a:cubicBezTo>
                  <a:pt x="6452790" y="768732"/>
                  <a:pt x="6431051" y="803624"/>
                  <a:pt x="6407856" y="844657"/>
                </a:cubicBezTo>
                <a:lnTo>
                  <a:pt x="6210570" y="1212495"/>
                </a:lnTo>
                <a:lnTo>
                  <a:pt x="6107214" y="1212495"/>
                </a:lnTo>
                <a:lnTo>
                  <a:pt x="6182965" y="1063218"/>
                </a:lnTo>
                <a:lnTo>
                  <a:pt x="6157612" y="1093307"/>
                </a:lnTo>
                <a:cubicBezTo>
                  <a:pt x="6144496" y="1107634"/>
                  <a:pt x="6131246" y="1120881"/>
                  <a:pt x="6117860" y="1133048"/>
                </a:cubicBezTo>
                <a:cubicBezTo>
                  <a:pt x="6091090" y="1157382"/>
                  <a:pt x="6063723" y="1176707"/>
                  <a:pt x="6035761" y="1191022"/>
                </a:cubicBezTo>
                <a:cubicBezTo>
                  <a:pt x="6007798" y="1205337"/>
                  <a:pt x="5979798" y="1212495"/>
                  <a:pt x="5951760" y="1212495"/>
                </a:cubicBezTo>
                <a:cubicBezTo>
                  <a:pt x="5917406" y="1212495"/>
                  <a:pt x="5889197" y="1202540"/>
                  <a:pt x="5867132" y="1182631"/>
                </a:cubicBezTo>
                <a:cubicBezTo>
                  <a:pt x="5845068" y="1162722"/>
                  <a:pt x="5830259" y="1136076"/>
                  <a:pt x="5822707" y="1102694"/>
                </a:cubicBezTo>
                <a:cubicBezTo>
                  <a:pt x="5815154" y="1069313"/>
                  <a:pt x="5814998" y="1031430"/>
                  <a:pt x="5822240" y="989046"/>
                </a:cubicBezTo>
                <a:cubicBezTo>
                  <a:pt x="5829481" y="946662"/>
                  <a:pt x="5847386" y="898988"/>
                  <a:pt x="5875956" y="846023"/>
                </a:cubicBezTo>
                <a:cubicBezTo>
                  <a:pt x="5891501" y="816831"/>
                  <a:pt x="5911676" y="786436"/>
                  <a:pt x="5936481" y="754838"/>
                </a:cubicBezTo>
                <a:cubicBezTo>
                  <a:pt x="5961286" y="723240"/>
                  <a:pt x="5987548" y="695277"/>
                  <a:pt x="6015268" y="670951"/>
                </a:cubicBezTo>
                <a:cubicBezTo>
                  <a:pt x="6042986" y="646624"/>
                  <a:pt x="6072368" y="627087"/>
                  <a:pt x="6103412" y="612339"/>
                </a:cubicBezTo>
                <a:cubicBezTo>
                  <a:pt x="6134456" y="597591"/>
                  <a:pt x="6164916" y="590217"/>
                  <a:pt x="6194791" y="590217"/>
                </a:cubicBezTo>
                <a:close/>
                <a:moveTo>
                  <a:pt x="4619674" y="590217"/>
                </a:moveTo>
                <a:cubicBezTo>
                  <a:pt x="4650551" y="590217"/>
                  <a:pt x="4673284" y="598050"/>
                  <a:pt x="4687872" y="613716"/>
                </a:cubicBezTo>
                <a:cubicBezTo>
                  <a:pt x="4702460" y="629383"/>
                  <a:pt x="4709478" y="647683"/>
                  <a:pt x="4708924" y="668616"/>
                </a:cubicBezTo>
                <a:cubicBezTo>
                  <a:pt x="4708369" y="689550"/>
                  <a:pt x="4701466" y="711080"/>
                  <a:pt x="4688214" y="733206"/>
                </a:cubicBezTo>
                <a:cubicBezTo>
                  <a:pt x="4674961" y="755331"/>
                  <a:pt x="4657064" y="773552"/>
                  <a:pt x="4634520" y="787867"/>
                </a:cubicBezTo>
                <a:cubicBezTo>
                  <a:pt x="4627993" y="791146"/>
                  <a:pt x="4621624" y="792785"/>
                  <a:pt x="4615416" y="792785"/>
                </a:cubicBezTo>
                <a:cubicBezTo>
                  <a:pt x="4604030" y="792785"/>
                  <a:pt x="4594041" y="789191"/>
                  <a:pt x="4585450" y="782003"/>
                </a:cubicBezTo>
                <a:cubicBezTo>
                  <a:pt x="4576857" y="774815"/>
                  <a:pt x="4572561" y="764565"/>
                  <a:pt x="4572561" y="751251"/>
                </a:cubicBezTo>
                <a:cubicBezTo>
                  <a:pt x="4572561" y="739077"/>
                  <a:pt x="4576550" y="729354"/>
                  <a:pt x="4584527" y="722082"/>
                </a:cubicBezTo>
                <a:cubicBezTo>
                  <a:pt x="4592505" y="714811"/>
                  <a:pt x="4601859" y="711175"/>
                  <a:pt x="4612592" y="711175"/>
                </a:cubicBezTo>
                <a:cubicBezTo>
                  <a:pt x="4634133" y="711175"/>
                  <a:pt x="4645306" y="716367"/>
                  <a:pt x="4646111" y="726750"/>
                </a:cubicBezTo>
                <a:cubicBezTo>
                  <a:pt x="4647280" y="720405"/>
                  <a:pt x="4651667" y="710059"/>
                  <a:pt x="4659272" y="695714"/>
                </a:cubicBezTo>
                <a:cubicBezTo>
                  <a:pt x="4666878" y="681368"/>
                  <a:pt x="4669845" y="669216"/>
                  <a:pt x="4668176" y="659258"/>
                </a:cubicBezTo>
                <a:cubicBezTo>
                  <a:pt x="4666718" y="650605"/>
                  <a:pt x="4662677" y="643979"/>
                  <a:pt x="4656050" y="639379"/>
                </a:cubicBezTo>
                <a:cubicBezTo>
                  <a:pt x="4649424" y="634779"/>
                  <a:pt x="4643431" y="632479"/>
                  <a:pt x="4638073" y="632479"/>
                </a:cubicBezTo>
                <a:cubicBezTo>
                  <a:pt x="4624531" y="632479"/>
                  <a:pt x="4609423" y="639132"/>
                  <a:pt x="4592748" y="652438"/>
                </a:cubicBezTo>
                <a:cubicBezTo>
                  <a:pt x="4576072" y="665744"/>
                  <a:pt x="4558144" y="685247"/>
                  <a:pt x="4538963" y="710947"/>
                </a:cubicBezTo>
                <a:cubicBezTo>
                  <a:pt x="4519782" y="736648"/>
                  <a:pt x="4500317" y="767104"/>
                  <a:pt x="4480568" y="802315"/>
                </a:cubicBezTo>
                <a:cubicBezTo>
                  <a:pt x="4460818" y="837526"/>
                  <a:pt x="4440544" y="875443"/>
                  <a:pt x="4419747" y="916066"/>
                </a:cubicBezTo>
                <a:cubicBezTo>
                  <a:pt x="4406692" y="941220"/>
                  <a:pt x="4395105" y="969190"/>
                  <a:pt x="4384988" y="999976"/>
                </a:cubicBezTo>
                <a:cubicBezTo>
                  <a:pt x="4374870" y="1030762"/>
                  <a:pt x="4367716" y="1059961"/>
                  <a:pt x="4363526" y="1087575"/>
                </a:cubicBezTo>
                <a:cubicBezTo>
                  <a:pt x="4359336" y="1115188"/>
                  <a:pt x="4359310" y="1136596"/>
                  <a:pt x="4363447" y="1151800"/>
                </a:cubicBezTo>
                <a:cubicBezTo>
                  <a:pt x="4367583" y="1167003"/>
                  <a:pt x="4375428" y="1174604"/>
                  <a:pt x="4386980" y="1174604"/>
                </a:cubicBezTo>
                <a:cubicBezTo>
                  <a:pt x="4400126" y="1174604"/>
                  <a:pt x="4416529" y="1170236"/>
                  <a:pt x="4436187" y="1161500"/>
                </a:cubicBezTo>
                <a:cubicBezTo>
                  <a:pt x="4455846" y="1152763"/>
                  <a:pt x="4477884" y="1138266"/>
                  <a:pt x="4502302" y="1118008"/>
                </a:cubicBezTo>
                <a:cubicBezTo>
                  <a:pt x="4526720" y="1097749"/>
                  <a:pt x="4551897" y="1071548"/>
                  <a:pt x="4577833" y="1039403"/>
                </a:cubicBezTo>
                <a:cubicBezTo>
                  <a:pt x="4603769" y="1007259"/>
                  <a:pt x="4631811" y="964628"/>
                  <a:pt x="4661959" y="911512"/>
                </a:cubicBezTo>
                <a:lnTo>
                  <a:pt x="4672691" y="917057"/>
                </a:lnTo>
                <a:lnTo>
                  <a:pt x="4702469" y="855883"/>
                </a:lnTo>
                <a:cubicBezTo>
                  <a:pt x="4727410" y="809886"/>
                  <a:pt x="4754830" y="769980"/>
                  <a:pt x="4784728" y="736166"/>
                </a:cubicBezTo>
                <a:cubicBezTo>
                  <a:pt x="4814626" y="702351"/>
                  <a:pt x="4843552" y="674655"/>
                  <a:pt x="4871507" y="653076"/>
                </a:cubicBezTo>
                <a:cubicBezTo>
                  <a:pt x="4899462" y="631497"/>
                  <a:pt x="4925899" y="615625"/>
                  <a:pt x="4950817" y="605462"/>
                </a:cubicBezTo>
                <a:cubicBezTo>
                  <a:pt x="4975736" y="595299"/>
                  <a:pt x="4996401" y="590217"/>
                  <a:pt x="5012811" y="590217"/>
                </a:cubicBezTo>
                <a:cubicBezTo>
                  <a:pt x="5041183" y="590217"/>
                  <a:pt x="5059760" y="600236"/>
                  <a:pt x="5068542" y="620274"/>
                </a:cubicBezTo>
                <a:cubicBezTo>
                  <a:pt x="5077324" y="640313"/>
                  <a:pt x="5080288" y="657444"/>
                  <a:pt x="5077433" y="671668"/>
                </a:cubicBezTo>
                <a:lnTo>
                  <a:pt x="5089069" y="601876"/>
                </a:lnTo>
                <a:lnTo>
                  <a:pt x="5203242" y="601876"/>
                </a:lnTo>
                <a:lnTo>
                  <a:pt x="5018412" y="970306"/>
                </a:lnTo>
                <a:cubicBezTo>
                  <a:pt x="5001289" y="1002640"/>
                  <a:pt x="4986454" y="1032033"/>
                  <a:pt x="4973907" y="1058485"/>
                </a:cubicBezTo>
                <a:cubicBezTo>
                  <a:pt x="4961360" y="1084937"/>
                  <a:pt x="4952127" y="1107708"/>
                  <a:pt x="4946206" y="1126797"/>
                </a:cubicBezTo>
                <a:cubicBezTo>
                  <a:pt x="4940286" y="1145887"/>
                  <a:pt x="4937587" y="1158384"/>
                  <a:pt x="4938111" y="1164289"/>
                </a:cubicBezTo>
                <a:cubicBezTo>
                  <a:pt x="4938635" y="1170194"/>
                  <a:pt x="4939231" y="1173147"/>
                  <a:pt x="4939899" y="1173147"/>
                </a:cubicBezTo>
                <a:cubicBezTo>
                  <a:pt x="4949144" y="1173147"/>
                  <a:pt x="4962024" y="1167933"/>
                  <a:pt x="4978541" y="1157504"/>
                </a:cubicBezTo>
                <a:cubicBezTo>
                  <a:pt x="4995057" y="1147075"/>
                  <a:pt x="5013262" y="1131234"/>
                  <a:pt x="5033156" y="1109981"/>
                </a:cubicBezTo>
                <a:cubicBezTo>
                  <a:pt x="5053050" y="1088728"/>
                  <a:pt x="5074451" y="1062113"/>
                  <a:pt x="5097358" y="1030136"/>
                </a:cubicBezTo>
                <a:cubicBezTo>
                  <a:pt x="5120265" y="998158"/>
                  <a:pt x="5145336" y="958609"/>
                  <a:pt x="5172570" y="911489"/>
                </a:cubicBezTo>
                <a:lnTo>
                  <a:pt x="5186248" y="918557"/>
                </a:lnTo>
                <a:lnTo>
                  <a:pt x="5201699" y="878153"/>
                </a:lnTo>
                <a:cubicBezTo>
                  <a:pt x="5224804" y="828103"/>
                  <a:pt x="5250239" y="785058"/>
                  <a:pt x="5278003" y="749020"/>
                </a:cubicBezTo>
                <a:cubicBezTo>
                  <a:pt x="5305769" y="712981"/>
                  <a:pt x="5334016" y="683076"/>
                  <a:pt x="5362745" y="659303"/>
                </a:cubicBezTo>
                <a:cubicBezTo>
                  <a:pt x="5391474" y="635531"/>
                  <a:pt x="5419254" y="618073"/>
                  <a:pt x="5446085" y="606931"/>
                </a:cubicBezTo>
                <a:cubicBezTo>
                  <a:pt x="5472917" y="595788"/>
                  <a:pt x="5495896" y="590217"/>
                  <a:pt x="5515024" y="590217"/>
                </a:cubicBezTo>
                <a:cubicBezTo>
                  <a:pt x="5545901" y="590217"/>
                  <a:pt x="5568634" y="598050"/>
                  <a:pt x="5583222" y="613716"/>
                </a:cubicBezTo>
                <a:cubicBezTo>
                  <a:pt x="5597810" y="629383"/>
                  <a:pt x="5604828" y="647683"/>
                  <a:pt x="5604273" y="668616"/>
                </a:cubicBezTo>
                <a:cubicBezTo>
                  <a:pt x="5603719" y="689550"/>
                  <a:pt x="5596816" y="711080"/>
                  <a:pt x="5583564" y="733206"/>
                </a:cubicBezTo>
                <a:cubicBezTo>
                  <a:pt x="5570311" y="755331"/>
                  <a:pt x="5552413" y="773552"/>
                  <a:pt x="5529870" y="787867"/>
                </a:cubicBezTo>
                <a:cubicBezTo>
                  <a:pt x="5523343" y="791146"/>
                  <a:pt x="5516975" y="792785"/>
                  <a:pt x="5510766" y="792785"/>
                </a:cubicBezTo>
                <a:cubicBezTo>
                  <a:pt x="5499380" y="792785"/>
                  <a:pt x="5489391" y="789191"/>
                  <a:pt x="5480800" y="782003"/>
                </a:cubicBezTo>
                <a:cubicBezTo>
                  <a:pt x="5472207" y="774815"/>
                  <a:pt x="5467911" y="764565"/>
                  <a:pt x="5467911" y="751251"/>
                </a:cubicBezTo>
                <a:cubicBezTo>
                  <a:pt x="5467911" y="739077"/>
                  <a:pt x="5471900" y="729354"/>
                  <a:pt x="5479877" y="722082"/>
                </a:cubicBezTo>
                <a:cubicBezTo>
                  <a:pt x="5487854" y="714811"/>
                  <a:pt x="5497210" y="711175"/>
                  <a:pt x="5507942" y="711175"/>
                </a:cubicBezTo>
                <a:cubicBezTo>
                  <a:pt x="5529483" y="711175"/>
                  <a:pt x="5540656" y="716367"/>
                  <a:pt x="5541460" y="726750"/>
                </a:cubicBezTo>
                <a:cubicBezTo>
                  <a:pt x="5542630" y="720405"/>
                  <a:pt x="5547016" y="710059"/>
                  <a:pt x="5554622" y="695714"/>
                </a:cubicBezTo>
                <a:cubicBezTo>
                  <a:pt x="5562227" y="681368"/>
                  <a:pt x="5565196" y="669216"/>
                  <a:pt x="5563525" y="659258"/>
                </a:cubicBezTo>
                <a:cubicBezTo>
                  <a:pt x="5562068" y="650605"/>
                  <a:pt x="5558026" y="643979"/>
                  <a:pt x="5551400" y="639379"/>
                </a:cubicBezTo>
                <a:cubicBezTo>
                  <a:pt x="5544774" y="634779"/>
                  <a:pt x="5538782" y="632479"/>
                  <a:pt x="5533423" y="632479"/>
                </a:cubicBezTo>
                <a:cubicBezTo>
                  <a:pt x="5519881" y="632479"/>
                  <a:pt x="5504773" y="639132"/>
                  <a:pt x="5488097" y="652438"/>
                </a:cubicBezTo>
                <a:cubicBezTo>
                  <a:pt x="5471422" y="665744"/>
                  <a:pt x="5453494" y="685247"/>
                  <a:pt x="5434313" y="710947"/>
                </a:cubicBezTo>
                <a:cubicBezTo>
                  <a:pt x="5415133" y="736648"/>
                  <a:pt x="5395668" y="767104"/>
                  <a:pt x="5375918" y="802315"/>
                </a:cubicBezTo>
                <a:cubicBezTo>
                  <a:pt x="5356168" y="837526"/>
                  <a:pt x="5335894" y="875443"/>
                  <a:pt x="5315097" y="916066"/>
                </a:cubicBezTo>
                <a:cubicBezTo>
                  <a:pt x="5302042" y="941220"/>
                  <a:pt x="5290455" y="969190"/>
                  <a:pt x="5280337" y="999976"/>
                </a:cubicBezTo>
                <a:cubicBezTo>
                  <a:pt x="5270220" y="1030762"/>
                  <a:pt x="5263066" y="1059961"/>
                  <a:pt x="5258876" y="1087575"/>
                </a:cubicBezTo>
                <a:cubicBezTo>
                  <a:pt x="5254686" y="1115188"/>
                  <a:pt x="5254660" y="1136596"/>
                  <a:pt x="5258796" y="1151800"/>
                </a:cubicBezTo>
                <a:cubicBezTo>
                  <a:pt x="5262933" y="1167003"/>
                  <a:pt x="5270778" y="1174604"/>
                  <a:pt x="5282330" y="1174604"/>
                </a:cubicBezTo>
                <a:cubicBezTo>
                  <a:pt x="5295477" y="1174604"/>
                  <a:pt x="5311878" y="1170236"/>
                  <a:pt x="5331537" y="1161500"/>
                </a:cubicBezTo>
                <a:cubicBezTo>
                  <a:pt x="5351196" y="1152763"/>
                  <a:pt x="5373235" y="1138266"/>
                  <a:pt x="5397652" y="1118008"/>
                </a:cubicBezTo>
                <a:cubicBezTo>
                  <a:pt x="5422070" y="1097749"/>
                  <a:pt x="5447246" y="1071548"/>
                  <a:pt x="5473183" y="1039403"/>
                </a:cubicBezTo>
                <a:cubicBezTo>
                  <a:pt x="5499118" y="1007259"/>
                  <a:pt x="5527161" y="964628"/>
                  <a:pt x="5557309" y="911512"/>
                </a:cubicBezTo>
                <a:lnTo>
                  <a:pt x="5588027" y="927383"/>
                </a:lnTo>
                <a:cubicBezTo>
                  <a:pt x="5559548" y="983611"/>
                  <a:pt x="5531316" y="1028967"/>
                  <a:pt x="5503331" y="1063449"/>
                </a:cubicBezTo>
                <a:cubicBezTo>
                  <a:pt x="5475346" y="1097932"/>
                  <a:pt x="5448017" y="1126285"/>
                  <a:pt x="5421345" y="1148509"/>
                </a:cubicBezTo>
                <a:cubicBezTo>
                  <a:pt x="5394673" y="1170733"/>
                  <a:pt x="5369455" y="1187196"/>
                  <a:pt x="5345689" y="1197899"/>
                </a:cubicBezTo>
                <a:cubicBezTo>
                  <a:pt x="5321924" y="1208601"/>
                  <a:pt x="5300805" y="1213952"/>
                  <a:pt x="5282330" y="1213952"/>
                </a:cubicBezTo>
                <a:cubicBezTo>
                  <a:pt x="5248310" y="1213952"/>
                  <a:pt x="5221597" y="1203440"/>
                  <a:pt x="5202188" y="1182415"/>
                </a:cubicBezTo>
                <a:cubicBezTo>
                  <a:pt x="5182780" y="1161390"/>
                  <a:pt x="5170032" y="1134615"/>
                  <a:pt x="5163945" y="1102091"/>
                </a:cubicBezTo>
                <a:cubicBezTo>
                  <a:pt x="5160902" y="1085829"/>
                  <a:pt x="5159459" y="1068807"/>
                  <a:pt x="5159619" y="1051025"/>
                </a:cubicBezTo>
                <a:lnTo>
                  <a:pt x="5164840" y="996039"/>
                </a:lnTo>
                <a:lnTo>
                  <a:pt x="5148760" y="1022313"/>
                </a:lnTo>
                <a:cubicBezTo>
                  <a:pt x="5118604" y="1069928"/>
                  <a:pt x="5088635" y="1108961"/>
                  <a:pt x="5058853" y="1139412"/>
                </a:cubicBezTo>
                <a:cubicBezTo>
                  <a:pt x="5011201" y="1188134"/>
                  <a:pt x="4971550" y="1212495"/>
                  <a:pt x="4939899" y="1212495"/>
                </a:cubicBezTo>
                <a:cubicBezTo>
                  <a:pt x="4901295" y="1212495"/>
                  <a:pt x="4878733" y="1194479"/>
                  <a:pt x="4872213" y="1158449"/>
                </a:cubicBezTo>
                <a:cubicBezTo>
                  <a:pt x="4865693" y="1122418"/>
                  <a:pt x="4869104" y="1086596"/>
                  <a:pt x="4882448" y="1050982"/>
                </a:cubicBezTo>
                <a:cubicBezTo>
                  <a:pt x="4863138" y="1102307"/>
                  <a:pt x="4835624" y="1142057"/>
                  <a:pt x="4799905" y="1170232"/>
                </a:cubicBezTo>
                <a:cubicBezTo>
                  <a:pt x="4764185" y="1198407"/>
                  <a:pt x="4733650" y="1212495"/>
                  <a:pt x="4708298" y="1212495"/>
                </a:cubicBezTo>
                <a:cubicBezTo>
                  <a:pt x="4681034" y="1212495"/>
                  <a:pt x="4660590" y="1201997"/>
                  <a:pt x="4646965" y="1181003"/>
                </a:cubicBezTo>
                <a:cubicBezTo>
                  <a:pt x="4633341" y="1160008"/>
                  <a:pt x="4626528" y="1133154"/>
                  <a:pt x="4626528" y="1100440"/>
                </a:cubicBezTo>
                <a:cubicBezTo>
                  <a:pt x="4626528" y="1084083"/>
                  <a:pt x="4628108" y="1066596"/>
                  <a:pt x="4631267" y="1047979"/>
                </a:cubicBezTo>
                <a:lnTo>
                  <a:pt x="4637237" y="1023106"/>
                </a:lnTo>
                <a:lnTo>
                  <a:pt x="4629016" y="1035549"/>
                </a:lnTo>
                <a:cubicBezTo>
                  <a:pt x="4621989" y="1045528"/>
                  <a:pt x="4614977" y="1054829"/>
                  <a:pt x="4607981" y="1063449"/>
                </a:cubicBezTo>
                <a:cubicBezTo>
                  <a:pt x="4579996" y="1097932"/>
                  <a:pt x="4552667" y="1126285"/>
                  <a:pt x="4525995" y="1148509"/>
                </a:cubicBezTo>
                <a:cubicBezTo>
                  <a:pt x="4499323" y="1170733"/>
                  <a:pt x="4474104" y="1187196"/>
                  <a:pt x="4450340" y="1197899"/>
                </a:cubicBezTo>
                <a:cubicBezTo>
                  <a:pt x="4426574" y="1208601"/>
                  <a:pt x="4405455" y="1213952"/>
                  <a:pt x="4386980" y="1213952"/>
                </a:cubicBezTo>
                <a:cubicBezTo>
                  <a:pt x="4352961" y="1213952"/>
                  <a:pt x="4326247" y="1203440"/>
                  <a:pt x="4306839" y="1182415"/>
                </a:cubicBezTo>
                <a:cubicBezTo>
                  <a:pt x="4287430" y="1161390"/>
                  <a:pt x="4274682" y="1134615"/>
                  <a:pt x="4268595" y="1102091"/>
                </a:cubicBezTo>
                <a:cubicBezTo>
                  <a:pt x="4262508" y="1069567"/>
                  <a:pt x="4262827" y="1034003"/>
                  <a:pt x="4269552" y="995399"/>
                </a:cubicBezTo>
                <a:cubicBezTo>
                  <a:pt x="4276276" y="956795"/>
                  <a:pt x="4288542" y="917713"/>
                  <a:pt x="4306349" y="878153"/>
                </a:cubicBezTo>
                <a:cubicBezTo>
                  <a:pt x="4329454" y="828103"/>
                  <a:pt x="4354888" y="785058"/>
                  <a:pt x="4382654" y="749020"/>
                </a:cubicBezTo>
                <a:cubicBezTo>
                  <a:pt x="4410419" y="712981"/>
                  <a:pt x="4438666" y="683076"/>
                  <a:pt x="4467395" y="659303"/>
                </a:cubicBezTo>
                <a:cubicBezTo>
                  <a:pt x="4496124" y="635531"/>
                  <a:pt x="4523904" y="618073"/>
                  <a:pt x="4550736" y="606931"/>
                </a:cubicBezTo>
                <a:cubicBezTo>
                  <a:pt x="4577567" y="595788"/>
                  <a:pt x="4600547" y="590217"/>
                  <a:pt x="4619674" y="590217"/>
                </a:cubicBezTo>
                <a:close/>
                <a:moveTo>
                  <a:pt x="1536140" y="590217"/>
                </a:moveTo>
                <a:cubicBezTo>
                  <a:pt x="1564512" y="590217"/>
                  <a:pt x="1583089" y="600236"/>
                  <a:pt x="1591871" y="620274"/>
                </a:cubicBezTo>
                <a:cubicBezTo>
                  <a:pt x="1600653" y="640313"/>
                  <a:pt x="1603617" y="657444"/>
                  <a:pt x="1600763" y="671668"/>
                </a:cubicBezTo>
                <a:lnTo>
                  <a:pt x="1612399" y="601876"/>
                </a:lnTo>
                <a:lnTo>
                  <a:pt x="1726571" y="601876"/>
                </a:lnTo>
                <a:lnTo>
                  <a:pt x="1541741" y="970306"/>
                </a:lnTo>
                <a:cubicBezTo>
                  <a:pt x="1524618" y="1002640"/>
                  <a:pt x="1509783" y="1032033"/>
                  <a:pt x="1497237" y="1058485"/>
                </a:cubicBezTo>
                <a:cubicBezTo>
                  <a:pt x="1484690" y="1084937"/>
                  <a:pt x="1475456" y="1107708"/>
                  <a:pt x="1469536" y="1126797"/>
                </a:cubicBezTo>
                <a:cubicBezTo>
                  <a:pt x="1463615" y="1145887"/>
                  <a:pt x="1460917" y="1158384"/>
                  <a:pt x="1461441" y="1164289"/>
                </a:cubicBezTo>
                <a:cubicBezTo>
                  <a:pt x="1461965" y="1170194"/>
                  <a:pt x="1462560" y="1173147"/>
                  <a:pt x="1463228" y="1173147"/>
                </a:cubicBezTo>
                <a:cubicBezTo>
                  <a:pt x="1472473" y="1173147"/>
                  <a:pt x="1485354" y="1167933"/>
                  <a:pt x="1501870" y="1157504"/>
                </a:cubicBezTo>
                <a:cubicBezTo>
                  <a:pt x="1518386" y="1147075"/>
                  <a:pt x="1536592" y="1131234"/>
                  <a:pt x="1556486" y="1109981"/>
                </a:cubicBezTo>
                <a:cubicBezTo>
                  <a:pt x="1576380" y="1088728"/>
                  <a:pt x="1597780" y="1062113"/>
                  <a:pt x="1620688" y="1030136"/>
                </a:cubicBezTo>
                <a:cubicBezTo>
                  <a:pt x="1643595" y="998158"/>
                  <a:pt x="1668665" y="958609"/>
                  <a:pt x="1695899" y="911489"/>
                </a:cubicBezTo>
                <a:lnTo>
                  <a:pt x="1712250" y="919937"/>
                </a:lnTo>
                <a:lnTo>
                  <a:pt x="1873653" y="601876"/>
                </a:lnTo>
                <a:lnTo>
                  <a:pt x="1984637" y="601876"/>
                </a:lnTo>
                <a:lnTo>
                  <a:pt x="1964252" y="638679"/>
                </a:lnTo>
                <a:lnTo>
                  <a:pt x="1970843" y="630537"/>
                </a:lnTo>
                <a:cubicBezTo>
                  <a:pt x="1976155" y="625004"/>
                  <a:pt x="1981789" y="620104"/>
                  <a:pt x="1987745" y="615834"/>
                </a:cubicBezTo>
                <a:cubicBezTo>
                  <a:pt x="2011571" y="598756"/>
                  <a:pt x="2033321" y="590217"/>
                  <a:pt x="2052995" y="590217"/>
                </a:cubicBezTo>
                <a:cubicBezTo>
                  <a:pt x="2075052" y="590217"/>
                  <a:pt x="2092024" y="595610"/>
                  <a:pt x="2103910" y="606396"/>
                </a:cubicBezTo>
                <a:cubicBezTo>
                  <a:pt x="2115796" y="617181"/>
                  <a:pt x="2123629" y="630240"/>
                  <a:pt x="2127409" y="645573"/>
                </a:cubicBezTo>
                <a:cubicBezTo>
                  <a:pt x="2131189" y="660905"/>
                  <a:pt x="2131815" y="677140"/>
                  <a:pt x="2129288" y="694279"/>
                </a:cubicBezTo>
                <a:lnTo>
                  <a:pt x="2127853" y="701851"/>
                </a:lnTo>
                <a:lnTo>
                  <a:pt x="2133547" y="690333"/>
                </a:lnTo>
                <a:cubicBezTo>
                  <a:pt x="2150810" y="660011"/>
                  <a:pt x="2171254" y="637045"/>
                  <a:pt x="2194879" y="621436"/>
                </a:cubicBezTo>
                <a:cubicBezTo>
                  <a:pt x="2226378" y="600623"/>
                  <a:pt x="2250386" y="590217"/>
                  <a:pt x="2266902" y="590217"/>
                </a:cubicBezTo>
                <a:cubicBezTo>
                  <a:pt x="2298675" y="590217"/>
                  <a:pt x="2319533" y="599576"/>
                  <a:pt x="2329476" y="618293"/>
                </a:cubicBezTo>
                <a:cubicBezTo>
                  <a:pt x="2339420" y="637011"/>
                  <a:pt x="2344391" y="656799"/>
                  <a:pt x="2344391" y="677656"/>
                </a:cubicBezTo>
                <a:cubicBezTo>
                  <a:pt x="2344391" y="697254"/>
                  <a:pt x="2339128" y="720837"/>
                  <a:pt x="2328600" y="748405"/>
                </a:cubicBezTo>
                <a:cubicBezTo>
                  <a:pt x="2318072" y="775973"/>
                  <a:pt x="2304782" y="805301"/>
                  <a:pt x="2288728" y="836391"/>
                </a:cubicBezTo>
                <a:cubicBezTo>
                  <a:pt x="2272675" y="867481"/>
                  <a:pt x="2256428" y="898092"/>
                  <a:pt x="2239988" y="928225"/>
                </a:cubicBezTo>
                <a:cubicBezTo>
                  <a:pt x="2223547" y="958359"/>
                  <a:pt x="2207733" y="987657"/>
                  <a:pt x="2192545" y="1016120"/>
                </a:cubicBezTo>
                <a:cubicBezTo>
                  <a:pt x="2177357" y="1044584"/>
                  <a:pt x="2165034" y="1070523"/>
                  <a:pt x="2155577" y="1093939"/>
                </a:cubicBezTo>
                <a:cubicBezTo>
                  <a:pt x="2146119" y="1117355"/>
                  <a:pt x="2141390" y="1136281"/>
                  <a:pt x="2141390" y="1150718"/>
                </a:cubicBezTo>
                <a:cubicBezTo>
                  <a:pt x="2141390" y="1158642"/>
                  <a:pt x="2142681" y="1164327"/>
                  <a:pt x="2145262" y="1167773"/>
                </a:cubicBezTo>
                <a:cubicBezTo>
                  <a:pt x="2147842" y="1171219"/>
                  <a:pt x="2149110" y="1172593"/>
                  <a:pt x="2149064" y="1171895"/>
                </a:cubicBezTo>
                <a:cubicBezTo>
                  <a:pt x="2170074" y="1168828"/>
                  <a:pt x="2200765" y="1145739"/>
                  <a:pt x="2241138" y="1102626"/>
                </a:cubicBezTo>
                <a:cubicBezTo>
                  <a:pt x="2281510" y="1059514"/>
                  <a:pt x="2325773" y="995892"/>
                  <a:pt x="2373925" y="911762"/>
                </a:cubicBezTo>
                <a:lnTo>
                  <a:pt x="2404438" y="927611"/>
                </a:lnTo>
                <a:cubicBezTo>
                  <a:pt x="2359686" y="1013486"/>
                  <a:pt x="2315419" y="1080034"/>
                  <a:pt x="2271639" y="1127253"/>
                </a:cubicBezTo>
                <a:cubicBezTo>
                  <a:pt x="2227858" y="1174472"/>
                  <a:pt x="2193968" y="1201276"/>
                  <a:pt x="2169968" y="1207667"/>
                </a:cubicBezTo>
                <a:lnTo>
                  <a:pt x="2169968" y="1212495"/>
                </a:lnTo>
                <a:lnTo>
                  <a:pt x="2146833" y="1212495"/>
                </a:lnTo>
                <a:cubicBezTo>
                  <a:pt x="2139819" y="1212495"/>
                  <a:pt x="2135630" y="1211796"/>
                  <a:pt x="2134263" y="1210400"/>
                </a:cubicBezTo>
                <a:cubicBezTo>
                  <a:pt x="2109838" y="1207333"/>
                  <a:pt x="2092046" y="1195648"/>
                  <a:pt x="2080889" y="1175344"/>
                </a:cubicBezTo>
                <a:cubicBezTo>
                  <a:pt x="2069731" y="1155040"/>
                  <a:pt x="2064152" y="1131606"/>
                  <a:pt x="2064152" y="1105040"/>
                </a:cubicBezTo>
                <a:cubicBezTo>
                  <a:pt x="2064152" y="1079597"/>
                  <a:pt x="2068429" y="1053206"/>
                  <a:pt x="2076984" y="1025866"/>
                </a:cubicBezTo>
                <a:cubicBezTo>
                  <a:pt x="2085538" y="998526"/>
                  <a:pt x="2096699" y="970116"/>
                  <a:pt x="2110468" y="940635"/>
                </a:cubicBezTo>
                <a:cubicBezTo>
                  <a:pt x="2124236" y="911155"/>
                  <a:pt x="2139284" y="882263"/>
                  <a:pt x="2155611" y="853959"/>
                </a:cubicBezTo>
                <a:cubicBezTo>
                  <a:pt x="2171937" y="825655"/>
                  <a:pt x="2187247" y="798645"/>
                  <a:pt x="2201539" y="772929"/>
                </a:cubicBezTo>
                <a:cubicBezTo>
                  <a:pt x="2215832" y="747213"/>
                  <a:pt x="2228511" y="724454"/>
                  <a:pt x="2239578" y="704651"/>
                </a:cubicBezTo>
                <a:cubicBezTo>
                  <a:pt x="2250644" y="684848"/>
                  <a:pt x="2257999" y="668533"/>
                  <a:pt x="2261642" y="655706"/>
                </a:cubicBezTo>
                <a:cubicBezTo>
                  <a:pt x="2264299" y="646795"/>
                  <a:pt x="2266079" y="640210"/>
                  <a:pt x="2266982" y="635952"/>
                </a:cubicBezTo>
                <a:cubicBezTo>
                  <a:pt x="2267886" y="631694"/>
                  <a:pt x="2267950" y="629565"/>
                  <a:pt x="2267176" y="629565"/>
                </a:cubicBezTo>
                <a:cubicBezTo>
                  <a:pt x="2261772" y="629565"/>
                  <a:pt x="2252944" y="632514"/>
                  <a:pt x="2240694" y="638411"/>
                </a:cubicBezTo>
                <a:cubicBezTo>
                  <a:pt x="2228443" y="644309"/>
                  <a:pt x="2213714" y="654730"/>
                  <a:pt x="2196507" y="669675"/>
                </a:cubicBezTo>
                <a:cubicBezTo>
                  <a:pt x="2179300" y="684621"/>
                  <a:pt x="2160237" y="705573"/>
                  <a:pt x="2139318" y="732534"/>
                </a:cubicBezTo>
                <a:cubicBezTo>
                  <a:pt x="2118400" y="759494"/>
                  <a:pt x="2095834" y="793901"/>
                  <a:pt x="2071621" y="835753"/>
                </a:cubicBezTo>
                <a:cubicBezTo>
                  <a:pt x="2055317" y="867435"/>
                  <a:pt x="2036270" y="903819"/>
                  <a:pt x="2014478" y="944905"/>
                </a:cubicBezTo>
                <a:cubicBezTo>
                  <a:pt x="1992687" y="985991"/>
                  <a:pt x="1972257" y="1023748"/>
                  <a:pt x="1953191" y="1058178"/>
                </a:cubicBezTo>
                <a:cubicBezTo>
                  <a:pt x="1930314" y="1103097"/>
                  <a:pt x="1905585" y="1154536"/>
                  <a:pt x="1879004" y="1212495"/>
                </a:cubicBezTo>
                <a:lnTo>
                  <a:pt x="1772505" y="1212495"/>
                </a:lnTo>
                <a:lnTo>
                  <a:pt x="2001419" y="753346"/>
                </a:lnTo>
                <a:cubicBezTo>
                  <a:pt x="2009890" y="738242"/>
                  <a:pt x="2018603" y="721475"/>
                  <a:pt x="2027560" y="703046"/>
                </a:cubicBezTo>
                <a:cubicBezTo>
                  <a:pt x="2036516" y="684617"/>
                  <a:pt x="2042949" y="669387"/>
                  <a:pt x="2046858" y="657356"/>
                </a:cubicBezTo>
                <a:cubicBezTo>
                  <a:pt x="2050767" y="645326"/>
                  <a:pt x="2052608" y="637686"/>
                  <a:pt x="2052380" y="634438"/>
                </a:cubicBezTo>
                <a:cubicBezTo>
                  <a:pt x="2052152" y="631189"/>
                  <a:pt x="2051879" y="629565"/>
                  <a:pt x="2051560" y="629565"/>
                </a:cubicBezTo>
                <a:cubicBezTo>
                  <a:pt x="2043590" y="629565"/>
                  <a:pt x="2034008" y="632673"/>
                  <a:pt x="2022812" y="638889"/>
                </a:cubicBezTo>
                <a:cubicBezTo>
                  <a:pt x="2011617" y="645106"/>
                  <a:pt x="1998360" y="656320"/>
                  <a:pt x="1983043" y="672533"/>
                </a:cubicBezTo>
                <a:cubicBezTo>
                  <a:pt x="1967726" y="688746"/>
                  <a:pt x="1949927" y="711228"/>
                  <a:pt x="1929646" y="739980"/>
                </a:cubicBezTo>
                <a:cubicBezTo>
                  <a:pt x="1909365" y="768732"/>
                  <a:pt x="1887626" y="803624"/>
                  <a:pt x="1864431" y="844657"/>
                </a:cubicBezTo>
                <a:lnTo>
                  <a:pt x="1667145" y="1212495"/>
                </a:lnTo>
                <a:lnTo>
                  <a:pt x="1563789" y="1212495"/>
                </a:lnTo>
                <a:lnTo>
                  <a:pt x="1628328" y="1085314"/>
                </a:lnTo>
                <a:lnTo>
                  <a:pt x="1618011" y="1098752"/>
                </a:lnTo>
                <a:cubicBezTo>
                  <a:pt x="1606038" y="1113678"/>
                  <a:pt x="1594095" y="1127232"/>
                  <a:pt x="1582182" y="1139412"/>
                </a:cubicBezTo>
                <a:cubicBezTo>
                  <a:pt x="1534531" y="1188134"/>
                  <a:pt x="1494880" y="1212495"/>
                  <a:pt x="1463228" y="1212495"/>
                </a:cubicBezTo>
                <a:cubicBezTo>
                  <a:pt x="1424624" y="1212495"/>
                  <a:pt x="1402062" y="1194479"/>
                  <a:pt x="1395542" y="1158449"/>
                </a:cubicBezTo>
                <a:cubicBezTo>
                  <a:pt x="1389022" y="1122418"/>
                  <a:pt x="1392434" y="1086596"/>
                  <a:pt x="1405778" y="1050982"/>
                </a:cubicBezTo>
                <a:cubicBezTo>
                  <a:pt x="1386468" y="1102307"/>
                  <a:pt x="1358954" y="1142057"/>
                  <a:pt x="1323234" y="1170232"/>
                </a:cubicBezTo>
                <a:cubicBezTo>
                  <a:pt x="1287515" y="1198407"/>
                  <a:pt x="1256979" y="1212495"/>
                  <a:pt x="1231627" y="1212495"/>
                </a:cubicBezTo>
                <a:cubicBezTo>
                  <a:pt x="1204363" y="1212495"/>
                  <a:pt x="1183919" y="1201997"/>
                  <a:pt x="1170295" y="1181003"/>
                </a:cubicBezTo>
                <a:cubicBezTo>
                  <a:pt x="1156670" y="1160008"/>
                  <a:pt x="1149858" y="1133154"/>
                  <a:pt x="1149858" y="1100440"/>
                </a:cubicBezTo>
                <a:cubicBezTo>
                  <a:pt x="1149858" y="1067726"/>
                  <a:pt x="1156177" y="1030492"/>
                  <a:pt x="1168815" y="988738"/>
                </a:cubicBezTo>
                <a:cubicBezTo>
                  <a:pt x="1181452" y="946985"/>
                  <a:pt x="1200447" y="902699"/>
                  <a:pt x="1225799" y="855883"/>
                </a:cubicBezTo>
                <a:cubicBezTo>
                  <a:pt x="1250740" y="809886"/>
                  <a:pt x="1278159" y="769980"/>
                  <a:pt x="1308058" y="736166"/>
                </a:cubicBezTo>
                <a:cubicBezTo>
                  <a:pt x="1337956" y="702351"/>
                  <a:pt x="1366881" y="674655"/>
                  <a:pt x="1394836" y="653076"/>
                </a:cubicBezTo>
                <a:cubicBezTo>
                  <a:pt x="1422791" y="631497"/>
                  <a:pt x="1449228" y="615625"/>
                  <a:pt x="1474147" y="605462"/>
                </a:cubicBezTo>
                <a:cubicBezTo>
                  <a:pt x="1499066" y="595299"/>
                  <a:pt x="1519730" y="590217"/>
                  <a:pt x="1536140" y="590217"/>
                </a:cubicBezTo>
                <a:close/>
                <a:moveTo>
                  <a:pt x="458556" y="524637"/>
                </a:moveTo>
                <a:cubicBezTo>
                  <a:pt x="426145" y="524637"/>
                  <a:pt x="397166" y="528653"/>
                  <a:pt x="371617" y="536683"/>
                </a:cubicBezTo>
                <a:lnTo>
                  <a:pt x="371617" y="538641"/>
                </a:lnTo>
                <a:cubicBezTo>
                  <a:pt x="371617" y="563082"/>
                  <a:pt x="374042" y="586763"/>
                  <a:pt x="378892" y="609686"/>
                </a:cubicBezTo>
                <a:cubicBezTo>
                  <a:pt x="383742" y="632608"/>
                  <a:pt x="393227" y="652115"/>
                  <a:pt x="407344" y="668207"/>
                </a:cubicBezTo>
                <a:lnTo>
                  <a:pt x="387124" y="691888"/>
                </a:lnTo>
                <a:cubicBezTo>
                  <a:pt x="362000" y="674203"/>
                  <a:pt x="346577" y="650977"/>
                  <a:pt x="340854" y="622210"/>
                </a:cubicBezTo>
                <a:cubicBezTo>
                  <a:pt x="337992" y="607826"/>
                  <a:pt x="335846" y="593746"/>
                  <a:pt x="334416" y="579970"/>
                </a:cubicBezTo>
                <a:lnTo>
                  <a:pt x="332472" y="543364"/>
                </a:lnTo>
                <a:lnTo>
                  <a:pt x="300226" y="560345"/>
                </a:lnTo>
                <a:cubicBezTo>
                  <a:pt x="268428" y="579878"/>
                  <a:pt x="238802" y="606629"/>
                  <a:pt x="211346" y="640597"/>
                </a:cubicBezTo>
                <a:cubicBezTo>
                  <a:pt x="174738" y="685888"/>
                  <a:pt x="149300" y="732693"/>
                  <a:pt x="135029" y="781013"/>
                </a:cubicBezTo>
                <a:cubicBezTo>
                  <a:pt x="161671" y="806713"/>
                  <a:pt x="196135" y="827973"/>
                  <a:pt x="238420" y="844793"/>
                </a:cubicBezTo>
                <a:cubicBezTo>
                  <a:pt x="280705" y="861613"/>
                  <a:pt x="327867" y="870023"/>
                  <a:pt x="379906" y="870023"/>
                </a:cubicBezTo>
                <a:cubicBezTo>
                  <a:pt x="455413" y="870023"/>
                  <a:pt x="522351" y="853708"/>
                  <a:pt x="580721" y="821078"/>
                </a:cubicBezTo>
                <a:cubicBezTo>
                  <a:pt x="639089" y="788447"/>
                  <a:pt x="686908" y="748936"/>
                  <a:pt x="724176" y="702545"/>
                </a:cubicBezTo>
                <a:cubicBezTo>
                  <a:pt x="714673" y="679106"/>
                  <a:pt x="700650" y="656089"/>
                  <a:pt x="682107" y="633493"/>
                </a:cubicBezTo>
                <a:cubicBezTo>
                  <a:pt x="663564" y="610897"/>
                  <a:pt x="642551" y="591469"/>
                  <a:pt x="619067" y="575211"/>
                </a:cubicBezTo>
                <a:cubicBezTo>
                  <a:pt x="595583" y="558953"/>
                  <a:pt x="569832" y="546459"/>
                  <a:pt x="541817" y="537731"/>
                </a:cubicBezTo>
                <a:cubicBezTo>
                  <a:pt x="513801" y="529002"/>
                  <a:pt x="486048" y="524637"/>
                  <a:pt x="458556" y="524637"/>
                </a:cubicBezTo>
                <a:close/>
                <a:moveTo>
                  <a:pt x="3784311" y="415429"/>
                </a:moveTo>
                <a:lnTo>
                  <a:pt x="3822019" y="415429"/>
                </a:lnTo>
                <a:lnTo>
                  <a:pt x="3813867" y="567515"/>
                </a:lnTo>
                <a:lnTo>
                  <a:pt x="3768144" y="567515"/>
                </a:lnTo>
                <a:lnTo>
                  <a:pt x="3758603" y="506034"/>
                </a:lnTo>
                <a:lnTo>
                  <a:pt x="3684803" y="567515"/>
                </a:lnTo>
                <a:lnTo>
                  <a:pt x="3638464" y="567515"/>
                </a:lnTo>
                <a:close/>
                <a:moveTo>
                  <a:pt x="5147248" y="392021"/>
                </a:moveTo>
                <a:lnTo>
                  <a:pt x="5263129" y="392021"/>
                </a:lnTo>
                <a:lnTo>
                  <a:pt x="5059172" y="566900"/>
                </a:lnTo>
                <a:lnTo>
                  <a:pt x="5009531" y="566900"/>
                </a:lnTo>
                <a:close/>
                <a:moveTo>
                  <a:pt x="3414177" y="358502"/>
                </a:moveTo>
                <a:cubicBezTo>
                  <a:pt x="3431817" y="358502"/>
                  <a:pt x="3447274" y="365140"/>
                  <a:pt x="3460550" y="378415"/>
                </a:cubicBezTo>
                <a:cubicBezTo>
                  <a:pt x="3473825" y="391691"/>
                  <a:pt x="3480463" y="406662"/>
                  <a:pt x="3480463" y="423330"/>
                </a:cubicBezTo>
                <a:cubicBezTo>
                  <a:pt x="3480463" y="441122"/>
                  <a:pt x="3473730" y="456139"/>
                  <a:pt x="3460265" y="468382"/>
                </a:cubicBezTo>
                <a:cubicBezTo>
                  <a:pt x="3446800" y="480625"/>
                  <a:pt x="3431437" y="486747"/>
                  <a:pt x="3414177" y="486747"/>
                </a:cubicBezTo>
                <a:cubicBezTo>
                  <a:pt x="3396522" y="486747"/>
                  <a:pt x="3381539" y="480591"/>
                  <a:pt x="3369228" y="468280"/>
                </a:cubicBezTo>
                <a:cubicBezTo>
                  <a:pt x="3356916" y="455969"/>
                  <a:pt x="3350761" y="440985"/>
                  <a:pt x="3350761" y="423330"/>
                </a:cubicBezTo>
                <a:cubicBezTo>
                  <a:pt x="3350761" y="406723"/>
                  <a:pt x="3356810" y="391766"/>
                  <a:pt x="3368909" y="378461"/>
                </a:cubicBezTo>
                <a:cubicBezTo>
                  <a:pt x="3381008" y="365155"/>
                  <a:pt x="3396097" y="358502"/>
                  <a:pt x="3414177" y="358502"/>
                </a:cubicBezTo>
                <a:close/>
                <a:moveTo>
                  <a:pt x="4131722" y="243374"/>
                </a:moveTo>
                <a:lnTo>
                  <a:pt x="4243025" y="243374"/>
                </a:lnTo>
                <a:lnTo>
                  <a:pt x="4081467" y="547955"/>
                </a:lnTo>
                <a:lnTo>
                  <a:pt x="4158683" y="547955"/>
                </a:lnTo>
                <a:lnTo>
                  <a:pt x="4158683" y="582930"/>
                </a:lnTo>
                <a:lnTo>
                  <a:pt x="4071266" y="582930"/>
                </a:lnTo>
                <a:lnTo>
                  <a:pt x="3862276" y="977706"/>
                </a:lnTo>
                <a:cubicBezTo>
                  <a:pt x="3848295" y="1003695"/>
                  <a:pt x="3834116" y="1030857"/>
                  <a:pt x="3819740" y="1059191"/>
                </a:cubicBezTo>
                <a:cubicBezTo>
                  <a:pt x="3805364" y="1087525"/>
                  <a:pt x="3795117" y="1110638"/>
                  <a:pt x="3789000" y="1128528"/>
                </a:cubicBezTo>
                <a:cubicBezTo>
                  <a:pt x="3782882" y="1146418"/>
                  <a:pt x="3780089" y="1158327"/>
                  <a:pt x="3780620" y="1164255"/>
                </a:cubicBezTo>
                <a:cubicBezTo>
                  <a:pt x="3781151" y="1170183"/>
                  <a:pt x="3783178" y="1173147"/>
                  <a:pt x="3786700" y="1173147"/>
                </a:cubicBezTo>
                <a:cubicBezTo>
                  <a:pt x="3795930" y="1173147"/>
                  <a:pt x="3808806" y="1167933"/>
                  <a:pt x="3825331" y="1157504"/>
                </a:cubicBezTo>
                <a:cubicBezTo>
                  <a:pt x="3841854" y="1147075"/>
                  <a:pt x="3860059" y="1131234"/>
                  <a:pt x="3879946" y="1109981"/>
                </a:cubicBezTo>
                <a:cubicBezTo>
                  <a:pt x="3899833" y="1088728"/>
                  <a:pt x="3921233" y="1062113"/>
                  <a:pt x="3944148" y="1030136"/>
                </a:cubicBezTo>
                <a:cubicBezTo>
                  <a:pt x="3967063" y="998158"/>
                  <a:pt x="3992137" y="958609"/>
                  <a:pt x="4019371" y="911489"/>
                </a:cubicBezTo>
                <a:lnTo>
                  <a:pt x="4050021" y="927360"/>
                </a:lnTo>
                <a:cubicBezTo>
                  <a:pt x="4001428" y="1020006"/>
                  <a:pt x="3953302" y="1090690"/>
                  <a:pt x="3905643" y="1139412"/>
                </a:cubicBezTo>
                <a:cubicBezTo>
                  <a:pt x="3857984" y="1188134"/>
                  <a:pt x="3818336" y="1212495"/>
                  <a:pt x="3786700" y="1212495"/>
                </a:cubicBezTo>
                <a:cubicBezTo>
                  <a:pt x="3761030" y="1212495"/>
                  <a:pt x="3742176" y="1205261"/>
                  <a:pt x="3730138" y="1190794"/>
                </a:cubicBezTo>
                <a:cubicBezTo>
                  <a:pt x="3718099" y="1176327"/>
                  <a:pt x="3712081" y="1157386"/>
                  <a:pt x="3712081" y="1133970"/>
                </a:cubicBezTo>
                <a:cubicBezTo>
                  <a:pt x="3712081" y="1110554"/>
                  <a:pt x="3716798" y="1084186"/>
                  <a:pt x="3726232" y="1054865"/>
                </a:cubicBezTo>
                <a:lnTo>
                  <a:pt x="3728933" y="1047345"/>
                </a:lnTo>
                <a:lnTo>
                  <a:pt x="3690205" y="1093307"/>
                </a:lnTo>
                <a:cubicBezTo>
                  <a:pt x="3677089" y="1107634"/>
                  <a:pt x="3663839" y="1120881"/>
                  <a:pt x="3650453" y="1133048"/>
                </a:cubicBezTo>
                <a:cubicBezTo>
                  <a:pt x="3623683" y="1157382"/>
                  <a:pt x="3596316" y="1176707"/>
                  <a:pt x="3568353" y="1191022"/>
                </a:cubicBezTo>
                <a:cubicBezTo>
                  <a:pt x="3540391" y="1205337"/>
                  <a:pt x="3512391" y="1212495"/>
                  <a:pt x="3484352" y="1212495"/>
                </a:cubicBezTo>
                <a:cubicBezTo>
                  <a:pt x="3449999" y="1212495"/>
                  <a:pt x="3421786" y="1202495"/>
                  <a:pt x="3399713" y="1182494"/>
                </a:cubicBezTo>
                <a:cubicBezTo>
                  <a:pt x="3377641" y="1162494"/>
                  <a:pt x="3362833" y="1135803"/>
                  <a:pt x="3355288" y="1102421"/>
                </a:cubicBezTo>
                <a:cubicBezTo>
                  <a:pt x="3351515" y="1085730"/>
                  <a:pt x="3349591" y="1067914"/>
                  <a:pt x="3349516" y="1048973"/>
                </a:cubicBezTo>
                <a:lnTo>
                  <a:pt x="3353420" y="1004767"/>
                </a:lnTo>
                <a:lnTo>
                  <a:pt x="3342676" y="1022322"/>
                </a:lnTo>
                <a:cubicBezTo>
                  <a:pt x="3312527" y="1069931"/>
                  <a:pt x="3282561" y="1108961"/>
                  <a:pt x="3252778" y="1139412"/>
                </a:cubicBezTo>
                <a:cubicBezTo>
                  <a:pt x="3205127" y="1188134"/>
                  <a:pt x="3165475" y="1212495"/>
                  <a:pt x="3133824" y="1212495"/>
                </a:cubicBezTo>
                <a:cubicBezTo>
                  <a:pt x="3109596" y="1212495"/>
                  <a:pt x="3091835" y="1204172"/>
                  <a:pt x="3080541" y="1187527"/>
                </a:cubicBezTo>
                <a:cubicBezTo>
                  <a:pt x="3069247" y="1170881"/>
                  <a:pt x="3063345" y="1150498"/>
                  <a:pt x="3062837" y="1126376"/>
                </a:cubicBezTo>
                <a:cubicBezTo>
                  <a:pt x="3062328" y="1102254"/>
                  <a:pt x="3065683" y="1075962"/>
                  <a:pt x="3072901" y="1047498"/>
                </a:cubicBezTo>
                <a:lnTo>
                  <a:pt x="3079829" y="1025325"/>
                </a:lnTo>
                <a:lnTo>
                  <a:pt x="3059774" y="1043115"/>
                </a:lnTo>
                <a:cubicBezTo>
                  <a:pt x="3049064" y="1051460"/>
                  <a:pt x="3038110" y="1058868"/>
                  <a:pt x="3026911" y="1065339"/>
                </a:cubicBezTo>
                <a:cubicBezTo>
                  <a:pt x="3004512" y="1078280"/>
                  <a:pt x="2981972" y="1088068"/>
                  <a:pt x="2959293" y="1094702"/>
                </a:cubicBezTo>
                <a:cubicBezTo>
                  <a:pt x="2936613" y="1101336"/>
                  <a:pt x="2914913" y="1104653"/>
                  <a:pt x="2894191" y="1104653"/>
                </a:cubicBezTo>
                <a:lnTo>
                  <a:pt x="2888430" y="1103241"/>
                </a:lnTo>
                <a:cubicBezTo>
                  <a:pt x="2850358" y="1144775"/>
                  <a:pt x="2814232" y="1173124"/>
                  <a:pt x="2780053" y="1188289"/>
                </a:cubicBezTo>
                <a:cubicBezTo>
                  <a:pt x="2745875" y="1203455"/>
                  <a:pt x="2718683" y="1211037"/>
                  <a:pt x="2698477" y="1211037"/>
                </a:cubicBezTo>
                <a:lnTo>
                  <a:pt x="2697065" y="1211037"/>
                </a:lnTo>
                <a:lnTo>
                  <a:pt x="2687115" y="1211037"/>
                </a:lnTo>
                <a:cubicBezTo>
                  <a:pt x="2672481" y="1209671"/>
                  <a:pt x="2661953" y="1205064"/>
                  <a:pt x="2655532" y="1197216"/>
                </a:cubicBezTo>
                <a:cubicBezTo>
                  <a:pt x="2642537" y="1187470"/>
                  <a:pt x="2632818" y="1172919"/>
                  <a:pt x="2626374" y="1153564"/>
                </a:cubicBezTo>
                <a:cubicBezTo>
                  <a:pt x="2619930" y="1134209"/>
                  <a:pt x="2616954" y="1112042"/>
                  <a:pt x="2617448" y="1087062"/>
                </a:cubicBezTo>
                <a:cubicBezTo>
                  <a:pt x="2617941" y="1062083"/>
                  <a:pt x="2621558" y="1035889"/>
                  <a:pt x="2628298" y="1008481"/>
                </a:cubicBezTo>
                <a:cubicBezTo>
                  <a:pt x="2635038" y="981072"/>
                  <a:pt x="2645414" y="952332"/>
                  <a:pt x="2659425" y="922259"/>
                </a:cubicBezTo>
                <a:cubicBezTo>
                  <a:pt x="2663934" y="912240"/>
                  <a:pt x="2674375" y="890870"/>
                  <a:pt x="2690746" y="858148"/>
                </a:cubicBezTo>
                <a:cubicBezTo>
                  <a:pt x="2707119" y="825427"/>
                  <a:pt x="2726265" y="786918"/>
                  <a:pt x="2748186" y="742621"/>
                </a:cubicBezTo>
                <a:cubicBezTo>
                  <a:pt x="2770106" y="698325"/>
                  <a:pt x="2793458" y="651159"/>
                  <a:pt x="2818240" y="601124"/>
                </a:cubicBezTo>
                <a:cubicBezTo>
                  <a:pt x="2843022" y="551089"/>
                  <a:pt x="2866848" y="503199"/>
                  <a:pt x="2889717" y="457452"/>
                </a:cubicBezTo>
                <a:cubicBezTo>
                  <a:pt x="2912586" y="411706"/>
                  <a:pt x="2933076" y="370483"/>
                  <a:pt x="2951186" y="333785"/>
                </a:cubicBezTo>
                <a:cubicBezTo>
                  <a:pt x="2969297" y="297086"/>
                  <a:pt x="2983870" y="267700"/>
                  <a:pt x="2994906" y="245628"/>
                </a:cubicBezTo>
                <a:lnTo>
                  <a:pt x="3106210" y="245628"/>
                </a:lnTo>
                <a:lnTo>
                  <a:pt x="2904581" y="635252"/>
                </a:lnTo>
                <a:lnTo>
                  <a:pt x="2912305" y="627914"/>
                </a:lnTo>
                <a:cubicBezTo>
                  <a:pt x="2924503" y="617189"/>
                  <a:pt x="2937524" y="608225"/>
                  <a:pt x="2951369" y="601022"/>
                </a:cubicBezTo>
                <a:cubicBezTo>
                  <a:pt x="2965213" y="593819"/>
                  <a:pt x="2979088" y="590217"/>
                  <a:pt x="2992993" y="590217"/>
                </a:cubicBezTo>
                <a:cubicBezTo>
                  <a:pt x="3018193" y="590217"/>
                  <a:pt x="3038728" y="598137"/>
                  <a:pt x="3054600" y="613978"/>
                </a:cubicBezTo>
                <a:cubicBezTo>
                  <a:pt x="3070471" y="629819"/>
                  <a:pt x="3079704" y="651793"/>
                  <a:pt x="3082300" y="679899"/>
                </a:cubicBezTo>
                <a:cubicBezTo>
                  <a:pt x="3084896" y="708006"/>
                  <a:pt x="3081310" y="741566"/>
                  <a:pt x="3071541" y="780580"/>
                </a:cubicBezTo>
                <a:cubicBezTo>
                  <a:pt x="3061772" y="819594"/>
                  <a:pt x="3044129" y="864080"/>
                  <a:pt x="3018610" y="914039"/>
                </a:cubicBezTo>
                <a:cubicBezTo>
                  <a:pt x="2999498" y="951231"/>
                  <a:pt x="2980022" y="984431"/>
                  <a:pt x="2960181" y="1013638"/>
                </a:cubicBezTo>
                <a:cubicBezTo>
                  <a:pt x="2945300" y="1035544"/>
                  <a:pt x="2931432" y="1050708"/>
                  <a:pt x="2918574" y="1059130"/>
                </a:cubicBezTo>
                <a:lnTo>
                  <a:pt x="2908020" y="1064336"/>
                </a:lnTo>
                <a:lnTo>
                  <a:pt x="2920759" y="1063327"/>
                </a:lnTo>
                <a:cubicBezTo>
                  <a:pt x="2929461" y="1062008"/>
                  <a:pt x="2938541" y="1060030"/>
                  <a:pt x="2947999" y="1057392"/>
                </a:cubicBezTo>
                <a:cubicBezTo>
                  <a:pt x="2966914" y="1052117"/>
                  <a:pt x="2986098" y="1043825"/>
                  <a:pt x="3005551" y="1032515"/>
                </a:cubicBezTo>
                <a:cubicBezTo>
                  <a:pt x="3025005" y="1021206"/>
                  <a:pt x="3043829" y="1006454"/>
                  <a:pt x="3062023" y="988260"/>
                </a:cubicBezTo>
                <a:cubicBezTo>
                  <a:pt x="3080217" y="970067"/>
                  <a:pt x="3098505" y="945227"/>
                  <a:pt x="3116889" y="913743"/>
                </a:cubicBezTo>
                <a:lnTo>
                  <a:pt x="3125034" y="917942"/>
                </a:lnTo>
                <a:lnTo>
                  <a:pt x="3139995" y="887716"/>
                </a:lnTo>
                <a:cubicBezTo>
                  <a:pt x="3153764" y="860194"/>
                  <a:pt x="3168986" y="830000"/>
                  <a:pt x="3185662" y="797134"/>
                </a:cubicBezTo>
                <a:cubicBezTo>
                  <a:pt x="3202337" y="764269"/>
                  <a:pt x="3219503" y="730196"/>
                  <a:pt x="3237158" y="694917"/>
                </a:cubicBezTo>
                <a:cubicBezTo>
                  <a:pt x="3254812" y="659637"/>
                  <a:pt x="3270077" y="628624"/>
                  <a:pt x="3282950" y="601876"/>
                </a:cubicBezTo>
                <a:lnTo>
                  <a:pt x="3397145" y="601876"/>
                </a:lnTo>
                <a:lnTo>
                  <a:pt x="3212338" y="970306"/>
                </a:lnTo>
                <a:cubicBezTo>
                  <a:pt x="3195214" y="1002640"/>
                  <a:pt x="3180379" y="1032033"/>
                  <a:pt x="3167832" y="1058485"/>
                </a:cubicBezTo>
                <a:cubicBezTo>
                  <a:pt x="3155286" y="1084937"/>
                  <a:pt x="3146052" y="1107708"/>
                  <a:pt x="3140132" y="1126797"/>
                </a:cubicBezTo>
                <a:cubicBezTo>
                  <a:pt x="3134211" y="1145887"/>
                  <a:pt x="3131513" y="1158384"/>
                  <a:pt x="3132037" y="1164289"/>
                </a:cubicBezTo>
                <a:cubicBezTo>
                  <a:pt x="3132561" y="1170194"/>
                  <a:pt x="3133156" y="1173147"/>
                  <a:pt x="3133824" y="1173147"/>
                </a:cubicBezTo>
                <a:cubicBezTo>
                  <a:pt x="3143054" y="1173147"/>
                  <a:pt x="3155931" y="1167933"/>
                  <a:pt x="3172455" y="1157504"/>
                </a:cubicBezTo>
                <a:cubicBezTo>
                  <a:pt x="3188979" y="1147075"/>
                  <a:pt x="3207188" y="1131234"/>
                  <a:pt x="3227082" y="1109981"/>
                </a:cubicBezTo>
                <a:cubicBezTo>
                  <a:pt x="3246976" y="1088728"/>
                  <a:pt x="3268376" y="1062113"/>
                  <a:pt x="3291284" y="1030136"/>
                </a:cubicBezTo>
                <a:cubicBezTo>
                  <a:pt x="3314191" y="998158"/>
                  <a:pt x="3339262" y="958609"/>
                  <a:pt x="3366495" y="911489"/>
                </a:cubicBezTo>
                <a:lnTo>
                  <a:pt x="3375764" y="916288"/>
                </a:lnTo>
                <a:lnTo>
                  <a:pt x="3389121" y="884469"/>
                </a:lnTo>
                <a:cubicBezTo>
                  <a:pt x="3394930" y="871886"/>
                  <a:pt x="3401406" y="858972"/>
                  <a:pt x="3408549" y="845727"/>
                </a:cubicBezTo>
                <a:cubicBezTo>
                  <a:pt x="3424093" y="816520"/>
                  <a:pt x="3444268" y="786113"/>
                  <a:pt x="3469073" y="754508"/>
                </a:cubicBezTo>
                <a:cubicBezTo>
                  <a:pt x="3493878" y="722902"/>
                  <a:pt x="3520140" y="694936"/>
                  <a:pt x="3547860" y="670609"/>
                </a:cubicBezTo>
                <a:cubicBezTo>
                  <a:pt x="3575579" y="646282"/>
                  <a:pt x="3604961" y="626741"/>
                  <a:pt x="3636005" y="611986"/>
                </a:cubicBezTo>
                <a:cubicBezTo>
                  <a:pt x="3667049" y="597230"/>
                  <a:pt x="3697509" y="589853"/>
                  <a:pt x="3727384" y="589853"/>
                </a:cubicBezTo>
                <a:lnTo>
                  <a:pt x="3732348" y="589853"/>
                </a:lnTo>
                <a:cubicBezTo>
                  <a:pt x="3739468" y="591280"/>
                  <a:pt x="3747221" y="593394"/>
                  <a:pt x="3755608" y="596194"/>
                </a:cubicBezTo>
                <a:cubicBezTo>
                  <a:pt x="3763996" y="598995"/>
                  <a:pt x="3772337" y="604244"/>
                  <a:pt x="3780633" y="611940"/>
                </a:cubicBezTo>
                <a:cubicBezTo>
                  <a:pt x="3788929" y="619637"/>
                  <a:pt x="3795040" y="629694"/>
                  <a:pt x="3798963" y="642111"/>
                </a:cubicBezTo>
                <a:cubicBezTo>
                  <a:pt x="3802888" y="654529"/>
                  <a:pt x="3803757" y="670825"/>
                  <a:pt x="3801571" y="691000"/>
                </a:cubicBezTo>
                <a:cubicBezTo>
                  <a:pt x="3797578" y="718902"/>
                  <a:pt x="3785726" y="747001"/>
                  <a:pt x="3766014" y="775297"/>
                </a:cubicBezTo>
                <a:cubicBezTo>
                  <a:pt x="3746303" y="803594"/>
                  <a:pt x="3722310" y="828903"/>
                  <a:pt x="3694036" y="851226"/>
                </a:cubicBezTo>
                <a:cubicBezTo>
                  <a:pt x="3665763" y="873549"/>
                  <a:pt x="3634331" y="891872"/>
                  <a:pt x="3599743" y="906195"/>
                </a:cubicBezTo>
                <a:cubicBezTo>
                  <a:pt x="3565154" y="920517"/>
                  <a:pt x="3533173" y="928104"/>
                  <a:pt x="3503798" y="928954"/>
                </a:cubicBezTo>
                <a:cubicBezTo>
                  <a:pt x="3467882" y="1006906"/>
                  <a:pt x="3448796" y="1067092"/>
                  <a:pt x="3446541" y="1109514"/>
                </a:cubicBezTo>
                <a:cubicBezTo>
                  <a:pt x="3444287" y="1151936"/>
                  <a:pt x="3456891" y="1173147"/>
                  <a:pt x="3484352" y="1173147"/>
                </a:cubicBezTo>
                <a:cubicBezTo>
                  <a:pt x="3505681" y="1173147"/>
                  <a:pt x="3528387" y="1167124"/>
                  <a:pt x="3552471" y="1155078"/>
                </a:cubicBezTo>
                <a:cubicBezTo>
                  <a:pt x="3576555" y="1143033"/>
                  <a:pt x="3600821" y="1125939"/>
                  <a:pt x="3625269" y="1103799"/>
                </a:cubicBezTo>
                <a:cubicBezTo>
                  <a:pt x="3649717" y="1081658"/>
                  <a:pt x="3673797" y="1055016"/>
                  <a:pt x="3697509" y="1023874"/>
                </a:cubicBezTo>
                <a:cubicBezTo>
                  <a:pt x="3721221" y="992731"/>
                  <a:pt x="3746420" y="955269"/>
                  <a:pt x="3773107" y="911489"/>
                </a:cubicBezTo>
                <a:lnTo>
                  <a:pt x="3787771" y="919195"/>
                </a:lnTo>
                <a:lnTo>
                  <a:pt x="3789057" y="917170"/>
                </a:lnTo>
                <a:cubicBezTo>
                  <a:pt x="3801588" y="898475"/>
                  <a:pt x="3817653" y="867348"/>
                  <a:pt x="3837251" y="823787"/>
                </a:cubicBezTo>
                <a:cubicBezTo>
                  <a:pt x="3856849" y="780227"/>
                  <a:pt x="3877847" y="736743"/>
                  <a:pt x="3900246" y="693334"/>
                </a:cubicBezTo>
                <a:cubicBezTo>
                  <a:pt x="3922645" y="649926"/>
                  <a:pt x="3944744" y="613124"/>
                  <a:pt x="3966543" y="582930"/>
                </a:cubicBezTo>
                <a:lnTo>
                  <a:pt x="3895066" y="582930"/>
                </a:lnTo>
                <a:lnTo>
                  <a:pt x="3895066" y="547955"/>
                </a:lnTo>
                <a:lnTo>
                  <a:pt x="3974695" y="547955"/>
                </a:lnTo>
                <a:cubicBezTo>
                  <a:pt x="3989390" y="519370"/>
                  <a:pt x="4005075" y="489111"/>
                  <a:pt x="4021751" y="457179"/>
                </a:cubicBezTo>
                <a:cubicBezTo>
                  <a:pt x="4038426" y="425247"/>
                  <a:pt x="4053675" y="395934"/>
                  <a:pt x="4067497" y="369239"/>
                </a:cubicBezTo>
                <a:cubicBezTo>
                  <a:pt x="4081319" y="342544"/>
                  <a:pt x="4093452" y="318969"/>
                  <a:pt x="4103896" y="298513"/>
                </a:cubicBezTo>
                <a:cubicBezTo>
                  <a:pt x="4114340" y="278057"/>
                  <a:pt x="4123616" y="259677"/>
                  <a:pt x="4131722" y="243374"/>
                </a:cubicBezTo>
                <a:close/>
                <a:moveTo>
                  <a:pt x="641928" y="243374"/>
                </a:moveTo>
                <a:cubicBezTo>
                  <a:pt x="607711" y="243374"/>
                  <a:pt x="574967" y="250148"/>
                  <a:pt x="543695" y="263696"/>
                </a:cubicBezTo>
                <a:cubicBezTo>
                  <a:pt x="512423" y="277245"/>
                  <a:pt x="484556" y="295985"/>
                  <a:pt x="460093" y="319917"/>
                </a:cubicBezTo>
                <a:cubicBezTo>
                  <a:pt x="435629" y="343849"/>
                  <a:pt x="415660" y="372373"/>
                  <a:pt x="400183" y="405490"/>
                </a:cubicBezTo>
                <a:cubicBezTo>
                  <a:pt x="384707" y="438606"/>
                  <a:pt x="375670" y="469487"/>
                  <a:pt x="373075" y="498132"/>
                </a:cubicBezTo>
                <a:cubicBezTo>
                  <a:pt x="375959" y="494641"/>
                  <a:pt x="386297" y="491627"/>
                  <a:pt x="404088" y="489092"/>
                </a:cubicBezTo>
                <a:cubicBezTo>
                  <a:pt x="421880" y="486557"/>
                  <a:pt x="440112" y="485290"/>
                  <a:pt x="458784" y="485290"/>
                </a:cubicBezTo>
                <a:cubicBezTo>
                  <a:pt x="490738" y="485290"/>
                  <a:pt x="522208" y="490026"/>
                  <a:pt x="553191" y="499499"/>
                </a:cubicBezTo>
                <a:cubicBezTo>
                  <a:pt x="584174" y="508971"/>
                  <a:pt x="613252" y="522497"/>
                  <a:pt x="640425" y="540076"/>
                </a:cubicBezTo>
                <a:cubicBezTo>
                  <a:pt x="667598" y="557655"/>
                  <a:pt x="691406" y="579128"/>
                  <a:pt x="711846" y="604494"/>
                </a:cubicBezTo>
                <a:cubicBezTo>
                  <a:pt x="732286" y="629861"/>
                  <a:pt x="745262" y="654453"/>
                  <a:pt x="750772" y="678271"/>
                </a:cubicBezTo>
                <a:cubicBezTo>
                  <a:pt x="770552" y="642218"/>
                  <a:pt x="788329" y="601876"/>
                  <a:pt x="804101" y="557245"/>
                </a:cubicBezTo>
                <a:cubicBezTo>
                  <a:pt x="819874" y="512614"/>
                  <a:pt x="827760" y="470177"/>
                  <a:pt x="827760" y="429934"/>
                </a:cubicBezTo>
                <a:cubicBezTo>
                  <a:pt x="827760" y="396249"/>
                  <a:pt x="822204" y="367455"/>
                  <a:pt x="811092" y="343553"/>
                </a:cubicBezTo>
                <a:cubicBezTo>
                  <a:pt x="799980" y="319652"/>
                  <a:pt x="785729" y="300338"/>
                  <a:pt x="768340" y="285613"/>
                </a:cubicBezTo>
                <a:cubicBezTo>
                  <a:pt x="750950" y="270888"/>
                  <a:pt x="731030" y="260167"/>
                  <a:pt x="708578" y="253450"/>
                </a:cubicBezTo>
                <a:cubicBezTo>
                  <a:pt x="686126" y="246732"/>
                  <a:pt x="663910" y="243374"/>
                  <a:pt x="641928" y="243374"/>
                </a:cubicBezTo>
                <a:close/>
                <a:moveTo>
                  <a:pt x="7397204" y="167593"/>
                </a:moveTo>
                <a:lnTo>
                  <a:pt x="7562202" y="167593"/>
                </a:lnTo>
                <a:cubicBezTo>
                  <a:pt x="7557389" y="186811"/>
                  <a:pt x="7540220" y="219203"/>
                  <a:pt x="7510694" y="264767"/>
                </a:cubicBezTo>
                <a:cubicBezTo>
                  <a:pt x="7481168" y="310331"/>
                  <a:pt x="7443460" y="369979"/>
                  <a:pt x="7397569" y="443710"/>
                </a:cubicBezTo>
                <a:cubicBezTo>
                  <a:pt x="7351678" y="517442"/>
                  <a:pt x="7299800" y="603246"/>
                  <a:pt x="7241932" y="701122"/>
                </a:cubicBezTo>
                <a:cubicBezTo>
                  <a:pt x="7184064" y="798998"/>
                  <a:pt x="7123918" y="904893"/>
                  <a:pt x="7061496" y="1018807"/>
                </a:cubicBezTo>
                <a:lnTo>
                  <a:pt x="7018278" y="1018807"/>
                </a:lnTo>
                <a:cubicBezTo>
                  <a:pt x="7036342" y="970958"/>
                  <a:pt x="7056498" y="924795"/>
                  <a:pt x="7078745" y="880316"/>
                </a:cubicBezTo>
                <a:cubicBezTo>
                  <a:pt x="7100992" y="835837"/>
                  <a:pt x="7126503" y="783810"/>
                  <a:pt x="7155278" y="724234"/>
                </a:cubicBezTo>
                <a:cubicBezTo>
                  <a:pt x="7184052" y="664658"/>
                  <a:pt x="7218716" y="589314"/>
                  <a:pt x="7259271" y="498201"/>
                </a:cubicBezTo>
                <a:cubicBezTo>
                  <a:pt x="7299826" y="407087"/>
                  <a:pt x="7345804" y="301416"/>
                  <a:pt x="7397204" y="181187"/>
                </a:cubicBezTo>
                <a:close/>
                <a:moveTo>
                  <a:pt x="1620271" y="74324"/>
                </a:moveTo>
                <a:cubicBezTo>
                  <a:pt x="1569751" y="74324"/>
                  <a:pt x="1523636" y="81694"/>
                  <a:pt x="1481928" y="96434"/>
                </a:cubicBezTo>
                <a:cubicBezTo>
                  <a:pt x="1440220" y="111174"/>
                  <a:pt x="1403988" y="125892"/>
                  <a:pt x="1373232" y="140587"/>
                </a:cubicBezTo>
                <a:cubicBezTo>
                  <a:pt x="1400860" y="144503"/>
                  <a:pt x="1430519" y="149012"/>
                  <a:pt x="1462209" y="154112"/>
                </a:cubicBezTo>
                <a:cubicBezTo>
                  <a:pt x="1493898" y="159213"/>
                  <a:pt x="1526092" y="161763"/>
                  <a:pt x="1558790" y="161763"/>
                </a:cubicBezTo>
                <a:cubicBezTo>
                  <a:pt x="1613911" y="161763"/>
                  <a:pt x="1653315" y="156602"/>
                  <a:pt x="1677005" y="146279"/>
                </a:cubicBezTo>
                <a:cubicBezTo>
                  <a:pt x="1700694" y="135957"/>
                  <a:pt x="1713555" y="126116"/>
                  <a:pt x="1715590" y="116757"/>
                </a:cubicBezTo>
                <a:cubicBezTo>
                  <a:pt x="1717624" y="107398"/>
                  <a:pt x="1710576" y="97987"/>
                  <a:pt x="1694447" y="88521"/>
                </a:cubicBezTo>
                <a:cubicBezTo>
                  <a:pt x="1678317" y="79056"/>
                  <a:pt x="1653593" y="74324"/>
                  <a:pt x="1620271" y="74324"/>
                </a:cubicBezTo>
                <a:close/>
                <a:moveTo>
                  <a:pt x="648236" y="39348"/>
                </a:moveTo>
                <a:cubicBezTo>
                  <a:pt x="562481" y="39348"/>
                  <a:pt x="482416" y="52737"/>
                  <a:pt x="408039" y="79516"/>
                </a:cubicBezTo>
                <a:cubicBezTo>
                  <a:pt x="333663" y="106294"/>
                  <a:pt x="269316" y="142276"/>
                  <a:pt x="215000" y="187460"/>
                </a:cubicBezTo>
                <a:cubicBezTo>
                  <a:pt x="160685" y="232645"/>
                  <a:pt x="118073" y="285420"/>
                  <a:pt x="87165" y="345785"/>
                </a:cubicBezTo>
                <a:cubicBezTo>
                  <a:pt x="56258" y="406150"/>
                  <a:pt x="40804" y="470974"/>
                  <a:pt x="40804" y="540258"/>
                </a:cubicBezTo>
                <a:cubicBezTo>
                  <a:pt x="40804" y="631720"/>
                  <a:pt x="61730" y="705012"/>
                  <a:pt x="103583" y="760132"/>
                </a:cubicBezTo>
                <a:cubicBezTo>
                  <a:pt x="107454" y="738272"/>
                  <a:pt x="116798" y="713794"/>
                  <a:pt x="131614" y="686696"/>
                </a:cubicBezTo>
                <a:cubicBezTo>
                  <a:pt x="146430" y="659599"/>
                  <a:pt x="164146" y="634301"/>
                  <a:pt x="184761" y="610802"/>
                </a:cubicBezTo>
                <a:cubicBezTo>
                  <a:pt x="205376" y="587302"/>
                  <a:pt x="228678" y="566573"/>
                  <a:pt x="254667" y="548615"/>
                </a:cubicBezTo>
                <a:cubicBezTo>
                  <a:pt x="280656" y="530656"/>
                  <a:pt x="306706" y="517207"/>
                  <a:pt x="332816" y="508265"/>
                </a:cubicBezTo>
                <a:cubicBezTo>
                  <a:pt x="335412" y="469343"/>
                  <a:pt x="345340" y="430883"/>
                  <a:pt x="362600" y="392886"/>
                </a:cubicBezTo>
                <a:cubicBezTo>
                  <a:pt x="379860" y="354889"/>
                  <a:pt x="402380" y="321993"/>
                  <a:pt x="430160" y="294198"/>
                </a:cubicBezTo>
                <a:cubicBezTo>
                  <a:pt x="457941" y="266402"/>
                  <a:pt x="490241" y="244425"/>
                  <a:pt x="527061" y="228265"/>
                </a:cubicBezTo>
                <a:cubicBezTo>
                  <a:pt x="563881" y="212106"/>
                  <a:pt x="602383" y="204026"/>
                  <a:pt x="642566" y="204026"/>
                </a:cubicBezTo>
                <a:cubicBezTo>
                  <a:pt x="667750" y="204026"/>
                  <a:pt x="693902" y="208128"/>
                  <a:pt x="721022" y="216333"/>
                </a:cubicBezTo>
                <a:cubicBezTo>
                  <a:pt x="748142" y="224538"/>
                  <a:pt x="772629" y="237791"/>
                  <a:pt x="794480" y="256091"/>
                </a:cubicBezTo>
                <a:cubicBezTo>
                  <a:pt x="816333" y="274391"/>
                  <a:pt x="834143" y="298092"/>
                  <a:pt x="847912" y="327193"/>
                </a:cubicBezTo>
                <a:cubicBezTo>
                  <a:pt x="861681" y="356293"/>
                  <a:pt x="868565" y="390624"/>
                  <a:pt x="868565" y="430184"/>
                </a:cubicBezTo>
                <a:cubicBezTo>
                  <a:pt x="868565" y="475665"/>
                  <a:pt x="859681" y="523503"/>
                  <a:pt x="841912" y="573697"/>
                </a:cubicBezTo>
                <a:cubicBezTo>
                  <a:pt x="824143" y="623891"/>
                  <a:pt x="799107" y="669102"/>
                  <a:pt x="766803" y="709331"/>
                </a:cubicBezTo>
                <a:cubicBezTo>
                  <a:pt x="775380" y="733893"/>
                  <a:pt x="779668" y="761908"/>
                  <a:pt x="779668" y="793377"/>
                </a:cubicBezTo>
                <a:cubicBezTo>
                  <a:pt x="779668" y="834607"/>
                  <a:pt x="771816" y="872107"/>
                  <a:pt x="756112" y="905876"/>
                </a:cubicBezTo>
                <a:cubicBezTo>
                  <a:pt x="740408" y="939645"/>
                  <a:pt x="719440" y="968385"/>
                  <a:pt x="693208" y="992097"/>
                </a:cubicBezTo>
                <a:cubicBezTo>
                  <a:pt x="666976" y="1015809"/>
                  <a:pt x="636577" y="1034181"/>
                  <a:pt x="602011" y="1047214"/>
                </a:cubicBezTo>
                <a:cubicBezTo>
                  <a:pt x="567445" y="1060246"/>
                  <a:pt x="530716" y="1066762"/>
                  <a:pt x="491824" y="1066762"/>
                </a:cubicBezTo>
                <a:cubicBezTo>
                  <a:pt x="470146" y="1066762"/>
                  <a:pt x="449922" y="1064500"/>
                  <a:pt x="431151" y="1059977"/>
                </a:cubicBezTo>
                <a:cubicBezTo>
                  <a:pt x="412380" y="1055453"/>
                  <a:pt x="395234" y="1049570"/>
                  <a:pt x="379712" y="1042329"/>
                </a:cubicBezTo>
                <a:cubicBezTo>
                  <a:pt x="364190" y="1035088"/>
                  <a:pt x="351215" y="1027562"/>
                  <a:pt x="340786" y="1019752"/>
                </a:cubicBezTo>
                <a:cubicBezTo>
                  <a:pt x="330357" y="1011942"/>
                  <a:pt x="321992" y="1001061"/>
                  <a:pt x="315693" y="987110"/>
                </a:cubicBezTo>
                <a:lnTo>
                  <a:pt x="342061" y="967345"/>
                </a:lnTo>
                <a:cubicBezTo>
                  <a:pt x="351261" y="977228"/>
                  <a:pt x="359761" y="985046"/>
                  <a:pt x="367564" y="990799"/>
                </a:cubicBezTo>
                <a:cubicBezTo>
                  <a:pt x="375367" y="996553"/>
                  <a:pt x="385606" y="1002143"/>
                  <a:pt x="398282" y="1007570"/>
                </a:cubicBezTo>
                <a:cubicBezTo>
                  <a:pt x="410958" y="1012997"/>
                  <a:pt x="424889" y="1017661"/>
                  <a:pt x="440077" y="1021562"/>
                </a:cubicBezTo>
                <a:cubicBezTo>
                  <a:pt x="455265" y="1025464"/>
                  <a:pt x="472514" y="1027415"/>
                  <a:pt x="491824" y="1027415"/>
                </a:cubicBezTo>
                <a:cubicBezTo>
                  <a:pt x="525403" y="1027415"/>
                  <a:pt x="556864" y="1021858"/>
                  <a:pt x="586208" y="1010746"/>
                </a:cubicBezTo>
                <a:cubicBezTo>
                  <a:pt x="615552" y="999634"/>
                  <a:pt x="641575" y="983645"/>
                  <a:pt x="664278" y="962780"/>
                </a:cubicBezTo>
                <a:cubicBezTo>
                  <a:pt x="686980" y="941914"/>
                  <a:pt x="705087" y="917295"/>
                  <a:pt x="718597" y="888923"/>
                </a:cubicBezTo>
                <a:cubicBezTo>
                  <a:pt x="732108" y="860551"/>
                  <a:pt x="738863" y="828672"/>
                  <a:pt x="738863" y="793286"/>
                </a:cubicBezTo>
                <a:cubicBezTo>
                  <a:pt x="738863" y="781461"/>
                  <a:pt x="737952" y="769301"/>
                  <a:pt x="736131" y="756807"/>
                </a:cubicBezTo>
                <a:cubicBezTo>
                  <a:pt x="734309" y="744314"/>
                  <a:pt x="734309" y="736079"/>
                  <a:pt x="736131" y="732101"/>
                </a:cubicBezTo>
                <a:cubicBezTo>
                  <a:pt x="706605" y="781544"/>
                  <a:pt x="660410" y="823450"/>
                  <a:pt x="597548" y="857818"/>
                </a:cubicBezTo>
                <a:cubicBezTo>
                  <a:pt x="534686" y="892187"/>
                  <a:pt x="462389" y="909371"/>
                  <a:pt x="380657" y="909371"/>
                </a:cubicBezTo>
                <a:cubicBezTo>
                  <a:pt x="323290" y="909371"/>
                  <a:pt x="271635" y="900483"/>
                  <a:pt x="225691" y="882707"/>
                </a:cubicBezTo>
                <a:cubicBezTo>
                  <a:pt x="179748" y="864930"/>
                  <a:pt x="146354" y="841416"/>
                  <a:pt x="125511" y="812163"/>
                </a:cubicBezTo>
                <a:cubicBezTo>
                  <a:pt x="123447" y="829393"/>
                  <a:pt x="122415" y="851693"/>
                  <a:pt x="122415" y="879063"/>
                </a:cubicBezTo>
                <a:cubicBezTo>
                  <a:pt x="122415" y="920779"/>
                  <a:pt x="129944" y="960822"/>
                  <a:pt x="145003" y="999190"/>
                </a:cubicBezTo>
                <a:cubicBezTo>
                  <a:pt x="160062" y="1037559"/>
                  <a:pt x="182431" y="1071597"/>
                  <a:pt x="212108" y="1101305"/>
                </a:cubicBezTo>
                <a:cubicBezTo>
                  <a:pt x="241786" y="1131014"/>
                  <a:pt x="278064" y="1154543"/>
                  <a:pt x="320941" y="1171895"/>
                </a:cubicBezTo>
                <a:cubicBezTo>
                  <a:pt x="363819" y="1189246"/>
                  <a:pt x="413827" y="1197922"/>
                  <a:pt x="470966" y="1197922"/>
                </a:cubicBezTo>
                <a:cubicBezTo>
                  <a:pt x="545897" y="1197922"/>
                  <a:pt x="610983" y="1179492"/>
                  <a:pt x="666225" y="1142634"/>
                </a:cubicBezTo>
                <a:cubicBezTo>
                  <a:pt x="721467" y="1105776"/>
                  <a:pt x="770856" y="1057362"/>
                  <a:pt x="814393" y="997391"/>
                </a:cubicBezTo>
                <a:cubicBezTo>
                  <a:pt x="857931" y="937421"/>
                  <a:pt x="897776" y="868870"/>
                  <a:pt x="933928" y="791738"/>
                </a:cubicBezTo>
                <a:cubicBezTo>
                  <a:pt x="970081" y="714606"/>
                  <a:pt x="1006597" y="637201"/>
                  <a:pt x="1043478" y="559522"/>
                </a:cubicBezTo>
                <a:cubicBezTo>
                  <a:pt x="1080359" y="481844"/>
                  <a:pt x="1119885" y="407270"/>
                  <a:pt x="1162057" y="335800"/>
                </a:cubicBezTo>
                <a:cubicBezTo>
                  <a:pt x="1204228" y="264330"/>
                  <a:pt x="1252077" y="209901"/>
                  <a:pt x="1305603" y="172511"/>
                </a:cubicBezTo>
                <a:cubicBezTo>
                  <a:pt x="1252380" y="164481"/>
                  <a:pt x="1198213" y="152481"/>
                  <a:pt x="1143100" y="136511"/>
                </a:cubicBezTo>
                <a:cubicBezTo>
                  <a:pt x="1087987" y="120541"/>
                  <a:pt x="1034013" y="105535"/>
                  <a:pt x="981177" y="91493"/>
                </a:cubicBezTo>
                <a:cubicBezTo>
                  <a:pt x="928342" y="77451"/>
                  <a:pt x="874634" y="65250"/>
                  <a:pt x="820052" y="54889"/>
                </a:cubicBezTo>
                <a:cubicBezTo>
                  <a:pt x="765471" y="44528"/>
                  <a:pt x="708677" y="39348"/>
                  <a:pt x="649670" y="39348"/>
                </a:cubicBezTo>
                <a:close/>
                <a:moveTo>
                  <a:pt x="648031" y="0"/>
                </a:moveTo>
                <a:cubicBezTo>
                  <a:pt x="723736" y="0"/>
                  <a:pt x="794094" y="4665"/>
                  <a:pt x="859104" y="13993"/>
                </a:cubicBezTo>
                <a:cubicBezTo>
                  <a:pt x="924114" y="23321"/>
                  <a:pt x="985216" y="34494"/>
                  <a:pt x="1042408" y="47511"/>
                </a:cubicBezTo>
                <a:cubicBezTo>
                  <a:pt x="1099600" y="60529"/>
                  <a:pt x="1153339" y="74627"/>
                  <a:pt x="1203625" y="89808"/>
                </a:cubicBezTo>
                <a:cubicBezTo>
                  <a:pt x="1253910" y="104988"/>
                  <a:pt x="1299417" y="117679"/>
                  <a:pt x="1340146" y="127881"/>
                </a:cubicBezTo>
                <a:cubicBezTo>
                  <a:pt x="1414258" y="65944"/>
                  <a:pt x="1507602" y="34976"/>
                  <a:pt x="1620180" y="34976"/>
                </a:cubicBezTo>
                <a:cubicBezTo>
                  <a:pt x="1663065" y="34976"/>
                  <a:pt x="1697183" y="43322"/>
                  <a:pt x="1722534" y="60013"/>
                </a:cubicBezTo>
                <a:cubicBezTo>
                  <a:pt x="1747886" y="76703"/>
                  <a:pt x="1759161" y="96453"/>
                  <a:pt x="1756360" y="119262"/>
                </a:cubicBezTo>
                <a:cubicBezTo>
                  <a:pt x="1753560" y="142071"/>
                  <a:pt x="1735719" y="161414"/>
                  <a:pt x="1702838" y="177293"/>
                </a:cubicBezTo>
                <a:cubicBezTo>
                  <a:pt x="1669957" y="193172"/>
                  <a:pt x="1621911" y="201111"/>
                  <a:pt x="1558699" y="201111"/>
                </a:cubicBezTo>
                <a:cubicBezTo>
                  <a:pt x="1517621" y="201111"/>
                  <a:pt x="1478178" y="199278"/>
                  <a:pt x="1440372" y="195612"/>
                </a:cubicBezTo>
                <a:cubicBezTo>
                  <a:pt x="1402564" y="191946"/>
                  <a:pt x="1368807" y="187464"/>
                  <a:pt x="1339099" y="182166"/>
                </a:cubicBezTo>
                <a:cubicBezTo>
                  <a:pt x="1318970" y="202235"/>
                  <a:pt x="1298813" y="226258"/>
                  <a:pt x="1278631" y="254235"/>
                </a:cubicBezTo>
                <a:cubicBezTo>
                  <a:pt x="1258449" y="282213"/>
                  <a:pt x="1239135" y="315124"/>
                  <a:pt x="1220691" y="352969"/>
                </a:cubicBezTo>
                <a:cubicBezTo>
                  <a:pt x="1202247" y="390814"/>
                  <a:pt x="1184835" y="433365"/>
                  <a:pt x="1168456" y="480622"/>
                </a:cubicBezTo>
                <a:cubicBezTo>
                  <a:pt x="1152075" y="527878"/>
                  <a:pt x="1136751" y="581465"/>
                  <a:pt x="1122481" y="641383"/>
                </a:cubicBezTo>
                <a:cubicBezTo>
                  <a:pt x="1102185" y="728428"/>
                  <a:pt x="1072389" y="808580"/>
                  <a:pt x="1033095" y="881841"/>
                </a:cubicBezTo>
                <a:cubicBezTo>
                  <a:pt x="993800" y="955102"/>
                  <a:pt x="946388" y="1018033"/>
                  <a:pt x="890858" y="1070633"/>
                </a:cubicBezTo>
                <a:cubicBezTo>
                  <a:pt x="835327" y="1123234"/>
                  <a:pt x="772222" y="1164156"/>
                  <a:pt x="701542" y="1193401"/>
                </a:cubicBezTo>
                <a:cubicBezTo>
                  <a:pt x="630862" y="1222647"/>
                  <a:pt x="553934" y="1237269"/>
                  <a:pt x="470761" y="1237269"/>
                </a:cubicBezTo>
                <a:cubicBezTo>
                  <a:pt x="407459" y="1237269"/>
                  <a:pt x="351632" y="1227387"/>
                  <a:pt x="303282" y="1207622"/>
                </a:cubicBezTo>
                <a:cubicBezTo>
                  <a:pt x="254933" y="1187857"/>
                  <a:pt x="214347" y="1161549"/>
                  <a:pt x="181527" y="1128699"/>
                </a:cubicBezTo>
                <a:cubicBezTo>
                  <a:pt x="148707" y="1095848"/>
                  <a:pt x="123849" y="1057779"/>
                  <a:pt x="106954" y="1014492"/>
                </a:cubicBezTo>
                <a:cubicBezTo>
                  <a:pt x="90057" y="971205"/>
                  <a:pt x="81610" y="926092"/>
                  <a:pt x="81610" y="879154"/>
                </a:cubicBezTo>
                <a:cubicBezTo>
                  <a:pt x="81610" y="850236"/>
                  <a:pt x="85428" y="821309"/>
                  <a:pt x="93063" y="792375"/>
                </a:cubicBezTo>
                <a:cubicBezTo>
                  <a:pt x="63947" y="764291"/>
                  <a:pt x="41158" y="728302"/>
                  <a:pt x="24694" y="684408"/>
                </a:cubicBezTo>
                <a:cubicBezTo>
                  <a:pt x="8231" y="640514"/>
                  <a:pt x="0" y="592342"/>
                  <a:pt x="0" y="539894"/>
                </a:cubicBezTo>
                <a:cubicBezTo>
                  <a:pt x="0" y="464371"/>
                  <a:pt x="16603" y="393896"/>
                  <a:pt x="49810" y="328468"/>
                </a:cubicBezTo>
                <a:cubicBezTo>
                  <a:pt x="83017" y="263040"/>
                  <a:pt x="128722" y="205836"/>
                  <a:pt x="186924" y="156856"/>
                </a:cubicBezTo>
                <a:cubicBezTo>
                  <a:pt x="245126" y="107877"/>
                  <a:pt x="313677" y="69489"/>
                  <a:pt x="392577" y="41694"/>
                </a:cubicBezTo>
                <a:cubicBezTo>
                  <a:pt x="471478" y="13898"/>
                  <a:pt x="556629" y="0"/>
                  <a:pt x="648031" y="0"/>
                </a:cubicBezTo>
                <a:close/>
              </a:path>
            </a:pathLst>
          </a:cu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5">
            <a:extLst>
              <a:ext uri="{FF2B5EF4-FFF2-40B4-BE49-F238E27FC236}">
                <a16:creationId xmlns:a16="http://schemas.microsoft.com/office/drawing/2014/main" xmlns="" id="{046146DF-847B-4EB8-8AF8-774B3E764D59}"/>
              </a:ext>
            </a:extLst>
          </p:cNvPr>
          <p:cNvPicPr>
            <a:picLocks noChangeAspect="1"/>
          </p:cNvPicPr>
          <p:nvPr/>
        </p:nvPicPr>
        <p:blipFill>
          <a:blip r:embed="rId7">
            <a:extLst>
              <a:ext uri="{28A0092B-C50C-407E-A947-70E740481C1C}">
                <a14:useLocalDpi xmlns:a14="http://schemas.microsoft.com/office/drawing/2010/main" val="0"/>
              </a:ext>
            </a:extLst>
          </a:blip>
          <a:srcRect l="2079" t="38234" r="2390" b="44155"/>
          <a:stretch>
            <a:fillRect/>
          </a:stretch>
        </p:blipFill>
        <p:spPr>
          <a:xfrm>
            <a:off x="786535" y="1424668"/>
            <a:ext cx="7858962" cy="758342"/>
          </a:xfrm>
          <a:custGeom>
            <a:avLst/>
            <a:gdLst/>
            <a:ahLst/>
            <a:cxnLst/>
            <a:rect l="l" t="t" r="r" b="b"/>
            <a:pathLst>
              <a:path w="7858962" h="758342">
                <a:moveTo>
                  <a:pt x="5579211" y="666902"/>
                </a:moveTo>
                <a:cubicBezTo>
                  <a:pt x="5594248" y="666902"/>
                  <a:pt x="5606440" y="670864"/>
                  <a:pt x="5615788" y="678789"/>
                </a:cubicBezTo>
                <a:cubicBezTo>
                  <a:pt x="5625134" y="686714"/>
                  <a:pt x="5629808" y="697992"/>
                  <a:pt x="5629808" y="712622"/>
                </a:cubicBezTo>
                <a:cubicBezTo>
                  <a:pt x="5629808" y="727252"/>
                  <a:pt x="5625134" y="738530"/>
                  <a:pt x="5615788" y="746455"/>
                </a:cubicBezTo>
                <a:cubicBezTo>
                  <a:pt x="5606440" y="754379"/>
                  <a:pt x="5594248" y="758342"/>
                  <a:pt x="5579211" y="758342"/>
                </a:cubicBezTo>
                <a:cubicBezTo>
                  <a:pt x="5564174" y="758342"/>
                  <a:pt x="5551982" y="754379"/>
                  <a:pt x="5542635" y="746455"/>
                </a:cubicBezTo>
                <a:cubicBezTo>
                  <a:pt x="5533288" y="738530"/>
                  <a:pt x="5528614" y="727252"/>
                  <a:pt x="5528614" y="712622"/>
                </a:cubicBezTo>
                <a:cubicBezTo>
                  <a:pt x="5528614" y="697992"/>
                  <a:pt x="5533288" y="686714"/>
                  <a:pt x="5542635" y="678789"/>
                </a:cubicBezTo>
                <a:cubicBezTo>
                  <a:pt x="5551982" y="670864"/>
                  <a:pt x="5564174" y="666902"/>
                  <a:pt x="5579211" y="666902"/>
                </a:cubicBezTo>
                <a:close/>
                <a:moveTo>
                  <a:pt x="2664943" y="349910"/>
                </a:moveTo>
                <a:lnTo>
                  <a:pt x="2604592" y="495604"/>
                </a:lnTo>
                <a:lnTo>
                  <a:pt x="2730779" y="495604"/>
                </a:lnTo>
                <a:close/>
                <a:moveTo>
                  <a:pt x="7169886" y="215188"/>
                </a:moveTo>
                <a:cubicBezTo>
                  <a:pt x="7145096" y="215188"/>
                  <a:pt x="7126097" y="221894"/>
                  <a:pt x="7112889" y="235305"/>
                </a:cubicBezTo>
                <a:cubicBezTo>
                  <a:pt x="7099681" y="248716"/>
                  <a:pt x="7090638" y="269849"/>
                  <a:pt x="7085761" y="298704"/>
                </a:cubicBezTo>
                <a:cubicBezTo>
                  <a:pt x="7080885" y="327558"/>
                  <a:pt x="7078446" y="367385"/>
                  <a:pt x="7078446" y="418185"/>
                </a:cubicBezTo>
                <a:cubicBezTo>
                  <a:pt x="7078446" y="468985"/>
                  <a:pt x="7080885" y="508812"/>
                  <a:pt x="7085761" y="537667"/>
                </a:cubicBezTo>
                <a:cubicBezTo>
                  <a:pt x="7090638" y="566521"/>
                  <a:pt x="7099681" y="587654"/>
                  <a:pt x="7112889" y="601065"/>
                </a:cubicBezTo>
                <a:cubicBezTo>
                  <a:pt x="7126097" y="614476"/>
                  <a:pt x="7145096" y="621182"/>
                  <a:pt x="7169886" y="621182"/>
                </a:cubicBezTo>
                <a:cubicBezTo>
                  <a:pt x="7194677" y="621182"/>
                  <a:pt x="7213675" y="614476"/>
                  <a:pt x="7226884" y="601065"/>
                </a:cubicBezTo>
                <a:cubicBezTo>
                  <a:pt x="7240092" y="587654"/>
                  <a:pt x="7249134" y="566521"/>
                  <a:pt x="7254011" y="537667"/>
                </a:cubicBezTo>
                <a:cubicBezTo>
                  <a:pt x="7258888" y="508812"/>
                  <a:pt x="7261326" y="468985"/>
                  <a:pt x="7261326" y="418185"/>
                </a:cubicBezTo>
                <a:cubicBezTo>
                  <a:pt x="7261326" y="367385"/>
                  <a:pt x="7258888" y="327558"/>
                  <a:pt x="7254011" y="298704"/>
                </a:cubicBezTo>
                <a:cubicBezTo>
                  <a:pt x="7249134" y="269849"/>
                  <a:pt x="7240092" y="248716"/>
                  <a:pt x="7226884" y="235305"/>
                </a:cubicBezTo>
                <a:cubicBezTo>
                  <a:pt x="7213675" y="221894"/>
                  <a:pt x="7194677" y="215188"/>
                  <a:pt x="7169886" y="215188"/>
                </a:cubicBezTo>
                <a:close/>
                <a:moveTo>
                  <a:pt x="5579211" y="215188"/>
                </a:moveTo>
                <a:cubicBezTo>
                  <a:pt x="5554421" y="215188"/>
                  <a:pt x="5535422" y="221894"/>
                  <a:pt x="5522214" y="235305"/>
                </a:cubicBezTo>
                <a:cubicBezTo>
                  <a:pt x="5509006" y="248716"/>
                  <a:pt x="5499963" y="269849"/>
                  <a:pt x="5495086" y="298704"/>
                </a:cubicBezTo>
                <a:cubicBezTo>
                  <a:pt x="5490210" y="327558"/>
                  <a:pt x="5487771" y="367385"/>
                  <a:pt x="5487771" y="418185"/>
                </a:cubicBezTo>
                <a:cubicBezTo>
                  <a:pt x="5487771" y="468985"/>
                  <a:pt x="5490210" y="508812"/>
                  <a:pt x="5495086" y="537667"/>
                </a:cubicBezTo>
                <a:cubicBezTo>
                  <a:pt x="5499963" y="566521"/>
                  <a:pt x="5509006" y="587654"/>
                  <a:pt x="5522214" y="601065"/>
                </a:cubicBezTo>
                <a:cubicBezTo>
                  <a:pt x="5535422" y="614476"/>
                  <a:pt x="5554421" y="621182"/>
                  <a:pt x="5579211" y="621182"/>
                </a:cubicBezTo>
                <a:cubicBezTo>
                  <a:pt x="5604002" y="621182"/>
                  <a:pt x="5623000" y="614476"/>
                  <a:pt x="5636209" y="601065"/>
                </a:cubicBezTo>
                <a:cubicBezTo>
                  <a:pt x="5649417" y="587654"/>
                  <a:pt x="5658459" y="566521"/>
                  <a:pt x="5663336" y="537667"/>
                </a:cubicBezTo>
                <a:cubicBezTo>
                  <a:pt x="5668213" y="508812"/>
                  <a:pt x="5670651" y="468985"/>
                  <a:pt x="5670651" y="418185"/>
                </a:cubicBezTo>
                <a:cubicBezTo>
                  <a:pt x="5670651" y="367385"/>
                  <a:pt x="5668213" y="327558"/>
                  <a:pt x="5663336" y="298704"/>
                </a:cubicBezTo>
                <a:cubicBezTo>
                  <a:pt x="5658459" y="269849"/>
                  <a:pt x="5649417" y="248716"/>
                  <a:pt x="5636209" y="235305"/>
                </a:cubicBezTo>
                <a:cubicBezTo>
                  <a:pt x="5623000" y="221894"/>
                  <a:pt x="5604002" y="215188"/>
                  <a:pt x="5579211" y="215188"/>
                </a:cubicBezTo>
                <a:close/>
                <a:moveTo>
                  <a:pt x="7449312" y="204825"/>
                </a:moveTo>
                <a:lnTo>
                  <a:pt x="7858962" y="204825"/>
                </a:lnTo>
                <a:lnTo>
                  <a:pt x="7858962" y="327964"/>
                </a:lnTo>
                <a:lnTo>
                  <a:pt x="7845551" y="327964"/>
                </a:lnTo>
                <a:cubicBezTo>
                  <a:pt x="7834985" y="299516"/>
                  <a:pt x="7826146" y="278790"/>
                  <a:pt x="7819034" y="265785"/>
                </a:cubicBezTo>
                <a:cubicBezTo>
                  <a:pt x="7811922" y="252780"/>
                  <a:pt x="7801558" y="242214"/>
                  <a:pt x="7787944" y="234086"/>
                </a:cubicBezTo>
                <a:cubicBezTo>
                  <a:pt x="7774330" y="225958"/>
                  <a:pt x="7755128" y="221894"/>
                  <a:pt x="7730338" y="221894"/>
                </a:cubicBezTo>
                <a:lnTo>
                  <a:pt x="7716316" y="221894"/>
                </a:lnTo>
                <a:lnTo>
                  <a:pt x="7716316" y="601065"/>
                </a:lnTo>
                <a:cubicBezTo>
                  <a:pt x="7716316" y="605535"/>
                  <a:pt x="7717230" y="608583"/>
                  <a:pt x="7719060" y="610209"/>
                </a:cubicBezTo>
                <a:cubicBezTo>
                  <a:pt x="7720888" y="611835"/>
                  <a:pt x="7724850" y="613257"/>
                  <a:pt x="7730946" y="614476"/>
                </a:cubicBezTo>
                <a:lnTo>
                  <a:pt x="7753502" y="619353"/>
                </a:lnTo>
                <a:lnTo>
                  <a:pt x="7753502" y="631545"/>
                </a:lnTo>
                <a:lnTo>
                  <a:pt x="7554772" y="631545"/>
                </a:lnTo>
                <a:lnTo>
                  <a:pt x="7554772" y="619353"/>
                </a:lnTo>
                <a:lnTo>
                  <a:pt x="7577328" y="614476"/>
                </a:lnTo>
                <a:cubicBezTo>
                  <a:pt x="7583424" y="613257"/>
                  <a:pt x="7587386" y="611835"/>
                  <a:pt x="7589214" y="610209"/>
                </a:cubicBezTo>
                <a:cubicBezTo>
                  <a:pt x="7591044" y="608583"/>
                  <a:pt x="7591958" y="605535"/>
                  <a:pt x="7591958" y="601065"/>
                </a:cubicBezTo>
                <a:lnTo>
                  <a:pt x="7591958" y="221894"/>
                </a:lnTo>
                <a:lnTo>
                  <a:pt x="7577938" y="221894"/>
                </a:lnTo>
                <a:cubicBezTo>
                  <a:pt x="7553146" y="221894"/>
                  <a:pt x="7533944" y="225958"/>
                  <a:pt x="7520330" y="234086"/>
                </a:cubicBezTo>
                <a:cubicBezTo>
                  <a:pt x="7506716" y="242214"/>
                  <a:pt x="7496352" y="252780"/>
                  <a:pt x="7489241" y="265785"/>
                </a:cubicBezTo>
                <a:cubicBezTo>
                  <a:pt x="7482128" y="278790"/>
                  <a:pt x="7473289" y="299516"/>
                  <a:pt x="7462723" y="327964"/>
                </a:cubicBezTo>
                <a:lnTo>
                  <a:pt x="7449312" y="327964"/>
                </a:lnTo>
                <a:close/>
                <a:moveTo>
                  <a:pt x="6487287" y="204825"/>
                </a:moveTo>
                <a:lnTo>
                  <a:pt x="6896938" y="204825"/>
                </a:lnTo>
                <a:lnTo>
                  <a:pt x="6896938" y="327964"/>
                </a:lnTo>
                <a:lnTo>
                  <a:pt x="6883526" y="327964"/>
                </a:lnTo>
                <a:cubicBezTo>
                  <a:pt x="6872960" y="299516"/>
                  <a:pt x="6864121" y="278790"/>
                  <a:pt x="6857009" y="265785"/>
                </a:cubicBezTo>
                <a:cubicBezTo>
                  <a:pt x="6849897" y="252780"/>
                  <a:pt x="6839534" y="242214"/>
                  <a:pt x="6825919" y="234086"/>
                </a:cubicBezTo>
                <a:cubicBezTo>
                  <a:pt x="6812305" y="225958"/>
                  <a:pt x="6793103" y="221894"/>
                  <a:pt x="6768313" y="221894"/>
                </a:cubicBezTo>
                <a:lnTo>
                  <a:pt x="6754291" y="221894"/>
                </a:lnTo>
                <a:lnTo>
                  <a:pt x="6754291" y="601065"/>
                </a:lnTo>
                <a:cubicBezTo>
                  <a:pt x="6754291" y="605535"/>
                  <a:pt x="6755206" y="608583"/>
                  <a:pt x="6757035" y="610209"/>
                </a:cubicBezTo>
                <a:cubicBezTo>
                  <a:pt x="6758864" y="611835"/>
                  <a:pt x="6762826" y="613257"/>
                  <a:pt x="6768922" y="614476"/>
                </a:cubicBezTo>
                <a:lnTo>
                  <a:pt x="6791477" y="619353"/>
                </a:lnTo>
                <a:lnTo>
                  <a:pt x="6791477" y="631545"/>
                </a:lnTo>
                <a:lnTo>
                  <a:pt x="6592748" y="631545"/>
                </a:lnTo>
                <a:lnTo>
                  <a:pt x="6592748" y="619353"/>
                </a:lnTo>
                <a:lnTo>
                  <a:pt x="6615303" y="614476"/>
                </a:lnTo>
                <a:cubicBezTo>
                  <a:pt x="6621399" y="613257"/>
                  <a:pt x="6625361" y="611835"/>
                  <a:pt x="6627190" y="610209"/>
                </a:cubicBezTo>
                <a:cubicBezTo>
                  <a:pt x="6629019" y="608583"/>
                  <a:pt x="6629933" y="605535"/>
                  <a:pt x="6629933" y="601065"/>
                </a:cubicBezTo>
                <a:lnTo>
                  <a:pt x="6629933" y="221894"/>
                </a:lnTo>
                <a:lnTo>
                  <a:pt x="6615913" y="221894"/>
                </a:lnTo>
                <a:cubicBezTo>
                  <a:pt x="6591122" y="221894"/>
                  <a:pt x="6571919" y="225958"/>
                  <a:pt x="6558305" y="234086"/>
                </a:cubicBezTo>
                <a:cubicBezTo>
                  <a:pt x="6544691" y="242214"/>
                  <a:pt x="6534327" y="252780"/>
                  <a:pt x="6527216" y="265785"/>
                </a:cubicBezTo>
                <a:cubicBezTo>
                  <a:pt x="6520103" y="278790"/>
                  <a:pt x="6511264" y="299516"/>
                  <a:pt x="6500698" y="327964"/>
                </a:cubicBezTo>
                <a:lnTo>
                  <a:pt x="6487287" y="327964"/>
                </a:lnTo>
                <a:close/>
                <a:moveTo>
                  <a:pt x="4820412" y="204825"/>
                </a:moveTo>
                <a:lnTo>
                  <a:pt x="5017922" y="204825"/>
                </a:lnTo>
                <a:lnTo>
                  <a:pt x="5017922" y="217017"/>
                </a:lnTo>
                <a:lnTo>
                  <a:pt x="4995976" y="221894"/>
                </a:lnTo>
                <a:cubicBezTo>
                  <a:pt x="4990287" y="222707"/>
                  <a:pt x="4986528" y="223926"/>
                  <a:pt x="4984699" y="225551"/>
                </a:cubicBezTo>
                <a:cubicBezTo>
                  <a:pt x="4982870" y="227177"/>
                  <a:pt x="4981956" y="230225"/>
                  <a:pt x="4981956" y="234695"/>
                </a:cubicBezTo>
                <a:lnTo>
                  <a:pt x="4981956" y="404164"/>
                </a:lnTo>
                <a:lnTo>
                  <a:pt x="5141671" y="404164"/>
                </a:lnTo>
                <a:lnTo>
                  <a:pt x="5141671" y="234695"/>
                </a:lnTo>
                <a:cubicBezTo>
                  <a:pt x="5141671" y="230225"/>
                  <a:pt x="5140757" y="227177"/>
                  <a:pt x="5138928" y="225551"/>
                </a:cubicBezTo>
                <a:cubicBezTo>
                  <a:pt x="5137099" y="223926"/>
                  <a:pt x="5133340" y="222707"/>
                  <a:pt x="5127650" y="221894"/>
                </a:cubicBezTo>
                <a:lnTo>
                  <a:pt x="5105705" y="217017"/>
                </a:lnTo>
                <a:lnTo>
                  <a:pt x="5105705" y="204825"/>
                </a:lnTo>
                <a:lnTo>
                  <a:pt x="5303215" y="204825"/>
                </a:lnTo>
                <a:lnTo>
                  <a:pt x="5303215" y="217017"/>
                </a:lnTo>
                <a:lnTo>
                  <a:pt x="5280660" y="221894"/>
                </a:lnTo>
                <a:cubicBezTo>
                  <a:pt x="5274564" y="223113"/>
                  <a:pt x="5270601" y="224535"/>
                  <a:pt x="5268773" y="226161"/>
                </a:cubicBezTo>
                <a:cubicBezTo>
                  <a:pt x="5266944" y="227787"/>
                  <a:pt x="5266029" y="230835"/>
                  <a:pt x="5266029" y="235305"/>
                </a:cubicBezTo>
                <a:lnTo>
                  <a:pt x="5266029" y="601065"/>
                </a:lnTo>
                <a:cubicBezTo>
                  <a:pt x="5266029" y="605535"/>
                  <a:pt x="5266944" y="608583"/>
                  <a:pt x="5268773" y="610209"/>
                </a:cubicBezTo>
                <a:cubicBezTo>
                  <a:pt x="5270601" y="611835"/>
                  <a:pt x="5274564" y="613257"/>
                  <a:pt x="5280660" y="614476"/>
                </a:cubicBezTo>
                <a:lnTo>
                  <a:pt x="5303215" y="619353"/>
                </a:lnTo>
                <a:lnTo>
                  <a:pt x="5303215" y="631545"/>
                </a:lnTo>
                <a:lnTo>
                  <a:pt x="5105705" y="631545"/>
                </a:lnTo>
                <a:lnTo>
                  <a:pt x="5105705" y="619353"/>
                </a:lnTo>
                <a:lnTo>
                  <a:pt x="5127650" y="614476"/>
                </a:lnTo>
                <a:cubicBezTo>
                  <a:pt x="5133340" y="613257"/>
                  <a:pt x="5137099" y="611936"/>
                  <a:pt x="5138928" y="610514"/>
                </a:cubicBezTo>
                <a:cubicBezTo>
                  <a:pt x="5140757" y="609091"/>
                  <a:pt x="5141671" y="606145"/>
                  <a:pt x="5141671" y="601675"/>
                </a:cubicBezTo>
                <a:lnTo>
                  <a:pt x="5141671" y="422452"/>
                </a:lnTo>
                <a:lnTo>
                  <a:pt x="4981956" y="422452"/>
                </a:lnTo>
                <a:lnTo>
                  <a:pt x="4981956" y="601675"/>
                </a:lnTo>
                <a:cubicBezTo>
                  <a:pt x="4981956" y="606145"/>
                  <a:pt x="4982870" y="609091"/>
                  <a:pt x="4984699" y="610514"/>
                </a:cubicBezTo>
                <a:cubicBezTo>
                  <a:pt x="4986528" y="611936"/>
                  <a:pt x="4990287" y="613257"/>
                  <a:pt x="4995976" y="614476"/>
                </a:cubicBezTo>
                <a:lnTo>
                  <a:pt x="5017922" y="619353"/>
                </a:lnTo>
                <a:lnTo>
                  <a:pt x="5017922" y="631545"/>
                </a:lnTo>
                <a:lnTo>
                  <a:pt x="4820412" y="631545"/>
                </a:lnTo>
                <a:lnTo>
                  <a:pt x="4820412" y="619353"/>
                </a:lnTo>
                <a:lnTo>
                  <a:pt x="4842967" y="614476"/>
                </a:lnTo>
                <a:cubicBezTo>
                  <a:pt x="4849063" y="613257"/>
                  <a:pt x="4853025" y="611835"/>
                  <a:pt x="4854854" y="610209"/>
                </a:cubicBezTo>
                <a:cubicBezTo>
                  <a:pt x="4856683" y="608583"/>
                  <a:pt x="4857597" y="605535"/>
                  <a:pt x="4857597" y="601065"/>
                </a:cubicBezTo>
                <a:lnTo>
                  <a:pt x="4857597" y="235305"/>
                </a:lnTo>
                <a:cubicBezTo>
                  <a:pt x="4857597" y="230835"/>
                  <a:pt x="4856683" y="227787"/>
                  <a:pt x="4854854" y="226161"/>
                </a:cubicBezTo>
                <a:cubicBezTo>
                  <a:pt x="4853025" y="224535"/>
                  <a:pt x="4849063" y="223113"/>
                  <a:pt x="4842967" y="221894"/>
                </a:cubicBezTo>
                <a:lnTo>
                  <a:pt x="4820412" y="217017"/>
                </a:lnTo>
                <a:close/>
                <a:moveTo>
                  <a:pt x="4058412" y="204825"/>
                </a:moveTo>
                <a:lnTo>
                  <a:pt x="4214470" y="204825"/>
                </a:lnTo>
                <a:lnTo>
                  <a:pt x="4340047" y="476097"/>
                </a:lnTo>
                <a:lnTo>
                  <a:pt x="4452213" y="204825"/>
                </a:lnTo>
                <a:lnTo>
                  <a:pt x="4613148" y="204825"/>
                </a:lnTo>
                <a:lnTo>
                  <a:pt x="4613148" y="217017"/>
                </a:lnTo>
                <a:lnTo>
                  <a:pt x="4590593" y="221894"/>
                </a:lnTo>
                <a:cubicBezTo>
                  <a:pt x="4584497" y="223113"/>
                  <a:pt x="4580534" y="224535"/>
                  <a:pt x="4578705" y="226161"/>
                </a:cubicBezTo>
                <a:cubicBezTo>
                  <a:pt x="4576877" y="227787"/>
                  <a:pt x="4575962" y="230835"/>
                  <a:pt x="4575962" y="235305"/>
                </a:cubicBezTo>
                <a:lnTo>
                  <a:pt x="4575962" y="601065"/>
                </a:lnTo>
                <a:cubicBezTo>
                  <a:pt x="4575962" y="605535"/>
                  <a:pt x="4576877" y="608583"/>
                  <a:pt x="4578705" y="610209"/>
                </a:cubicBezTo>
                <a:cubicBezTo>
                  <a:pt x="4580534" y="611835"/>
                  <a:pt x="4584497" y="613257"/>
                  <a:pt x="4590593" y="614476"/>
                </a:cubicBezTo>
                <a:lnTo>
                  <a:pt x="4613148" y="619353"/>
                </a:lnTo>
                <a:lnTo>
                  <a:pt x="4613148" y="631545"/>
                </a:lnTo>
                <a:lnTo>
                  <a:pt x="4415638" y="631545"/>
                </a:lnTo>
                <a:lnTo>
                  <a:pt x="4415638" y="619353"/>
                </a:lnTo>
                <a:lnTo>
                  <a:pt x="4437583" y="614476"/>
                </a:lnTo>
                <a:cubicBezTo>
                  <a:pt x="4443273" y="613257"/>
                  <a:pt x="4447032" y="611936"/>
                  <a:pt x="4448861" y="610514"/>
                </a:cubicBezTo>
                <a:cubicBezTo>
                  <a:pt x="4450689" y="609091"/>
                  <a:pt x="4451604" y="606145"/>
                  <a:pt x="4451604" y="601675"/>
                </a:cubicBezTo>
                <a:lnTo>
                  <a:pt x="4451604" y="256641"/>
                </a:lnTo>
                <a:lnTo>
                  <a:pt x="4296765" y="631545"/>
                </a:lnTo>
                <a:lnTo>
                  <a:pt x="4278478" y="631545"/>
                </a:lnTo>
                <a:lnTo>
                  <a:pt x="4115105" y="272491"/>
                </a:lnTo>
                <a:lnTo>
                  <a:pt x="4115105" y="601675"/>
                </a:lnTo>
                <a:cubicBezTo>
                  <a:pt x="4115105" y="606145"/>
                  <a:pt x="4116019" y="609091"/>
                  <a:pt x="4117848" y="610514"/>
                </a:cubicBezTo>
                <a:cubicBezTo>
                  <a:pt x="4119677" y="611936"/>
                  <a:pt x="4123436" y="613257"/>
                  <a:pt x="4129126" y="614476"/>
                </a:cubicBezTo>
                <a:lnTo>
                  <a:pt x="4151071" y="619353"/>
                </a:lnTo>
                <a:lnTo>
                  <a:pt x="4151071" y="631545"/>
                </a:lnTo>
                <a:lnTo>
                  <a:pt x="4058412" y="631545"/>
                </a:lnTo>
                <a:lnTo>
                  <a:pt x="4058412" y="619353"/>
                </a:lnTo>
                <a:lnTo>
                  <a:pt x="4080967" y="614476"/>
                </a:lnTo>
                <a:cubicBezTo>
                  <a:pt x="4087063" y="613257"/>
                  <a:pt x="4091026" y="611835"/>
                  <a:pt x="4092854" y="610209"/>
                </a:cubicBezTo>
                <a:cubicBezTo>
                  <a:pt x="4094683" y="608583"/>
                  <a:pt x="4095597" y="605535"/>
                  <a:pt x="4095597" y="601065"/>
                </a:cubicBezTo>
                <a:lnTo>
                  <a:pt x="4095597" y="235305"/>
                </a:lnTo>
                <a:cubicBezTo>
                  <a:pt x="4095597" y="230835"/>
                  <a:pt x="4094683" y="227787"/>
                  <a:pt x="4092854" y="226161"/>
                </a:cubicBezTo>
                <a:cubicBezTo>
                  <a:pt x="4091026" y="224535"/>
                  <a:pt x="4087063" y="223113"/>
                  <a:pt x="4080967" y="221894"/>
                </a:cubicBezTo>
                <a:lnTo>
                  <a:pt x="4058412" y="217017"/>
                </a:lnTo>
                <a:close/>
                <a:moveTo>
                  <a:pt x="3620262" y="204825"/>
                </a:moveTo>
                <a:lnTo>
                  <a:pt x="3995776" y="204825"/>
                </a:lnTo>
                <a:lnTo>
                  <a:pt x="3995776" y="323697"/>
                </a:lnTo>
                <a:lnTo>
                  <a:pt x="3980535" y="323697"/>
                </a:lnTo>
                <a:cubicBezTo>
                  <a:pt x="3972001" y="297281"/>
                  <a:pt x="3963975" y="277368"/>
                  <a:pt x="3956456" y="263956"/>
                </a:cubicBezTo>
                <a:cubicBezTo>
                  <a:pt x="3948938" y="250545"/>
                  <a:pt x="3938473" y="240385"/>
                  <a:pt x="3925062" y="233476"/>
                </a:cubicBezTo>
                <a:cubicBezTo>
                  <a:pt x="3911651" y="226568"/>
                  <a:pt x="3892753" y="223113"/>
                  <a:pt x="3868369" y="223113"/>
                </a:cubicBezTo>
                <a:lnTo>
                  <a:pt x="3781806" y="223113"/>
                </a:lnTo>
                <a:lnTo>
                  <a:pt x="3781806" y="404164"/>
                </a:lnTo>
                <a:lnTo>
                  <a:pt x="3939082" y="404164"/>
                </a:lnTo>
                <a:lnTo>
                  <a:pt x="3939082" y="422452"/>
                </a:lnTo>
                <a:lnTo>
                  <a:pt x="3781806" y="422452"/>
                </a:lnTo>
                <a:lnTo>
                  <a:pt x="3781806" y="613257"/>
                </a:lnTo>
                <a:lnTo>
                  <a:pt x="3874465" y="613257"/>
                </a:lnTo>
                <a:cubicBezTo>
                  <a:pt x="3898443" y="613257"/>
                  <a:pt x="3917340" y="609599"/>
                  <a:pt x="3931158" y="602284"/>
                </a:cubicBezTo>
                <a:cubicBezTo>
                  <a:pt x="3944975" y="594969"/>
                  <a:pt x="3955847" y="584403"/>
                  <a:pt x="3963771" y="570585"/>
                </a:cubicBezTo>
                <a:cubicBezTo>
                  <a:pt x="3971696" y="556767"/>
                  <a:pt x="3979926" y="536651"/>
                  <a:pt x="3988460" y="510235"/>
                </a:cubicBezTo>
                <a:lnTo>
                  <a:pt x="4004310" y="510235"/>
                </a:lnTo>
                <a:lnTo>
                  <a:pt x="4004310" y="631545"/>
                </a:lnTo>
                <a:lnTo>
                  <a:pt x="3620262" y="631545"/>
                </a:lnTo>
                <a:lnTo>
                  <a:pt x="3620262" y="619353"/>
                </a:lnTo>
                <a:lnTo>
                  <a:pt x="3642817" y="614476"/>
                </a:lnTo>
                <a:cubicBezTo>
                  <a:pt x="3648913" y="613257"/>
                  <a:pt x="3652876" y="611835"/>
                  <a:pt x="3654704" y="610209"/>
                </a:cubicBezTo>
                <a:cubicBezTo>
                  <a:pt x="3656533" y="608583"/>
                  <a:pt x="3657448" y="605535"/>
                  <a:pt x="3657448" y="601065"/>
                </a:cubicBezTo>
                <a:lnTo>
                  <a:pt x="3657448" y="235305"/>
                </a:lnTo>
                <a:cubicBezTo>
                  <a:pt x="3657448" y="230835"/>
                  <a:pt x="3656533" y="227787"/>
                  <a:pt x="3654704" y="226161"/>
                </a:cubicBezTo>
                <a:cubicBezTo>
                  <a:pt x="3652876" y="224535"/>
                  <a:pt x="3648913" y="223113"/>
                  <a:pt x="3642817" y="221894"/>
                </a:cubicBezTo>
                <a:lnTo>
                  <a:pt x="3620262" y="217017"/>
                </a:lnTo>
                <a:close/>
                <a:moveTo>
                  <a:pt x="949604" y="204825"/>
                </a:moveTo>
                <a:lnTo>
                  <a:pt x="1147115" y="204825"/>
                </a:lnTo>
                <a:lnTo>
                  <a:pt x="1147115" y="217017"/>
                </a:lnTo>
                <a:lnTo>
                  <a:pt x="1125169" y="221894"/>
                </a:lnTo>
                <a:cubicBezTo>
                  <a:pt x="1119479" y="223113"/>
                  <a:pt x="1115720" y="224434"/>
                  <a:pt x="1113891" y="225856"/>
                </a:cubicBezTo>
                <a:cubicBezTo>
                  <a:pt x="1112063" y="227279"/>
                  <a:pt x="1111148" y="230225"/>
                  <a:pt x="1111148" y="234695"/>
                </a:cubicBezTo>
                <a:lnTo>
                  <a:pt x="1111148" y="481583"/>
                </a:lnTo>
                <a:cubicBezTo>
                  <a:pt x="1111148" y="516127"/>
                  <a:pt x="1113587" y="542950"/>
                  <a:pt x="1118464" y="562051"/>
                </a:cubicBezTo>
                <a:cubicBezTo>
                  <a:pt x="1123340" y="581152"/>
                  <a:pt x="1132789" y="595274"/>
                  <a:pt x="1146810" y="604418"/>
                </a:cubicBezTo>
                <a:cubicBezTo>
                  <a:pt x="1160831" y="613562"/>
                  <a:pt x="1181456" y="618134"/>
                  <a:pt x="1208684" y="618134"/>
                </a:cubicBezTo>
                <a:cubicBezTo>
                  <a:pt x="1247699" y="618134"/>
                  <a:pt x="1277569" y="605332"/>
                  <a:pt x="1298296" y="579729"/>
                </a:cubicBezTo>
                <a:cubicBezTo>
                  <a:pt x="1319022" y="554126"/>
                  <a:pt x="1329385" y="520191"/>
                  <a:pt x="1329385" y="477926"/>
                </a:cubicBezTo>
                <a:lnTo>
                  <a:pt x="1329385" y="235305"/>
                </a:lnTo>
                <a:cubicBezTo>
                  <a:pt x="1329385" y="230835"/>
                  <a:pt x="1328471" y="227787"/>
                  <a:pt x="1326642" y="226161"/>
                </a:cubicBezTo>
                <a:cubicBezTo>
                  <a:pt x="1324813" y="224535"/>
                  <a:pt x="1320851" y="223113"/>
                  <a:pt x="1314755" y="221894"/>
                </a:cubicBezTo>
                <a:lnTo>
                  <a:pt x="1292200" y="217017"/>
                </a:lnTo>
                <a:lnTo>
                  <a:pt x="1292200" y="204825"/>
                </a:lnTo>
                <a:lnTo>
                  <a:pt x="1384859" y="204825"/>
                </a:lnTo>
                <a:lnTo>
                  <a:pt x="1384859" y="217017"/>
                </a:lnTo>
                <a:lnTo>
                  <a:pt x="1362913" y="221894"/>
                </a:lnTo>
                <a:cubicBezTo>
                  <a:pt x="1357224" y="223113"/>
                  <a:pt x="1353464" y="224434"/>
                  <a:pt x="1351636" y="225856"/>
                </a:cubicBezTo>
                <a:cubicBezTo>
                  <a:pt x="1349807" y="227279"/>
                  <a:pt x="1348892" y="230225"/>
                  <a:pt x="1348892" y="234695"/>
                </a:cubicBezTo>
                <a:lnTo>
                  <a:pt x="1348892" y="473049"/>
                </a:lnTo>
                <a:cubicBezTo>
                  <a:pt x="1348080" y="524255"/>
                  <a:pt x="1334262" y="564692"/>
                  <a:pt x="1307440" y="594359"/>
                </a:cubicBezTo>
                <a:cubicBezTo>
                  <a:pt x="1280617" y="624027"/>
                  <a:pt x="1237336" y="638860"/>
                  <a:pt x="1177595" y="638860"/>
                </a:cubicBezTo>
                <a:cubicBezTo>
                  <a:pt x="1112571" y="638860"/>
                  <a:pt x="1064514" y="625652"/>
                  <a:pt x="1033424" y="599236"/>
                </a:cubicBezTo>
                <a:cubicBezTo>
                  <a:pt x="1002335" y="572820"/>
                  <a:pt x="986790" y="529945"/>
                  <a:pt x="986790" y="470611"/>
                </a:cubicBezTo>
                <a:lnTo>
                  <a:pt x="986790" y="235305"/>
                </a:lnTo>
                <a:cubicBezTo>
                  <a:pt x="986790" y="230835"/>
                  <a:pt x="985875" y="227787"/>
                  <a:pt x="984047" y="226161"/>
                </a:cubicBezTo>
                <a:cubicBezTo>
                  <a:pt x="982218" y="224535"/>
                  <a:pt x="978255" y="223113"/>
                  <a:pt x="972160" y="221894"/>
                </a:cubicBezTo>
                <a:lnTo>
                  <a:pt x="949604" y="217017"/>
                </a:lnTo>
                <a:close/>
                <a:moveTo>
                  <a:pt x="438912" y="204825"/>
                </a:moveTo>
                <a:lnTo>
                  <a:pt x="636422" y="204825"/>
                </a:lnTo>
                <a:lnTo>
                  <a:pt x="636422" y="217017"/>
                </a:lnTo>
                <a:lnTo>
                  <a:pt x="614477" y="221894"/>
                </a:lnTo>
                <a:cubicBezTo>
                  <a:pt x="608787" y="222707"/>
                  <a:pt x="605028" y="223926"/>
                  <a:pt x="603199" y="225551"/>
                </a:cubicBezTo>
                <a:cubicBezTo>
                  <a:pt x="601370" y="227177"/>
                  <a:pt x="600456" y="230225"/>
                  <a:pt x="600456" y="234695"/>
                </a:cubicBezTo>
                <a:lnTo>
                  <a:pt x="600456" y="404164"/>
                </a:lnTo>
                <a:lnTo>
                  <a:pt x="760171" y="404164"/>
                </a:lnTo>
                <a:lnTo>
                  <a:pt x="760171" y="234695"/>
                </a:lnTo>
                <a:cubicBezTo>
                  <a:pt x="760171" y="230225"/>
                  <a:pt x="759257" y="227177"/>
                  <a:pt x="757428" y="225551"/>
                </a:cubicBezTo>
                <a:cubicBezTo>
                  <a:pt x="755599" y="223926"/>
                  <a:pt x="751840" y="222707"/>
                  <a:pt x="746150" y="221894"/>
                </a:cubicBezTo>
                <a:lnTo>
                  <a:pt x="724205" y="217017"/>
                </a:lnTo>
                <a:lnTo>
                  <a:pt x="724205" y="204825"/>
                </a:lnTo>
                <a:lnTo>
                  <a:pt x="921715" y="204825"/>
                </a:lnTo>
                <a:lnTo>
                  <a:pt x="921715" y="217017"/>
                </a:lnTo>
                <a:lnTo>
                  <a:pt x="899160" y="221894"/>
                </a:lnTo>
                <a:cubicBezTo>
                  <a:pt x="893064" y="223113"/>
                  <a:pt x="889102" y="224535"/>
                  <a:pt x="887273" y="226161"/>
                </a:cubicBezTo>
                <a:cubicBezTo>
                  <a:pt x="885444" y="227787"/>
                  <a:pt x="884529" y="230835"/>
                  <a:pt x="884529" y="235305"/>
                </a:cubicBezTo>
                <a:lnTo>
                  <a:pt x="884529" y="601065"/>
                </a:lnTo>
                <a:cubicBezTo>
                  <a:pt x="884529" y="605535"/>
                  <a:pt x="885444" y="608583"/>
                  <a:pt x="887273" y="610209"/>
                </a:cubicBezTo>
                <a:cubicBezTo>
                  <a:pt x="889102" y="611835"/>
                  <a:pt x="893064" y="613257"/>
                  <a:pt x="899160" y="614476"/>
                </a:cubicBezTo>
                <a:lnTo>
                  <a:pt x="921715" y="619353"/>
                </a:lnTo>
                <a:lnTo>
                  <a:pt x="921715" y="631545"/>
                </a:lnTo>
                <a:lnTo>
                  <a:pt x="724205" y="631545"/>
                </a:lnTo>
                <a:lnTo>
                  <a:pt x="724205" y="619353"/>
                </a:lnTo>
                <a:lnTo>
                  <a:pt x="746150" y="614476"/>
                </a:lnTo>
                <a:cubicBezTo>
                  <a:pt x="751840" y="613257"/>
                  <a:pt x="755599" y="611936"/>
                  <a:pt x="757428" y="610514"/>
                </a:cubicBezTo>
                <a:cubicBezTo>
                  <a:pt x="759257" y="609091"/>
                  <a:pt x="760171" y="606145"/>
                  <a:pt x="760171" y="601675"/>
                </a:cubicBezTo>
                <a:lnTo>
                  <a:pt x="760171" y="422452"/>
                </a:lnTo>
                <a:lnTo>
                  <a:pt x="600456" y="422452"/>
                </a:lnTo>
                <a:lnTo>
                  <a:pt x="600456" y="601675"/>
                </a:lnTo>
                <a:cubicBezTo>
                  <a:pt x="600456" y="606145"/>
                  <a:pt x="601370" y="609091"/>
                  <a:pt x="603199" y="610514"/>
                </a:cubicBezTo>
                <a:cubicBezTo>
                  <a:pt x="605028" y="611936"/>
                  <a:pt x="608787" y="613257"/>
                  <a:pt x="614477" y="614476"/>
                </a:cubicBezTo>
                <a:lnTo>
                  <a:pt x="636422" y="619353"/>
                </a:lnTo>
                <a:lnTo>
                  <a:pt x="636422" y="631545"/>
                </a:lnTo>
                <a:lnTo>
                  <a:pt x="438912" y="631545"/>
                </a:lnTo>
                <a:lnTo>
                  <a:pt x="438912" y="619353"/>
                </a:lnTo>
                <a:lnTo>
                  <a:pt x="461467" y="614476"/>
                </a:lnTo>
                <a:cubicBezTo>
                  <a:pt x="467563" y="613257"/>
                  <a:pt x="471525" y="611835"/>
                  <a:pt x="473354" y="610209"/>
                </a:cubicBezTo>
                <a:cubicBezTo>
                  <a:pt x="475183" y="608583"/>
                  <a:pt x="476097" y="605535"/>
                  <a:pt x="476097" y="601065"/>
                </a:cubicBezTo>
                <a:lnTo>
                  <a:pt x="476097" y="235305"/>
                </a:lnTo>
                <a:cubicBezTo>
                  <a:pt x="476097" y="230835"/>
                  <a:pt x="475183" y="227787"/>
                  <a:pt x="473354" y="226161"/>
                </a:cubicBezTo>
                <a:cubicBezTo>
                  <a:pt x="471525" y="224535"/>
                  <a:pt x="467563" y="223113"/>
                  <a:pt x="461467" y="221894"/>
                </a:cubicBezTo>
                <a:lnTo>
                  <a:pt x="438912" y="217017"/>
                </a:lnTo>
                <a:close/>
                <a:moveTo>
                  <a:pt x="2709443" y="198119"/>
                </a:moveTo>
                <a:lnTo>
                  <a:pt x="2728951" y="198119"/>
                </a:lnTo>
                <a:lnTo>
                  <a:pt x="2907563" y="602284"/>
                </a:lnTo>
                <a:cubicBezTo>
                  <a:pt x="2910002" y="607567"/>
                  <a:pt x="2912237" y="611225"/>
                  <a:pt x="2914269" y="613257"/>
                </a:cubicBezTo>
                <a:cubicBezTo>
                  <a:pt x="2916301" y="615289"/>
                  <a:pt x="2919755" y="616508"/>
                  <a:pt x="2924632" y="616915"/>
                </a:cubicBezTo>
                <a:lnTo>
                  <a:pt x="2947187" y="619353"/>
                </a:lnTo>
                <a:lnTo>
                  <a:pt x="2947187" y="631545"/>
                </a:lnTo>
                <a:lnTo>
                  <a:pt x="2746020" y="631545"/>
                </a:lnTo>
                <a:lnTo>
                  <a:pt x="2746020" y="619353"/>
                </a:lnTo>
                <a:lnTo>
                  <a:pt x="2772232" y="616915"/>
                </a:lnTo>
                <a:cubicBezTo>
                  <a:pt x="2777922" y="616102"/>
                  <a:pt x="2780767" y="613867"/>
                  <a:pt x="2780767" y="610209"/>
                </a:cubicBezTo>
                <a:cubicBezTo>
                  <a:pt x="2780767" y="608177"/>
                  <a:pt x="2780157" y="605739"/>
                  <a:pt x="2778938" y="602894"/>
                </a:cubicBezTo>
                <a:lnTo>
                  <a:pt x="2738704" y="513892"/>
                </a:lnTo>
                <a:lnTo>
                  <a:pt x="2597277" y="513892"/>
                </a:lnTo>
                <a:lnTo>
                  <a:pt x="2560701" y="602894"/>
                </a:lnTo>
                <a:cubicBezTo>
                  <a:pt x="2559481" y="605739"/>
                  <a:pt x="2558872" y="608177"/>
                  <a:pt x="2558872" y="610209"/>
                </a:cubicBezTo>
                <a:cubicBezTo>
                  <a:pt x="2558872" y="613867"/>
                  <a:pt x="2561717" y="616102"/>
                  <a:pt x="2567406" y="616915"/>
                </a:cubicBezTo>
                <a:lnTo>
                  <a:pt x="2593619" y="619353"/>
                </a:lnTo>
                <a:lnTo>
                  <a:pt x="2593619" y="631545"/>
                </a:lnTo>
                <a:lnTo>
                  <a:pt x="2500961" y="631545"/>
                </a:lnTo>
                <a:lnTo>
                  <a:pt x="2500961" y="619353"/>
                </a:lnTo>
                <a:lnTo>
                  <a:pt x="2523515" y="616915"/>
                </a:lnTo>
                <a:cubicBezTo>
                  <a:pt x="2528392" y="616508"/>
                  <a:pt x="2531847" y="615289"/>
                  <a:pt x="2533879" y="613257"/>
                </a:cubicBezTo>
                <a:cubicBezTo>
                  <a:pt x="2535911" y="611225"/>
                  <a:pt x="2538146" y="607567"/>
                  <a:pt x="2540584" y="602284"/>
                </a:cubicBezTo>
                <a:close/>
                <a:moveTo>
                  <a:pt x="7169886" y="197510"/>
                </a:moveTo>
                <a:cubicBezTo>
                  <a:pt x="7238568" y="197510"/>
                  <a:pt x="7293432" y="214883"/>
                  <a:pt x="7334478" y="249631"/>
                </a:cubicBezTo>
                <a:cubicBezTo>
                  <a:pt x="7375524" y="284378"/>
                  <a:pt x="7396048" y="340563"/>
                  <a:pt x="7396048" y="418185"/>
                </a:cubicBezTo>
                <a:cubicBezTo>
                  <a:pt x="7396048" y="495808"/>
                  <a:pt x="7375524" y="551992"/>
                  <a:pt x="7334478" y="586740"/>
                </a:cubicBezTo>
                <a:cubicBezTo>
                  <a:pt x="7293432" y="621487"/>
                  <a:pt x="7238568" y="638860"/>
                  <a:pt x="7169886" y="638860"/>
                </a:cubicBezTo>
                <a:cubicBezTo>
                  <a:pt x="7101204" y="638860"/>
                  <a:pt x="7046340" y="621487"/>
                  <a:pt x="7005294" y="586740"/>
                </a:cubicBezTo>
                <a:cubicBezTo>
                  <a:pt x="6964248" y="551992"/>
                  <a:pt x="6943724" y="495808"/>
                  <a:pt x="6943724" y="418185"/>
                </a:cubicBezTo>
                <a:cubicBezTo>
                  <a:pt x="6943724" y="340969"/>
                  <a:pt x="6964349" y="284886"/>
                  <a:pt x="7005599" y="249935"/>
                </a:cubicBezTo>
                <a:cubicBezTo>
                  <a:pt x="7046849" y="214985"/>
                  <a:pt x="7101611" y="197510"/>
                  <a:pt x="7169886" y="197510"/>
                </a:cubicBezTo>
                <a:close/>
                <a:moveTo>
                  <a:pt x="6114059" y="197510"/>
                </a:moveTo>
                <a:cubicBezTo>
                  <a:pt x="6142507" y="197510"/>
                  <a:pt x="6170549" y="200152"/>
                  <a:pt x="6198184" y="205435"/>
                </a:cubicBezTo>
                <a:cubicBezTo>
                  <a:pt x="6225819" y="210718"/>
                  <a:pt x="6247561" y="217220"/>
                  <a:pt x="6263411" y="224942"/>
                </a:cubicBezTo>
                <a:lnTo>
                  <a:pt x="6254876" y="329793"/>
                </a:lnTo>
                <a:lnTo>
                  <a:pt x="6237808" y="329793"/>
                </a:lnTo>
                <a:cubicBezTo>
                  <a:pt x="6226428" y="295249"/>
                  <a:pt x="6211087" y="267512"/>
                  <a:pt x="6191783" y="246583"/>
                </a:cubicBezTo>
                <a:cubicBezTo>
                  <a:pt x="6172479" y="225653"/>
                  <a:pt x="6146774" y="215188"/>
                  <a:pt x="6114669" y="215188"/>
                </a:cubicBezTo>
                <a:cubicBezTo>
                  <a:pt x="6077686" y="215188"/>
                  <a:pt x="6051168" y="230327"/>
                  <a:pt x="6035116" y="260603"/>
                </a:cubicBezTo>
                <a:cubicBezTo>
                  <a:pt x="6019063" y="290880"/>
                  <a:pt x="6011037" y="336092"/>
                  <a:pt x="6011037" y="396240"/>
                </a:cubicBezTo>
                <a:cubicBezTo>
                  <a:pt x="6011037" y="467359"/>
                  <a:pt x="6021400" y="520496"/>
                  <a:pt x="6042126" y="555650"/>
                </a:cubicBezTo>
                <a:cubicBezTo>
                  <a:pt x="6062853" y="590803"/>
                  <a:pt x="6099225" y="608380"/>
                  <a:pt x="6151244" y="608380"/>
                </a:cubicBezTo>
                <a:cubicBezTo>
                  <a:pt x="6173597" y="608380"/>
                  <a:pt x="6193815" y="604723"/>
                  <a:pt x="6211900" y="597407"/>
                </a:cubicBezTo>
                <a:cubicBezTo>
                  <a:pt x="6229985" y="590092"/>
                  <a:pt x="6247155" y="579932"/>
                  <a:pt x="6263411" y="566927"/>
                </a:cubicBezTo>
                <a:lnTo>
                  <a:pt x="6275603" y="580339"/>
                </a:lnTo>
                <a:cubicBezTo>
                  <a:pt x="6257722" y="597001"/>
                  <a:pt x="6234455" y="610920"/>
                  <a:pt x="6205804" y="622096"/>
                </a:cubicBezTo>
                <a:cubicBezTo>
                  <a:pt x="6177153" y="633272"/>
                  <a:pt x="6145555" y="638860"/>
                  <a:pt x="6111011" y="638860"/>
                </a:cubicBezTo>
                <a:cubicBezTo>
                  <a:pt x="6042736" y="638860"/>
                  <a:pt x="5986653" y="620877"/>
                  <a:pt x="5942761" y="584911"/>
                </a:cubicBezTo>
                <a:cubicBezTo>
                  <a:pt x="5898870" y="548944"/>
                  <a:pt x="5876924" y="491337"/>
                  <a:pt x="5876924" y="412089"/>
                </a:cubicBezTo>
                <a:cubicBezTo>
                  <a:pt x="5876924" y="338531"/>
                  <a:pt x="5898768" y="284378"/>
                  <a:pt x="5942457" y="249631"/>
                </a:cubicBezTo>
                <a:cubicBezTo>
                  <a:pt x="5986145" y="214883"/>
                  <a:pt x="6043346" y="197510"/>
                  <a:pt x="6114059" y="197510"/>
                </a:cubicBezTo>
                <a:close/>
                <a:moveTo>
                  <a:pt x="5579211" y="197510"/>
                </a:moveTo>
                <a:cubicBezTo>
                  <a:pt x="5647893" y="197510"/>
                  <a:pt x="5702757" y="214883"/>
                  <a:pt x="5743803" y="249631"/>
                </a:cubicBezTo>
                <a:cubicBezTo>
                  <a:pt x="5784849" y="284378"/>
                  <a:pt x="5805373" y="340563"/>
                  <a:pt x="5805373" y="418185"/>
                </a:cubicBezTo>
                <a:cubicBezTo>
                  <a:pt x="5805373" y="495808"/>
                  <a:pt x="5784849" y="551992"/>
                  <a:pt x="5743803" y="586740"/>
                </a:cubicBezTo>
                <a:cubicBezTo>
                  <a:pt x="5702757" y="621487"/>
                  <a:pt x="5647893" y="638860"/>
                  <a:pt x="5579211" y="638860"/>
                </a:cubicBezTo>
                <a:cubicBezTo>
                  <a:pt x="5510529" y="638860"/>
                  <a:pt x="5455665" y="621487"/>
                  <a:pt x="5414619" y="586740"/>
                </a:cubicBezTo>
                <a:cubicBezTo>
                  <a:pt x="5373573" y="551992"/>
                  <a:pt x="5353049" y="495808"/>
                  <a:pt x="5353049" y="418185"/>
                </a:cubicBezTo>
                <a:cubicBezTo>
                  <a:pt x="5353049" y="340969"/>
                  <a:pt x="5373674" y="284886"/>
                  <a:pt x="5414924" y="249935"/>
                </a:cubicBezTo>
                <a:cubicBezTo>
                  <a:pt x="5456174" y="214985"/>
                  <a:pt x="5510936" y="197510"/>
                  <a:pt x="5579211" y="197510"/>
                </a:cubicBezTo>
                <a:close/>
                <a:moveTo>
                  <a:pt x="3227985" y="197510"/>
                </a:moveTo>
                <a:cubicBezTo>
                  <a:pt x="3256432" y="197510"/>
                  <a:pt x="3284474" y="200152"/>
                  <a:pt x="3312109" y="205435"/>
                </a:cubicBezTo>
                <a:cubicBezTo>
                  <a:pt x="3339744" y="210718"/>
                  <a:pt x="3361487" y="217220"/>
                  <a:pt x="3377336" y="224942"/>
                </a:cubicBezTo>
                <a:lnTo>
                  <a:pt x="3368802" y="329793"/>
                </a:lnTo>
                <a:lnTo>
                  <a:pt x="3351733" y="329793"/>
                </a:lnTo>
                <a:cubicBezTo>
                  <a:pt x="3340354" y="295249"/>
                  <a:pt x="3325012" y="267512"/>
                  <a:pt x="3305709" y="246583"/>
                </a:cubicBezTo>
                <a:cubicBezTo>
                  <a:pt x="3286404" y="225653"/>
                  <a:pt x="3260699" y="215188"/>
                  <a:pt x="3228594" y="215188"/>
                </a:cubicBezTo>
                <a:cubicBezTo>
                  <a:pt x="3191612" y="215188"/>
                  <a:pt x="3165094" y="230327"/>
                  <a:pt x="3149041" y="260603"/>
                </a:cubicBezTo>
                <a:cubicBezTo>
                  <a:pt x="3132988" y="290880"/>
                  <a:pt x="3124962" y="336092"/>
                  <a:pt x="3124962" y="396240"/>
                </a:cubicBezTo>
                <a:cubicBezTo>
                  <a:pt x="3124962" y="467359"/>
                  <a:pt x="3135325" y="520496"/>
                  <a:pt x="3156052" y="555650"/>
                </a:cubicBezTo>
                <a:cubicBezTo>
                  <a:pt x="3176778" y="590803"/>
                  <a:pt x="3213151" y="608380"/>
                  <a:pt x="3265170" y="608380"/>
                </a:cubicBezTo>
                <a:cubicBezTo>
                  <a:pt x="3287522" y="608380"/>
                  <a:pt x="3307740" y="604723"/>
                  <a:pt x="3325825" y="597407"/>
                </a:cubicBezTo>
                <a:cubicBezTo>
                  <a:pt x="3343910" y="590092"/>
                  <a:pt x="3361081" y="579932"/>
                  <a:pt x="3377336" y="566927"/>
                </a:cubicBezTo>
                <a:lnTo>
                  <a:pt x="3389528" y="580339"/>
                </a:lnTo>
                <a:cubicBezTo>
                  <a:pt x="3371646" y="597001"/>
                  <a:pt x="3348380" y="610920"/>
                  <a:pt x="3319729" y="622096"/>
                </a:cubicBezTo>
                <a:cubicBezTo>
                  <a:pt x="3291078" y="633272"/>
                  <a:pt x="3259480" y="638860"/>
                  <a:pt x="3224936" y="638860"/>
                </a:cubicBezTo>
                <a:cubicBezTo>
                  <a:pt x="3156661" y="638860"/>
                  <a:pt x="3100578" y="620877"/>
                  <a:pt x="3056687" y="584911"/>
                </a:cubicBezTo>
                <a:cubicBezTo>
                  <a:pt x="3012796" y="548944"/>
                  <a:pt x="2990850" y="491337"/>
                  <a:pt x="2990850" y="412089"/>
                </a:cubicBezTo>
                <a:cubicBezTo>
                  <a:pt x="2990850" y="338531"/>
                  <a:pt x="3012694" y="284378"/>
                  <a:pt x="3056382" y="249631"/>
                </a:cubicBezTo>
                <a:cubicBezTo>
                  <a:pt x="3100070" y="214883"/>
                  <a:pt x="3157271" y="197510"/>
                  <a:pt x="3227985" y="197510"/>
                </a:cubicBezTo>
                <a:close/>
                <a:moveTo>
                  <a:pt x="2304060" y="197510"/>
                </a:moveTo>
                <a:cubicBezTo>
                  <a:pt x="2332508" y="197510"/>
                  <a:pt x="2360549" y="200152"/>
                  <a:pt x="2388184" y="205435"/>
                </a:cubicBezTo>
                <a:cubicBezTo>
                  <a:pt x="2415819" y="210718"/>
                  <a:pt x="2437562" y="217220"/>
                  <a:pt x="2453411" y="224942"/>
                </a:cubicBezTo>
                <a:lnTo>
                  <a:pt x="2444877" y="329793"/>
                </a:lnTo>
                <a:lnTo>
                  <a:pt x="2427808" y="329793"/>
                </a:lnTo>
                <a:cubicBezTo>
                  <a:pt x="2416429" y="295249"/>
                  <a:pt x="2401087" y="267512"/>
                  <a:pt x="2381783" y="246583"/>
                </a:cubicBezTo>
                <a:cubicBezTo>
                  <a:pt x="2362479" y="225653"/>
                  <a:pt x="2336775" y="215188"/>
                  <a:pt x="2304669" y="215188"/>
                </a:cubicBezTo>
                <a:cubicBezTo>
                  <a:pt x="2267687" y="215188"/>
                  <a:pt x="2241169" y="230327"/>
                  <a:pt x="2225116" y="260603"/>
                </a:cubicBezTo>
                <a:cubicBezTo>
                  <a:pt x="2209063" y="290880"/>
                  <a:pt x="2201037" y="336092"/>
                  <a:pt x="2201037" y="396240"/>
                </a:cubicBezTo>
                <a:cubicBezTo>
                  <a:pt x="2201037" y="467359"/>
                  <a:pt x="2211400" y="520496"/>
                  <a:pt x="2232126" y="555650"/>
                </a:cubicBezTo>
                <a:cubicBezTo>
                  <a:pt x="2252853" y="590803"/>
                  <a:pt x="2289226" y="608380"/>
                  <a:pt x="2341245" y="608380"/>
                </a:cubicBezTo>
                <a:cubicBezTo>
                  <a:pt x="2363597" y="608380"/>
                  <a:pt x="2383815" y="604723"/>
                  <a:pt x="2401900" y="597407"/>
                </a:cubicBezTo>
                <a:cubicBezTo>
                  <a:pt x="2419985" y="590092"/>
                  <a:pt x="2437156" y="579932"/>
                  <a:pt x="2453411" y="566927"/>
                </a:cubicBezTo>
                <a:lnTo>
                  <a:pt x="2465603" y="580339"/>
                </a:lnTo>
                <a:cubicBezTo>
                  <a:pt x="2447722" y="597001"/>
                  <a:pt x="2424455" y="610920"/>
                  <a:pt x="2395804" y="622096"/>
                </a:cubicBezTo>
                <a:cubicBezTo>
                  <a:pt x="2367153" y="633272"/>
                  <a:pt x="2335556" y="638860"/>
                  <a:pt x="2301011" y="638860"/>
                </a:cubicBezTo>
                <a:cubicBezTo>
                  <a:pt x="2232736" y="638860"/>
                  <a:pt x="2176653" y="620877"/>
                  <a:pt x="2132762" y="584911"/>
                </a:cubicBezTo>
                <a:cubicBezTo>
                  <a:pt x="2088871" y="548944"/>
                  <a:pt x="2066925" y="491337"/>
                  <a:pt x="2066925" y="412089"/>
                </a:cubicBezTo>
                <a:cubicBezTo>
                  <a:pt x="2066925" y="338531"/>
                  <a:pt x="2088769" y="284378"/>
                  <a:pt x="2132457" y="249631"/>
                </a:cubicBezTo>
                <a:cubicBezTo>
                  <a:pt x="2176145" y="214883"/>
                  <a:pt x="2233346" y="197510"/>
                  <a:pt x="2304060" y="197510"/>
                </a:cubicBezTo>
                <a:close/>
                <a:moveTo>
                  <a:pt x="1665884" y="197510"/>
                </a:moveTo>
                <a:cubicBezTo>
                  <a:pt x="1694332" y="197510"/>
                  <a:pt x="1722374" y="200152"/>
                  <a:pt x="1750009" y="205435"/>
                </a:cubicBezTo>
                <a:cubicBezTo>
                  <a:pt x="1777645" y="210718"/>
                  <a:pt x="1799387" y="217220"/>
                  <a:pt x="1815237" y="224942"/>
                </a:cubicBezTo>
                <a:lnTo>
                  <a:pt x="1806702" y="329793"/>
                </a:lnTo>
                <a:lnTo>
                  <a:pt x="1789633" y="329793"/>
                </a:lnTo>
                <a:cubicBezTo>
                  <a:pt x="1778254" y="295249"/>
                  <a:pt x="1762913" y="267512"/>
                  <a:pt x="1743608" y="246583"/>
                </a:cubicBezTo>
                <a:cubicBezTo>
                  <a:pt x="1724304" y="225653"/>
                  <a:pt x="1698600" y="215188"/>
                  <a:pt x="1666494" y="215188"/>
                </a:cubicBezTo>
                <a:cubicBezTo>
                  <a:pt x="1629512" y="215188"/>
                  <a:pt x="1602994" y="230327"/>
                  <a:pt x="1586941" y="260603"/>
                </a:cubicBezTo>
                <a:cubicBezTo>
                  <a:pt x="1570888" y="290880"/>
                  <a:pt x="1562862" y="336092"/>
                  <a:pt x="1562862" y="396240"/>
                </a:cubicBezTo>
                <a:cubicBezTo>
                  <a:pt x="1562862" y="467359"/>
                  <a:pt x="1573225" y="520496"/>
                  <a:pt x="1593952" y="555650"/>
                </a:cubicBezTo>
                <a:cubicBezTo>
                  <a:pt x="1614678" y="590803"/>
                  <a:pt x="1651051" y="608380"/>
                  <a:pt x="1703070" y="608380"/>
                </a:cubicBezTo>
                <a:cubicBezTo>
                  <a:pt x="1725422" y="608380"/>
                  <a:pt x="1745640" y="604723"/>
                  <a:pt x="1763725" y="597407"/>
                </a:cubicBezTo>
                <a:cubicBezTo>
                  <a:pt x="1781810" y="590092"/>
                  <a:pt x="1798980" y="579932"/>
                  <a:pt x="1815237" y="566927"/>
                </a:cubicBezTo>
                <a:lnTo>
                  <a:pt x="1827429" y="580339"/>
                </a:lnTo>
                <a:cubicBezTo>
                  <a:pt x="1809547" y="597001"/>
                  <a:pt x="1786280" y="610920"/>
                  <a:pt x="1757629" y="622096"/>
                </a:cubicBezTo>
                <a:cubicBezTo>
                  <a:pt x="1728978" y="633272"/>
                  <a:pt x="1697380" y="638860"/>
                  <a:pt x="1662836" y="638860"/>
                </a:cubicBezTo>
                <a:cubicBezTo>
                  <a:pt x="1594561" y="638860"/>
                  <a:pt x="1538478" y="620877"/>
                  <a:pt x="1494587" y="584911"/>
                </a:cubicBezTo>
                <a:cubicBezTo>
                  <a:pt x="1450696" y="548944"/>
                  <a:pt x="1428750" y="491337"/>
                  <a:pt x="1428750" y="412089"/>
                </a:cubicBezTo>
                <a:cubicBezTo>
                  <a:pt x="1428750" y="338531"/>
                  <a:pt x="1450594" y="284378"/>
                  <a:pt x="1494282" y="249631"/>
                </a:cubicBezTo>
                <a:cubicBezTo>
                  <a:pt x="1537970" y="214883"/>
                  <a:pt x="1595171" y="197510"/>
                  <a:pt x="1665884" y="197510"/>
                </a:cubicBezTo>
                <a:close/>
                <a:moveTo>
                  <a:pt x="237134" y="197510"/>
                </a:moveTo>
                <a:cubicBezTo>
                  <a:pt x="265582" y="197510"/>
                  <a:pt x="293624" y="200152"/>
                  <a:pt x="321259" y="205435"/>
                </a:cubicBezTo>
                <a:cubicBezTo>
                  <a:pt x="348894" y="210718"/>
                  <a:pt x="370637" y="217220"/>
                  <a:pt x="386486" y="224942"/>
                </a:cubicBezTo>
                <a:lnTo>
                  <a:pt x="377952" y="329793"/>
                </a:lnTo>
                <a:lnTo>
                  <a:pt x="360883" y="329793"/>
                </a:lnTo>
                <a:cubicBezTo>
                  <a:pt x="349504" y="295249"/>
                  <a:pt x="334162" y="267512"/>
                  <a:pt x="314858" y="246583"/>
                </a:cubicBezTo>
                <a:cubicBezTo>
                  <a:pt x="295554" y="225653"/>
                  <a:pt x="269849" y="215188"/>
                  <a:pt x="237744" y="215188"/>
                </a:cubicBezTo>
                <a:cubicBezTo>
                  <a:pt x="200761" y="215188"/>
                  <a:pt x="174244" y="230327"/>
                  <a:pt x="158191" y="260603"/>
                </a:cubicBezTo>
                <a:cubicBezTo>
                  <a:pt x="142138" y="290880"/>
                  <a:pt x="134112" y="336092"/>
                  <a:pt x="134112" y="396240"/>
                </a:cubicBezTo>
                <a:cubicBezTo>
                  <a:pt x="134112" y="467359"/>
                  <a:pt x="144475" y="520496"/>
                  <a:pt x="165201" y="555650"/>
                </a:cubicBezTo>
                <a:cubicBezTo>
                  <a:pt x="185928" y="590803"/>
                  <a:pt x="222301" y="608380"/>
                  <a:pt x="274320" y="608380"/>
                </a:cubicBezTo>
                <a:cubicBezTo>
                  <a:pt x="296672" y="608380"/>
                  <a:pt x="316890" y="604723"/>
                  <a:pt x="334975" y="597407"/>
                </a:cubicBezTo>
                <a:cubicBezTo>
                  <a:pt x="353060" y="590092"/>
                  <a:pt x="370230" y="579932"/>
                  <a:pt x="386486" y="566927"/>
                </a:cubicBezTo>
                <a:lnTo>
                  <a:pt x="398678" y="580339"/>
                </a:lnTo>
                <a:cubicBezTo>
                  <a:pt x="380797" y="597001"/>
                  <a:pt x="357530" y="610920"/>
                  <a:pt x="328879" y="622096"/>
                </a:cubicBezTo>
                <a:cubicBezTo>
                  <a:pt x="300228" y="633272"/>
                  <a:pt x="268630" y="638860"/>
                  <a:pt x="234086" y="638860"/>
                </a:cubicBezTo>
                <a:cubicBezTo>
                  <a:pt x="165811" y="638860"/>
                  <a:pt x="109728" y="620877"/>
                  <a:pt x="65837" y="584911"/>
                </a:cubicBezTo>
                <a:cubicBezTo>
                  <a:pt x="21945" y="548944"/>
                  <a:pt x="0" y="491337"/>
                  <a:pt x="0" y="412089"/>
                </a:cubicBezTo>
                <a:cubicBezTo>
                  <a:pt x="0" y="338531"/>
                  <a:pt x="21844" y="284378"/>
                  <a:pt x="65532" y="249631"/>
                </a:cubicBezTo>
                <a:cubicBezTo>
                  <a:pt x="109220" y="214883"/>
                  <a:pt x="166421" y="197510"/>
                  <a:pt x="237134" y="197510"/>
                </a:cubicBezTo>
                <a:close/>
                <a:moveTo>
                  <a:pt x="7157694" y="86563"/>
                </a:moveTo>
                <a:lnTo>
                  <a:pt x="7189393" y="86563"/>
                </a:lnTo>
                <a:cubicBezTo>
                  <a:pt x="7211339" y="110540"/>
                  <a:pt x="7237755" y="134721"/>
                  <a:pt x="7268641" y="159105"/>
                </a:cubicBezTo>
                <a:lnTo>
                  <a:pt x="7261936" y="168249"/>
                </a:lnTo>
                <a:cubicBezTo>
                  <a:pt x="7226172" y="156870"/>
                  <a:pt x="7196708" y="144475"/>
                  <a:pt x="7173544" y="131063"/>
                </a:cubicBezTo>
                <a:cubicBezTo>
                  <a:pt x="7150379" y="144475"/>
                  <a:pt x="7120915" y="156870"/>
                  <a:pt x="7085152" y="168249"/>
                </a:cubicBezTo>
                <a:lnTo>
                  <a:pt x="7078446" y="159105"/>
                </a:lnTo>
                <a:cubicBezTo>
                  <a:pt x="7104456" y="140411"/>
                  <a:pt x="7130872" y="116230"/>
                  <a:pt x="7157694" y="86563"/>
                </a:cubicBezTo>
                <a:close/>
                <a:moveTo>
                  <a:pt x="2814295" y="75590"/>
                </a:moveTo>
                <a:cubicBezTo>
                  <a:pt x="2823642" y="80060"/>
                  <a:pt x="2831567" y="87172"/>
                  <a:pt x="2838069" y="96926"/>
                </a:cubicBezTo>
                <a:cubicBezTo>
                  <a:pt x="2844571" y="106679"/>
                  <a:pt x="2848026" y="117246"/>
                  <a:pt x="2848432" y="128625"/>
                </a:cubicBezTo>
                <a:cubicBezTo>
                  <a:pt x="2830957" y="136753"/>
                  <a:pt x="2808707" y="144576"/>
                  <a:pt x="2781681" y="152095"/>
                </a:cubicBezTo>
                <a:cubicBezTo>
                  <a:pt x="2754655" y="159613"/>
                  <a:pt x="2730982" y="164998"/>
                  <a:pt x="2710663" y="168249"/>
                </a:cubicBezTo>
                <a:lnTo>
                  <a:pt x="2707615" y="161543"/>
                </a:lnTo>
                <a:lnTo>
                  <a:pt x="2730779" y="144475"/>
                </a:lnTo>
                <a:cubicBezTo>
                  <a:pt x="2734437" y="141630"/>
                  <a:pt x="2746223" y="132588"/>
                  <a:pt x="2766136" y="117348"/>
                </a:cubicBezTo>
                <a:cubicBezTo>
                  <a:pt x="2786050" y="102108"/>
                  <a:pt x="2802102" y="88188"/>
                  <a:pt x="2814295" y="75590"/>
                </a:cubicBezTo>
                <a:close/>
                <a:moveTo>
                  <a:pt x="1287933" y="75590"/>
                </a:moveTo>
                <a:cubicBezTo>
                  <a:pt x="1297280" y="80060"/>
                  <a:pt x="1305204" y="87172"/>
                  <a:pt x="1311707" y="96926"/>
                </a:cubicBezTo>
                <a:cubicBezTo>
                  <a:pt x="1318209" y="106679"/>
                  <a:pt x="1321664" y="117246"/>
                  <a:pt x="1322070" y="128625"/>
                </a:cubicBezTo>
                <a:cubicBezTo>
                  <a:pt x="1304595" y="136753"/>
                  <a:pt x="1282345" y="144576"/>
                  <a:pt x="1255319" y="152095"/>
                </a:cubicBezTo>
                <a:cubicBezTo>
                  <a:pt x="1228293" y="159613"/>
                  <a:pt x="1204620" y="164998"/>
                  <a:pt x="1184300" y="168249"/>
                </a:cubicBezTo>
                <a:lnTo>
                  <a:pt x="1181252" y="161543"/>
                </a:lnTo>
                <a:lnTo>
                  <a:pt x="1204417" y="144475"/>
                </a:lnTo>
                <a:cubicBezTo>
                  <a:pt x="1208075" y="141630"/>
                  <a:pt x="1219860" y="132588"/>
                  <a:pt x="1239774" y="117348"/>
                </a:cubicBezTo>
                <a:cubicBezTo>
                  <a:pt x="1259688" y="102108"/>
                  <a:pt x="1275741" y="88188"/>
                  <a:pt x="1287933" y="75590"/>
                </a:cubicBezTo>
                <a:close/>
                <a:moveTo>
                  <a:pt x="7287539" y="0"/>
                </a:moveTo>
                <a:cubicBezTo>
                  <a:pt x="7296073" y="812"/>
                  <a:pt x="7304100" y="4064"/>
                  <a:pt x="7311618" y="9753"/>
                </a:cubicBezTo>
                <a:cubicBezTo>
                  <a:pt x="7319136" y="15443"/>
                  <a:pt x="7324522" y="22758"/>
                  <a:pt x="7327773" y="31699"/>
                </a:cubicBezTo>
                <a:cubicBezTo>
                  <a:pt x="7292416" y="63398"/>
                  <a:pt x="7262749" y="85343"/>
                  <a:pt x="7238771" y="97536"/>
                </a:cubicBezTo>
                <a:lnTo>
                  <a:pt x="7232066" y="91440"/>
                </a:lnTo>
                <a:cubicBezTo>
                  <a:pt x="7256856" y="55270"/>
                  <a:pt x="7275347" y="24790"/>
                  <a:pt x="7287539" y="0"/>
                </a:cubicBez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8849632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par>
                                <p:cTn id="10" presetID="23" presetClass="entr" presetSubtype="288"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strVal val="4/3*#ppt_w"/>
                                          </p:val>
                                        </p:tav>
                                        <p:tav tm="100000">
                                          <p:val>
                                            <p:strVal val="#ppt_w"/>
                                          </p:val>
                                        </p:tav>
                                      </p:tavLst>
                                    </p:anim>
                                    <p:anim calcmode="lin" valueType="num">
                                      <p:cBhvr>
                                        <p:cTn id="13" dur="500" fill="hold"/>
                                        <p:tgtEl>
                                          <p:spTgt spid="26"/>
                                        </p:tgtEl>
                                        <p:attrNameLst>
                                          <p:attrName>ppt_h</p:attrName>
                                        </p:attrNameLst>
                                      </p:cBhvr>
                                      <p:tavLst>
                                        <p:tav tm="0">
                                          <p:val>
                                            <p:strVal val="4/3*#ppt_h"/>
                                          </p:val>
                                        </p:tav>
                                        <p:tav tm="100000">
                                          <p:val>
                                            <p:strVal val="#ppt_h"/>
                                          </p:val>
                                        </p:tav>
                                      </p:tavLst>
                                    </p:anim>
                                  </p:childTnLst>
                                </p:cTn>
                              </p:par>
                              <p:par>
                                <p:cTn id="14" presetID="2" presetClass="entr" presetSubtype="4" fill="hold" nodeType="withEffect">
                                  <p:stCondLst>
                                    <p:cond delay="30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1000" fill="hold"/>
                                        <p:tgtEl>
                                          <p:spTgt spid="16"/>
                                        </p:tgtEl>
                                        <p:attrNameLst>
                                          <p:attrName>ppt_x</p:attrName>
                                        </p:attrNameLst>
                                      </p:cBhvr>
                                      <p:tavLst>
                                        <p:tav tm="0">
                                          <p:val>
                                            <p:strVal val="#ppt_x"/>
                                          </p:val>
                                        </p:tav>
                                        <p:tav tm="100000">
                                          <p:val>
                                            <p:strVal val="#ppt_x"/>
                                          </p:val>
                                        </p:tav>
                                      </p:tavLst>
                                    </p:anim>
                                    <p:anim calcmode="lin" valueType="num">
                                      <p:cBhvr additive="base">
                                        <p:cTn id="17" dur="10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 fill="hold" nodeType="withEffect">
                                  <p:stCondLst>
                                    <p:cond delay="30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1000" fill="hold"/>
                                        <p:tgtEl>
                                          <p:spTgt spid="15"/>
                                        </p:tgtEl>
                                        <p:attrNameLst>
                                          <p:attrName>ppt_x</p:attrName>
                                        </p:attrNameLst>
                                      </p:cBhvr>
                                      <p:tavLst>
                                        <p:tav tm="0">
                                          <p:val>
                                            <p:strVal val="#ppt_x"/>
                                          </p:val>
                                        </p:tav>
                                        <p:tav tm="100000">
                                          <p:val>
                                            <p:strVal val="#ppt_x"/>
                                          </p:val>
                                        </p:tav>
                                      </p:tavLst>
                                    </p:anim>
                                    <p:anim calcmode="lin" valueType="num">
                                      <p:cBhvr additive="base">
                                        <p:cTn id="21"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8">
            <a:extLst>
              <a:ext uri="{FF2B5EF4-FFF2-40B4-BE49-F238E27FC236}">
                <a16:creationId xmlns:a16="http://schemas.microsoft.com/office/drawing/2014/main" xmlns="" id="{66F873C7-CEB8-4398-B012-7F726B8663C8}"/>
              </a:ext>
            </a:extLst>
          </p:cNvPr>
          <p:cNvSpPr txBox="1">
            <a:spLocks/>
          </p:cNvSpPr>
          <p:nvPr/>
        </p:nvSpPr>
        <p:spPr>
          <a:xfrm>
            <a:off x="6365139" y="2175185"/>
            <a:ext cx="2592288" cy="972629"/>
          </a:xfrm>
          <a:prstGeom prst="rect">
            <a:avLst/>
          </a:prstGeom>
        </p:spPr>
        <p:txBody>
          <a:bodyPr vert="horz" wrap="square" lIns="0" tIns="72000" rIns="0" bIns="0" anchor="t" anchorCtr="1">
            <a:noAutofit/>
          </a:bodyPr>
          <a:lstStyle/>
          <a:p>
            <a:pPr algn="ctr">
              <a:lnSpc>
                <a:spcPct val="120000"/>
              </a:lnSpc>
            </a:pPr>
            <a:r>
              <a:rPr lang="vi-VN" altLang="zh-CN">
                <a:solidFill>
                  <a:srgbClr val="021381"/>
                </a:solidFill>
                <a:latin typeface="Times New Roman" panose="02020603050405020304" pitchFamily="18" charset="0"/>
                <a:cs typeface="Times New Roman" panose="02020603050405020304" pitchFamily="18" charset="0"/>
              </a:rPr>
              <a:t>Xem và cho biết video giới thiệu về nội dung gì?</a:t>
            </a:r>
            <a:endParaRPr lang="zh-CN" altLang="en-US" dirty="0">
              <a:solidFill>
                <a:srgbClr val="021381"/>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57200DF4-BE25-403A-AF80-2BEBD929515D}"/>
              </a:ext>
            </a:extLst>
          </p:cNvPr>
          <p:cNvGrpSpPr/>
          <p:nvPr/>
        </p:nvGrpSpPr>
        <p:grpSpPr>
          <a:xfrm>
            <a:off x="6164568" y="860778"/>
            <a:ext cx="3007552" cy="1548693"/>
            <a:chOff x="6164568" y="860778"/>
            <a:chExt cx="3007552" cy="1548693"/>
          </a:xfrm>
        </p:grpSpPr>
        <p:pic>
          <p:nvPicPr>
            <p:cNvPr id="5" name="图片 1">
              <a:extLst>
                <a:ext uri="{FF2B5EF4-FFF2-40B4-BE49-F238E27FC236}">
                  <a16:creationId xmlns:a16="http://schemas.microsoft.com/office/drawing/2014/main" xmlns="" id="{ED05E3C2-12BB-44E9-B70A-8CD49856BE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6893997" y="131349"/>
              <a:ext cx="1548693" cy="3007552"/>
            </a:xfrm>
            <a:prstGeom prst="rect">
              <a:avLst/>
            </a:prstGeom>
          </p:spPr>
        </p:pic>
        <p:sp>
          <p:nvSpPr>
            <p:cNvPr id="6" name="TextBox 7">
              <a:extLst>
                <a:ext uri="{FF2B5EF4-FFF2-40B4-BE49-F238E27FC236}">
                  <a16:creationId xmlns:a16="http://schemas.microsoft.com/office/drawing/2014/main" xmlns="" id="{B378AEFF-B90C-4D3F-A74B-6B811317B7A3}"/>
                </a:ext>
              </a:extLst>
            </p:cNvPr>
            <p:cNvSpPr txBox="1"/>
            <p:nvPr/>
          </p:nvSpPr>
          <p:spPr>
            <a:xfrm>
              <a:off x="6804248" y="1419101"/>
              <a:ext cx="1944216" cy="432048"/>
            </a:xfrm>
            <a:prstGeom prst="rect">
              <a:avLst/>
            </a:prstGeom>
            <a:noFill/>
          </p:spPr>
          <p:txBody>
            <a:bodyPr wrap="square" lIns="0" tIns="0" rIns="0" bIns="0">
              <a:noAutofit/>
            </a:bodyPr>
            <a:lstStyle/>
            <a:p>
              <a:pPr algn="ctr"/>
              <a:r>
                <a:rPr lang="vi-VN" altLang="zh-CN" sz="2000" b="1">
                  <a:solidFill>
                    <a:srgbClr val="002060"/>
                  </a:solidFill>
                  <a:latin typeface="+mj-lt"/>
                  <a:ea typeface="迷你简启体" panose="03000509000000000000" pitchFamily="65" charset="-122"/>
                </a:rPr>
                <a:t>KHỞI ĐỘNG</a:t>
              </a:r>
              <a:endParaRPr lang="zh-CN" altLang="en-US" sz="2000" b="1" dirty="0">
                <a:solidFill>
                  <a:srgbClr val="002060"/>
                </a:solidFill>
                <a:latin typeface="+mj-lt"/>
                <a:ea typeface="迷你简启体" panose="03000509000000000000" pitchFamily="65" charset="-122"/>
              </a:endParaRPr>
            </a:p>
          </p:txBody>
        </p:sp>
      </p:grpSp>
      <p:pic>
        <p:nvPicPr>
          <p:cNvPr id="4" name="Hoạt Hình Giới Thiệu Trò Chơi Dân Gian Việt Nam - Nhảy Dây - YENDH">
            <a:hlinkClick r:id="" action="ppaction://media"/>
            <a:extLst>
              <a:ext uri="{FF2B5EF4-FFF2-40B4-BE49-F238E27FC236}">
                <a16:creationId xmlns:a16="http://schemas.microsoft.com/office/drawing/2014/main" xmlns="" id="{3369F753-2BF2-406B-A217-DF0E32F988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1234" y="267494"/>
            <a:ext cx="6113619" cy="343891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0670488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1" presetClass="mediacall" presetSubtype="0" fill="hold" nodeType="withEffect">
                                  <p:stCondLst>
                                    <p:cond delay="0"/>
                                  </p:stCondLst>
                                  <p:childTnLst>
                                    <p:cmd type="call" cmd="playFrom(0.0)">
                                      <p:cBhvr>
                                        <p:cTn id="9" dur="1192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85E3151-0EB4-4CBF-B827-AE1BCDFEE112}"/>
              </a:ext>
            </a:extLst>
          </p:cNvPr>
          <p:cNvSpPr txBox="1"/>
          <p:nvPr/>
        </p:nvSpPr>
        <p:spPr>
          <a:xfrm>
            <a:off x="899592" y="987574"/>
            <a:ext cx="7416824" cy="3416320"/>
          </a:xfrm>
          <a:prstGeom prst="rect">
            <a:avLst/>
          </a:prstGeom>
          <a:noFill/>
          <a:ln w="38100">
            <a:solidFill>
              <a:srgbClr val="007600"/>
            </a:solidFill>
            <a:prstDash val="sysDash"/>
          </a:ln>
        </p:spPr>
        <p:txBody>
          <a:bodyPr wrap="square" rtlCol="0">
            <a:spAutoFit/>
          </a:bodyPr>
          <a:lstStyle/>
          <a:p>
            <a:pPr algn="just"/>
            <a:r>
              <a:rPr lang="vi-VN" sz="2200" dirty="0">
                <a:solidFill>
                  <a:schemeClr val="tx1">
                    <a:lumMod val="75000"/>
                    <a:lumOff val="25000"/>
                  </a:schemeClr>
                </a:solidFill>
                <a:latin typeface="+mj-lt"/>
                <a:ea typeface="微软雅黑" panose="020B0503020204020204" pitchFamily="34" charset="-122"/>
              </a:rPr>
              <a:t>      </a:t>
            </a:r>
            <a:r>
              <a:rPr lang="vi-VN" sz="2400" b="1" dirty="0">
                <a:solidFill>
                  <a:srgbClr val="0070C0"/>
                </a:solidFill>
                <a:latin typeface="+mj-lt"/>
                <a:ea typeface="微软雅黑" panose="020B0503020204020204" pitchFamily="34" charset="-122"/>
              </a:rPr>
              <a:t>Ngoài những hoạt động trải nghiệm như dã ngoại, cắm trại… khiến ta thích thú chỉ muốn xách ba lô lên và tham gia ngay thì những trò chơi dân cũng là một trong những kí ức tuổi thơ vô cùng đẹp đẽ trong hành trang của mỗi người. Nếu em được yêu cầu thuyết trình trước lớp về quy tắc hay luật lệ trong 1 trò chơi hay hoạt động, em cần làm gì để bài nói của mình hấp dẫn và hiệu quả? Bài học hôm nay sẽ hướng dẫn các em thực hiện điều đó. </a:t>
            </a:r>
            <a:endParaRPr lang="en-US" sz="2400" b="1" dirty="0">
              <a:solidFill>
                <a:srgbClr val="0070C0"/>
              </a:solidFill>
              <a:latin typeface="+mj-lt"/>
              <a:ea typeface="微软雅黑" panose="020B0503020204020204" pitchFamily="34" charset="-122"/>
            </a:endParaRPr>
          </a:p>
        </p:txBody>
      </p:sp>
    </p:spTree>
    <p:extLst>
      <p:ext uri="{BB962C8B-B14F-4D97-AF65-F5344CB8AC3E}">
        <p14:creationId xmlns:p14="http://schemas.microsoft.com/office/powerpoint/2010/main" val="108654214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_图片 2">
            <a:extLst>
              <a:ext uri="{FF2B5EF4-FFF2-40B4-BE49-F238E27FC236}">
                <a16:creationId xmlns:a16="http://schemas.microsoft.com/office/drawing/2014/main" xmlns="" id="{3201D064-F8F0-4858-BF51-F16158F10182}"/>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 y="122"/>
            <a:ext cx="9144001" cy="4050263"/>
          </a:xfrm>
          <a:prstGeom prst="rect">
            <a:avLst/>
          </a:prstGeom>
        </p:spPr>
      </p:pic>
      <p:pic>
        <p:nvPicPr>
          <p:cNvPr id="4" name="PA_图片 3">
            <a:extLst>
              <a:ext uri="{FF2B5EF4-FFF2-40B4-BE49-F238E27FC236}">
                <a16:creationId xmlns:a16="http://schemas.microsoft.com/office/drawing/2014/main" xmlns="" id="{ABAAFDF9-699E-4512-AC8C-9220947B5E7D}"/>
              </a:ext>
            </a:extLst>
          </p:cNvPr>
          <p:cNvPicPr>
            <a:picLocks noChangeAspect="1"/>
          </p:cNvPicPr>
          <p:nvPr>
            <p:custDataLst>
              <p:tags r:id="rId2"/>
            </p:custDataLst>
          </p:nvPr>
        </p:nvPicPr>
        <p:blipFill rotWithShape="1">
          <a:blip r:embed="rId6">
            <a:extLst>
              <a:ext uri="{28A0092B-C50C-407E-A947-70E740481C1C}">
                <a14:useLocalDpi xmlns:a14="http://schemas.microsoft.com/office/drawing/2010/main" val="0"/>
              </a:ext>
            </a:extLst>
          </a:blip>
          <a:srcRect t="21597"/>
          <a:stretch/>
        </p:blipFill>
        <p:spPr>
          <a:xfrm>
            <a:off x="-1" y="2952288"/>
            <a:ext cx="9156832" cy="2196193"/>
          </a:xfrm>
          <a:prstGeom prst="rect">
            <a:avLst/>
          </a:prstGeom>
        </p:spPr>
      </p:pic>
      <p:grpSp>
        <p:nvGrpSpPr>
          <p:cNvPr id="6" name="PA_组合 550">
            <a:extLst>
              <a:ext uri="{FF2B5EF4-FFF2-40B4-BE49-F238E27FC236}">
                <a16:creationId xmlns:a16="http://schemas.microsoft.com/office/drawing/2014/main" xmlns="" id="{FA2BFB71-52C1-4A59-829B-48EEED44C200}"/>
              </a:ext>
            </a:extLst>
          </p:cNvPr>
          <p:cNvGrpSpPr>
            <a:grpSpLocks/>
          </p:cNvGrpSpPr>
          <p:nvPr>
            <p:custDataLst>
              <p:tags r:id="rId3"/>
            </p:custDataLst>
          </p:nvPr>
        </p:nvGrpSpPr>
        <p:grpSpPr bwMode="auto">
          <a:xfrm>
            <a:off x="2780665" y="-100766"/>
            <a:ext cx="1630091" cy="723715"/>
            <a:chOff x="295" y="3475"/>
            <a:chExt cx="1407" cy="1407"/>
          </a:xfrm>
        </p:grpSpPr>
        <p:sp>
          <p:nvSpPr>
            <p:cNvPr id="7" name="Oval 551">
              <a:extLst>
                <a:ext uri="{FF2B5EF4-FFF2-40B4-BE49-F238E27FC236}">
                  <a16:creationId xmlns:a16="http://schemas.microsoft.com/office/drawing/2014/main" xmlns="" id="{23D6A41A-98ED-4FB5-91C5-8896A4B9A329}"/>
                </a:ext>
              </a:extLst>
            </p:cNvPr>
            <p:cNvSpPr>
              <a:spLocks noChangeArrowheads="1"/>
            </p:cNvSpPr>
            <p:nvPr/>
          </p:nvSpPr>
          <p:spPr bwMode="auto">
            <a:xfrm>
              <a:off x="295" y="3475"/>
              <a:ext cx="1407" cy="1407"/>
            </a:xfrm>
            <a:prstGeom prst="ellipse">
              <a:avLst/>
            </a:prstGeom>
            <a:gradFill rotWithShape="1">
              <a:gsLst>
                <a:gs pos="0">
                  <a:srgbClr val="FFFFFF">
                    <a:alpha val="0"/>
                  </a:srgbClr>
                </a:gs>
                <a:gs pos="100000">
                  <a:srgbClr val="D1D1D1">
                    <a:alpha val="1200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nvGrpSpPr>
            <p:cNvPr id="8" name="Group 552">
              <a:extLst>
                <a:ext uri="{FF2B5EF4-FFF2-40B4-BE49-F238E27FC236}">
                  <a16:creationId xmlns:a16="http://schemas.microsoft.com/office/drawing/2014/main" xmlns="" id="{CD84BCD3-DCFF-4252-A0E8-5483B222675B}"/>
                </a:ext>
              </a:extLst>
            </p:cNvPr>
            <p:cNvGrpSpPr>
              <a:grpSpLocks/>
            </p:cNvGrpSpPr>
            <p:nvPr/>
          </p:nvGrpSpPr>
          <p:grpSpPr bwMode="auto">
            <a:xfrm>
              <a:off x="476" y="3657"/>
              <a:ext cx="1050" cy="1050"/>
              <a:chOff x="-6056" y="-2208"/>
              <a:chExt cx="2208" cy="2208"/>
            </a:xfrm>
          </p:grpSpPr>
          <p:sp>
            <p:nvSpPr>
              <p:cNvPr id="9" name="Oval 553">
                <a:extLst>
                  <a:ext uri="{FF2B5EF4-FFF2-40B4-BE49-F238E27FC236}">
                    <a16:creationId xmlns:a16="http://schemas.microsoft.com/office/drawing/2014/main" xmlns="" id="{23EE1A42-945C-4FEB-8A34-A5F81C86D304}"/>
                  </a:ext>
                </a:extLst>
              </p:cNvPr>
              <p:cNvSpPr>
                <a:spLocks noChangeArrowheads="1"/>
              </p:cNvSpPr>
              <p:nvPr/>
            </p:nvSpPr>
            <p:spPr bwMode="auto">
              <a:xfrm>
                <a:off x="-6056" y="-2132"/>
                <a:ext cx="2132" cy="2131"/>
              </a:xfrm>
              <a:prstGeom prst="ellipse">
                <a:avLst/>
              </a:prstGeom>
              <a:gradFill rotWithShape="1">
                <a:gsLst>
                  <a:gs pos="0">
                    <a:srgbClr val="FFFFFF"/>
                  </a:gs>
                  <a:gs pos="100000">
                    <a:srgbClr val="000000">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nvGrpSpPr>
              <p:cNvPr id="10" name="Group 554">
                <a:extLst>
                  <a:ext uri="{FF2B5EF4-FFF2-40B4-BE49-F238E27FC236}">
                    <a16:creationId xmlns:a16="http://schemas.microsoft.com/office/drawing/2014/main" xmlns="" id="{CA7C7A72-A8F6-4FBB-8590-0D9DA49A7686}"/>
                  </a:ext>
                </a:extLst>
              </p:cNvPr>
              <p:cNvGrpSpPr>
                <a:grpSpLocks/>
              </p:cNvGrpSpPr>
              <p:nvPr/>
            </p:nvGrpSpPr>
            <p:grpSpPr bwMode="auto">
              <a:xfrm>
                <a:off x="-6056" y="-2208"/>
                <a:ext cx="2208" cy="2208"/>
                <a:chOff x="-4060" y="-879"/>
                <a:chExt cx="2208" cy="2208"/>
              </a:xfrm>
            </p:grpSpPr>
            <p:grpSp>
              <p:nvGrpSpPr>
                <p:cNvPr id="11" name="Group 555">
                  <a:extLst>
                    <a:ext uri="{FF2B5EF4-FFF2-40B4-BE49-F238E27FC236}">
                      <a16:creationId xmlns:a16="http://schemas.microsoft.com/office/drawing/2014/main" xmlns="" id="{5321FD6E-2332-4E00-AFB8-A5B8FE9DF7A6}"/>
                    </a:ext>
                  </a:extLst>
                </p:cNvPr>
                <p:cNvGrpSpPr>
                  <a:grpSpLocks/>
                </p:cNvGrpSpPr>
                <p:nvPr/>
              </p:nvGrpSpPr>
              <p:grpSpPr bwMode="auto">
                <a:xfrm>
                  <a:off x="-4060" y="-879"/>
                  <a:ext cx="2208" cy="2208"/>
                  <a:chOff x="-3924" y="-788"/>
                  <a:chExt cx="2208" cy="2208"/>
                </a:xfrm>
              </p:grpSpPr>
              <p:grpSp>
                <p:nvGrpSpPr>
                  <p:cNvPr id="27" name="Group 556">
                    <a:extLst>
                      <a:ext uri="{FF2B5EF4-FFF2-40B4-BE49-F238E27FC236}">
                        <a16:creationId xmlns:a16="http://schemas.microsoft.com/office/drawing/2014/main" xmlns="" id="{78CBE8E3-4397-409A-8A96-96CF42DE4350}"/>
                      </a:ext>
                    </a:extLst>
                  </p:cNvPr>
                  <p:cNvGrpSpPr>
                    <a:grpSpLocks noChangeAspect="1"/>
                  </p:cNvGrpSpPr>
                  <p:nvPr/>
                </p:nvGrpSpPr>
                <p:grpSpPr bwMode="auto">
                  <a:xfrm>
                    <a:off x="-3924" y="-788"/>
                    <a:ext cx="2208" cy="2202"/>
                    <a:chOff x="168" y="696"/>
                    <a:chExt cx="1429" cy="1429"/>
                  </a:xfrm>
                </p:grpSpPr>
                <p:grpSp>
                  <p:nvGrpSpPr>
                    <p:cNvPr id="35" name="Group 557">
                      <a:extLst>
                        <a:ext uri="{FF2B5EF4-FFF2-40B4-BE49-F238E27FC236}">
                          <a16:creationId xmlns:a16="http://schemas.microsoft.com/office/drawing/2014/main" xmlns="" id="{DB07732A-85BE-42F6-8617-DAF9DAA691EF}"/>
                        </a:ext>
                      </a:extLst>
                    </p:cNvPr>
                    <p:cNvGrpSpPr>
                      <a:grpSpLocks noChangeAspect="1"/>
                    </p:cNvGrpSpPr>
                    <p:nvPr/>
                  </p:nvGrpSpPr>
                  <p:grpSpPr bwMode="auto">
                    <a:xfrm>
                      <a:off x="854" y="696"/>
                      <a:ext cx="56" cy="1429"/>
                      <a:chOff x="845" y="696"/>
                      <a:chExt cx="56" cy="1429"/>
                    </a:xfrm>
                  </p:grpSpPr>
                  <p:sp>
                    <p:nvSpPr>
                      <p:cNvPr id="39" name="AutoShape 558">
                        <a:extLst>
                          <a:ext uri="{FF2B5EF4-FFF2-40B4-BE49-F238E27FC236}">
                            <a16:creationId xmlns:a16="http://schemas.microsoft.com/office/drawing/2014/main" xmlns="" id="{A31DF449-4313-4F67-88F3-BAEB0DA262BC}"/>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sp>
                    <p:nvSpPr>
                      <p:cNvPr id="40" name="AutoShape 559">
                        <a:extLst>
                          <a:ext uri="{FF2B5EF4-FFF2-40B4-BE49-F238E27FC236}">
                            <a16:creationId xmlns:a16="http://schemas.microsoft.com/office/drawing/2014/main" xmlns="" id="{AF630B1D-7A84-45EB-9E76-2CE9FEC1D494}"/>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36" name="Group 560">
                      <a:extLst>
                        <a:ext uri="{FF2B5EF4-FFF2-40B4-BE49-F238E27FC236}">
                          <a16:creationId xmlns:a16="http://schemas.microsoft.com/office/drawing/2014/main" xmlns="" id="{A0836AC6-D137-48BE-A6D3-EFEA6848C61B}"/>
                        </a:ext>
                      </a:extLst>
                    </p:cNvPr>
                    <p:cNvGrpSpPr>
                      <a:grpSpLocks noChangeAspect="1"/>
                    </p:cNvGrpSpPr>
                    <p:nvPr/>
                  </p:nvGrpSpPr>
                  <p:grpSpPr bwMode="auto">
                    <a:xfrm rot="5400000">
                      <a:off x="855" y="696"/>
                      <a:ext cx="56" cy="1429"/>
                      <a:chOff x="845" y="696"/>
                      <a:chExt cx="56" cy="1429"/>
                    </a:xfrm>
                  </p:grpSpPr>
                  <p:sp>
                    <p:nvSpPr>
                      <p:cNvPr id="37" name="AutoShape 561">
                        <a:extLst>
                          <a:ext uri="{FF2B5EF4-FFF2-40B4-BE49-F238E27FC236}">
                            <a16:creationId xmlns:a16="http://schemas.microsoft.com/office/drawing/2014/main" xmlns="" id="{434C03B9-621B-46EE-8F86-8D57408ED623}"/>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38" name="AutoShape 562">
                        <a:extLst>
                          <a:ext uri="{FF2B5EF4-FFF2-40B4-BE49-F238E27FC236}">
                            <a16:creationId xmlns:a16="http://schemas.microsoft.com/office/drawing/2014/main" xmlns="" id="{3F319AC4-1DA4-4200-9C49-4CCCB827699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nvGrpSpPr>
                  <p:cNvPr id="28" name="Group 563">
                    <a:extLst>
                      <a:ext uri="{FF2B5EF4-FFF2-40B4-BE49-F238E27FC236}">
                        <a16:creationId xmlns:a16="http://schemas.microsoft.com/office/drawing/2014/main" xmlns="" id="{B7B52C62-FF5D-401C-90CA-1BC60F24BDBC}"/>
                      </a:ext>
                    </a:extLst>
                  </p:cNvPr>
                  <p:cNvGrpSpPr>
                    <a:grpSpLocks noChangeAspect="1"/>
                  </p:cNvGrpSpPr>
                  <p:nvPr/>
                </p:nvGrpSpPr>
                <p:grpSpPr bwMode="auto">
                  <a:xfrm rot="2700000">
                    <a:off x="-3927" y="-785"/>
                    <a:ext cx="2208" cy="2202"/>
                    <a:chOff x="168" y="696"/>
                    <a:chExt cx="1429" cy="1429"/>
                  </a:xfrm>
                </p:grpSpPr>
                <p:grpSp>
                  <p:nvGrpSpPr>
                    <p:cNvPr id="29" name="Group 564">
                      <a:extLst>
                        <a:ext uri="{FF2B5EF4-FFF2-40B4-BE49-F238E27FC236}">
                          <a16:creationId xmlns:a16="http://schemas.microsoft.com/office/drawing/2014/main" xmlns="" id="{3A2FE15B-DFC1-4549-8CDA-ACCEFB2C6804}"/>
                        </a:ext>
                      </a:extLst>
                    </p:cNvPr>
                    <p:cNvGrpSpPr>
                      <a:grpSpLocks noChangeAspect="1"/>
                    </p:cNvGrpSpPr>
                    <p:nvPr/>
                  </p:nvGrpSpPr>
                  <p:grpSpPr bwMode="auto">
                    <a:xfrm>
                      <a:off x="854" y="696"/>
                      <a:ext cx="56" cy="1429"/>
                      <a:chOff x="845" y="696"/>
                      <a:chExt cx="56" cy="1429"/>
                    </a:xfrm>
                  </p:grpSpPr>
                  <p:sp>
                    <p:nvSpPr>
                      <p:cNvPr id="33" name="AutoShape 565">
                        <a:extLst>
                          <a:ext uri="{FF2B5EF4-FFF2-40B4-BE49-F238E27FC236}">
                            <a16:creationId xmlns:a16="http://schemas.microsoft.com/office/drawing/2014/main" xmlns="" id="{43675963-AB66-4386-904A-EAE0B5542178}"/>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34" name="AutoShape 566">
                        <a:extLst>
                          <a:ext uri="{FF2B5EF4-FFF2-40B4-BE49-F238E27FC236}">
                            <a16:creationId xmlns:a16="http://schemas.microsoft.com/office/drawing/2014/main" xmlns="" id="{40CBB6E6-B933-4E56-B790-1FA155EEE5B7}"/>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30" name="Group 567">
                      <a:extLst>
                        <a:ext uri="{FF2B5EF4-FFF2-40B4-BE49-F238E27FC236}">
                          <a16:creationId xmlns:a16="http://schemas.microsoft.com/office/drawing/2014/main" xmlns="" id="{16B3605F-13A4-49F6-B472-7FD333F19820}"/>
                        </a:ext>
                      </a:extLst>
                    </p:cNvPr>
                    <p:cNvGrpSpPr>
                      <a:grpSpLocks noChangeAspect="1"/>
                    </p:cNvGrpSpPr>
                    <p:nvPr/>
                  </p:nvGrpSpPr>
                  <p:grpSpPr bwMode="auto">
                    <a:xfrm rot="5400000">
                      <a:off x="855" y="696"/>
                      <a:ext cx="56" cy="1429"/>
                      <a:chOff x="845" y="696"/>
                      <a:chExt cx="56" cy="1429"/>
                    </a:xfrm>
                  </p:grpSpPr>
                  <p:sp>
                    <p:nvSpPr>
                      <p:cNvPr id="31" name="AutoShape 568">
                        <a:extLst>
                          <a:ext uri="{FF2B5EF4-FFF2-40B4-BE49-F238E27FC236}">
                            <a16:creationId xmlns:a16="http://schemas.microsoft.com/office/drawing/2014/main" xmlns="" id="{1A475582-C9B1-4931-A2C7-E1794B76CEF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sp>
                    <p:nvSpPr>
                      <p:cNvPr id="32" name="AutoShape 569">
                        <a:extLst>
                          <a:ext uri="{FF2B5EF4-FFF2-40B4-BE49-F238E27FC236}">
                            <a16:creationId xmlns:a16="http://schemas.microsoft.com/office/drawing/2014/main" xmlns="" id="{70168B0D-C4D4-46B6-A05A-CE0C9684AC05}"/>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grpSp>
              <p:nvGrpSpPr>
                <p:cNvPr id="12" name="Group 570">
                  <a:extLst>
                    <a:ext uri="{FF2B5EF4-FFF2-40B4-BE49-F238E27FC236}">
                      <a16:creationId xmlns:a16="http://schemas.microsoft.com/office/drawing/2014/main" xmlns="" id="{92553D17-D9AE-49E4-B722-279AA33406F1}"/>
                    </a:ext>
                  </a:extLst>
                </p:cNvPr>
                <p:cNvGrpSpPr>
                  <a:grpSpLocks/>
                </p:cNvGrpSpPr>
                <p:nvPr/>
              </p:nvGrpSpPr>
              <p:grpSpPr bwMode="auto">
                <a:xfrm rot="1320000">
                  <a:off x="-3742" y="-520"/>
                  <a:ext cx="1546" cy="1546"/>
                  <a:chOff x="-3924" y="-788"/>
                  <a:chExt cx="2208" cy="2208"/>
                </a:xfrm>
              </p:grpSpPr>
              <p:grpSp>
                <p:nvGrpSpPr>
                  <p:cNvPr id="13" name="Group 571">
                    <a:extLst>
                      <a:ext uri="{FF2B5EF4-FFF2-40B4-BE49-F238E27FC236}">
                        <a16:creationId xmlns:a16="http://schemas.microsoft.com/office/drawing/2014/main" xmlns="" id="{9ABB110A-AC42-43A6-98A1-67910A740CB9}"/>
                      </a:ext>
                    </a:extLst>
                  </p:cNvPr>
                  <p:cNvGrpSpPr>
                    <a:grpSpLocks noChangeAspect="1"/>
                  </p:cNvGrpSpPr>
                  <p:nvPr/>
                </p:nvGrpSpPr>
                <p:grpSpPr bwMode="auto">
                  <a:xfrm>
                    <a:off x="-3924" y="-788"/>
                    <a:ext cx="2208" cy="2202"/>
                    <a:chOff x="168" y="696"/>
                    <a:chExt cx="1429" cy="1429"/>
                  </a:xfrm>
                </p:grpSpPr>
                <p:grpSp>
                  <p:nvGrpSpPr>
                    <p:cNvPr id="21" name="Group 572">
                      <a:extLst>
                        <a:ext uri="{FF2B5EF4-FFF2-40B4-BE49-F238E27FC236}">
                          <a16:creationId xmlns:a16="http://schemas.microsoft.com/office/drawing/2014/main" xmlns="" id="{3681FCE4-6AD5-41D1-8D29-572FB00B0225}"/>
                        </a:ext>
                      </a:extLst>
                    </p:cNvPr>
                    <p:cNvGrpSpPr>
                      <a:grpSpLocks noChangeAspect="1"/>
                    </p:cNvGrpSpPr>
                    <p:nvPr/>
                  </p:nvGrpSpPr>
                  <p:grpSpPr bwMode="auto">
                    <a:xfrm>
                      <a:off x="854" y="696"/>
                      <a:ext cx="56" cy="1429"/>
                      <a:chOff x="845" y="696"/>
                      <a:chExt cx="56" cy="1429"/>
                    </a:xfrm>
                  </p:grpSpPr>
                  <p:sp>
                    <p:nvSpPr>
                      <p:cNvPr id="25" name="AutoShape 573">
                        <a:extLst>
                          <a:ext uri="{FF2B5EF4-FFF2-40B4-BE49-F238E27FC236}">
                            <a16:creationId xmlns:a16="http://schemas.microsoft.com/office/drawing/2014/main" xmlns="" id="{0C95C256-7DDB-40BE-A573-E71977ECF500}"/>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sp>
                    <p:nvSpPr>
                      <p:cNvPr id="26" name="AutoShape 574">
                        <a:extLst>
                          <a:ext uri="{FF2B5EF4-FFF2-40B4-BE49-F238E27FC236}">
                            <a16:creationId xmlns:a16="http://schemas.microsoft.com/office/drawing/2014/main" xmlns="" id="{C2B50707-15AA-424F-A778-206F656EBF5F}"/>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grpSp>
                <p:grpSp>
                  <p:nvGrpSpPr>
                    <p:cNvPr id="22" name="Group 575">
                      <a:extLst>
                        <a:ext uri="{FF2B5EF4-FFF2-40B4-BE49-F238E27FC236}">
                          <a16:creationId xmlns:a16="http://schemas.microsoft.com/office/drawing/2014/main" xmlns="" id="{5D00DA36-B79C-4BEA-BB36-1B72A7F18757}"/>
                        </a:ext>
                      </a:extLst>
                    </p:cNvPr>
                    <p:cNvGrpSpPr>
                      <a:grpSpLocks noChangeAspect="1"/>
                    </p:cNvGrpSpPr>
                    <p:nvPr/>
                  </p:nvGrpSpPr>
                  <p:grpSpPr bwMode="auto">
                    <a:xfrm rot="5400000">
                      <a:off x="855" y="696"/>
                      <a:ext cx="56" cy="1429"/>
                      <a:chOff x="845" y="696"/>
                      <a:chExt cx="56" cy="1429"/>
                    </a:xfrm>
                  </p:grpSpPr>
                  <p:sp>
                    <p:nvSpPr>
                      <p:cNvPr id="23" name="AutoShape 576">
                        <a:extLst>
                          <a:ext uri="{FF2B5EF4-FFF2-40B4-BE49-F238E27FC236}">
                            <a16:creationId xmlns:a16="http://schemas.microsoft.com/office/drawing/2014/main" xmlns="" id="{0EBC791F-AF7B-4A01-A0A5-B5C6F0E76B67}"/>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24" name="AutoShape 577">
                        <a:extLst>
                          <a:ext uri="{FF2B5EF4-FFF2-40B4-BE49-F238E27FC236}">
                            <a16:creationId xmlns:a16="http://schemas.microsoft.com/office/drawing/2014/main" xmlns="" id="{5DB7DC53-1733-4D21-9C5A-703F6EFAE19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grpSp>
                <p:nvGrpSpPr>
                  <p:cNvPr id="14" name="Group 578">
                    <a:extLst>
                      <a:ext uri="{FF2B5EF4-FFF2-40B4-BE49-F238E27FC236}">
                        <a16:creationId xmlns:a16="http://schemas.microsoft.com/office/drawing/2014/main" xmlns="" id="{767F2B87-3270-4F8A-BFF6-696C5BA0F6E8}"/>
                      </a:ext>
                    </a:extLst>
                  </p:cNvPr>
                  <p:cNvGrpSpPr>
                    <a:grpSpLocks noChangeAspect="1"/>
                  </p:cNvGrpSpPr>
                  <p:nvPr/>
                </p:nvGrpSpPr>
                <p:grpSpPr bwMode="auto">
                  <a:xfrm rot="2700000">
                    <a:off x="-3927" y="-785"/>
                    <a:ext cx="2208" cy="2202"/>
                    <a:chOff x="168" y="696"/>
                    <a:chExt cx="1429" cy="1429"/>
                  </a:xfrm>
                </p:grpSpPr>
                <p:grpSp>
                  <p:nvGrpSpPr>
                    <p:cNvPr id="15" name="Group 579">
                      <a:extLst>
                        <a:ext uri="{FF2B5EF4-FFF2-40B4-BE49-F238E27FC236}">
                          <a16:creationId xmlns:a16="http://schemas.microsoft.com/office/drawing/2014/main" xmlns="" id="{020C0B93-A053-486D-9C41-76F6BFDECBD2}"/>
                        </a:ext>
                      </a:extLst>
                    </p:cNvPr>
                    <p:cNvGrpSpPr>
                      <a:grpSpLocks noChangeAspect="1"/>
                    </p:cNvGrpSpPr>
                    <p:nvPr/>
                  </p:nvGrpSpPr>
                  <p:grpSpPr bwMode="auto">
                    <a:xfrm>
                      <a:off x="854" y="696"/>
                      <a:ext cx="56" cy="1429"/>
                      <a:chOff x="845" y="696"/>
                      <a:chExt cx="56" cy="1429"/>
                    </a:xfrm>
                  </p:grpSpPr>
                  <p:sp>
                    <p:nvSpPr>
                      <p:cNvPr id="19" name="AutoShape 580">
                        <a:extLst>
                          <a:ext uri="{FF2B5EF4-FFF2-40B4-BE49-F238E27FC236}">
                            <a16:creationId xmlns:a16="http://schemas.microsoft.com/office/drawing/2014/main" xmlns="" id="{8EE4501A-3FC9-4730-8DF0-BA45393EFBB2}"/>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eaLnBrk="1" hangingPunct="1"/>
                        <a:endParaRPr lang="zh-CN" altLang="en-US" sz="4500">
                          <a:ea typeface="华文彩云" pitchFamily="2" charset="-122"/>
                        </a:endParaRPr>
                      </a:p>
                    </p:txBody>
                  </p:sp>
                  <p:sp>
                    <p:nvSpPr>
                      <p:cNvPr id="20" name="AutoShape 581">
                        <a:extLst>
                          <a:ext uri="{FF2B5EF4-FFF2-40B4-BE49-F238E27FC236}">
                            <a16:creationId xmlns:a16="http://schemas.microsoft.com/office/drawing/2014/main" xmlns="" id="{E14EF3E4-ED0B-4A14-BB4E-4B2D9BD04299}"/>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eaLnBrk="1" hangingPunct="1"/>
                        <a:endParaRPr lang="zh-CN" altLang="en-US" sz="4500">
                          <a:ea typeface="华文彩云" pitchFamily="2" charset="-122"/>
                        </a:endParaRPr>
                      </a:p>
                    </p:txBody>
                  </p:sp>
                </p:grpSp>
                <p:grpSp>
                  <p:nvGrpSpPr>
                    <p:cNvPr id="16" name="Group 582">
                      <a:extLst>
                        <a:ext uri="{FF2B5EF4-FFF2-40B4-BE49-F238E27FC236}">
                          <a16:creationId xmlns:a16="http://schemas.microsoft.com/office/drawing/2014/main" xmlns="" id="{D93C4462-4A12-4E81-96A1-5D187D545612}"/>
                        </a:ext>
                      </a:extLst>
                    </p:cNvPr>
                    <p:cNvGrpSpPr>
                      <a:grpSpLocks noChangeAspect="1"/>
                    </p:cNvGrpSpPr>
                    <p:nvPr/>
                  </p:nvGrpSpPr>
                  <p:grpSpPr bwMode="auto">
                    <a:xfrm rot="5400000">
                      <a:off x="855" y="696"/>
                      <a:ext cx="56" cy="1429"/>
                      <a:chOff x="845" y="696"/>
                      <a:chExt cx="56" cy="1429"/>
                    </a:xfrm>
                  </p:grpSpPr>
                  <p:sp>
                    <p:nvSpPr>
                      <p:cNvPr id="17" name="AutoShape 583">
                        <a:extLst>
                          <a:ext uri="{FF2B5EF4-FFF2-40B4-BE49-F238E27FC236}">
                            <a16:creationId xmlns:a16="http://schemas.microsoft.com/office/drawing/2014/main" xmlns="" id="{63DE6FE5-DB27-40C8-8BBA-D167A3A73AC4}"/>
                          </a:ext>
                        </a:extLst>
                      </p:cNvPr>
                      <p:cNvSpPr>
                        <a:spLocks noChangeAspect="1" noChangeArrowheads="1"/>
                      </p:cNvSpPr>
                      <p:nvPr/>
                    </p:nvSpPr>
                    <p:spPr bwMode="auto">
                      <a:xfrm>
                        <a:off x="845" y="696"/>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eaLnBrk="1" hangingPunct="1"/>
                        <a:endParaRPr lang="zh-CN" altLang="en-US" sz="4500">
                          <a:ea typeface="华文彩云" pitchFamily="2" charset="-122"/>
                        </a:endParaRPr>
                      </a:p>
                    </p:txBody>
                  </p:sp>
                  <p:sp>
                    <p:nvSpPr>
                      <p:cNvPr id="18" name="AutoShape 584">
                        <a:extLst>
                          <a:ext uri="{FF2B5EF4-FFF2-40B4-BE49-F238E27FC236}">
                            <a16:creationId xmlns:a16="http://schemas.microsoft.com/office/drawing/2014/main" xmlns="" id="{A689D290-0314-41BB-AAEC-A89DDF49930E}"/>
                          </a:ext>
                        </a:extLst>
                      </p:cNvPr>
                      <p:cNvSpPr>
                        <a:spLocks noChangeAspect="1" noChangeArrowheads="1"/>
                      </p:cNvSpPr>
                      <p:nvPr/>
                    </p:nvSpPr>
                    <p:spPr bwMode="auto">
                      <a:xfrm flipV="1">
                        <a:off x="845" y="1410"/>
                        <a:ext cx="56" cy="715"/>
                      </a:xfrm>
                      <a:prstGeom prst="triangle">
                        <a:avLst>
                          <a:gd name="adj" fmla="val 50000"/>
                        </a:avLst>
                      </a:prstGeom>
                      <a:solidFill>
                        <a:srgbClr val="FFFFFF">
                          <a:alpha val="18823"/>
                        </a:srgb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zh-CN" altLang="en-US" sz="4500">
                          <a:ea typeface="华文彩云" pitchFamily="2" charset="-122"/>
                        </a:endParaRPr>
                      </a:p>
                    </p:txBody>
                  </p:sp>
                </p:grpSp>
              </p:grpSp>
            </p:grpSp>
          </p:grpSp>
        </p:grpSp>
      </p:grpSp>
      <p:pic>
        <p:nvPicPr>
          <p:cNvPr id="41" name="Picture 40">
            <a:extLst>
              <a:ext uri="{FF2B5EF4-FFF2-40B4-BE49-F238E27FC236}">
                <a16:creationId xmlns:a16="http://schemas.microsoft.com/office/drawing/2014/main" xmlns="" id="{40CB8FDA-6C70-44EB-A1FA-1DF28861EB7E}"/>
              </a:ext>
            </a:extLst>
          </p:cNvPr>
          <p:cNvPicPr>
            <a:picLocks noChangeAspect="1"/>
          </p:cNvPicPr>
          <p:nvPr/>
        </p:nvPicPr>
        <p:blipFill>
          <a:blip r:embed="rId7">
            <a:extLst>
              <a:ext uri="{28A0092B-C50C-407E-A947-70E740481C1C}">
                <a14:useLocalDpi xmlns:a14="http://schemas.microsoft.com/office/drawing/2010/main" val="0"/>
              </a:ext>
            </a:extLst>
          </a:blip>
          <a:srcRect l="4098" t="34810" r="5248" b="28818"/>
          <a:stretch>
            <a:fillRect/>
          </a:stretch>
        </p:blipFill>
        <p:spPr>
          <a:xfrm>
            <a:off x="1259632" y="1905350"/>
            <a:ext cx="6480720" cy="1733466"/>
          </a:xfrm>
          <a:custGeom>
            <a:avLst/>
            <a:gdLst/>
            <a:ahLst/>
            <a:cxnLst/>
            <a:rect l="l" t="t" r="r" b="b"/>
            <a:pathLst>
              <a:path w="6907824" h="1847707">
                <a:moveTo>
                  <a:pt x="5446537" y="1782080"/>
                </a:moveTo>
                <a:cubicBezTo>
                  <a:pt x="5478845" y="1782080"/>
                  <a:pt x="5495000" y="1793018"/>
                  <a:pt x="5495000" y="1814894"/>
                </a:cubicBezTo>
                <a:cubicBezTo>
                  <a:pt x="5495000" y="1836769"/>
                  <a:pt x="5478845" y="1847707"/>
                  <a:pt x="5446537" y="1847707"/>
                </a:cubicBezTo>
                <a:cubicBezTo>
                  <a:pt x="5414228" y="1847707"/>
                  <a:pt x="5398074" y="1836769"/>
                  <a:pt x="5398074" y="1814894"/>
                </a:cubicBezTo>
                <a:cubicBezTo>
                  <a:pt x="5398074" y="1793018"/>
                  <a:pt x="5414228" y="1782080"/>
                  <a:pt x="5446537" y="1782080"/>
                </a:cubicBezTo>
                <a:close/>
                <a:moveTo>
                  <a:pt x="4136469" y="1771479"/>
                </a:moveTo>
                <a:cubicBezTo>
                  <a:pt x="4168777" y="1771479"/>
                  <a:pt x="4184932" y="1782417"/>
                  <a:pt x="4184932" y="1804293"/>
                </a:cubicBezTo>
                <a:cubicBezTo>
                  <a:pt x="4184932" y="1826168"/>
                  <a:pt x="4168777" y="1837106"/>
                  <a:pt x="4136469" y="1837106"/>
                </a:cubicBezTo>
                <a:cubicBezTo>
                  <a:pt x="4104160" y="1837106"/>
                  <a:pt x="4088005" y="1826168"/>
                  <a:pt x="4088005" y="1804293"/>
                </a:cubicBezTo>
                <a:cubicBezTo>
                  <a:pt x="4088005" y="1782417"/>
                  <a:pt x="4104160" y="1771479"/>
                  <a:pt x="4136469" y="1771479"/>
                </a:cubicBezTo>
                <a:close/>
                <a:moveTo>
                  <a:pt x="4138243" y="1474642"/>
                </a:moveTo>
                <a:lnTo>
                  <a:pt x="4137242" y="1474736"/>
                </a:lnTo>
                <a:lnTo>
                  <a:pt x="4090190" y="1611449"/>
                </a:lnTo>
                <a:lnTo>
                  <a:pt x="4185942" y="1611449"/>
                </a:lnTo>
                <a:close/>
                <a:moveTo>
                  <a:pt x="2566618" y="1474642"/>
                </a:moveTo>
                <a:lnTo>
                  <a:pt x="2565617" y="1474736"/>
                </a:lnTo>
                <a:lnTo>
                  <a:pt x="2518566" y="1611449"/>
                </a:lnTo>
                <a:lnTo>
                  <a:pt x="2614317" y="1611449"/>
                </a:lnTo>
                <a:close/>
                <a:moveTo>
                  <a:pt x="5031713" y="1420626"/>
                </a:moveTo>
                <a:lnTo>
                  <a:pt x="5031713" y="1571063"/>
                </a:lnTo>
                <a:lnTo>
                  <a:pt x="5070585" y="1571063"/>
                </a:lnTo>
                <a:lnTo>
                  <a:pt x="5070585" y="1582169"/>
                </a:lnTo>
                <a:lnTo>
                  <a:pt x="5031713" y="1582169"/>
                </a:lnTo>
                <a:lnTo>
                  <a:pt x="5031713" y="1747752"/>
                </a:lnTo>
                <a:cubicBezTo>
                  <a:pt x="5045402" y="1747752"/>
                  <a:pt x="5053916" y="1747415"/>
                  <a:pt x="5057255" y="1746742"/>
                </a:cubicBezTo>
                <a:cubicBezTo>
                  <a:pt x="5062597" y="1745733"/>
                  <a:pt x="5068108" y="1742872"/>
                  <a:pt x="5073788" y="1738160"/>
                </a:cubicBezTo>
                <a:cubicBezTo>
                  <a:pt x="5088144" y="1722006"/>
                  <a:pt x="5095322" y="1670682"/>
                  <a:pt x="5095322" y="1584189"/>
                </a:cubicBezTo>
                <a:cubicBezTo>
                  <a:pt x="5095322" y="1497695"/>
                  <a:pt x="5088144" y="1446371"/>
                  <a:pt x="5073788" y="1430217"/>
                </a:cubicBezTo>
                <a:cubicBezTo>
                  <a:pt x="5068108" y="1425505"/>
                  <a:pt x="5062597" y="1422645"/>
                  <a:pt x="5057255" y="1421635"/>
                </a:cubicBezTo>
                <a:cubicBezTo>
                  <a:pt x="5053916" y="1420962"/>
                  <a:pt x="5045402" y="1420626"/>
                  <a:pt x="5031713" y="1420626"/>
                </a:cubicBezTo>
                <a:close/>
                <a:moveTo>
                  <a:pt x="5446537" y="1412548"/>
                </a:moveTo>
                <a:cubicBezTo>
                  <a:pt x="5432738" y="1412548"/>
                  <a:pt x="5423652" y="1420289"/>
                  <a:pt x="5419276" y="1435770"/>
                </a:cubicBezTo>
                <a:cubicBezTo>
                  <a:pt x="5412882" y="1458656"/>
                  <a:pt x="5409685" y="1508128"/>
                  <a:pt x="5409685" y="1584189"/>
                </a:cubicBezTo>
                <a:cubicBezTo>
                  <a:pt x="5409685" y="1660249"/>
                  <a:pt x="5412882" y="1709722"/>
                  <a:pt x="5419276" y="1732607"/>
                </a:cubicBezTo>
                <a:cubicBezTo>
                  <a:pt x="5423652" y="1748089"/>
                  <a:pt x="5432738" y="1755829"/>
                  <a:pt x="5446537" y="1755829"/>
                </a:cubicBezTo>
                <a:cubicBezTo>
                  <a:pt x="5460336" y="1755829"/>
                  <a:pt x="5469423" y="1748089"/>
                  <a:pt x="5473797" y="1732607"/>
                </a:cubicBezTo>
                <a:cubicBezTo>
                  <a:pt x="5480192" y="1709722"/>
                  <a:pt x="5483389" y="1660249"/>
                  <a:pt x="5483389" y="1584189"/>
                </a:cubicBezTo>
                <a:cubicBezTo>
                  <a:pt x="5483389" y="1508128"/>
                  <a:pt x="5480192" y="1458656"/>
                  <a:pt x="5473797" y="1435770"/>
                </a:cubicBezTo>
                <a:cubicBezTo>
                  <a:pt x="5469423" y="1420289"/>
                  <a:pt x="5460336" y="1412548"/>
                  <a:pt x="5446537" y="1412548"/>
                </a:cubicBezTo>
                <a:close/>
                <a:moveTo>
                  <a:pt x="3836812" y="1412548"/>
                </a:moveTo>
                <a:cubicBezTo>
                  <a:pt x="3823014" y="1412548"/>
                  <a:pt x="3813927" y="1420289"/>
                  <a:pt x="3809552" y="1435770"/>
                </a:cubicBezTo>
                <a:cubicBezTo>
                  <a:pt x="3803157" y="1458992"/>
                  <a:pt x="3799960" y="1508465"/>
                  <a:pt x="3799960" y="1584189"/>
                </a:cubicBezTo>
                <a:cubicBezTo>
                  <a:pt x="3799960" y="1659913"/>
                  <a:pt x="3803157" y="1709385"/>
                  <a:pt x="3809552" y="1732607"/>
                </a:cubicBezTo>
                <a:cubicBezTo>
                  <a:pt x="3813927" y="1748089"/>
                  <a:pt x="3823014" y="1755829"/>
                  <a:pt x="3836812" y="1755829"/>
                </a:cubicBezTo>
                <a:cubicBezTo>
                  <a:pt x="3850611" y="1755829"/>
                  <a:pt x="3859697" y="1748089"/>
                  <a:pt x="3864073" y="1732607"/>
                </a:cubicBezTo>
                <a:cubicBezTo>
                  <a:pt x="3870467" y="1709385"/>
                  <a:pt x="3873665" y="1659913"/>
                  <a:pt x="3873665" y="1584189"/>
                </a:cubicBezTo>
                <a:cubicBezTo>
                  <a:pt x="3873665" y="1508465"/>
                  <a:pt x="3870467" y="1458992"/>
                  <a:pt x="3864073" y="1435770"/>
                </a:cubicBezTo>
                <a:cubicBezTo>
                  <a:pt x="3859697" y="1420289"/>
                  <a:pt x="3850611" y="1412548"/>
                  <a:pt x="3836812" y="1412548"/>
                </a:cubicBezTo>
                <a:close/>
                <a:moveTo>
                  <a:pt x="1493663" y="1412548"/>
                </a:moveTo>
                <a:cubicBezTo>
                  <a:pt x="1479864" y="1412548"/>
                  <a:pt x="1470777" y="1420289"/>
                  <a:pt x="1466402" y="1435770"/>
                </a:cubicBezTo>
                <a:cubicBezTo>
                  <a:pt x="1460007" y="1458656"/>
                  <a:pt x="1456810" y="1508128"/>
                  <a:pt x="1456810" y="1584189"/>
                </a:cubicBezTo>
                <a:cubicBezTo>
                  <a:pt x="1456810" y="1660249"/>
                  <a:pt x="1460007" y="1709722"/>
                  <a:pt x="1466402" y="1732607"/>
                </a:cubicBezTo>
                <a:cubicBezTo>
                  <a:pt x="1470777" y="1748089"/>
                  <a:pt x="1479864" y="1755829"/>
                  <a:pt x="1493663" y="1755829"/>
                </a:cubicBezTo>
                <a:cubicBezTo>
                  <a:pt x="1507461" y="1755829"/>
                  <a:pt x="1516548" y="1748089"/>
                  <a:pt x="1520923" y="1732607"/>
                </a:cubicBezTo>
                <a:cubicBezTo>
                  <a:pt x="1527317" y="1709722"/>
                  <a:pt x="1530515" y="1660249"/>
                  <a:pt x="1530515" y="1584189"/>
                </a:cubicBezTo>
                <a:cubicBezTo>
                  <a:pt x="1530515" y="1508128"/>
                  <a:pt x="1527317" y="1458656"/>
                  <a:pt x="1520923" y="1435770"/>
                </a:cubicBezTo>
                <a:cubicBezTo>
                  <a:pt x="1516548" y="1420289"/>
                  <a:pt x="1507461" y="1412548"/>
                  <a:pt x="1493663" y="1412548"/>
                </a:cubicBezTo>
                <a:close/>
                <a:moveTo>
                  <a:pt x="5647753" y="1409519"/>
                </a:moveTo>
                <a:lnTo>
                  <a:pt x="5814345" y="1409519"/>
                </a:lnTo>
                <a:lnTo>
                  <a:pt x="5939037" y="1673543"/>
                </a:lnTo>
                <a:lnTo>
                  <a:pt x="5940551" y="1673543"/>
                </a:lnTo>
                <a:lnTo>
                  <a:pt x="5940551" y="1420626"/>
                </a:lnTo>
                <a:lnTo>
                  <a:pt x="5903699" y="1420626"/>
                </a:lnTo>
                <a:lnTo>
                  <a:pt x="5903699" y="1409519"/>
                </a:lnTo>
                <a:lnTo>
                  <a:pt x="5983966" y="1409519"/>
                </a:lnTo>
                <a:lnTo>
                  <a:pt x="5983966" y="1420626"/>
                </a:lnTo>
                <a:lnTo>
                  <a:pt x="5954686" y="1420626"/>
                </a:lnTo>
                <a:lnTo>
                  <a:pt x="5954686" y="1758858"/>
                </a:lnTo>
                <a:lnTo>
                  <a:pt x="5843120" y="1758858"/>
                </a:lnTo>
                <a:lnTo>
                  <a:pt x="5687634" y="1425674"/>
                </a:lnTo>
                <a:lnTo>
                  <a:pt x="5686119" y="1425674"/>
                </a:lnTo>
                <a:lnTo>
                  <a:pt x="5686119" y="1747752"/>
                </a:lnTo>
                <a:lnTo>
                  <a:pt x="5724991" y="1747752"/>
                </a:lnTo>
                <a:lnTo>
                  <a:pt x="5724991" y="1758858"/>
                </a:lnTo>
                <a:lnTo>
                  <a:pt x="5647753" y="1758858"/>
                </a:lnTo>
                <a:lnTo>
                  <a:pt x="5647753" y="1747752"/>
                </a:lnTo>
                <a:lnTo>
                  <a:pt x="5671984" y="1747752"/>
                </a:lnTo>
                <a:lnTo>
                  <a:pt x="5671984" y="1420626"/>
                </a:lnTo>
                <a:lnTo>
                  <a:pt x="5647753" y="1420626"/>
                </a:lnTo>
                <a:close/>
                <a:moveTo>
                  <a:pt x="4879762" y="1409519"/>
                </a:moveTo>
                <a:lnTo>
                  <a:pt x="5050897" y="1409519"/>
                </a:lnTo>
                <a:cubicBezTo>
                  <a:pt x="5107437" y="1409519"/>
                  <a:pt x="5152535" y="1424327"/>
                  <a:pt x="5186190" y="1453944"/>
                </a:cubicBezTo>
                <a:cubicBezTo>
                  <a:pt x="5221865" y="1484906"/>
                  <a:pt x="5239702" y="1528321"/>
                  <a:pt x="5239702" y="1584189"/>
                </a:cubicBezTo>
                <a:cubicBezTo>
                  <a:pt x="5239702" y="1640056"/>
                  <a:pt x="5221865" y="1683471"/>
                  <a:pt x="5186190" y="1714434"/>
                </a:cubicBezTo>
                <a:cubicBezTo>
                  <a:pt x="5152535" y="1744050"/>
                  <a:pt x="5107437" y="1758858"/>
                  <a:pt x="5050897" y="1758858"/>
                </a:cubicBezTo>
                <a:lnTo>
                  <a:pt x="4879762" y="1758858"/>
                </a:lnTo>
                <a:lnTo>
                  <a:pt x="4879762" y="1747752"/>
                </a:lnTo>
                <a:lnTo>
                  <a:pt x="4903993" y="1747752"/>
                </a:lnTo>
                <a:lnTo>
                  <a:pt x="4903993" y="1582169"/>
                </a:lnTo>
                <a:lnTo>
                  <a:pt x="4874713" y="1582169"/>
                </a:lnTo>
                <a:lnTo>
                  <a:pt x="4874713" y="1571063"/>
                </a:lnTo>
                <a:lnTo>
                  <a:pt x="4903993" y="1571063"/>
                </a:lnTo>
                <a:lnTo>
                  <a:pt x="4903993" y="1420626"/>
                </a:lnTo>
                <a:lnTo>
                  <a:pt x="4879762" y="1420626"/>
                </a:lnTo>
                <a:close/>
                <a:moveTo>
                  <a:pt x="4362887" y="1409519"/>
                </a:moveTo>
                <a:lnTo>
                  <a:pt x="4673860" y="1409519"/>
                </a:lnTo>
                <a:lnTo>
                  <a:pt x="4673860" y="1525124"/>
                </a:lnTo>
                <a:lnTo>
                  <a:pt x="4654779" y="1525124"/>
                </a:lnTo>
                <a:cubicBezTo>
                  <a:pt x="4649089" y="1495171"/>
                  <a:pt x="4644403" y="1474978"/>
                  <a:pt x="4640723" y="1464545"/>
                </a:cubicBezTo>
                <a:cubicBezTo>
                  <a:pt x="4631015" y="1435265"/>
                  <a:pt x="4618968" y="1420626"/>
                  <a:pt x="4604580" y="1420626"/>
                </a:cubicBezTo>
                <a:lnTo>
                  <a:pt x="4582486" y="1420626"/>
                </a:lnTo>
                <a:lnTo>
                  <a:pt x="4582486" y="1747752"/>
                </a:lnTo>
                <a:lnTo>
                  <a:pt x="4607222" y="1747752"/>
                </a:lnTo>
                <a:lnTo>
                  <a:pt x="4607222" y="1758858"/>
                </a:lnTo>
                <a:lnTo>
                  <a:pt x="4429524" y="1758858"/>
                </a:lnTo>
                <a:lnTo>
                  <a:pt x="4429524" y="1747752"/>
                </a:lnTo>
                <a:lnTo>
                  <a:pt x="4454766" y="1747752"/>
                </a:lnTo>
                <a:lnTo>
                  <a:pt x="4454766" y="1420626"/>
                </a:lnTo>
                <a:lnTo>
                  <a:pt x="4432553" y="1420626"/>
                </a:lnTo>
                <a:cubicBezTo>
                  <a:pt x="4418082" y="1420626"/>
                  <a:pt x="4405966" y="1435265"/>
                  <a:pt x="4396206" y="1464545"/>
                </a:cubicBezTo>
                <a:cubicBezTo>
                  <a:pt x="4392504" y="1474978"/>
                  <a:pt x="4387792" y="1495171"/>
                  <a:pt x="4382071" y="1525124"/>
                </a:cubicBezTo>
                <a:lnTo>
                  <a:pt x="4362887" y="1525124"/>
                </a:lnTo>
                <a:close/>
                <a:moveTo>
                  <a:pt x="3267512" y="1409519"/>
                </a:moveTo>
                <a:lnTo>
                  <a:pt x="3440162" y="1409519"/>
                </a:lnTo>
                <a:lnTo>
                  <a:pt x="3440162" y="1420626"/>
                </a:lnTo>
                <a:lnTo>
                  <a:pt x="3420474" y="1420626"/>
                </a:lnTo>
                <a:lnTo>
                  <a:pt x="3420474" y="1571063"/>
                </a:lnTo>
                <a:lnTo>
                  <a:pt x="3481558" y="1571063"/>
                </a:lnTo>
                <a:lnTo>
                  <a:pt x="3481558" y="1420626"/>
                </a:lnTo>
                <a:lnTo>
                  <a:pt x="3461870" y="1420626"/>
                </a:lnTo>
                <a:lnTo>
                  <a:pt x="3461870" y="1409519"/>
                </a:lnTo>
                <a:lnTo>
                  <a:pt x="3634520" y="1409519"/>
                </a:lnTo>
                <a:lnTo>
                  <a:pt x="3634520" y="1420626"/>
                </a:lnTo>
                <a:lnTo>
                  <a:pt x="3609279" y="1420626"/>
                </a:lnTo>
                <a:lnTo>
                  <a:pt x="3609279" y="1747752"/>
                </a:lnTo>
                <a:lnTo>
                  <a:pt x="3634520" y="1747752"/>
                </a:lnTo>
                <a:lnTo>
                  <a:pt x="3634520" y="1758858"/>
                </a:lnTo>
                <a:lnTo>
                  <a:pt x="3461870" y="1758858"/>
                </a:lnTo>
                <a:lnTo>
                  <a:pt x="3461870" y="1747752"/>
                </a:lnTo>
                <a:lnTo>
                  <a:pt x="3481558" y="1747752"/>
                </a:lnTo>
                <a:lnTo>
                  <a:pt x="3481558" y="1582169"/>
                </a:lnTo>
                <a:lnTo>
                  <a:pt x="3420474" y="1582169"/>
                </a:lnTo>
                <a:lnTo>
                  <a:pt x="3420474" y="1747752"/>
                </a:lnTo>
                <a:lnTo>
                  <a:pt x="3440162" y="1747752"/>
                </a:lnTo>
                <a:lnTo>
                  <a:pt x="3440162" y="1758858"/>
                </a:lnTo>
                <a:lnTo>
                  <a:pt x="3267512" y="1758858"/>
                </a:lnTo>
                <a:lnTo>
                  <a:pt x="3267512" y="1747752"/>
                </a:lnTo>
                <a:lnTo>
                  <a:pt x="3292753" y="1747752"/>
                </a:lnTo>
                <a:lnTo>
                  <a:pt x="3292753" y="1420626"/>
                </a:lnTo>
                <a:lnTo>
                  <a:pt x="3267512" y="1420626"/>
                </a:lnTo>
                <a:close/>
                <a:moveTo>
                  <a:pt x="2754915" y="1409519"/>
                </a:moveTo>
                <a:lnTo>
                  <a:pt x="2962903" y="1409519"/>
                </a:lnTo>
                <a:lnTo>
                  <a:pt x="2962903" y="1420626"/>
                </a:lnTo>
                <a:lnTo>
                  <a:pt x="2911916" y="1420626"/>
                </a:lnTo>
                <a:lnTo>
                  <a:pt x="2989635" y="1596249"/>
                </a:lnTo>
                <a:lnTo>
                  <a:pt x="3075432" y="1420626"/>
                </a:lnTo>
                <a:lnTo>
                  <a:pt x="3029035" y="1420626"/>
                </a:lnTo>
                <a:lnTo>
                  <a:pt x="3029035" y="1409519"/>
                </a:lnTo>
                <a:lnTo>
                  <a:pt x="3117884" y="1409519"/>
                </a:lnTo>
                <a:lnTo>
                  <a:pt x="3117884" y="1420626"/>
                </a:lnTo>
                <a:lnTo>
                  <a:pt x="3090624" y="1420626"/>
                </a:lnTo>
                <a:lnTo>
                  <a:pt x="3000260" y="1604382"/>
                </a:lnTo>
                <a:lnTo>
                  <a:pt x="3000260" y="1747752"/>
                </a:lnTo>
                <a:lnTo>
                  <a:pt x="3030549" y="1747752"/>
                </a:lnTo>
                <a:lnTo>
                  <a:pt x="3030549" y="1758858"/>
                </a:lnTo>
                <a:lnTo>
                  <a:pt x="2842755" y="1758858"/>
                </a:lnTo>
                <a:lnTo>
                  <a:pt x="2842755" y="1747752"/>
                </a:lnTo>
                <a:lnTo>
                  <a:pt x="2872540" y="1747752"/>
                </a:lnTo>
                <a:lnTo>
                  <a:pt x="2872540" y="1623565"/>
                </a:lnTo>
                <a:lnTo>
                  <a:pt x="2781055" y="1420626"/>
                </a:lnTo>
                <a:lnTo>
                  <a:pt x="2754915" y="1420626"/>
                </a:lnTo>
                <a:close/>
                <a:moveTo>
                  <a:pt x="1701440" y="1409519"/>
                </a:moveTo>
                <a:lnTo>
                  <a:pt x="1879139" y="1409519"/>
                </a:lnTo>
                <a:lnTo>
                  <a:pt x="1879139" y="1420626"/>
                </a:lnTo>
                <a:lnTo>
                  <a:pt x="1854402" y="1420626"/>
                </a:lnTo>
                <a:lnTo>
                  <a:pt x="1854402" y="1747752"/>
                </a:lnTo>
                <a:lnTo>
                  <a:pt x="1879139" y="1747752"/>
                </a:lnTo>
                <a:lnTo>
                  <a:pt x="1879139" y="1758858"/>
                </a:lnTo>
                <a:lnTo>
                  <a:pt x="1701440" y="1758858"/>
                </a:lnTo>
                <a:lnTo>
                  <a:pt x="1701440" y="1747752"/>
                </a:lnTo>
                <a:lnTo>
                  <a:pt x="1726682" y="1747752"/>
                </a:lnTo>
                <a:lnTo>
                  <a:pt x="1726682" y="1420626"/>
                </a:lnTo>
                <a:lnTo>
                  <a:pt x="1701440" y="1420626"/>
                </a:lnTo>
                <a:close/>
                <a:moveTo>
                  <a:pt x="924363" y="1409519"/>
                </a:moveTo>
                <a:lnTo>
                  <a:pt x="1097013" y="1409519"/>
                </a:lnTo>
                <a:lnTo>
                  <a:pt x="1097013" y="1420626"/>
                </a:lnTo>
                <a:lnTo>
                  <a:pt x="1077325" y="1420626"/>
                </a:lnTo>
                <a:lnTo>
                  <a:pt x="1077325" y="1571063"/>
                </a:lnTo>
                <a:lnTo>
                  <a:pt x="1138408" y="1571063"/>
                </a:lnTo>
                <a:lnTo>
                  <a:pt x="1138408" y="1420626"/>
                </a:lnTo>
                <a:lnTo>
                  <a:pt x="1118720" y="1420626"/>
                </a:lnTo>
                <a:lnTo>
                  <a:pt x="1118720" y="1409519"/>
                </a:lnTo>
                <a:lnTo>
                  <a:pt x="1291370" y="1409519"/>
                </a:lnTo>
                <a:lnTo>
                  <a:pt x="1291370" y="1420626"/>
                </a:lnTo>
                <a:lnTo>
                  <a:pt x="1266129" y="1420626"/>
                </a:lnTo>
                <a:lnTo>
                  <a:pt x="1266129" y="1747752"/>
                </a:lnTo>
                <a:lnTo>
                  <a:pt x="1291370" y="1747752"/>
                </a:lnTo>
                <a:lnTo>
                  <a:pt x="1291370" y="1758858"/>
                </a:lnTo>
                <a:lnTo>
                  <a:pt x="1118720" y="1758858"/>
                </a:lnTo>
                <a:lnTo>
                  <a:pt x="1118720" y="1747752"/>
                </a:lnTo>
                <a:lnTo>
                  <a:pt x="1138408" y="1747752"/>
                </a:lnTo>
                <a:lnTo>
                  <a:pt x="1138408" y="1582169"/>
                </a:lnTo>
                <a:lnTo>
                  <a:pt x="1077325" y="1582169"/>
                </a:lnTo>
                <a:lnTo>
                  <a:pt x="1077325" y="1747752"/>
                </a:lnTo>
                <a:lnTo>
                  <a:pt x="1097013" y="1747752"/>
                </a:lnTo>
                <a:lnTo>
                  <a:pt x="1097013" y="1758858"/>
                </a:lnTo>
                <a:lnTo>
                  <a:pt x="924363" y="1758858"/>
                </a:lnTo>
                <a:lnTo>
                  <a:pt x="924363" y="1747752"/>
                </a:lnTo>
                <a:lnTo>
                  <a:pt x="949604" y="1747752"/>
                </a:lnTo>
                <a:lnTo>
                  <a:pt x="949604" y="1420626"/>
                </a:lnTo>
                <a:lnTo>
                  <a:pt x="924363" y="1420626"/>
                </a:lnTo>
                <a:close/>
                <a:moveTo>
                  <a:pt x="4149594" y="1405481"/>
                </a:moveTo>
                <a:lnTo>
                  <a:pt x="4240463" y="1405481"/>
                </a:lnTo>
                <a:lnTo>
                  <a:pt x="4361116" y="1747752"/>
                </a:lnTo>
                <a:lnTo>
                  <a:pt x="4372222" y="1747752"/>
                </a:lnTo>
                <a:lnTo>
                  <a:pt x="4372222" y="1758858"/>
                </a:lnTo>
                <a:lnTo>
                  <a:pt x="4189475" y="1758858"/>
                </a:lnTo>
                <a:lnTo>
                  <a:pt x="4189475" y="1747752"/>
                </a:lnTo>
                <a:lnTo>
                  <a:pt x="4234405" y="1747752"/>
                </a:lnTo>
                <a:lnTo>
                  <a:pt x="4189933" y="1622555"/>
                </a:lnTo>
                <a:lnTo>
                  <a:pt x="4086325" y="1622555"/>
                </a:lnTo>
                <a:lnTo>
                  <a:pt x="4042745" y="1747752"/>
                </a:lnTo>
                <a:lnTo>
                  <a:pt x="4083967" y="1747752"/>
                </a:lnTo>
                <a:lnTo>
                  <a:pt x="4083967" y="1758858"/>
                </a:lnTo>
                <a:lnTo>
                  <a:pt x="4004204" y="1758858"/>
                </a:lnTo>
                <a:lnTo>
                  <a:pt x="4004204" y="1747752"/>
                </a:lnTo>
                <a:lnTo>
                  <a:pt x="4030455" y="1747752"/>
                </a:lnTo>
                <a:close/>
                <a:moveTo>
                  <a:pt x="2577969" y="1405481"/>
                </a:moveTo>
                <a:lnTo>
                  <a:pt x="2668837" y="1405481"/>
                </a:lnTo>
                <a:lnTo>
                  <a:pt x="2789491" y="1747752"/>
                </a:lnTo>
                <a:lnTo>
                  <a:pt x="2800597" y="1747752"/>
                </a:lnTo>
                <a:lnTo>
                  <a:pt x="2800597" y="1758858"/>
                </a:lnTo>
                <a:lnTo>
                  <a:pt x="2617850" y="1758858"/>
                </a:lnTo>
                <a:lnTo>
                  <a:pt x="2617850" y="1747752"/>
                </a:lnTo>
                <a:lnTo>
                  <a:pt x="2662780" y="1747752"/>
                </a:lnTo>
                <a:lnTo>
                  <a:pt x="2618308" y="1622555"/>
                </a:lnTo>
                <a:lnTo>
                  <a:pt x="2514700" y="1622555"/>
                </a:lnTo>
                <a:lnTo>
                  <a:pt x="2471120" y="1747752"/>
                </a:lnTo>
                <a:lnTo>
                  <a:pt x="2512342" y="1747752"/>
                </a:lnTo>
                <a:lnTo>
                  <a:pt x="2512342" y="1758858"/>
                </a:lnTo>
                <a:lnTo>
                  <a:pt x="2453420" y="1758858"/>
                </a:lnTo>
                <a:lnTo>
                  <a:pt x="2432580" y="1758858"/>
                </a:lnTo>
                <a:lnTo>
                  <a:pt x="2280770" y="1758858"/>
                </a:lnTo>
                <a:lnTo>
                  <a:pt x="2280770" y="1747752"/>
                </a:lnTo>
                <a:lnTo>
                  <a:pt x="2300458" y="1747752"/>
                </a:lnTo>
                <a:lnTo>
                  <a:pt x="2300458" y="1582169"/>
                </a:lnTo>
                <a:lnTo>
                  <a:pt x="2239375" y="1582169"/>
                </a:lnTo>
                <a:lnTo>
                  <a:pt x="2239375" y="1747752"/>
                </a:lnTo>
                <a:lnTo>
                  <a:pt x="2259063" y="1747752"/>
                </a:lnTo>
                <a:lnTo>
                  <a:pt x="2259063" y="1758858"/>
                </a:lnTo>
                <a:lnTo>
                  <a:pt x="2086413" y="1758858"/>
                </a:lnTo>
                <a:lnTo>
                  <a:pt x="2086413" y="1747752"/>
                </a:lnTo>
                <a:lnTo>
                  <a:pt x="2111654" y="1747752"/>
                </a:lnTo>
                <a:lnTo>
                  <a:pt x="2111654" y="1420626"/>
                </a:lnTo>
                <a:lnTo>
                  <a:pt x="2086413" y="1420626"/>
                </a:lnTo>
                <a:lnTo>
                  <a:pt x="2086413" y="1409519"/>
                </a:lnTo>
                <a:lnTo>
                  <a:pt x="2259063" y="1409519"/>
                </a:lnTo>
                <a:lnTo>
                  <a:pt x="2259063" y="1420626"/>
                </a:lnTo>
                <a:lnTo>
                  <a:pt x="2239375" y="1420626"/>
                </a:lnTo>
                <a:lnTo>
                  <a:pt x="2239375" y="1571063"/>
                </a:lnTo>
                <a:lnTo>
                  <a:pt x="2300458" y="1571063"/>
                </a:lnTo>
                <a:lnTo>
                  <a:pt x="2300458" y="1420626"/>
                </a:lnTo>
                <a:lnTo>
                  <a:pt x="2280770" y="1420626"/>
                </a:lnTo>
                <a:lnTo>
                  <a:pt x="2280770" y="1409519"/>
                </a:lnTo>
                <a:lnTo>
                  <a:pt x="2453420" y="1409519"/>
                </a:lnTo>
                <a:lnTo>
                  <a:pt x="2453420" y="1420626"/>
                </a:lnTo>
                <a:lnTo>
                  <a:pt x="2428179" y="1420626"/>
                </a:lnTo>
                <a:lnTo>
                  <a:pt x="2428179" y="1747752"/>
                </a:lnTo>
                <a:lnTo>
                  <a:pt x="2432580" y="1747752"/>
                </a:lnTo>
                <a:lnTo>
                  <a:pt x="2453420" y="1747752"/>
                </a:lnTo>
                <a:lnTo>
                  <a:pt x="2458831" y="1747752"/>
                </a:lnTo>
                <a:close/>
                <a:moveTo>
                  <a:pt x="6206213" y="1401442"/>
                </a:moveTo>
                <a:cubicBezTo>
                  <a:pt x="6253666" y="1401442"/>
                  <a:pt x="6292033" y="1411707"/>
                  <a:pt x="6321313" y="1432236"/>
                </a:cubicBezTo>
                <a:lnTo>
                  <a:pt x="6321313" y="1522600"/>
                </a:lnTo>
                <a:lnTo>
                  <a:pt x="6300173" y="1522600"/>
                </a:lnTo>
                <a:lnTo>
                  <a:pt x="6278024" y="1469593"/>
                </a:lnTo>
                <a:cubicBezTo>
                  <a:pt x="6270305" y="1451083"/>
                  <a:pt x="6262417" y="1437789"/>
                  <a:pt x="6254360" y="1429712"/>
                </a:cubicBezTo>
                <a:cubicBezTo>
                  <a:pt x="6243623" y="1418270"/>
                  <a:pt x="6229864" y="1412548"/>
                  <a:pt x="6213083" y="1412548"/>
                </a:cubicBezTo>
                <a:cubicBezTo>
                  <a:pt x="6182547" y="1412548"/>
                  <a:pt x="6162411" y="1435434"/>
                  <a:pt x="6152678" y="1481204"/>
                </a:cubicBezTo>
                <a:cubicBezTo>
                  <a:pt x="6147982" y="1502407"/>
                  <a:pt x="6145634" y="1536735"/>
                  <a:pt x="6145634" y="1584189"/>
                </a:cubicBezTo>
                <a:lnTo>
                  <a:pt x="6145634" y="1668999"/>
                </a:lnTo>
                <a:cubicBezTo>
                  <a:pt x="6147301" y="1716116"/>
                  <a:pt x="6152472" y="1743209"/>
                  <a:pt x="6161149" y="1750276"/>
                </a:cubicBezTo>
                <a:cubicBezTo>
                  <a:pt x="6165487" y="1753978"/>
                  <a:pt x="6170993" y="1755829"/>
                  <a:pt x="6177666" y="1755829"/>
                </a:cubicBezTo>
                <a:cubicBezTo>
                  <a:pt x="6195688" y="1755829"/>
                  <a:pt x="6204698" y="1744387"/>
                  <a:pt x="6204698" y="1721501"/>
                </a:cubicBezTo>
                <a:lnTo>
                  <a:pt x="6204698" y="1602362"/>
                </a:lnTo>
                <a:lnTo>
                  <a:pt x="6175923" y="1602362"/>
                </a:lnTo>
                <a:lnTo>
                  <a:pt x="6175923" y="1591256"/>
                </a:lnTo>
                <a:lnTo>
                  <a:pt x="6356651" y="1591256"/>
                </a:lnTo>
                <a:lnTo>
                  <a:pt x="6356651" y="1602362"/>
                </a:lnTo>
                <a:lnTo>
                  <a:pt x="6332419" y="1602362"/>
                </a:lnTo>
                <a:lnTo>
                  <a:pt x="6332419" y="1724025"/>
                </a:lnTo>
                <a:cubicBezTo>
                  <a:pt x="6292033" y="1752632"/>
                  <a:pt x="6243234" y="1766935"/>
                  <a:pt x="6186020" y="1766935"/>
                </a:cubicBezTo>
                <a:cubicBezTo>
                  <a:pt x="6128133" y="1766935"/>
                  <a:pt x="6082783" y="1750949"/>
                  <a:pt x="6049969" y="1718977"/>
                </a:cubicBezTo>
                <a:cubicBezTo>
                  <a:pt x="6017156" y="1687005"/>
                  <a:pt x="6000749" y="1642075"/>
                  <a:pt x="6000749" y="1584189"/>
                </a:cubicBezTo>
                <a:cubicBezTo>
                  <a:pt x="6000749" y="1525629"/>
                  <a:pt x="6020774" y="1479858"/>
                  <a:pt x="6060823" y="1446876"/>
                </a:cubicBezTo>
                <a:cubicBezTo>
                  <a:pt x="6097844" y="1416587"/>
                  <a:pt x="6146307" y="1401442"/>
                  <a:pt x="6206213" y="1401442"/>
                </a:cubicBezTo>
                <a:close/>
                <a:moveTo>
                  <a:pt x="5446537" y="1401442"/>
                </a:moveTo>
                <a:cubicBezTo>
                  <a:pt x="5501395" y="1401442"/>
                  <a:pt x="5545314" y="1418101"/>
                  <a:pt x="5578296" y="1451420"/>
                </a:cubicBezTo>
                <a:cubicBezTo>
                  <a:pt x="5611278" y="1484738"/>
                  <a:pt x="5627769" y="1528994"/>
                  <a:pt x="5627769" y="1584189"/>
                </a:cubicBezTo>
                <a:cubicBezTo>
                  <a:pt x="5627769" y="1639046"/>
                  <a:pt x="5611278" y="1683219"/>
                  <a:pt x="5578296" y="1716705"/>
                </a:cubicBezTo>
                <a:cubicBezTo>
                  <a:pt x="5545314" y="1750192"/>
                  <a:pt x="5501395" y="1766935"/>
                  <a:pt x="5446537" y="1766935"/>
                </a:cubicBezTo>
                <a:cubicBezTo>
                  <a:pt x="5391680" y="1766935"/>
                  <a:pt x="5347760" y="1750192"/>
                  <a:pt x="5314778" y="1716705"/>
                </a:cubicBezTo>
                <a:cubicBezTo>
                  <a:pt x="5281796" y="1683219"/>
                  <a:pt x="5265305" y="1639046"/>
                  <a:pt x="5265305" y="1584189"/>
                </a:cubicBezTo>
                <a:cubicBezTo>
                  <a:pt x="5265305" y="1528994"/>
                  <a:pt x="5281796" y="1484738"/>
                  <a:pt x="5314778" y="1451420"/>
                </a:cubicBezTo>
                <a:cubicBezTo>
                  <a:pt x="5347760" y="1418101"/>
                  <a:pt x="5391680" y="1401442"/>
                  <a:pt x="5446537" y="1401442"/>
                </a:cubicBezTo>
                <a:close/>
                <a:moveTo>
                  <a:pt x="3836812" y="1401442"/>
                </a:moveTo>
                <a:cubicBezTo>
                  <a:pt x="3891670" y="1401442"/>
                  <a:pt x="3935590" y="1418185"/>
                  <a:pt x="3968572" y="1451672"/>
                </a:cubicBezTo>
                <a:cubicBezTo>
                  <a:pt x="4001553" y="1485159"/>
                  <a:pt x="4018044" y="1529331"/>
                  <a:pt x="4018044" y="1584189"/>
                </a:cubicBezTo>
                <a:cubicBezTo>
                  <a:pt x="4018044" y="1638710"/>
                  <a:pt x="4001469" y="1682798"/>
                  <a:pt x="3968319" y="1716453"/>
                </a:cubicBezTo>
                <a:cubicBezTo>
                  <a:pt x="3935169" y="1750108"/>
                  <a:pt x="3891333" y="1766935"/>
                  <a:pt x="3836812" y="1766935"/>
                </a:cubicBezTo>
                <a:cubicBezTo>
                  <a:pt x="3782291" y="1766935"/>
                  <a:pt x="3738455" y="1750108"/>
                  <a:pt x="3705305" y="1716453"/>
                </a:cubicBezTo>
                <a:cubicBezTo>
                  <a:pt x="3672155" y="1682798"/>
                  <a:pt x="3655580" y="1638710"/>
                  <a:pt x="3655580" y="1584189"/>
                </a:cubicBezTo>
                <a:cubicBezTo>
                  <a:pt x="3655580" y="1529331"/>
                  <a:pt x="3672071" y="1485159"/>
                  <a:pt x="3705053" y="1451672"/>
                </a:cubicBezTo>
                <a:cubicBezTo>
                  <a:pt x="3738035" y="1418185"/>
                  <a:pt x="3781954" y="1401442"/>
                  <a:pt x="3836812" y="1401442"/>
                </a:cubicBezTo>
                <a:close/>
                <a:moveTo>
                  <a:pt x="787498" y="1401442"/>
                </a:moveTo>
                <a:cubicBezTo>
                  <a:pt x="826537" y="1401442"/>
                  <a:pt x="859688" y="1409519"/>
                  <a:pt x="886948" y="1425674"/>
                </a:cubicBezTo>
                <a:lnTo>
                  <a:pt x="886948" y="1519066"/>
                </a:lnTo>
                <a:lnTo>
                  <a:pt x="865746" y="1519066"/>
                </a:lnTo>
                <a:lnTo>
                  <a:pt x="840000" y="1462021"/>
                </a:lnTo>
                <a:cubicBezTo>
                  <a:pt x="832596" y="1445530"/>
                  <a:pt x="826537" y="1434424"/>
                  <a:pt x="821826" y="1428703"/>
                </a:cubicBezTo>
                <a:cubicBezTo>
                  <a:pt x="813076" y="1417933"/>
                  <a:pt x="802138" y="1412548"/>
                  <a:pt x="789012" y="1412548"/>
                </a:cubicBezTo>
                <a:cubicBezTo>
                  <a:pt x="760742" y="1412548"/>
                  <a:pt x="741895" y="1435938"/>
                  <a:pt x="732472" y="1482719"/>
                </a:cubicBezTo>
                <a:cubicBezTo>
                  <a:pt x="728097" y="1505268"/>
                  <a:pt x="725909" y="1539091"/>
                  <a:pt x="725909" y="1584189"/>
                </a:cubicBezTo>
                <a:cubicBezTo>
                  <a:pt x="725909" y="1629960"/>
                  <a:pt x="727929" y="1663446"/>
                  <a:pt x="731967" y="1684649"/>
                </a:cubicBezTo>
                <a:cubicBezTo>
                  <a:pt x="740381" y="1732102"/>
                  <a:pt x="758386" y="1755829"/>
                  <a:pt x="785983" y="1755829"/>
                </a:cubicBezTo>
                <a:cubicBezTo>
                  <a:pt x="807186" y="1755829"/>
                  <a:pt x="823509" y="1746406"/>
                  <a:pt x="834951" y="1727559"/>
                </a:cubicBezTo>
                <a:cubicBezTo>
                  <a:pt x="840336" y="1718472"/>
                  <a:pt x="853125" y="1686836"/>
                  <a:pt x="873318" y="1632652"/>
                </a:cubicBezTo>
                <a:lnTo>
                  <a:pt x="897550" y="1632652"/>
                </a:lnTo>
                <a:lnTo>
                  <a:pt x="897550" y="1742704"/>
                </a:lnTo>
                <a:cubicBezTo>
                  <a:pt x="862212" y="1758858"/>
                  <a:pt x="822836" y="1766935"/>
                  <a:pt x="779421" y="1766935"/>
                </a:cubicBezTo>
                <a:cubicBezTo>
                  <a:pt x="719178" y="1766935"/>
                  <a:pt x="671556" y="1751791"/>
                  <a:pt x="636555" y="1721501"/>
                </a:cubicBezTo>
                <a:cubicBezTo>
                  <a:pt x="599871" y="1689529"/>
                  <a:pt x="581529" y="1643758"/>
                  <a:pt x="581529" y="1584189"/>
                </a:cubicBezTo>
                <a:cubicBezTo>
                  <a:pt x="581529" y="1527648"/>
                  <a:pt x="602059" y="1482382"/>
                  <a:pt x="643118" y="1448391"/>
                </a:cubicBezTo>
                <a:cubicBezTo>
                  <a:pt x="681485" y="1417092"/>
                  <a:pt x="729611" y="1401442"/>
                  <a:pt x="787498" y="1401442"/>
                </a:cubicBezTo>
                <a:close/>
                <a:moveTo>
                  <a:pt x="1603209" y="1358532"/>
                </a:moveTo>
                <a:cubicBezTo>
                  <a:pt x="1611287" y="1358532"/>
                  <a:pt x="1618438" y="1360551"/>
                  <a:pt x="1624664" y="1364590"/>
                </a:cubicBezTo>
                <a:cubicBezTo>
                  <a:pt x="1630890" y="1368628"/>
                  <a:pt x="1634004" y="1374518"/>
                  <a:pt x="1634004" y="1382259"/>
                </a:cubicBezTo>
                <a:cubicBezTo>
                  <a:pt x="1634004" y="1400769"/>
                  <a:pt x="1615998" y="1413390"/>
                  <a:pt x="1579987" y="1420121"/>
                </a:cubicBezTo>
                <a:cubicBezTo>
                  <a:pt x="1611287" y="1434929"/>
                  <a:pt x="1635182" y="1457478"/>
                  <a:pt x="1651673" y="1487767"/>
                </a:cubicBezTo>
                <a:cubicBezTo>
                  <a:pt x="1667154" y="1516037"/>
                  <a:pt x="1674894" y="1548178"/>
                  <a:pt x="1674894" y="1584189"/>
                </a:cubicBezTo>
                <a:cubicBezTo>
                  <a:pt x="1674894" y="1639046"/>
                  <a:pt x="1658403" y="1683219"/>
                  <a:pt x="1625422" y="1716705"/>
                </a:cubicBezTo>
                <a:cubicBezTo>
                  <a:pt x="1592440" y="1750192"/>
                  <a:pt x="1548520" y="1766935"/>
                  <a:pt x="1493663" y="1766935"/>
                </a:cubicBezTo>
                <a:cubicBezTo>
                  <a:pt x="1438805" y="1766935"/>
                  <a:pt x="1394885" y="1750192"/>
                  <a:pt x="1361903" y="1716705"/>
                </a:cubicBezTo>
                <a:cubicBezTo>
                  <a:pt x="1328921" y="1683219"/>
                  <a:pt x="1312430" y="1639046"/>
                  <a:pt x="1312430" y="1584189"/>
                </a:cubicBezTo>
                <a:cubicBezTo>
                  <a:pt x="1312430" y="1528994"/>
                  <a:pt x="1328921" y="1484738"/>
                  <a:pt x="1361903" y="1451420"/>
                </a:cubicBezTo>
                <a:cubicBezTo>
                  <a:pt x="1394885" y="1418101"/>
                  <a:pt x="1438805" y="1401442"/>
                  <a:pt x="1493663" y="1401442"/>
                </a:cubicBezTo>
                <a:cubicBezTo>
                  <a:pt x="1519240" y="1401442"/>
                  <a:pt x="1542799" y="1405313"/>
                  <a:pt x="1564338" y="1413053"/>
                </a:cubicBezTo>
                <a:cubicBezTo>
                  <a:pt x="1593618" y="1407668"/>
                  <a:pt x="1608257" y="1397740"/>
                  <a:pt x="1608257" y="1383268"/>
                </a:cubicBezTo>
                <a:cubicBezTo>
                  <a:pt x="1608257" y="1377884"/>
                  <a:pt x="1604555" y="1374686"/>
                  <a:pt x="1597152" y="1373677"/>
                </a:cubicBezTo>
                <a:cubicBezTo>
                  <a:pt x="1593113" y="1373004"/>
                  <a:pt x="1584699" y="1375191"/>
                  <a:pt x="1571911" y="1380239"/>
                </a:cubicBezTo>
                <a:lnTo>
                  <a:pt x="1571911" y="1368124"/>
                </a:lnTo>
                <a:cubicBezTo>
                  <a:pt x="1584363" y="1361729"/>
                  <a:pt x="1594796" y="1358532"/>
                  <a:pt x="1603209" y="1358532"/>
                </a:cubicBezTo>
                <a:close/>
                <a:moveTo>
                  <a:pt x="5421295" y="1312593"/>
                </a:moveTo>
                <a:lnTo>
                  <a:pt x="5471778" y="1312593"/>
                </a:lnTo>
                <a:lnTo>
                  <a:pt x="5517717" y="1385288"/>
                </a:lnTo>
                <a:lnTo>
                  <a:pt x="5489447" y="1385288"/>
                </a:lnTo>
                <a:lnTo>
                  <a:pt x="5446537" y="1345911"/>
                </a:lnTo>
                <a:lnTo>
                  <a:pt x="5405141" y="1385288"/>
                </a:lnTo>
                <a:lnTo>
                  <a:pt x="5375356" y="1385288"/>
                </a:lnTo>
                <a:close/>
                <a:moveTo>
                  <a:pt x="5046487" y="1172480"/>
                </a:moveTo>
                <a:cubicBezTo>
                  <a:pt x="5078795" y="1172480"/>
                  <a:pt x="5094950" y="1183418"/>
                  <a:pt x="5094950" y="1205294"/>
                </a:cubicBezTo>
                <a:cubicBezTo>
                  <a:pt x="5094950" y="1227169"/>
                  <a:pt x="5078795" y="1238107"/>
                  <a:pt x="5046487" y="1238107"/>
                </a:cubicBezTo>
                <a:cubicBezTo>
                  <a:pt x="5014178" y="1238107"/>
                  <a:pt x="4998024" y="1227169"/>
                  <a:pt x="4998024" y="1205294"/>
                </a:cubicBezTo>
                <a:cubicBezTo>
                  <a:pt x="4998024" y="1183418"/>
                  <a:pt x="5014178" y="1172480"/>
                  <a:pt x="5046487" y="1172480"/>
                </a:cubicBezTo>
                <a:close/>
                <a:moveTo>
                  <a:pt x="2052913" y="1167432"/>
                </a:moveTo>
                <a:cubicBezTo>
                  <a:pt x="2085222" y="1167432"/>
                  <a:pt x="2101377" y="1178370"/>
                  <a:pt x="2101377" y="1200246"/>
                </a:cubicBezTo>
                <a:cubicBezTo>
                  <a:pt x="2101377" y="1222121"/>
                  <a:pt x="2085222" y="1233059"/>
                  <a:pt x="2052913" y="1233059"/>
                </a:cubicBezTo>
                <a:cubicBezTo>
                  <a:pt x="2020605" y="1233059"/>
                  <a:pt x="2004450" y="1222121"/>
                  <a:pt x="2004450" y="1200246"/>
                </a:cubicBezTo>
                <a:cubicBezTo>
                  <a:pt x="2004450" y="1178370"/>
                  <a:pt x="2020605" y="1167432"/>
                  <a:pt x="2052913" y="1167432"/>
                </a:cubicBezTo>
                <a:close/>
                <a:moveTo>
                  <a:pt x="831294" y="1161879"/>
                </a:moveTo>
                <a:cubicBezTo>
                  <a:pt x="863603" y="1161879"/>
                  <a:pt x="879757" y="1172817"/>
                  <a:pt x="879757" y="1194692"/>
                </a:cubicBezTo>
                <a:cubicBezTo>
                  <a:pt x="879757" y="1216568"/>
                  <a:pt x="863603" y="1227506"/>
                  <a:pt x="831294" y="1227506"/>
                </a:cubicBezTo>
                <a:cubicBezTo>
                  <a:pt x="798985" y="1227506"/>
                  <a:pt x="782831" y="1216568"/>
                  <a:pt x="782831" y="1194692"/>
                </a:cubicBezTo>
                <a:cubicBezTo>
                  <a:pt x="782831" y="1172817"/>
                  <a:pt x="798985" y="1161879"/>
                  <a:pt x="831294" y="1161879"/>
                </a:cubicBezTo>
                <a:close/>
                <a:moveTo>
                  <a:pt x="833069" y="865042"/>
                </a:moveTo>
                <a:lnTo>
                  <a:pt x="832067" y="865136"/>
                </a:lnTo>
                <a:lnTo>
                  <a:pt x="785016" y="1001849"/>
                </a:lnTo>
                <a:lnTo>
                  <a:pt x="880767" y="1001849"/>
                </a:lnTo>
                <a:close/>
                <a:moveTo>
                  <a:pt x="6637162" y="802948"/>
                </a:moveTo>
                <a:cubicBezTo>
                  <a:pt x="6623363" y="802948"/>
                  <a:pt x="6614277" y="810689"/>
                  <a:pt x="6609901" y="826170"/>
                </a:cubicBezTo>
                <a:cubicBezTo>
                  <a:pt x="6603506" y="849056"/>
                  <a:pt x="6600310" y="898528"/>
                  <a:pt x="6600310" y="974589"/>
                </a:cubicBezTo>
                <a:cubicBezTo>
                  <a:pt x="6600310" y="1050649"/>
                  <a:pt x="6603506" y="1100122"/>
                  <a:pt x="6609901" y="1123007"/>
                </a:cubicBezTo>
                <a:cubicBezTo>
                  <a:pt x="6614277" y="1138489"/>
                  <a:pt x="6623363" y="1146229"/>
                  <a:pt x="6637162" y="1146229"/>
                </a:cubicBezTo>
                <a:cubicBezTo>
                  <a:pt x="6650960" y="1146229"/>
                  <a:pt x="6660047" y="1138489"/>
                  <a:pt x="6664422" y="1123007"/>
                </a:cubicBezTo>
                <a:cubicBezTo>
                  <a:pt x="6670817" y="1100122"/>
                  <a:pt x="6674014" y="1050649"/>
                  <a:pt x="6674014" y="974589"/>
                </a:cubicBezTo>
                <a:cubicBezTo>
                  <a:pt x="6674014" y="898528"/>
                  <a:pt x="6670817" y="849056"/>
                  <a:pt x="6664422" y="826170"/>
                </a:cubicBezTo>
                <a:cubicBezTo>
                  <a:pt x="6660047" y="810689"/>
                  <a:pt x="6650960" y="802948"/>
                  <a:pt x="6637162" y="802948"/>
                </a:cubicBezTo>
                <a:close/>
                <a:moveTo>
                  <a:pt x="5046487" y="802948"/>
                </a:moveTo>
                <a:cubicBezTo>
                  <a:pt x="5032688" y="802948"/>
                  <a:pt x="5023602" y="810689"/>
                  <a:pt x="5019226" y="826170"/>
                </a:cubicBezTo>
                <a:cubicBezTo>
                  <a:pt x="5012831" y="849056"/>
                  <a:pt x="5009635" y="898528"/>
                  <a:pt x="5009635" y="974589"/>
                </a:cubicBezTo>
                <a:cubicBezTo>
                  <a:pt x="5009635" y="1050649"/>
                  <a:pt x="5012831" y="1100122"/>
                  <a:pt x="5019226" y="1123007"/>
                </a:cubicBezTo>
                <a:cubicBezTo>
                  <a:pt x="5023602" y="1138489"/>
                  <a:pt x="5032688" y="1146229"/>
                  <a:pt x="5046487" y="1146229"/>
                </a:cubicBezTo>
                <a:cubicBezTo>
                  <a:pt x="5060286" y="1146229"/>
                  <a:pt x="5069372" y="1138489"/>
                  <a:pt x="5073747" y="1123007"/>
                </a:cubicBezTo>
                <a:cubicBezTo>
                  <a:pt x="5080142" y="1100122"/>
                  <a:pt x="5083339" y="1050649"/>
                  <a:pt x="5083339" y="974589"/>
                </a:cubicBezTo>
                <a:cubicBezTo>
                  <a:pt x="5083339" y="898528"/>
                  <a:pt x="5080142" y="849056"/>
                  <a:pt x="5073747" y="826170"/>
                </a:cubicBezTo>
                <a:cubicBezTo>
                  <a:pt x="5069372" y="810689"/>
                  <a:pt x="5060286" y="802948"/>
                  <a:pt x="5046487" y="802948"/>
                </a:cubicBezTo>
                <a:close/>
                <a:moveTo>
                  <a:pt x="3303412" y="802948"/>
                </a:moveTo>
                <a:cubicBezTo>
                  <a:pt x="3289614" y="802948"/>
                  <a:pt x="3280527" y="810689"/>
                  <a:pt x="3276152" y="826170"/>
                </a:cubicBezTo>
                <a:cubicBezTo>
                  <a:pt x="3269757" y="849392"/>
                  <a:pt x="3266560" y="898865"/>
                  <a:pt x="3266560" y="974589"/>
                </a:cubicBezTo>
                <a:cubicBezTo>
                  <a:pt x="3266560" y="1050313"/>
                  <a:pt x="3269757" y="1099785"/>
                  <a:pt x="3276152" y="1123007"/>
                </a:cubicBezTo>
                <a:cubicBezTo>
                  <a:pt x="3280527" y="1138489"/>
                  <a:pt x="3289614" y="1146229"/>
                  <a:pt x="3303412" y="1146229"/>
                </a:cubicBezTo>
                <a:cubicBezTo>
                  <a:pt x="3317211" y="1146229"/>
                  <a:pt x="3326298" y="1138489"/>
                  <a:pt x="3330673" y="1123007"/>
                </a:cubicBezTo>
                <a:cubicBezTo>
                  <a:pt x="3337067" y="1099785"/>
                  <a:pt x="3340264" y="1050313"/>
                  <a:pt x="3340264" y="974589"/>
                </a:cubicBezTo>
                <a:cubicBezTo>
                  <a:pt x="3340264" y="898865"/>
                  <a:pt x="3337067" y="849392"/>
                  <a:pt x="3330673" y="826170"/>
                </a:cubicBezTo>
                <a:cubicBezTo>
                  <a:pt x="3326298" y="810689"/>
                  <a:pt x="3317211" y="802948"/>
                  <a:pt x="3303412" y="802948"/>
                </a:cubicBezTo>
                <a:close/>
                <a:moveTo>
                  <a:pt x="6082435" y="799919"/>
                </a:moveTo>
                <a:lnTo>
                  <a:pt x="6303549" y="799919"/>
                </a:lnTo>
                <a:cubicBezTo>
                  <a:pt x="6379609" y="799919"/>
                  <a:pt x="6417639" y="828358"/>
                  <a:pt x="6417639" y="885235"/>
                </a:cubicBezTo>
                <a:cubicBezTo>
                  <a:pt x="6417639" y="905764"/>
                  <a:pt x="6412086" y="923097"/>
                  <a:pt x="6400980" y="937232"/>
                </a:cubicBezTo>
                <a:cubicBezTo>
                  <a:pt x="6389874" y="951367"/>
                  <a:pt x="6374393" y="960285"/>
                  <a:pt x="6354536" y="963987"/>
                </a:cubicBezTo>
                <a:lnTo>
                  <a:pt x="6433794" y="1138152"/>
                </a:lnTo>
                <a:lnTo>
                  <a:pt x="6444900" y="1138152"/>
                </a:lnTo>
                <a:lnTo>
                  <a:pt x="6444900" y="1149258"/>
                </a:lnTo>
                <a:lnTo>
                  <a:pt x="6310616" y="1149258"/>
                </a:lnTo>
                <a:lnTo>
                  <a:pt x="6233883" y="961463"/>
                </a:lnTo>
                <a:cubicBezTo>
                  <a:pt x="6251383" y="961463"/>
                  <a:pt x="6263836" y="958266"/>
                  <a:pt x="6271240" y="951872"/>
                </a:cubicBezTo>
                <a:cubicBezTo>
                  <a:pt x="6278644" y="945477"/>
                  <a:pt x="6282346" y="933698"/>
                  <a:pt x="6282346" y="916534"/>
                </a:cubicBezTo>
                <a:lnTo>
                  <a:pt x="6282346" y="857469"/>
                </a:lnTo>
                <a:cubicBezTo>
                  <a:pt x="6282346" y="842325"/>
                  <a:pt x="6280648" y="831387"/>
                  <a:pt x="6277251" y="824656"/>
                </a:cubicBezTo>
                <a:cubicBezTo>
                  <a:pt x="6272155" y="815569"/>
                  <a:pt x="6262810" y="811025"/>
                  <a:pt x="6249217" y="811025"/>
                </a:cubicBezTo>
                <a:lnTo>
                  <a:pt x="6229340" y="811025"/>
                </a:lnTo>
                <a:lnTo>
                  <a:pt x="6229340" y="1138152"/>
                </a:lnTo>
                <a:lnTo>
                  <a:pt x="6254076" y="1138152"/>
                </a:lnTo>
                <a:lnTo>
                  <a:pt x="6254076" y="1149258"/>
                </a:lnTo>
                <a:lnTo>
                  <a:pt x="6082435" y="1149258"/>
                </a:lnTo>
                <a:lnTo>
                  <a:pt x="6082435" y="1138152"/>
                </a:lnTo>
                <a:lnTo>
                  <a:pt x="6106667" y="1138152"/>
                </a:lnTo>
                <a:lnTo>
                  <a:pt x="6106667" y="811025"/>
                </a:lnTo>
                <a:lnTo>
                  <a:pt x="6082435" y="811025"/>
                </a:lnTo>
                <a:close/>
                <a:moveTo>
                  <a:pt x="5753537" y="799919"/>
                </a:moveTo>
                <a:lnTo>
                  <a:pt x="6064509" y="799919"/>
                </a:lnTo>
                <a:lnTo>
                  <a:pt x="6064509" y="915524"/>
                </a:lnTo>
                <a:lnTo>
                  <a:pt x="6045428" y="915524"/>
                </a:lnTo>
                <a:cubicBezTo>
                  <a:pt x="6039739" y="885571"/>
                  <a:pt x="6035053" y="865378"/>
                  <a:pt x="6031372" y="854945"/>
                </a:cubicBezTo>
                <a:cubicBezTo>
                  <a:pt x="6021665" y="825665"/>
                  <a:pt x="6009618" y="811025"/>
                  <a:pt x="5995230" y="811025"/>
                </a:cubicBezTo>
                <a:lnTo>
                  <a:pt x="5973136" y="811025"/>
                </a:lnTo>
                <a:lnTo>
                  <a:pt x="5973136" y="1138152"/>
                </a:lnTo>
                <a:lnTo>
                  <a:pt x="5997872" y="1138152"/>
                </a:lnTo>
                <a:lnTo>
                  <a:pt x="5997872" y="1149258"/>
                </a:lnTo>
                <a:lnTo>
                  <a:pt x="5820174" y="1149258"/>
                </a:lnTo>
                <a:lnTo>
                  <a:pt x="5820174" y="1138152"/>
                </a:lnTo>
                <a:lnTo>
                  <a:pt x="5845416" y="1138152"/>
                </a:lnTo>
                <a:lnTo>
                  <a:pt x="5845416" y="811025"/>
                </a:lnTo>
                <a:lnTo>
                  <a:pt x="5823203" y="811025"/>
                </a:lnTo>
                <a:cubicBezTo>
                  <a:pt x="5808731" y="811025"/>
                  <a:pt x="5796616" y="825665"/>
                  <a:pt x="5786856" y="854945"/>
                </a:cubicBezTo>
                <a:cubicBezTo>
                  <a:pt x="5783154" y="865378"/>
                  <a:pt x="5778442" y="885571"/>
                  <a:pt x="5772721" y="915524"/>
                </a:cubicBezTo>
                <a:lnTo>
                  <a:pt x="5753537" y="915524"/>
                </a:lnTo>
                <a:close/>
                <a:moveTo>
                  <a:pt x="5248712" y="799919"/>
                </a:moveTo>
                <a:lnTo>
                  <a:pt x="5559684" y="799919"/>
                </a:lnTo>
                <a:lnTo>
                  <a:pt x="5559684" y="915524"/>
                </a:lnTo>
                <a:lnTo>
                  <a:pt x="5540603" y="915524"/>
                </a:lnTo>
                <a:cubicBezTo>
                  <a:pt x="5534914" y="885571"/>
                  <a:pt x="5530228" y="865378"/>
                  <a:pt x="5526547" y="854945"/>
                </a:cubicBezTo>
                <a:cubicBezTo>
                  <a:pt x="5516840" y="825665"/>
                  <a:pt x="5504793" y="811025"/>
                  <a:pt x="5490405" y="811025"/>
                </a:cubicBezTo>
                <a:lnTo>
                  <a:pt x="5468311" y="811025"/>
                </a:lnTo>
                <a:lnTo>
                  <a:pt x="5468311" y="1138152"/>
                </a:lnTo>
                <a:lnTo>
                  <a:pt x="5493047" y="1138152"/>
                </a:lnTo>
                <a:lnTo>
                  <a:pt x="5493047" y="1149258"/>
                </a:lnTo>
                <a:lnTo>
                  <a:pt x="5315349" y="1149258"/>
                </a:lnTo>
                <a:lnTo>
                  <a:pt x="5315349" y="1138152"/>
                </a:lnTo>
                <a:lnTo>
                  <a:pt x="5340591" y="1138152"/>
                </a:lnTo>
                <a:lnTo>
                  <a:pt x="5340591" y="811025"/>
                </a:lnTo>
                <a:lnTo>
                  <a:pt x="5318378" y="811025"/>
                </a:lnTo>
                <a:cubicBezTo>
                  <a:pt x="5303906" y="811025"/>
                  <a:pt x="5291791" y="825665"/>
                  <a:pt x="5282031" y="854945"/>
                </a:cubicBezTo>
                <a:cubicBezTo>
                  <a:pt x="5278329" y="865378"/>
                  <a:pt x="5273617" y="885571"/>
                  <a:pt x="5267896" y="915524"/>
                </a:cubicBezTo>
                <a:lnTo>
                  <a:pt x="5248712" y="915524"/>
                </a:lnTo>
                <a:close/>
                <a:moveTo>
                  <a:pt x="4410513" y="799919"/>
                </a:moveTo>
                <a:lnTo>
                  <a:pt x="4564808" y="799919"/>
                </a:lnTo>
                <a:lnTo>
                  <a:pt x="4623801" y="994782"/>
                </a:lnTo>
                <a:lnTo>
                  <a:pt x="4624811" y="994703"/>
                </a:lnTo>
                <a:lnTo>
                  <a:pt x="4685516" y="799919"/>
                </a:lnTo>
                <a:lnTo>
                  <a:pt x="4843148" y="799919"/>
                </a:lnTo>
                <a:lnTo>
                  <a:pt x="4843148" y="811025"/>
                </a:lnTo>
                <a:lnTo>
                  <a:pt x="4817906" y="811025"/>
                </a:lnTo>
                <a:lnTo>
                  <a:pt x="4817906" y="1138152"/>
                </a:lnTo>
                <a:lnTo>
                  <a:pt x="4843148" y="1138152"/>
                </a:lnTo>
                <a:lnTo>
                  <a:pt x="4843148" y="1149258"/>
                </a:lnTo>
                <a:lnTo>
                  <a:pt x="4660401" y="1149258"/>
                </a:lnTo>
                <a:lnTo>
                  <a:pt x="4660401" y="1138152"/>
                </a:lnTo>
                <a:lnTo>
                  <a:pt x="4690185" y="1138152"/>
                </a:lnTo>
                <a:lnTo>
                  <a:pt x="4690185" y="824151"/>
                </a:lnTo>
                <a:lnTo>
                  <a:pt x="4589733" y="1149258"/>
                </a:lnTo>
                <a:lnTo>
                  <a:pt x="4544985" y="1149258"/>
                </a:lnTo>
                <a:lnTo>
                  <a:pt x="4449889" y="827180"/>
                </a:lnTo>
                <a:lnTo>
                  <a:pt x="4449889" y="1138152"/>
                </a:lnTo>
                <a:lnTo>
                  <a:pt x="4483712" y="1138152"/>
                </a:lnTo>
                <a:lnTo>
                  <a:pt x="4483712" y="1149258"/>
                </a:lnTo>
                <a:lnTo>
                  <a:pt x="4410513" y="1149258"/>
                </a:lnTo>
                <a:lnTo>
                  <a:pt x="4410513" y="1138152"/>
                </a:lnTo>
                <a:lnTo>
                  <a:pt x="4435754" y="1138152"/>
                </a:lnTo>
                <a:lnTo>
                  <a:pt x="4435754" y="811025"/>
                </a:lnTo>
                <a:lnTo>
                  <a:pt x="4410513" y="811025"/>
                </a:lnTo>
                <a:close/>
                <a:moveTo>
                  <a:pt x="3504628" y="799919"/>
                </a:moveTo>
                <a:lnTo>
                  <a:pt x="3671220" y="799919"/>
                </a:lnTo>
                <a:lnTo>
                  <a:pt x="3795912" y="1063943"/>
                </a:lnTo>
                <a:lnTo>
                  <a:pt x="3797426" y="1063943"/>
                </a:lnTo>
                <a:lnTo>
                  <a:pt x="3797426" y="811025"/>
                </a:lnTo>
                <a:lnTo>
                  <a:pt x="3760574" y="811025"/>
                </a:lnTo>
                <a:lnTo>
                  <a:pt x="3760574" y="799919"/>
                </a:lnTo>
                <a:lnTo>
                  <a:pt x="3840841" y="799919"/>
                </a:lnTo>
                <a:lnTo>
                  <a:pt x="3840841" y="811025"/>
                </a:lnTo>
                <a:lnTo>
                  <a:pt x="3811561" y="811025"/>
                </a:lnTo>
                <a:lnTo>
                  <a:pt x="3811561" y="1149258"/>
                </a:lnTo>
                <a:lnTo>
                  <a:pt x="3699995" y="1149258"/>
                </a:lnTo>
                <a:lnTo>
                  <a:pt x="3544509" y="816074"/>
                </a:lnTo>
                <a:lnTo>
                  <a:pt x="3542994" y="816074"/>
                </a:lnTo>
                <a:lnTo>
                  <a:pt x="3542994" y="1138152"/>
                </a:lnTo>
                <a:lnTo>
                  <a:pt x="3581866" y="1138152"/>
                </a:lnTo>
                <a:lnTo>
                  <a:pt x="3581866" y="1149258"/>
                </a:lnTo>
                <a:lnTo>
                  <a:pt x="3504628" y="1149258"/>
                </a:lnTo>
                <a:lnTo>
                  <a:pt x="3504628" y="1138152"/>
                </a:lnTo>
                <a:lnTo>
                  <a:pt x="3528859" y="1138152"/>
                </a:lnTo>
                <a:lnTo>
                  <a:pt x="3528859" y="811025"/>
                </a:lnTo>
                <a:lnTo>
                  <a:pt x="3504628" y="811025"/>
                </a:lnTo>
                <a:close/>
                <a:moveTo>
                  <a:pt x="2748686" y="799919"/>
                </a:moveTo>
                <a:lnTo>
                  <a:pt x="2969799" y="799919"/>
                </a:lnTo>
                <a:cubicBezTo>
                  <a:pt x="3045860" y="799919"/>
                  <a:pt x="3083889" y="828358"/>
                  <a:pt x="3083889" y="885235"/>
                </a:cubicBezTo>
                <a:cubicBezTo>
                  <a:pt x="3083889" y="905764"/>
                  <a:pt x="3078337" y="923097"/>
                  <a:pt x="3067230" y="937232"/>
                </a:cubicBezTo>
                <a:cubicBezTo>
                  <a:pt x="3056125" y="951367"/>
                  <a:pt x="3040643" y="960285"/>
                  <a:pt x="3020787" y="963987"/>
                </a:cubicBezTo>
                <a:lnTo>
                  <a:pt x="3100044" y="1138152"/>
                </a:lnTo>
                <a:lnTo>
                  <a:pt x="3111150" y="1138152"/>
                </a:lnTo>
                <a:lnTo>
                  <a:pt x="3111150" y="1149258"/>
                </a:lnTo>
                <a:lnTo>
                  <a:pt x="2976867" y="1149258"/>
                </a:lnTo>
                <a:lnTo>
                  <a:pt x="2900133" y="961463"/>
                </a:lnTo>
                <a:cubicBezTo>
                  <a:pt x="2917634" y="961463"/>
                  <a:pt x="2930086" y="958266"/>
                  <a:pt x="2937490" y="951872"/>
                </a:cubicBezTo>
                <a:cubicBezTo>
                  <a:pt x="2944895" y="945477"/>
                  <a:pt x="2948597" y="933698"/>
                  <a:pt x="2948597" y="916534"/>
                </a:cubicBezTo>
                <a:lnTo>
                  <a:pt x="2948597" y="857469"/>
                </a:lnTo>
                <a:cubicBezTo>
                  <a:pt x="2948597" y="842325"/>
                  <a:pt x="2946898" y="831387"/>
                  <a:pt x="2943501" y="824656"/>
                </a:cubicBezTo>
                <a:cubicBezTo>
                  <a:pt x="2938406" y="815569"/>
                  <a:pt x="2929061" y="811025"/>
                  <a:pt x="2915467" y="811025"/>
                </a:cubicBezTo>
                <a:lnTo>
                  <a:pt x="2895590" y="811025"/>
                </a:lnTo>
                <a:lnTo>
                  <a:pt x="2895590" y="1138152"/>
                </a:lnTo>
                <a:lnTo>
                  <a:pt x="2920326" y="1138152"/>
                </a:lnTo>
                <a:lnTo>
                  <a:pt x="2920326" y="1149258"/>
                </a:lnTo>
                <a:lnTo>
                  <a:pt x="2748686" y="1149258"/>
                </a:lnTo>
                <a:lnTo>
                  <a:pt x="2748686" y="1138152"/>
                </a:lnTo>
                <a:lnTo>
                  <a:pt x="2772917" y="1138152"/>
                </a:lnTo>
                <a:lnTo>
                  <a:pt x="2772917" y="811025"/>
                </a:lnTo>
                <a:lnTo>
                  <a:pt x="2748686" y="811025"/>
                </a:lnTo>
                <a:close/>
                <a:moveTo>
                  <a:pt x="2419788" y="799919"/>
                </a:moveTo>
                <a:lnTo>
                  <a:pt x="2730760" y="799919"/>
                </a:lnTo>
                <a:lnTo>
                  <a:pt x="2730760" y="915524"/>
                </a:lnTo>
                <a:lnTo>
                  <a:pt x="2711679" y="915524"/>
                </a:lnTo>
                <a:cubicBezTo>
                  <a:pt x="2705990" y="885571"/>
                  <a:pt x="2701304" y="865378"/>
                  <a:pt x="2697623" y="854945"/>
                </a:cubicBezTo>
                <a:cubicBezTo>
                  <a:pt x="2687915" y="825665"/>
                  <a:pt x="2675868" y="811025"/>
                  <a:pt x="2661481" y="811025"/>
                </a:cubicBezTo>
                <a:lnTo>
                  <a:pt x="2639387" y="811025"/>
                </a:lnTo>
                <a:lnTo>
                  <a:pt x="2639387" y="1138152"/>
                </a:lnTo>
                <a:lnTo>
                  <a:pt x="2664123" y="1138152"/>
                </a:lnTo>
                <a:lnTo>
                  <a:pt x="2664123" y="1149258"/>
                </a:lnTo>
                <a:lnTo>
                  <a:pt x="2486425" y="1149258"/>
                </a:lnTo>
                <a:lnTo>
                  <a:pt x="2486425" y="1138152"/>
                </a:lnTo>
                <a:lnTo>
                  <a:pt x="2511666" y="1138152"/>
                </a:lnTo>
                <a:lnTo>
                  <a:pt x="2511666" y="811025"/>
                </a:lnTo>
                <a:lnTo>
                  <a:pt x="2489454" y="811025"/>
                </a:lnTo>
                <a:cubicBezTo>
                  <a:pt x="2474982" y="811025"/>
                  <a:pt x="2462866" y="825665"/>
                  <a:pt x="2453106" y="854945"/>
                </a:cubicBezTo>
                <a:cubicBezTo>
                  <a:pt x="2449404" y="865378"/>
                  <a:pt x="2444692" y="885571"/>
                  <a:pt x="2438971" y="915524"/>
                </a:cubicBezTo>
                <a:lnTo>
                  <a:pt x="2419788" y="915524"/>
                </a:lnTo>
                <a:close/>
                <a:moveTo>
                  <a:pt x="1898437" y="799919"/>
                </a:moveTo>
                <a:lnTo>
                  <a:pt x="2208400" y="799919"/>
                </a:lnTo>
                <a:lnTo>
                  <a:pt x="2208400" y="909466"/>
                </a:lnTo>
                <a:lnTo>
                  <a:pt x="2189279" y="909466"/>
                </a:lnTo>
                <a:lnTo>
                  <a:pt x="2160094" y="829199"/>
                </a:lnTo>
                <a:cubicBezTo>
                  <a:pt x="2154052" y="817083"/>
                  <a:pt x="2143317" y="811025"/>
                  <a:pt x="2127887" y="811025"/>
                </a:cubicBezTo>
                <a:lnTo>
                  <a:pt x="2050389" y="811025"/>
                </a:lnTo>
                <a:lnTo>
                  <a:pt x="2050389" y="961463"/>
                </a:lnTo>
                <a:lnTo>
                  <a:pt x="2080498" y="961463"/>
                </a:lnTo>
                <a:cubicBezTo>
                  <a:pt x="2090200" y="961463"/>
                  <a:pt x="2098061" y="955069"/>
                  <a:pt x="2104082" y="942280"/>
                </a:cubicBezTo>
                <a:cubicBezTo>
                  <a:pt x="2104755" y="941270"/>
                  <a:pt x="2110445" y="924779"/>
                  <a:pt x="2121151" y="892807"/>
                </a:cubicBezTo>
                <a:lnTo>
                  <a:pt x="2135200" y="892807"/>
                </a:lnTo>
                <a:lnTo>
                  <a:pt x="2135200" y="1041226"/>
                </a:lnTo>
                <a:lnTo>
                  <a:pt x="2121151" y="1041226"/>
                </a:lnTo>
                <a:cubicBezTo>
                  <a:pt x="2110445" y="1009253"/>
                  <a:pt x="2104755" y="992762"/>
                  <a:pt x="2104082" y="991753"/>
                </a:cubicBezTo>
                <a:cubicBezTo>
                  <a:pt x="2098061" y="978964"/>
                  <a:pt x="2090200" y="972569"/>
                  <a:pt x="2080498" y="972569"/>
                </a:cubicBezTo>
                <a:lnTo>
                  <a:pt x="2050389" y="972569"/>
                </a:lnTo>
                <a:lnTo>
                  <a:pt x="2050389" y="1138152"/>
                </a:lnTo>
                <a:lnTo>
                  <a:pt x="2137456" y="1138152"/>
                </a:lnTo>
                <a:cubicBezTo>
                  <a:pt x="2151212" y="1138152"/>
                  <a:pt x="2162287" y="1128224"/>
                  <a:pt x="2170680" y="1108367"/>
                </a:cubicBezTo>
                <a:cubicBezTo>
                  <a:pt x="2174034" y="1100290"/>
                  <a:pt x="2182756" y="1071515"/>
                  <a:pt x="2196844" y="1022042"/>
                </a:cubicBezTo>
                <a:lnTo>
                  <a:pt x="2215972" y="1022042"/>
                </a:lnTo>
                <a:lnTo>
                  <a:pt x="2215972" y="1149258"/>
                </a:lnTo>
                <a:lnTo>
                  <a:pt x="1898437" y="1149258"/>
                </a:lnTo>
                <a:lnTo>
                  <a:pt x="1898437" y="1138152"/>
                </a:lnTo>
                <a:lnTo>
                  <a:pt x="1922669" y="1138152"/>
                </a:lnTo>
                <a:lnTo>
                  <a:pt x="1922669" y="811025"/>
                </a:lnTo>
                <a:lnTo>
                  <a:pt x="1898437" y="811025"/>
                </a:lnTo>
                <a:close/>
                <a:moveTo>
                  <a:pt x="1574587" y="799919"/>
                </a:moveTo>
                <a:lnTo>
                  <a:pt x="1769954" y="799919"/>
                </a:lnTo>
                <a:lnTo>
                  <a:pt x="1769954" y="811025"/>
                </a:lnTo>
                <a:lnTo>
                  <a:pt x="1726539" y="811025"/>
                </a:lnTo>
                <a:lnTo>
                  <a:pt x="1726539" y="1138152"/>
                </a:lnTo>
                <a:lnTo>
                  <a:pt x="1799999" y="1138152"/>
                </a:lnTo>
                <a:cubicBezTo>
                  <a:pt x="1815092" y="1138152"/>
                  <a:pt x="1827502" y="1122166"/>
                  <a:pt x="1837230" y="1090194"/>
                </a:cubicBezTo>
                <a:cubicBezTo>
                  <a:pt x="1837230" y="1090194"/>
                  <a:pt x="1844274" y="1062933"/>
                  <a:pt x="1858362" y="1008412"/>
                </a:cubicBezTo>
                <a:lnTo>
                  <a:pt x="1877482" y="1008412"/>
                </a:lnTo>
                <a:lnTo>
                  <a:pt x="1877482" y="1149258"/>
                </a:lnTo>
                <a:lnTo>
                  <a:pt x="1574587" y="1149258"/>
                </a:lnTo>
                <a:lnTo>
                  <a:pt x="1574587" y="1138152"/>
                </a:lnTo>
                <a:lnTo>
                  <a:pt x="1598818" y="1138152"/>
                </a:lnTo>
                <a:lnTo>
                  <a:pt x="1598818" y="811025"/>
                </a:lnTo>
                <a:lnTo>
                  <a:pt x="1574587" y="811025"/>
                </a:lnTo>
                <a:close/>
                <a:moveTo>
                  <a:pt x="1057712" y="799919"/>
                </a:moveTo>
                <a:lnTo>
                  <a:pt x="1368685" y="799919"/>
                </a:lnTo>
                <a:lnTo>
                  <a:pt x="1368685" y="915524"/>
                </a:lnTo>
                <a:lnTo>
                  <a:pt x="1349604" y="915524"/>
                </a:lnTo>
                <a:cubicBezTo>
                  <a:pt x="1343914" y="885571"/>
                  <a:pt x="1339229" y="865378"/>
                  <a:pt x="1335548" y="854945"/>
                </a:cubicBezTo>
                <a:cubicBezTo>
                  <a:pt x="1325841" y="825665"/>
                  <a:pt x="1313793" y="811025"/>
                  <a:pt x="1299406" y="811025"/>
                </a:cubicBezTo>
                <a:lnTo>
                  <a:pt x="1277312" y="811025"/>
                </a:lnTo>
                <a:lnTo>
                  <a:pt x="1277312" y="1138152"/>
                </a:lnTo>
                <a:lnTo>
                  <a:pt x="1302048" y="1138152"/>
                </a:lnTo>
                <a:lnTo>
                  <a:pt x="1302048" y="1149258"/>
                </a:lnTo>
                <a:lnTo>
                  <a:pt x="1124350" y="1149258"/>
                </a:lnTo>
                <a:lnTo>
                  <a:pt x="1124350" y="1138152"/>
                </a:lnTo>
                <a:lnTo>
                  <a:pt x="1149591" y="1138152"/>
                </a:lnTo>
                <a:lnTo>
                  <a:pt x="1149591" y="811025"/>
                </a:lnTo>
                <a:lnTo>
                  <a:pt x="1127378" y="811025"/>
                </a:lnTo>
                <a:cubicBezTo>
                  <a:pt x="1112907" y="811025"/>
                  <a:pt x="1100791" y="825665"/>
                  <a:pt x="1091031" y="854945"/>
                </a:cubicBezTo>
                <a:cubicBezTo>
                  <a:pt x="1087329" y="865378"/>
                  <a:pt x="1082618" y="885571"/>
                  <a:pt x="1076896" y="915524"/>
                </a:cubicBezTo>
                <a:lnTo>
                  <a:pt x="1057712" y="915524"/>
                </a:lnTo>
                <a:close/>
                <a:moveTo>
                  <a:pt x="408498" y="799919"/>
                </a:moveTo>
                <a:lnTo>
                  <a:pt x="586197" y="799919"/>
                </a:lnTo>
                <a:lnTo>
                  <a:pt x="586197" y="811025"/>
                </a:lnTo>
                <a:lnTo>
                  <a:pt x="561460" y="811025"/>
                </a:lnTo>
                <a:lnTo>
                  <a:pt x="561460" y="1078583"/>
                </a:lnTo>
                <a:cubicBezTo>
                  <a:pt x="561460" y="1096420"/>
                  <a:pt x="566068" y="1110807"/>
                  <a:pt x="575284" y="1121745"/>
                </a:cubicBezTo>
                <a:cubicBezTo>
                  <a:pt x="584499" y="1132683"/>
                  <a:pt x="597823" y="1138152"/>
                  <a:pt x="615256" y="1138152"/>
                </a:cubicBezTo>
                <a:cubicBezTo>
                  <a:pt x="637710" y="1138152"/>
                  <a:pt x="654800" y="1131084"/>
                  <a:pt x="666527" y="1116949"/>
                </a:cubicBezTo>
                <a:cubicBezTo>
                  <a:pt x="677254" y="1103824"/>
                  <a:pt x="682618" y="1085650"/>
                  <a:pt x="682618" y="1062428"/>
                </a:cubicBezTo>
                <a:lnTo>
                  <a:pt x="682618" y="811025"/>
                </a:lnTo>
                <a:lnTo>
                  <a:pt x="658387" y="811025"/>
                </a:lnTo>
                <a:lnTo>
                  <a:pt x="658387" y="799919"/>
                </a:lnTo>
                <a:lnTo>
                  <a:pt x="721995" y="799919"/>
                </a:lnTo>
                <a:lnTo>
                  <a:pt x="721995" y="811025"/>
                </a:lnTo>
                <a:lnTo>
                  <a:pt x="696753" y="811025"/>
                </a:lnTo>
                <a:lnTo>
                  <a:pt x="696753" y="1052332"/>
                </a:lnTo>
                <a:cubicBezTo>
                  <a:pt x="696753" y="1093054"/>
                  <a:pt x="685142" y="1121493"/>
                  <a:pt x="661920" y="1137647"/>
                </a:cubicBezTo>
                <a:cubicBezTo>
                  <a:pt x="642737" y="1150773"/>
                  <a:pt x="611438" y="1157335"/>
                  <a:pt x="568023" y="1157335"/>
                </a:cubicBezTo>
                <a:cubicBezTo>
                  <a:pt x="525954" y="1157335"/>
                  <a:pt x="494319" y="1150773"/>
                  <a:pt x="473116" y="1137647"/>
                </a:cubicBezTo>
                <a:cubicBezTo>
                  <a:pt x="446865" y="1120820"/>
                  <a:pt x="433739" y="1092886"/>
                  <a:pt x="433739" y="1053846"/>
                </a:cubicBezTo>
                <a:lnTo>
                  <a:pt x="433739" y="811025"/>
                </a:lnTo>
                <a:lnTo>
                  <a:pt x="408498" y="811025"/>
                </a:lnTo>
                <a:close/>
                <a:moveTo>
                  <a:pt x="88687" y="799919"/>
                </a:moveTo>
                <a:lnTo>
                  <a:pt x="284054" y="799919"/>
                </a:lnTo>
                <a:lnTo>
                  <a:pt x="284054" y="811025"/>
                </a:lnTo>
                <a:lnTo>
                  <a:pt x="240639" y="811025"/>
                </a:lnTo>
                <a:lnTo>
                  <a:pt x="240639" y="1138152"/>
                </a:lnTo>
                <a:lnTo>
                  <a:pt x="314099" y="1138152"/>
                </a:lnTo>
                <a:cubicBezTo>
                  <a:pt x="329191" y="1138152"/>
                  <a:pt x="341602" y="1122166"/>
                  <a:pt x="351330" y="1090194"/>
                </a:cubicBezTo>
                <a:cubicBezTo>
                  <a:pt x="351330" y="1090194"/>
                  <a:pt x="358374" y="1062933"/>
                  <a:pt x="372461" y="1008412"/>
                </a:cubicBezTo>
                <a:lnTo>
                  <a:pt x="391582" y="1008412"/>
                </a:lnTo>
                <a:lnTo>
                  <a:pt x="391582" y="1149258"/>
                </a:lnTo>
                <a:lnTo>
                  <a:pt x="88687" y="1149258"/>
                </a:lnTo>
                <a:lnTo>
                  <a:pt x="88687" y="1138152"/>
                </a:lnTo>
                <a:lnTo>
                  <a:pt x="112918" y="1138152"/>
                </a:lnTo>
                <a:lnTo>
                  <a:pt x="112918" y="811025"/>
                </a:lnTo>
                <a:lnTo>
                  <a:pt x="88687" y="811025"/>
                </a:lnTo>
                <a:close/>
                <a:moveTo>
                  <a:pt x="844419" y="795881"/>
                </a:moveTo>
                <a:lnTo>
                  <a:pt x="935288" y="795881"/>
                </a:lnTo>
                <a:lnTo>
                  <a:pt x="1055941" y="1138152"/>
                </a:lnTo>
                <a:lnTo>
                  <a:pt x="1067048" y="1138152"/>
                </a:lnTo>
                <a:lnTo>
                  <a:pt x="1067048" y="1149258"/>
                </a:lnTo>
                <a:lnTo>
                  <a:pt x="884301" y="1149258"/>
                </a:lnTo>
                <a:lnTo>
                  <a:pt x="884301" y="1138152"/>
                </a:lnTo>
                <a:lnTo>
                  <a:pt x="929230" y="1138152"/>
                </a:lnTo>
                <a:lnTo>
                  <a:pt x="884758" y="1012955"/>
                </a:lnTo>
                <a:lnTo>
                  <a:pt x="781151" y="1012955"/>
                </a:lnTo>
                <a:lnTo>
                  <a:pt x="737570" y="1138152"/>
                </a:lnTo>
                <a:lnTo>
                  <a:pt x="778792" y="1138152"/>
                </a:lnTo>
                <a:lnTo>
                  <a:pt x="778792" y="1149258"/>
                </a:lnTo>
                <a:lnTo>
                  <a:pt x="699030" y="1149258"/>
                </a:lnTo>
                <a:lnTo>
                  <a:pt x="699030" y="1138152"/>
                </a:lnTo>
                <a:lnTo>
                  <a:pt x="725281" y="1138152"/>
                </a:lnTo>
                <a:close/>
                <a:moveTo>
                  <a:pt x="6637162" y="791842"/>
                </a:moveTo>
                <a:cubicBezTo>
                  <a:pt x="6692020" y="791842"/>
                  <a:pt x="6735940" y="808501"/>
                  <a:pt x="6768921" y="841820"/>
                </a:cubicBezTo>
                <a:cubicBezTo>
                  <a:pt x="6801903" y="875138"/>
                  <a:pt x="6818394" y="919395"/>
                  <a:pt x="6818394" y="974589"/>
                </a:cubicBezTo>
                <a:cubicBezTo>
                  <a:pt x="6818394" y="1029446"/>
                  <a:pt x="6801903" y="1073619"/>
                  <a:pt x="6768921" y="1107105"/>
                </a:cubicBezTo>
                <a:cubicBezTo>
                  <a:pt x="6735940" y="1140592"/>
                  <a:pt x="6692020" y="1157335"/>
                  <a:pt x="6637162" y="1157335"/>
                </a:cubicBezTo>
                <a:cubicBezTo>
                  <a:pt x="6582304" y="1157335"/>
                  <a:pt x="6538384" y="1140592"/>
                  <a:pt x="6505403" y="1107105"/>
                </a:cubicBezTo>
                <a:cubicBezTo>
                  <a:pt x="6472421" y="1073619"/>
                  <a:pt x="6455929" y="1029446"/>
                  <a:pt x="6455929" y="974589"/>
                </a:cubicBezTo>
                <a:cubicBezTo>
                  <a:pt x="6455929" y="919395"/>
                  <a:pt x="6472421" y="875138"/>
                  <a:pt x="6505403" y="841820"/>
                </a:cubicBezTo>
                <a:cubicBezTo>
                  <a:pt x="6538384" y="808501"/>
                  <a:pt x="6582304" y="791842"/>
                  <a:pt x="6637162" y="791842"/>
                </a:cubicBezTo>
                <a:close/>
                <a:moveTo>
                  <a:pt x="5046487" y="791842"/>
                </a:moveTo>
                <a:cubicBezTo>
                  <a:pt x="5101345" y="791842"/>
                  <a:pt x="5145265" y="808501"/>
                  <a:pt x="5178246" y="841820"/>
                </a:cubicBezTo>
                <a:cubicBezTo>
                  <a:pt x="5211228" y="875138"/>
                  <a:pt x="5227719" y="919395"/>
                  <a:pt x="5227719" y="974589"/>
                </a:cubicBezTo>
                <a:cubicBezTo>
                  <a:pt x="5227719" y="1029446"/>
                  <a:pt x="5211228" y="1073619"/>
                  <a:pt x="5178246" y="1107105"/>
                </a:cubicBezTo>
                <a:cubicBezTo>
                  <a:pt x="5145265" y="1140592"/>
                  <a:pt x="5101345" y="1157335"/>
                  <a:pt x="5046487" y="1157335"/>
                </a:cubicBezTo>
                <a:cubicBezTo>
                  <a:pt x="4991629" y="1157335"/>
                  <a:pt x="4947709" y="1140592"/>
                  <a:pt x="4914728" y="1107105"/>
                </a:cubicBezTo>
                <a:cubicBezTo>
                  <a:pt x="4881746" y="1073619"/>
                  <a:pt x="4865255" y="1029446"/>
                  <a:pt x="4865255" y="974589"/>
                </a:cubicBezTo>
                <a:cubicBezTo>
                  <a:pt x="4865255" y="919395"/>
                  <a:pt x="4881746" y="875138"/>
                  <a:pt x="4914728" y="841820"/>
                </a:cubicBezTo>
                <a:cubicBezTo>
                  <a:pt x="4947709" y="808501"/>
                  <a:pt x="4991629" y="791842"/>
                  <a:pt x="5046487" y="791842"/>
                </a:cubicBezTo>
                <a:close/>
                <a:moveTo>
                  <a:pt x="4063088" y="791842"/>
                </a:moveTo>
                <a:cubicBezTo>
                  <a:pt x="4110541" y="791842"/>
                  <a:pt x="4148908" y="802107"/>
                  <a:pt x="4178188" y="822636"/>
                </a:cubicBezTo>
                <a:lnTo>
                  <a:pt x="4178188" y="913000"/>
                </a:lnTo>
                <a:lnTo>
                  <a:pt x="4157049" y="913000"/>
                </a:lnTo>
                <a:lnTo>
                  <a:pt x="4134899" y="859993"/>
                </a:lnTo>
                <a:cubicBezTo>
                  <a:pt x="4127180" y="841483"/>
                  <a:pt x="4119292" y="828189"/>
                  <a:pt x="4111236" y="820112"/>
                </a:cubicBezTo>
                <a:cubicBezTo>
                  <a:pt x="4100498" y="808670"/>
                  <a:pt x="4086739" y="802948"/>
                  <a:pt x="4069958" y="802948"/>
                </a:cubicBezTo>
                <a:cubicBezTo>
                  <a:pt x="4039422" y="802948"/>
                  <a:pt x="4019287" y="825834"/>
                  <a:pt x="4009553" y="871604"/>
                </a:cubicBezTo>
                <a:cubicBezTo>
                  <a:pt x="4004857" y="892807"/>
                  <a:pt x="4002509" y="927135"/>
                  <a:pt x="4002509" y="974589"/>
                </a:cubicBezTo>
                <a:lnTo>
                  <a:pt x="4002509" y="1059399"/>
                </a:lnTo>
                <a:cubicBezTo>
                  <a:pt x="4004176" y="1106516"/>
                  <a:pt x="4009348" y="1133609"/>
                  <a:pt x="4018024" y="1140676"/>
                </a:cubicBezTo>
                <a:cubicBezTo>
                  <a:pt x="4022363" y="1144378"/>
                  <a:pt x="4027869" y="1146229"/>
                  <a:pt x="4034542" y="1146229"/>
                </a:cubicBezTo>
                <a:cubicBezTo>
                  <a:pt x="4052563" y="1146229"/>
                  <a:pt x="4061574" y="1134787"/>
                  <a:pt x="4061574" y="1111901"/>
                </a:cubicBezTo>
                <a:lnTo>
                  <a:pt x="4061574" y="992762"/>
                </a:lnTo>
                <a:lnTo>
                  <a:pt x="4032799" y="992762"/>
                </a:lnTo>
                <a:lnTo>
                  <a:pt x="4032799" y="981656"/>
                </a:lnTo>
                <a:lnTo>
                  <a:pt x="4213526" y="981656"/>
                </a:lnTo>
                <a:lnTo>
                  <a:pt x="4213526" y="992762"/>
                </a:lnTo>
                <a:lnTo>
                  <a:pt x="4189294" y="992762"/>
                </a:lnTo>
                <a:lnTo>
                  <a:pt x="4189294" y="1114425"/>
                </a:lnTo>
                <a:cubicBezTo>
                  <a:pt x="4148908" y="1143032"/>
                  <a:pt x="4100109" y="1157335"/>
                  <a:pt x="4042895" y="1157335"/>
                </a:cubicBezTo>
                <a:cubicBezTo>
                  <a:pt x="3985008" y="1157335"/>
                  <a:pt x="3939658" y="1141349"/>
                  <a:pt x="3906845" y="1109377"/>
                </a:cubicBezTo>
                <a:cubicBezTo>
                  <a:pt x="3874031" y="1077405"/>
                  <a:pt x="3857624" y="1032475"/>
                  <a:pt x="3857624" y="974589"/>
                </a:cubicBezTo>
                <a:cubicBezTo>
                  <a:pt x="3857624" y="916029"/>
                  <a:pt x="3877649" y="870258"/>
                  <a:pt x="3917699" y="837276"/>
                </a:cubicBezTo>
                <a:cubicBezTo>
                  <a:pt x="3954719" y="806987"/>
                  <a:pt x="4003182" y="791842"/>
                  <a:pt x="4063088" y="791842"/>
                </a:cubicBezTo>
                <a:close/>
                <a:moveTo>
                  <a:pt x="3303412" y="791842"/>
                </a:moveTo>
                <a:cubicBezTo>
                  <a:pt x="3358270" y="791842"/>
                  <a:pt x="3402190" y="808585"/>
                  <a:pt x="3435172" y="842072"/>
                </a:cubicBezTo>
                <a:cubicBezTo>
                  <a:pt x="3468154" y="875559"/>
                  <a:pt x="3484644" y="919731"/>
                  <a:pt x="3484644" y="974589"/>
                </a:cubicBezTo>
                <a:cubicBezTo>
                  <a:pt x="3484644" y="1029110"/>
                  <a:pt x="3468069" y="1073198"/>
                  <a:pt x="3434919" y="1106853"/>
                </a:cubicBezTo>
                <a:cubicBezTo>
                  <a:pt x="3401769" y="1140508"/>
                  <a:pt x="3357933" y="1157335"/>
                  <a:pt x="3303412" y="1157335"/>
                </a:cubicBezTo>
                <a:cubicBezTo>
                  <a:pt x="3248891" y="1157335"/>
                  <a:pt x="3205055" y="1140508"/>
                  <a:pt x="3171905" y="1106853"/>
                </a:cubicBezTo>
                <a:cubicBezTo>
                  <a:pt x="3138755" y="1073198"/>
                  <a:pt x="3122180" y="1029110"/>
                  <a:pt x="3122180" y="974589"/>
                </a:cubicBezTo>
                <a:cubicBezTo>
                  <a:pt x="3122180" y="919731"/>
                  <a:pt x="3138671" y="875559"/>
                  <a:pt x="3171653" y="842072"/>
                </a:cubicBezTo>
                <a:cubicBezTo>
                  <a:pt x="3204635" y="808585"/>
                  <a:pt x="3248554" y="791842"/>
                  <a:pt x="3303412" y="791842"/>
                </a:cubicBezTo>
                <a:close/>
                <a:moveTo>
                  <a:pt x="864108" y="708041"/>
                </a:moveTo>
                <a:lnTo>
                  <a:pt x="914590" y="708041"/>
                </a:lnTo>
                <a:lnTo>
                  <a:pt x="960529" y="780736"/>
                </a:lnTo>
                <a:lnTo>
                  <a:pt x="932259" y="780736"/>
                </a:lnTo>
                <a:lnTo>
                  <a:pt x="889349" y="741360"/>
                </a:lnTo>
                <a:lnTo>
                  <a:pt x="847953" y="780736"/>
                </a:lnTo>
                <a:lnTo>
                  <a:pt x="818169" y="780736"/>
                </a:lnTo>
                <a:close/>
                <a:moveTo>
                  <a:pt x="5021245" y="702993"/>
                </a:moveTo>
                <a:lnTo>
                  <a:pt x="5071728" y="702993"/>
                </a:lnTo>
                <a:lnTo>
                  <a:pt x="5117667" y="775688"/>
                </a:lnTo>
                <a:lnTo>
                  <a:pt x="5089397" y="775688"/>
                </a:lnTo>
                <a:lnTo>
                  <a:pt x="5046487" y="736311"/>
                </a:lnTo>
                <a:lnTo>
                  <a:pt x="5005091" y="775688"/>
                </a:lnTo>
                <a:lnTo>
                  <a:pt x="4975306" y="775688"/>
                </a:lnTo>
                <a:close/>
                <a:moveTo>
                  <a:pt x="2026158" y="702993"/>
                </a:moveTo>
                <a:lnTo>
                  <a:pt x="2076640" y="702993"/>
                </a:lnTo>
                <a:lnTo>
                  <a:pt x="2122579" y="775688"/>
                </a:lnTo>
                <a:lnTo>
                  <a:pt x="2094309" y="775688"/>
                </a:lnTo>
                <a:lnTo>
                  <a:pt x="2051399" y="736311"/>
                </a:lnTo>
                <a:lnTo>
                  <a:pt x="2010003" y="775688"/>
                </a:lnTo>
                <a:lnTo>
                  <a:pt x="1980219" y="775688"/>
                </a:lnTo>
                <a:close/>
                <a:moveTo>
                  <a:pt x="6569010" y="670684"/>
                </a:moveTo>
                <a:cubicBezTo>
                  <a:pt x="6582809" y="670684"/>
                  <a:pt x="6594420" y="677247"/>
                  <a:pt x="6603844" y="690372"/>
                </a:cubicBezTo>
                <a:lnTo>
                  <a:pt x="6653821" y="760543"/>
                </a:lnTo>
                <a:lnTo>
                  <a:pt x="6622017" y="760543"/>
                </a:lnTo>
                <a:lnTo>
                  <a:pt x="6565477" y="726215"/>
                </a:lnTo>
                <a:cubicBezTo>
                  <a:pt x="6550332" y="717128"/>
                  <a:pt x="6542760" y="707200"/>
                  <a:pt x="6542760" y="696430"/>
                </a:cubicBezTo>
                <a:cubicBezTo>
                  <a:pt x="6542760" y="689026"/>
                  <a:pt x="6545284" y="682884"/>
                  <a:pt x="6550332" y="678004"/>
                </a:cubicBezTo>
                <a:cubicBezTo>
                  <a:pt x="6555380" y="673124"/>
                  <a:pt x="6561606" y="670684"/>
                  <a:pt x="6569010" y="670684"/>
                </a:cubicBezTo>
                <a:close/>
                <a:moveTo>
                  <a:pt x="6355794" y="552279"/>
                </a:moveTo>
                <a:cubicBezTo>
                  <a:pt x="6388102" y="552279"/>
                  <a:pt x="6404257" y="563217"/>
                  <a:pt x="6404257" y="585092"/>
                </a:cubicBezTo>
                <a:cubicBezTo>
                  <a:pt x="6404257" y="606968"/>
                  <a:pt x="6388102" y="617906"/>
                  <a:pt x="6355794" y="617906"/>
                </a:cubicBezTo>
                <a:cubicBezTo>
                  <a:pt x="6323485" y="617906"/>
                  <a:pt x="6307330" y="606968"/>
                  <a:pt x="6307330" y="585092"/>
                </a:cubicBezTo>
                <a:cubicBezTo>
                  <a:pt x="6307330" y="563217"/>
                  <a:pt x="6323485" y="552279"/>
                  <a:pt x="6355794" y="552279"/>
                </a:cubicBezTo>
                <a:close/>
                <a:moveTo>
                  <a:pt x="6357569" y="255442"/>
                </a:moveTo>
                <a:lnTo>
                  <a:pt x="6356567" y="255536"/>
                </a:lnTo>
                <a:lnTo>
                  <a:pt x="6309515" y="392249"/>
                </a:lnTo>
                <a:lnTo>
                  <a:pt x="6405266" y="392249"/>
                </a:lnTo>
                <a:close/>
                <a:moveTo>
                  <a:pt x="4728794" y="255442"/>
                </a:moveTo>
                <a:lnTo>
                  <a:pt x="4727792" y="255536"/>
                </a:lnTo>
                <a:lnTo>
                  <a:pt x="4680741" y="392249"/>
                </a:lnTo>
                <a:lnTo>
                  <a:pt x="4776492" y="392249"/>
                </a:lnTo>
                <a:close/>
                <a:moveTo>
                  <a:pt x="671144" y="255442"/>
                </a:moveTo>
                <a:lnTo>
                  <a:pt x="670142" y="255536"/>
                </a:lnTo>
                <a:lnTo>
                  <a:pt x="623091" y="392249"/>
                </a:lnTo>
                <a:lnTo>
                  <a:pt x="718842" y="392249"/>
                </a:lnTo>
                <a:close/>
                <a:moveTo>
                  <a:pt x="6056137" y="193348"/>
                </a:moveTo>
                <a:cubicBezTo>
                  <a:pt x="6042338" y="193348"/>
                  <a:pt x="6033251" y="201089"/>
                  <a:pt x="6028876" y="216570"/>
                </a:cubicBezTo>
                <a:cubicBezTo>
                  <a:pt x="6022482" y="239792"/>
                  <a:pt x="6019285" y="289265"/>
                  <a:pt x="6019285" y="364989"/>
                </a:cubicBezTo>
                <a:cubicBezTo>
                  <a:pt x="6019285" y="440712"/>
                  <a:pt x="6022482" y="490185"/>
                  <a:pt x="6028876" y="513407"/>
                </a:cubicBezTo>
                <a:cubicBezTo>
                  <a:pt x="6033251" y="528889"/>
                  <a:pt x="6042338" y="536629"/>
                  <a:pt x="6056137" y="536629"/>
                </a:cubicBezTo>
                <a:cubicBezTo>
                  <a:pt x="6069936" y="536629"/>
                  <a:pt x="6079022" y="528889"/>
                  <a:pt x="6083397" y="513407"/>
                </a:cubicBezTo>
                <a:cubicBezTo>
                  <a:pt x="6089792" y="490185"/>
                  <a:pt x="6092989" y="440712"/>
                  <a:pt x="6092989" y="364989"/>
                </a:cubicBezTo>
                <a:cubicBezTo>
                  <a:pt x="6092989" y="289265"/>
                  <a:pt x="6089792" y="239792"/>
                  <a:pt x="6083397" y="216570"/>
                </a:cubicBezTo>
                <a:cubicBezTo>
                  <a:pt x="6079022" y="201089"/>
                  <a:pt x="6069936" y="193348"/>
                  <a:pt x="6056137" y="193348"/>
                </a:cubicBezTo>
                <a:close/>
                <a:moveTo>
                  <a:pt x="3303412" y="193348"/>
                </a:moveTo>
                <a:cubicBezTo>
                  <a:pt x="3289614" y="193348"/>
                  <a:pt x="3280527" y="201257"/>
                  <a:pt x="3276152" y="217075"/>
                </a:cubicBezTo>
                <a:cubicBezTo>
                  <a:pt x="3269757" y="240297"/>
                  <a:pt x="3266560" y="289602"/>
                  <a:pt x="3266560" y="364989"/>
                </a:cubicBezTo>
                <a:cubicBezTo>
                  <a:pt x="3266560" y="440376"/>
                  <a:pt x="3269757" y="489680"/>
                  <a:pt x="3276152" y="512902"/>
                </a:cubicBezTo>
                <a:cubicBezTo>
                  <a:pt x="3280527" y="528720"/>
                  <a:pt x="3289614" y="536629"/>
                  <a:pt x="3303412" y="536629"/>
                </a:cubicBezTo>
                <a:cubicBezTo>
                  <a:pt x="3317211" y="536629"/>
                  <a:pt x="3326298" y="528720"/>
                  <a:pt x="3330673" y="512902"/>
                </a:cubicBezTo>
                <a:cubicBezTo>
                  <a:pt x="3337067" y="489680"/>
                  <a:pt x="3340264" y="440376"/>
                  <a:pt x="3340264" y="364989"/>
                </a:cubicBezTo>
                <a:cubicBezTo>
                  <a:pt x="3340264" y="289602"/>
                  <a:pt x="3337067" y="240297"/>
                  <a:pt x="3330673" y="217075"/>
                </a:cubicBezTo>
                <a:cubicBezTo>
                  <a:pt x="3326298" y="201257"/>
                  <a:pt x="3317211" y="193348"/>
                  <a:pt x="3303412" y="193348"/>
                </a:cubicBezTo>
                <a:close/>
                <a:moveTo>
                  <a:pt x="5486837" y="190319"/>
                </a:moveTo>
                <a:lnTo>
                  <a:pt x="5659487" y="190319"/>
                </a:lnTo>
                <a:lnTo>
                  <a:pt x="5659487" y="201425"/>
                </a:lnTo>
                <a:lnTo>
                  <a:pt x="5639799" y="201425"/>
                </a:lnTo>
                <a:lnTo>
                  <a:pt x="5639799" y="351863"/>
                </a:lnTo>
                <a:lnTo>
                  <a:pt x="5700882" y="351863"/>
                </a:lnTo>
                <a:lnTo>
                  <a:pt x="5700882" y="201425"/>
                </a:lnTo>
                <a:lnTo>
                  <a:pt x="5681195" y="201425"/>
                </a:lnTo>
                <a:lnTo>
                  <a:pt x="5681195" y="190319"/>
                </a:lnTo>
                <a:lnTo>
                  <a:pt x="5853845" y="190319"/>
                </a:lnTo>
                <a:lnTo>
                  <a:pt x="5853845" y="201425"/>
                </a:lnTo>
                <a:lnTo>
                  <a:pt x="5828604" y="201425"/>
                </a:lnTo>
                <a:lnTo>
                  <a:pt x="5828604" y="528552"/>
                </a:lnTo>
                <a:lnTo>
                  <a:pt x="5853845" y="528552"/>
                </a:lnTo>
                <a:lnTo>
                  <a:pt x="5853845" y="539658"/>
                </a:lnTo>
                <a:lnTo>
                  <a:pt x="5681195" y="539658"/>
                </a:lnTo>
                <a:lnTo>
                  <a:pt x="5681195" y="528552"/>
                </a:lnTo>
                <a:lnTo>
                  <a:pt x="5700882" y="528552"/>
                </a:lnTo>
                <a:lnTo>
                  <a:pt x="5700882" y="362969"/>
                </a:lnTo>
                <a:lnTo>
                  <a:pt x="5639799" y="362969"/>
                </a:lnTo>
                <a:lnTo>
                  <a:pt x="5639799" y="528552"/>
                </a:lnTo>
                <a:lnTo>
                  <a:pt x="5659487" y="528552"/>
                </a:lnTo>
                <a:lnTo>
                  <a:pt x="5659487" y="539658"/>
                </a:lnTo>
                <a:lnTo>
                  <a:pt x="5486837" y="539658"/>
                </a:lnTo>
                <a:lnTo>
                  <a:pt x="5486837" y="528552"/>
                </a:lnTo>
                <a:lnTo>
                  <a:pt x="5512078" y="528552"/>
                </a:lnTo>
                <a:lnTo>
                  <a:pt x="5512078" y="201425"/>
                </a:lnTo>
                <a:lnTo>
                  <a:pt x="5486837" y="201425"/>
                </a:lnTo>
                <a:close/>
                <a:moveTo>
                  <a:pt x="4305737" y="190319"/>
                </a:moveTo>
                <a:lnTo>
                  <a:pt x="4616710" y="190319"/>
                </a:lnTo>
                <a:lnTo>
                  <a:pt x="4616710" y="305924"/>
                </a:lnTo>
                <a:lnTo>
                  <a:pt x="4597629" y="305924"/>
                </a:lnTo>
                <a:cubicBezTo>
                  <a:pt x="4591939" y="275971"/>
                  <a:pt x="4587254" y="255778"/>
                  <a:pt x="4583573" y="245345"/>
                </a:cubicBezTo>
                <a:cubicBezTo>
                  <a:pt x="4573865" y="216065"/>
                  <a:pt x="4561818" y="201425"/>
                  <a:pt x="4547430" y="201425"/>
                </a:cubicBezTo>
                <a:lnTo>
                  <a:pt x="4525336" y="201425"/>
                </a:lnTo>
                <a:lnTo>
                  <a:pt x="4525336" y="528552"/>
                </a:lnTo>
                <a:lnTo>
                  <a:pt x="4550072" y="528552"/>
                </a:lnTo>
                <a:lnTo>
                  <a:pt x="4550072" y="539658"/>
                </a:lnTo>
                <a:lnTo>
                  <a:pt x="4372374" y="539658"/>
                </a:lnTo>
                <a:lnTo>
                  <a:pt x="4372374" y="528552"/>
                </a:lnTo>
                <a:lnTo>
                  <a:pt x="4397616" y="528552"/>
                </a:lnTo>
                <a:lnTo>
                  <a:pt x="4397616" y="201425"/>
                </a:lnTo>
                <a:lnTo>
                  <a:pt x="4375403" y="201425"/>
                </a:lnTo>
                <a:cubicBezTo>
                  <a:pt x="4360932" y="201425"/>
                  <a:pt x="4348816" y="216065"/>
                  <a:pt x="4339056" y="245345"/>
                </a:cubicBezTo>
                <a:cubicBezTo>
                  <a:pt x="4335354" y="255778"/>
                  <a:pt x="4330642" y="275971"/>
                  <a:pt x="4324921" y="305924"/>
                </a:cubicBezTo>
                <a:lnTo>
                  <a:pt x="4305737" y="305924"/>
                </a:lnTo>
                <a:close/>
                <a:moveTo>
                  <a:pt x="3504123" y="190319"/>
                </a:moveTo>
                <a:lnTo>
                  <a:pt x="3681821" y="190319"/>
                </a:lnTo>
                <a:lnTo>
                  <a:pt x="3681821" y="201425"/>
                </a:lnTo>
                <a:lnTo>
                  <a:pt x="3657085" y="201425"/>
                </a:lnTo>
                <a:lnTo>
                  <a:pt x="3657085" y="468983"/>
                </a:lnTo>
                <a:cubicBezTo>
                  <a:pt x="3657085" y="486820"/>
                  <a:pt x="3661693" y="501207"/>
                  <a:pt x="3670908" y="512145"/>
                </a:cubicBezTo>
                <a:cubicBezTo>
                  <a:pt x="3680124" y="523083"/>
                  <a:pt x="3693448" y="528552"/>
                  <a:pt x="3710880" y="528552"/>
                </a:cubicBezTo>
                <a:cubicBezTo>
                  <a:pt x="3733334" y="528552"/>
                  <a:pt x="3750425" y="521484"/>
                  <a:pt x="3762152" y="507349"/>
                </a:cubicBezTo>
                <a:cubicBezTo>
                  <a:pt x="3772879" y="494224"/>
                  <a:pt x="3778243" y="476050"/>
                  <a:pt x="3778243" y="452828"/>
                </a:cubicBezTo>
                <a:lnTo>
                  <a:pt x="3778243" y="201425"/>
                </a:lnTo>
                <a:lnTo>
                  <a:pt x="3754011" y="201425"/>
                </a:lnTo>
                <a:lnTo>
                  <a:pt x="3754011" y="190319"/>
                </a:lnTo>
                <a:lnTo>
                  <a:pt x="3793140" y="190319"/>
                </a:lnTo>
                <a:lnTo>
                  <a:pt x="3817619" y="190319"/>
                </a:lnTo>
                <a:lnTo>
                  <a:pt x="4001128" y="190319"/>
                </a:lnTo>
                <a:lnTo>
                  <a:pt x="4001128" y="201425"/>
                </a:lnTo>
                <a:lnTo>
                  <a:pt x="3950140" y="201425"/>
                </a:lnTo>
                <a:lnTo>
                  <a:pt x="4027860" y="377049"/>
                </a:lnTo>
                <a:lnTo>
                  <a:pt x="4113657" y="201425"/>
                </a:lnTo>
                <a:lnTo>
                  <a:pt x="4067260" y="201425"/>
                </a:lnTo>
                <a:lnTo>
                  <a:pt x="4067260" y="190319"/>
                </a:lnTo>
                <a:lnTo>
                  <a:pt x="4156109" y="190319"/>
                </a:lnTo>
                <a:lnTo>
                  <a:pt x="4156109" y="201425"/>
                </a:lnTo>
                <a:lnTo>
                  <a:pt x="4128848" y="201425"/>
                </a:lnTo>
                <a:lnTo>
                  <a:pt x="4038485" y="385182"/>
                </a:lnTo>
                <a:lnTo>
                  <a:pt x="4038485" y="528552"/>
                </a:lnTo>
                <a:lnTo>
                  <a:pt x="4068775" y="528552"/>
                </a:lnTo>
                <a:lnTo>
                  <a:pt x="4068775" y="539658"/>
                </a:lnTo>
                <a:lnTo>
                  <a:pt x="3880980" y="539658"/>
                </a:lnTo>
                <a:lnTo>
                  <a:pt x="3880980" y="528552"/>
                </a:lnTo>
                <a:lnTo>
                  <a:pt x="3910764" y="528552"/>
                </a:lnTo>
                <a:lnTo>
                  <a:pt x="3910764" y="404365"/>
                </a:lnTo>
                <a:lnTo>
                  <a:pt x="3819280" y="201425"/>
                </a:lnTo>
                <a:lnTo>
                  <a:pt x="3817619" y="201425"/>
                </a:lnTo>
                <a:lnTo>
                  <a:pt x="3793140" y="201425"/>
                </a:lnTo>
                <a:lnTo>
                  <a:pt x="3792378" y="201425"/>
                </a:lnTo>
                <a:lnTo>
                  <a:pt x="3792378" y="442732"/>
                </a:lnTo>
                <a:cubicBezTo>
                  <a:pt x="3792378" y="483454"/>
                  <a:pt x="3780767" y="511893"/>
                  <a:pt x="3757545" y="528047"/>
                </a:cubicBezTo>
                <a:cubicBezTo>
                  <a:pt x="3738362" y="541173"/>
                  <a:pt x="3707062" y="547735"/>
                  <a:pt x="3663648" y="547735"/>
                </a:cubicBezTo>
                <a:cubicBezTo>
                  <a:pt x="3621579" y="547735"/>
                  <a:pt x="3589943" y="541173"/>
                  <a:pt x="3568740" y="528047"/>
                </a:cubicBezTo>
                <a:cubicBezTo>
                  <a:pt x="3542490" y="511220"/>
                  <a:pt x="3529364" y="483286"/>
                  <a:pt x="3529364" y="444246"/>
                </a:cubicBezTo>
                <a:lnTo>
                  <a:pt x="3529364" y="201425"/>
                </a:lnTo>
                <a:lnTo>
                  <a:pt x="3504123" y="201425"/>
                </a:lnTo>
                <a:close/>
                <a:moveTo>
                  <a:pt x="2543613" y="190319"/>
                </a:moveTo>
                <a:lnTo>
                  <a:pt x="2716263" y="190319"/>
                </a:lnTo>
                <a:lnTo>
                  <a:pt x="2716263" y="201425"/>
                </a:lnTo>
                <a:lnTo>
                  <a:pt x="2696575" y="201425"/>
                </a:lnTo>
                <a:lnTo>
                  <a:pt x="2696575" y="351863"/>
                </a:lnTo>
                <a:lnTo>
                  <a:pt x="2757658" y="351863"/>
                </a:lnTo>
                <a:lnTo>
                  <a:pt x="2757658" y="201425"/>
                </a:lnTo>
                <a:lnTo>
                  <a:pt x="2737970" y="201425"/>
                </a:lnTo>
                <a:lnTo>
                  <a:pt x="2737970" y="190319"/>
                </a:lnTo>
                <a:lnTo>
                  <a:pt x="2910620" y="190319"/>
                </a:lnTo>
                <a:lnTo>
                  <a:pt x="2910620" y="201425"/>
                </a:lnTo>
                <a:lnTo>
                  <a:pt x="2885379" y="201425"/>
                </a:lnTo>
                <a:lnTo>
                  <a:pt x="2885379" y="528552"/>
                </a:lnTo>
                <a:lnTo>
                  <a:pt x="2910620" y="528552"/>
                </a:lnTo>
                <a:lnTo>
                  <a:pt x="2910620" y="539658"/>
                </a:lnTo>
                <a:lnTo>
                  <a:pt x="2737970" y="539658"/>
                </a:lnTo>
                <a:lnTo>
                  <a:pt x="2737970" y="528552"/>
                </a:lnTo>
                <a:lnTo>
                  <a:pt x="2757658" y="528552"/>
                </a:lnTo>
                <a:lnTo>
                  <a:pt x="2757658" y="362969"/>
                </a:lnTo>
                <a:lnTo>
                  <a:pt x="2696575" y="362969"/>
                </a:lnTo>
                <a:lnTo>
                  <a:pt x="2696575" y="528552"/>
                </a:lnTo>
                <a:lnTo>
                  <a:pt x="2716263" y="528552"/>
                </a:lnTo>
                <a:lnTo>
                  <a:pt x="2716263" y="539658"/>
                </a:lnTo>
                <a:lnTo>
                  <a:pt x="2543613" y="539658"/>
                </a:lnTo>
                <a:lnTo>
                  <a:pt x="2543613" y="528552"/>
                </a:lnTo>
                <a:lnTo>
                  <a:pt x="2568854" y="528552"/>
                </a:lnTo>
                <a:lnTo>
                  <a:pt x="2568854" y="201425"/>
                </a:lnTo>
                <a:lnTo>
                  <a:pt x="2543613" y="201425"/>
                </a:lnTo>
                <a:close/>
                <a:moveTo>
                  <a:pt x="1987191" y="190319"/>
                </a:moveTo>
                <a:lnTo>
                  <a:pt x="2164889" y="190319"/>
                </a:lnTo>
                <a:lnTo>
                  <a:pt x="2164889" y="201425"/>
                </a:lnTo>
                <a:lnTo>
                  <a:pt x="2140153" y="201425"/>
                </a:lnTo>
                <a:lnTo>
                  <a:pt x="2140153" y="528552"/>
                </a:lnTo>
                <a:lnTo>
                  <a:pt x="2164889" y="528552"/>
                </a:lnTo>
                <a:lnTo>
                  <a:pt x="2164889" y="539658"/>
                </a:lnTo>
                <a:lnTo>
                  <a:pt x="1987191" y="539658"/>
                </a:lnTo>
                <a:lnTo>
                  <a:pt x="1987191" y="528552"/>
                </a:lnTo>
                <a:lnTo>
                  <a:pt x="2012433" y="528552"/>
                </a:lnTo>
                <a:lnTo>
                  <a:pt x="2012433" y="201425"/>
                </a:lnTo>
                <a:lnTo>
                  <a:pt x="1987191" y="201425"/>
                </a:lnTo>
                <a:close/>
                <a:moveTo>
                  <a:pt x="1600638" y="190319"/>
                </a:moveTo>
                <a:lnTo>
                  <a:pt x="1773288" y="190319"/>
                </a:lnTo>
                <a:lnTo>
                  <a:pt x="1773288" y="201425"/>
                </a:lnTo>
                <a:lnTo>
                  <a:pt x="1753600" y="201425"/>
                </a:lnTo>
                <a:lnTo>
                  <a:pt x="1753600" y="351863"/>
                </a:lnTo>
                <a:lnTo>
                  <a:pt x="1814683" y="351863"/>
                </a:lnTo>
                <a:lnTo>
                  <a:pt x="1814683" y="201425"/>
                </a:lnTo>
                <a:lnTo>
                  <a:pt x="1794995" y="201425"/>
                </a:lnTo>
                <a:lnTo>
                  <a:pt x="1794995" y="190319"/>
                </a:lnTo>
                <a:lnTo>
                  <a:pt x="1967645" y="190319"/>
                </a:lnTo>
                <a:lnTo>
                  <a:pt x="1967645" y="201425"/>
                </a:lnTo>
                <a:lnTo>
                  <a:pt x="1942405" y="201425"/>
                </a:lnTo>
                <a:lnTo>
                  <a:pt x="1942405" y="528552"/>
                </a:lnTo>
                <a:lnTo>
                  <a:pt x="1967645" y="528552"/>
                </a:lnTo>
                <a:lnTo>
                  <a:pt x="1967645" y="539658"/>
                </a:lnTo>
                <a:lnTo>
                  <a:pt x="1794995" y="539658"/>
                </a:lnTo>
                <a:lnTo>
                  <a:pt x="1794995" y="528552"/>
                </a:lnTo>
                <a:lnTo>
                  <a:pt x="1814683" y="528552"/>
                </a:lnTo>
                <a:lnTo>
                  <a:pt x="1814683" y="362969"/>
                </a:lnTo>
                <a:lnTo>
                  <a:pt x="1753600" y="362969"/>
                </a:lnTo>
                <a:lnTo>
                  <a:pt x="1753600" y="528552"/>
                </a:lnTo>
                <a:lnTo>
                  <a:pt x="1773288" y="528552"/>
                </a:lnTo>
                <a:lnTo>
                  <a:pt x="1773288" y="539658"/>
                </a:lnTo>
                <a:lnTo>
                  <a:pt x="1600638" y="539658"/>
                </a:lnTo>
                <a:lnTo>
                  <a:pt x="1600638" y="528552"/>
                </a:lnTo>
                <a:lnTo>
                  <a:pt x="1625879" y="528552"/>
                </a:lnTo>
                <a:lnTo>
                  <a:pt x="1625879" y="201425"/>
                </a:lnTo>
                <a:lnTo>
                  <a:pt x="1600638" y="201425"/>
                </a:lnTo>
                <a:close/>
                <a:moveTo>
                  <a:pt x="1276788" y="190319"/>
                </a:moveTo>
                <a:lnTo>
                  <a:pt x="1587760" y="190319"/>
                </a:lnTo>
                <a:lnTo>
                  <a:pt x="1587760" y="305924"/>
                </a:lnTo>
                <a:lnTo>
                  <a:pt x="1568679" y="305924"/>
                </a:lnTo>
                <a:cubicBezTo>
                  <a:pt x="1562989" y="275971"/>
                  <a:pt x="1558304" y="255778"/>
                  <a:pt x="1554623" y="245345"/>
                </a:cubicBezTo>
                <a:cubicBezTo>
                  <a:pt x="1544916" y="216065"/>
                  <a:pt x="1532868" y="201425"/>
                  <a:pt x="1518480" y="201425"/>
                </a:cubicBezTo>
                <a:lnTo>
                  <a:pt x="1496387" y="201425"/>
                </a:lnTo>
                <a:lnTo>
                  <a:pt x="1496387" y="528552"/>
                </a:lnTo>
                <a:lnTo>
                  <a:pt x="1521123" y="528552"/>
                </a:lnTo>
                <a:lnTo>
                  <a:pt x="1521123" y="539658"/>
                </a:lnTo>
                <a:lnTo>
                  <a:pt x="1343425" y="539658"/>
                </a:lnTo>
                <a:lnTo>
                  <a:pt x="1343425" y="528552"/>
                </a:lnTo>
                <a:lnTo>
                  <a:pt x="1368666" y="528552"/>
                </a:lnTo>
                <a:lnTo>
                  <a:pt x="1368666" y="201425"/>
                </a:lnTo>
                <a:lnTo>
                  <a:pt x="1346454" y="201425"/>
                </a:lnTo>
                <a:cubicBezTo>
                  <a:pt x="1331982" y="201425"/>
                  <a:pt x="1319866" y="216065"/>
                  <a:pt x="1310106" y="245345"/>
                </a:cubicBezTo>
                <a:cubicBezTo>
                  <a:pt x="1306404" y="255778"/>
                  <a:pt x="1301693" y="275971"/>
                  <a:pt x="1295971" y="305924"/>
                </a:cubicBezTo>
                <a:lnTo>
                  <a:pt x="1276788" y="305924"/>
                </a:lnTo>
                <a:close/>
                <a:moveTo>
                  <a:pt x="6368919" y="186281"/>
                </a:moveTo>
                <a:lnTo>
                  <a:pt x="6459787" y="186281"/>
                </a:lnTo>
                <a:lnTo>
                  <a:pt x="6580441" y="528552"/>
                </a:lnTo>
                <a:lnTo>
                  <a:pt x="6591547" y="528552"/>
                </a:lnTo>
                <a:lnTo>
                  <a:pt x="6591547" y="539658"/>
                </a:lnTo>
                <a:lnTo>
                  <a:pt x="6408800" y="539658"/>
                </a:lnTo>
                <a:lnTo>
                  <a:pt x="6408800" y="528552"/>
                </a:lnTo>
                <a:lnTo>
                  <a:pt x="6453730" y="528552"/>
                </a:lnTo>
                <a:lnTo>
                  <a:pt x="6409258" y="403355"/>
                </a:lnTo>
                <a:lnTo>
                  <a:pt x="6305650" y="403355"/>
                </a:lnTo>
                <a:lnTo>
                  <a:pt x="6262070" y="528552"/>
                </a:lnTo>
                <a:lnTo>
                  <a:pt x="6303292" y="528552"/>
                </a:lnTo>
                <a:lnTo>
                  <a:pt x="6303292" y="539658"/>
                </a:lnTo>
                <a:lnTo>
                  <a:pt x="6223530" y="539658"/>
                </a:lnTo>
                <a:lnTo>
                  <a:pt x="6223530" y="528552"/>
                </a:lnTo>
                <a:lnTo>
                  <a:pt x="6249780" y="528552"/>
                </a:lnTo>
                <a:close/>
                <a:moveTo>
                  <a:pt x="4740144" y="186281"/>
                </a:moveTo>
                <a:lnTo>
                  <a:pt x="4831013" y="186281"/>
                </a:lnTo>
                <a:lnTo>
                  <a:pt x="4951666" y="528552"/>
                </a:lnTo>
                <a:lnTo>
                  <a:pt x="4962772" y="528552"/>
                </a:lnTo>
                <a:lnTo>
                  <a:pt x="4962772" y="539658"/>
                </a:lnTo>
                <a:lnTo>
                  <a:pt x="4780025" y="539658"/>
                </a:lnTo>
                <a:lnTo>
                  <a:pt x="4780025" y="528552"/>
                </a:lnTo>
                <a:lnTo>
                  <a:pt x="4824955" y="528552"/>
                </a:lnTo>
                <a:lnTo>
                  <a:pt x="4780483" y="403355"/>
                </a:lnTo>
                <a:lnTo>
                  <a:pt x="4676875" y="403355"/>
                </a:lnTo>
                <a:lnTo>
                  <a:pt x="4633295" y="528552"/>
                </a:lnTo>
                <a:lnTo>
                  <a:pt x="4674517" y="528552"/>
                </a:lnTo>
                <a:lnTo>
                  <a:pt x="4674517" y="539658"/>
                </a:lnTo>
                <a:lnTo>
                  <a:pt x="4594755" y="539658"/>
                </a:lnTo>
                <a:lnTo>
                  <a:pt x="4594755" y="528552"/>
                </a:lnTo>
                <a:lnTo>
                  <a:pt x="4621005" y="528552"/>
                </a:lnTo>
                <a:close/>
                <a:moveTo>
                  <a:pt x="682494" y="186281"/>
                </a:moveTo>
                <a:lnTo>
                  <a:pt x="773363" y="186281"/>
                </a:lnTo>
                <a:lnTo>
                  <a:pt x="894016" y="528552"/>
                </a:lnTo>
                <a:lnTo>
                  <a:pt x="901341" y="528552"/>
                </a:lnTo>
                <a:lnTo>
                  <a:pt x="905122" y="528552"/>
                </a:lnTo>
                <a:lnTo>
                  <a:pt x="926582" y="528552"/>
                </a:lnTo>
                <a:lnTo>
                  <a:pt x="926582" y="201425"/>
                </a:lnTo>
                <a:lnTo>
                  <a:pt x="901341" y="201425"/>
                </a:lnTo>
                <a:lnTo>
                  <a:pt x="901341" y="190319"/>
                </a:lnTo>
                <a:lnTo>
                  <a:pt x="1079039" y="190319"/>
                </a:lnTo>
                <a:lnTo>
                  <a:pt x="1079039" y="201425"/>
                </a:lnTo>
                <a:lnTo>
                  <a:pt x="1054303" y="201425"/>
                </a:lnTo>
                <a:lnTo>
                  <a:pt x="1054303" y="528552"/>
                </a:lnTo>
                <a:lnTo>
                  <a:pt x="1079039" y="528552"/>
                </a:lnTo>
                <a:lnTo>
                  <a:pt x="1079039" y="539658"/>
                </a:lnTo>
                <a:lnTo>
                  <a:pt x="905122" y="539658"/>
                </a:lnTo>
                <a:lnTo>
                  <a:pt x="901341" y="539658"/>
                </a:lnTo>
                <a:lnTo>
                  <a:pt x="721871" y="539658"/>
                </a:lnTo>
                <a:lnTo>
                  <a:pt x="721871" y="528552"/>
                </a:lnTo>
                <a:lnTo>
                  <a:pt x="767305" y="528552"/>
                </a:lnTo>
                <a:lnTo>
                  <a:pt x="722833" y="403355"/>
                </a:lnTo>
                <a:lnTo>
                  <a:pt x="619226" y="403355"/>
                </a:lnTo>
                <a:lnTo>
                  <a:pt x="575645" y="528552"/>
                </a:lnTo>
                <a:lnTo>
                  <a:pt x="616867" y="528552"/>
                </a:lnTo>
                <a:lnTo>
                  <a:pt x="616867" y="539658"/>
                </a:lnTo>
                <a:lnTo>
                  <a:pt x="545639" y="539658"/>
                </a:lnTo>
                <a:lnTo>
                  <a:pt x="537105" y="539658"/>
                </a:lnTo>
                <a:lnTo>
                  <a:pt x="367941" y="539658"/>
                </a:lnTo>
                <a:lnTo>
                  <a:pt x="367941" y="528552"/>
                </a:lnTo>
                <a:lnTo>
                  <a:pt x="393182" y="528552"/>
                </a:lnTo>
                <a:lnTo>
                  <a:pt x="393182" y="201425"/>
                </a:lnTo>
                <a:lnTo>
                  <a:pt x="367941" y="201425"/>
                </a:lnTo>
                <a:lnTo>
                  <a:pt x="367941" y="190319"/>
                </a:lnTo>
                <a:lnTo>
                  <a:pt x="545639" y="190319"/>
                </a:lnTo>
                <a:lnTo>
                  <a:pt x="545639" y="201425"/>
                </a:lnTo>
                <a:lnTo>
                  <a:pt x="520903" y="201425"/>
                </a:lnTo>
                <a:lnTo>
                  <a:pt x="520903" y="528552"/>
                </a:lnTo>
                <a:lnTo>
                  <a:pt x="537105" y="528552"/>
                </a:lnTo>
                <a:lnTo>
                  <a:pt x="545639" y="528552"/>
                </a:lnTo>
                <a:lnTo>
                  <a:pt x="563356" y="528552"/>
                </a:lnTo>
                <a:close/>
                <a:moveTo>
                  <a:pt x="6797772" y="182242"/>
                </a:moveTo>
                <a:cubicBezTo>
                  <a:pt x="6836813" y="182242"/>
                  <a:pt x="6869962" y="190319"/>
                  <a:pt x="6897223" y="206474"/>
                </a:cubicBezTo>
                <a:lnTo>
                  <a:pt x="6897223" y="299866"/>
                </a:lnTo>
                <a:lnTo>
                  <a:pt x="6876020" y="299866"/>
                </a:lnTo>
                <a:lnTo>
                  <a:pt x="6850274" y="242821"/>
                </a:lnTo>
                <a:cubicBezTo>
                  <a:pt x="6842870" y="226330"/>
                  <a:pt x="6836813" y="215224"/>
                  <a:pt x="6832101" y="209503"/>
                </a:cubicBezTo>
                <a:cubicBezTo>
                  <a:pt x="6823350" y="198733"/>
                  <a:pt x="6812412" y="193348"/>
                  <a:pt x="6799287" y="193348"/>
                </a:cubicBezTo>
                <a:cubicBezTo>
                  <a:pt x="6771017" y="193348"/>
                  <a:pt x="6752170" y="216738"/>
                  <a:pt x="6742746" y="263519"/>
                </a:cubicBezTo>
                <a:cubicBezTo>
                  <a:pt x="6738371" y="286068"/>
                  <a:pt x="6736184" y="319891"/>
                  <a:pt x="6736184" y="364989"/>
                </a:cubicBezTo>
                <a:cubicBezTo>
                  <a:pt x="6736184" y="410759"/>
                  <a:pt x="6738203" y="444246"/>
                  <a:pt x="6742242" y="465449"/>
                </a:cubicBezTo>
                <a:cubicBezTo>
                  <a:pt x="6750656" y="512902"/>
                  <a:pt x="6768661" y="536629"/>
                  <a:pt x="6796258" y="536629"/>
                </a:cubicBezTo>
                <a:cubicBezTo>
                  <a:pt x="6817460" y="536629"/>
                  <a:pt x="6833784" y="527206"/>
                  <a:pt x="6845226" y="508359"/>
                </a:cubicBezTo>
                <a:cubicBezTo>
                  <a:pt x="6850611" y="499272"/>
                  <a:pt x="6863399" y="467636"/>
                  <a:pt x="6883593" y="413452"/>
                </a:cubicBezTo>
                <a:lnTo>
                  <a:pt x="6907824" y="413452"/>
                </a:lnTo>
                <a:lnTo>
                  <a:pt x="6907824" y="523504"/>
                </a:lnTo>
                <a:cubicBezTo>
                  <a:pt x="6872487" y="539658"/>
                  <a:pt x="6833110" y="547735"/>
                  <a:pt x="6789695" y="547735"/>
                </a:cubicBezTo>
                <a:cubicBezTo>
                  <a:pt x="6729453" y="547735"/>
                  <a:pt x="6681831" y="532591"/>
                  <a:pt x="6646829" y="502301"/>
                </a:cubicBezTo>
                <a:cubicBezTo>
                  <a:pt x="6610146" y="470329"/>
                  <a:pt x="6591804" y="424558"/>
                  <a:pt x="6591804" y="364989"/>
                </a:cubicBezTo>
                <a:cubicBezTo>
                  <a:pt x="6591804" y="308448"/>
                  <a:pt x="6612333" y="263182"/>
                  <a:pt x="6653392" y="229191"/>
                </a:cubicBezTo>
                <a:cubicBezTo>
                  <a:pt x="6691759" y="197892"/>
                  <a:pt x="6739886" y="182242"/>
                  <a:pt x="6797772" y="182242"/>
                </a:cubicBezTo>
                <a:close/>
                <a:moveTo>
                  <a:pt x="6056137" y="182242"/>
                </a:moveTo>
                <a:cubicBezTo>
                  <a:pt x="6110995" y="182242"/>
                  <a:pt x="6154914" y="198985"/>
                  <a:pt x="6187896" y="232472"/>
                </a:cubicBezTo>
                <a:cubicBezTo>
                  <a:pt x="6220878" y="265959"/>
                  <a:pt x="6237369" y="310131"/>
                  <a:pt x="6237369" y="364989"/>
                </a:cubicBezTo>
                <a:cubicBezTo>
                  <a:pt x="6237369" y="419510"/>
                  <a:pt x="6220794" y="463598"/>
                  <a:pt x="6187644" y="497253"/>
                </a:cubicBezTo>
                <a:cubicBezTo>
                  <a:pt x="6154494" y="530908"/>
                  <a:pt x="6110658" y="547735"/>
                  <a:pt x="6056137" y="547735"/>
                </a:cubicBezTo>
                <a:cubicBezTo>
                  <a:pt x="6001616" y="547735"/>
                  <a:pt x="5957780" y="530908"/>
                  <a:pt x="5924630" y="497253"/>
                </a:cubicBezTo>
                <a:cubicBezTo>
                  <a:pt x="5891480" y="463598"/>
                  <a:pt x="5874905" y="419510"/>
                  <a:pt x="5874905" y="364989"/>
                </a:cubicBezTo>
                <a:cubicBezTo>
                  <a:pt x="5874905" y="310131"/>
                  <a:pt x="5891395" y="265959"/>
                  <a:pt x="5924378" y="232472"/>
                </a:cubicBezTo>
                <a:cubicBezTo>
                  <a:pt x="5957359" y="198985"/>
                  <a:pt x="6001279" y="182242"/>
                  <a:pt x="6056137" y="182242"/>
                </a:cubicBezTo>
                <a:close/>
                <a:moveTo>
                  <a:pt x="5168997" y="182242"/>
                </a:moveTo>
                <a:cubicBezTo>
                  <a:pt x="5208038" y="182242"/>
                  <a:pt x="5241187" y="190319"/>
                  <a:pt x="5268448" y="206474"/>
                </a:cubicBezTo>
                <a:lnTo>
                  <a:pt x="5268448" y="299866"/>
                </a:lnTo>
                <a:lnTo>
                  <a:pt x="5247245" y="299866"/>
                </a:lnTo>
                <a:lnTo>
                  <a:pt x="5221499" y="242821"/>
                </a:lnTo>
                <a:cubicBezTo>
                  <a:pt x="5214095" y="226330"/>
                  <a:pt x="5208038" y="215224"/>
                  <a:pt x="5203326" y="209503"/>
                </a:cubicBezTo>
                <a:cubicBezTo>
                  <a:pt x="5194576" y="198733"/>
                  <a:pt x="5183637" y="193348"/>
                  <a:pt x="5170512" y="193348"/>
                </a:cubicBezTo>
                <a:cubicBezTo>
                  <a:pt x="5142242" y="193348"/>
                  <a:pt x="5123395" y="216738"/>
                  <a:pt x="5113971" y="263519"/>
                </a:cubicBezTo>
                <a:cubicBezTo>
                  <a:pt x="5109596" y="286068"/>
                  <a:pt x="5107409" y="319891"/>
                  <a:pt x="5107409" y="364989"/>
                </a:cubicBezTo>
                <a:cubicBezTo>
                  <a:pt x="5107409" y="410759"/>
                  <a:pt x="5109428" y="444246"/>
                  <a:pt x="5113467" y="465449"/>
                </a:cubicBezTo>
                <a:cubicBezTo>
                  <a:pt x="5121881" y="512902"/>
                  <a:pt x="5139886" y="536629"/>
                  <a:pt x="5167483" y="536629"/>
                </a:cubicBezTo>
                <a:cubicBezTo>
                  <a:pt x="5188685" y="536629"/>
                  <a:pt x="5205009" y="527206"/>
                  <a:pt x="5216451" y="508359"/>
                </a:cubicBezTo>
                <a:cubicBezTo>
                  <a:pt x="5221836" y="499272"/>
                  <a:pt x="5234625" y="467636"/>
                  <a:pt x="5254818" y="413452"/>
                </a:cubicBezTo>
                <a:lnTo>
                  <a:pt x="5279049" y="413452"/>
                </a:lnTo>
                <a:lnTo>
                  <a:pt x="5279049" y="523504"/>
                </a:lnTo>
                <a:cubicBezTo>
                  <a:pt x="5243712" y="539658"/>
                  <a:pt x="5204335" y="547735"/>
                  <a:pt x="5160920" y="547735"/>
                </a:cubicBezTo>
                <a:cubicBezTo>
                  <a:pt x="5100678" y="547735"/>
                  <a:pt x="5053056" y="532591"/>
                  <a:pt x="5018055" y="502301"/>
                </a:cubicBezTo>
                <a:cubicBezTo>
                  <a:pt x="4981371" y="470329"/>
                  <a:pt x="4963029" y="424558"/>
                  <a:pt x="4963029" y="364989"/>
                </a:cubicBezTo>
                <a:cubicBezTo>
                  <a:pt x="4963029" y="308448"/>
                  <a:pt x="4983558" y="263182"/>
                  <a:pt x="5024617" y="229191"/>
                </a:cubicBezTo>
                <a:cubicBezTo>
                  <a:pt x="5062984" y="197892"/>
                  <a:pt x="5111111" y="182242"/>
                  <a:pt x="5168997" y="182242"/>
                </a:cubicBezTo>
                <a:close/>
                <a:moveTo>
                  <a:pt x="3303412" y="182242"/>
                </a:moveTo>
                <a:cubicBezTo>
                  <a:pt x="3358270" y="182242"/>
                  <a:pt x="3402190" y="198985"/>
                  <a:pt x="3435172" y="232472"/>
                </a:cubicBezTo>
                <a:cubicBezTo>
                  <a:pt x="3468153" y="265959"/>
                  <a:pt x="3484644" y="310131"/>
                  <a:pt x="3484644" y="364989"/>
                </a:cubicBezTo>
                <a:cubicBezTo>
                  <a:pt x="3484644" y="411769"/>
                  <a:pt x="3472192" y="451145"/>
                  <a:pt x="3447287" y="483118"/>
                </a:cubicBezTo>
                <a:cubicBezTo>
                  <a:pt x="3421373" y="516773"/>
                  <a:pt x="3385699" y="537302"/>
                  <a:pt x="3340264" y="544706"/>
                </a:cubicBezTo>
                <a:lnTo>
                  <a:pt x="3340264" y="568938"/>
                </a:lnTo>
                <a:cubicBezTo>
                  <a:pt x="3340264" y="580381"/>
                  <a:pt x="3342620" y="587785"/>
                  <a:pt x="3347332" y="591150"/>
                </a:cubicBezTo>
                <a:cubicBezTo>
                  <a:pt x="3350697" y="593843"/>
                  <a:pt x="3358606" y="595189"/>
                  <a:pt x="3371059" y="595189"/>
                </a:cubicBezTo>
                <a:lnTo>
                  <a:pt x="3371059" y="604781"/>
                </a:lnTo>
                <a:cubicBezTo>
                  <a:pt x="3359953" y="609156"/>
                  <a:pt x="3347332" y="611343"/>
                  <a:pt x="3333197" y="611343"/>
                </a:cubicBezTo>
                <a:cubicBezTo>
                  <a:pt x="3289782" y="611343"/>
                  <a:pt x="3267570" y="589131"/>
                  <a:pt x="3266560" y="544706"/>
                </a:cubicBezTo>
                <a:cubicBezTo>
                  <a:pt x="3221126" y="537302"/>
                  <a:pt x="3185451" y="516773"/>
                  <a:pt x="3159537" y="483118"/>
                </a:cubicBezTo>
                <a:cubicBezTo>
                  <a:pt x="3134632" y="451145"/>
                  <a:pt x="3122180" y="411769"/>
                  <a:pt x="3122180" y="364989"/>
                </a:cubicBezTo>
                <a:cubicBezTo>
                  <a:pt x="3122180" y="310131"/>
                  <a:pt x="3138671" y="265959"/>
                  <a:pt x="3171653" y="232472"/>
                </a:cubicBezTo>
                <a:cubicBezTo>
                  <a:pt x="3204635" y="198985"/>
                  <a:pt x="3248554" y="182242"/>
                  <a:pt x="3303412" y="182242"/>
                </a:cubicBezTo>
                <a:close/>
                <a:moveTo>
                  <a:pt x="2406748" y="182242"/>
                </a:moveTo>
                <a:cubicBezTo>
                  <a:pt x="2445787" y="182242"/>
                  <a:pt x="2478938" y="190319"/>
                  <a:pt x="2506199" y="206474"/>
                </a:cubicBezTo>
                <a:lnTo>
                  <a:pt x="2506199" y="299866"/>
                </a:lnTo>
                <a:lnTo>
                  <a:pt x="2484996" y="299866"/>
                </a:lnTo>
                <a:lnTo>
                  <a:pt x="2459250" y="242821"/>
                </a:lnTo>
                <a:cubicBezTo>
                  <a:pt x="2451845" y="226330"/>
                  <a:pt x="2445787" y="215224"/>
                  <a:pt x="2441076" y="209503"/>
                </a:cubicBezTo>
                <a:cubicBezTo>
                  <a:pt x="2432325" y="198733"/>
                  <a:pt x="2421388" y="193348"/>
                  <a:pt x="2408262" y="193348"/>
                </a:cubicBezTo>
                <a:cubicBezTo>
                  <a:pt x="2379992" y="193348"/>
                  <a:pt x="2361145" y="216738"/>
                  <a:pt x="2351722" y="263519"/>
                </a:cubicBezTo>
                <a:cubicBezTo>
                  <a:pt x="2347347" y="286068"/>
                  <a:pt x="2345160" y="319891"/>
                  <a:pt x="2345160" y="364989"/>
                </a:cubicBezTo>
                <a:cubicBezTo>
                  <a:pt x="2345160" y="410759"/>
                  <a:pt x="2347179" y="444246"/>
                  <a:pt x="2351217" y="465449"/>
                </a:cubicBezTo>
                <a:cubicBezTo>
                  <a:pt x="2359631" y="512902"/>
                  <a:pt x="2377637" y="536629"/>
                  <a:pt x="2405233" y="536629"/>
                </a:cubicBezTo>
                <a:cubicBezTo>
                  <a:pt x="2426436" y="536629"/>
                  <a:pt x="2442759" y="527206"/>
                  <a:pt x="2454202" y="508359"/>
                </a:cubicBezTo>
                <a:cubicBezTo>
                  <a:pt x="2459587" y="499272"/>
                  <a:pt x="2472376" y="467636"/>
                  <a:pt x="2492568" y="413452"/>
                </a:cubicBezTo>
                <a:lnTo>
                  <a:pt x="2516800" y="413452"/>
                </a:lnTo>
                <a:lnTo>
                  <a:pt x="2516800" y="523504"/>
                </a:lnTo>
                <a:cubicBezTo>
                  <a:pt x="2481462" y="539658"/>
                  <a:pt x="2442086" y="547735"/>
                  <a:pt x="2398671" y="547735"/>
                </a:cubicBezTo>
                <a:cubicBezTo>
                  <a:pt x="2338428" y="547735"/>
                  <a:pt x="2290806" y="532591"/>
                  <a:pt x="2255805" y="502301"/>
                </a:cubicBezTo>
                <a:cubicBezTo>
                  <a:pt x="2219122" y="470329"/>
                  <a:pt x="2200779" y="424558"/>
                  <a:pt x="2200779" y="364989"/>
                </a:cubicBezTo>
                <a:cubicBezTo>
                  <a:pt x="2200779" y="308448"/>
                  <a:pt x="2221309" y="263182"/>
                  <a:pt x="2262368" y="229191"/>
                </a:cubicBezTo>
                <a:cubicBezTo>
                  <a:pt x="2300735" y="197892"/>
                  <a:pt x="2348862" y="182242"/>
                  <a:pt x="2406748" y="182242"/>
                </a:cubicBezTo>
                <a:close/>
                <a:moveTo>
                  <a:pt x="205463" y="182242"/>
                </a:moveTo>
                <a:cubicBezTo>
                  <a:pt x="252917" y="182242"/>
                  <a:pt x="291284" y="192507"/>
                  <a:pt x="320563" y="213036"/>
                </a:cubicBezTo>
                <a:lnTo>
                  <a:pt x="320563" y="303400"/>
                </a:lnTo>
                <a:lnTo>
                  <a:pt x="299424" y="303400"/>
                </a:lnTo>
                <a:lnTo>
                  <a:pt x="277275" y="250393"/>
                </a:lnTo>
                <a:cubicBezTo>
                  <a:pt x="269555" y="231883"/>
                  <a:pt x="261667" y="218589"/>
                  <a:pt x="253611" y="210512"/>
                </a:cubicBezTo>
                <a:cubicBezTo>
                  <a:pt x="242873" y="199069"/>
                  <a:pt x="229114" y="193348"/>
                  <a:pt x="212334" y="193348"/>
                </a:cubicBezTo>
                <a:cubicBezTo>
                  <a:pt x="181797" y="193348"/>
                  <a:pt x="161662" y="216234"/>
                  <a:pt x="151928" y="262004"/>
                </a:cubicBezTo>
                <a:cubicBezTo>
                  <a:pt x="147232" y="283207"/>
                  <a:pt x="144884" y="317535"/>
                  <a:pt x="144884" y="364989"/>
                </a:cubicBezTo>
                <a:lnTo>
                  <a:pt x="144884" y="449799"/>
                </a:lnTo>
                <a:cubicBezTo>
                  <a:pt x="146551" y="496916"/>
                  <a:pt x="151723" y="524009"/>
                  <a:pt x="160400" y="531076"/>
                </a:cubicBezTo>
                <a:cubicBezTo>
                  <a:pt x="164738" y="534778"/>
                  <a:pt x="170244" y="536629"/>
                  <a:pt x="176917" y="536629"/>
                </a:cubicBezTo>
                <a:cubicBezTo>
                  <a:pt x="194938" y="536629"/>
                  <a:pt x="203949" y="525187"/>
                  <a:pt x="203949" y="502301"/>
                </a:cubicBezTo>
                <a:lnTo>
                  <a:pt x="203949" y="383162"/>
                </a:lnTo>
                <a:lnTo>
                  <a:pt x="175174" y="383162"/>
                </a:lnTo>
                <a:lnTo>
                  <a:pt x="175174" y="372056"/>
                </a:lnTo>
                <a:lnTo>
                  <a:pt x="355901" y="372056"/>
                </a:lnTo>
                <a:lnTo>
                  <a:pt x="355901" y="383162"/>
                </a:lnTo>
                <a:lnTo>
                  <a:pt x="331670" y="383162"/>
                </a:lnTo>
                <a:lnTo>
                  <a:pt x="331670" y="504825"/>
                </a:lnTo>
                <a:cubicBezTo>
                  <a:pt x="291284" y="533432"/>
                  <a:pt x="242484" y="547735"/>
                  <a:pt x="185270" y="547735"/>
                </a:cubicBezTo>
                <a:cubicBezTo>
                  <a:pt x="127384" y="547735"/>
                  <a:pt x="82034" y="531749"/>
                  <a:pt x="49220" y="499777"/>
                </a:cubicBezTo>
                <a:cubicBezTo>
                  <a:pt x="16406" y="467805"/>
                  <a:pt x="0" y="422875"/>
                  <a:pt x="0" y="364989"/>
                </a:cubicBezTo>
                <a:cubicBezTo>
                  <a:pt x="0" y="306429"/>
                  <a:pt x="20024" y="260658"/>
                  <a:pt x="60074" y="227676"/>
                </a:cubicBezTo>
                <a:cubicBezTo>
                  <a:pt x="97094" y="197387"/>
                  <a:pt x="145557" y="182242"/>
                  <a:pt x="205463" y="182242"/>
                </a:cubicBezTo>
                <a:close/>
                <a:moveTo>
                  <a:pt x="6351250" y="92888"/>
                </a:moveTo>
                <a:lnTo>
                  <a:pt x="6373968" y="92888"/>
                </a:lnTo>
                <a:cubicBezTo>
                  <a:pt x="6374977" y="102984"/>
                  <a:pt x="6379436" y="111314"/>
                  <a:pt x="6387345" y="117877"/>
                </a:cubicBezTo>
                <a:cubicBezTo>
                  <a:pt x="6395254" y="124440"/>
                  <a:pt x="6404425" y="127721"/>
                  <a:pt x="6414858" y="127721"/>
                </a:cubicBezTo>
                <a:cubicBezTo>
                  <a:pt x="6425291" y="127721"/>
                  <a:pt x="6434462" y="124440"/>
                  <a:pt x="6442371" y="117877"/>
                </a:cubicBezTo>
                <a:cubicBezTo>
                  <a:pt x="6450280" y="111314"/>
                  <a:pt x="6454739" y="102984"/>
                  <a:pt x="6455749" y="92888"/>
                </a:cubicBezTo>
                <a:lnTo>
                  <a:pt x="6478466" y="92888"/>
                </a:lnTo>
                <a:cubicBezTo>
                  <a:pt x="6475100" y="138659"/>
                  <a:pt x="6453898" y="161544"/>
                  <a:pt x="6414858" y="161544"/>
                </a:cubicBezTo>
                <a:cubicBezTo>
                  <a:pt x="6375818" y="161544"/>
                  <a:pt x="6354615" y="138659"/>
                  <a:pt x="6351250" y="92888"/>
                </a:cubicBezTo>
                <a:close/>
                <a:moveTo>
                  <a:pt x="4722475" y="92888"/>
                </a:moveTo>
                <a:lnTo>
                  <a:pt x="4745193" y="92888"/>
                </a:lnTo>
                <a:cubicBezTo>
                  <a:pt x="4746202" y="102984"/>
                  <a:pt x="4750661" y="111314"/>
                  <a:pt x="4758570" y="117877"/>
                </a:cubicBezTo>
                <a:cubicBezTo>
                  <a:pt x="4766479" y="124440"/>
                  <a:pt x="4775650" y="127721"/>
                  <a:pt x="4786083" y="127721"/>
                </a:cubicBezTo>
                <a:cubicBezTo>
                  <a:pt x="4796516" y="127721"/>
                  <a:pt x="4805687" y="124440"/>
                  <a:pt x="4813597" y="117877"/>
                </a:cubicBezTo>
                <a:cubicBezTo>
                  <a:pt x="4821505" y="111314"/>
                  <a:pt x="4825964" y="102984"/>
                  <a:pt x="4826974" y="92888"/>
                </a:cubicBezTo>
                <a:lnTo>
                  <a:pt x="4849691" y="92888"/>
                </a:lnTo>
                <a:cubicBezTo>
                  <a:pt x="4846325" y="138659"/>
                  <a:pt x="4825123" y="161544"/>
                  <a:pt x="4786083" y="161544"/>
                </a:cubicBezTo>
                <a:cubicBezTo>
                  <a:pt x="4747043" y="161544"/>
                  <a:pt x="4725840" y="138659"/>
                  <a:pt x="4722475" y="92888"/>
                </a:cubicBezTo>
                <a:close/>
                <a:moveTo>
                  <a:pt x="2143686" y="64113"/>
                </a:moveTo>
                <a:cubicBezTo>
                  <a:pt x="2151091" y="64113"/>
                  <a:pt x="2157317" y="66553"/>
                  <a:pt x="2162365" y="71433"/>
                </a:cubicBezTo>
                <a:cubicBezTo>
                  <a:pt x="2167413" y="76313"/>
                  <a:pt x="2169937" y="82455"/>
                  <a:pt x="2169937" y="89859"/>
                </a:cubicBezTo>
                <a:cubicBezTo>
                  <a:pt x="2169937" y="100629"/>
                  <a:pt x="2162365" y="110557"/>
                  <a:pt x="2147220" y="119644"/>
                </a:cubicBezTo>
                <a:lnTo>
                  <a:pt x="2090680" y="153972"/>
                </a:lnTo>
                <a:lnTo>
                  <a:pt x="2058876" y="153972"/>
                </a:lnTo>
                <a:lnTo>
                  <a:pt x="2108853" y="83801"/>
                </a:lnTo>
                <a:cubicBezTo>
                  <a:pt x="2118277" y="70676"/>
                  <a:pt x="2129888" y="64113"/>
                  <a:pt x="2143686" y="64113"/>
                </a:cubicBezTo>
                <a:close/>
                <a:moveTo>
                  <a:pt x="730453" y="49473"/>
                </a:moveTo>
                <a:cubicBezTo>
                  <a:pt x="745934" y="49473"/>
                  <a:pt x="759228" y="52839"/>
                  <a:pt x="770334" y="59570"/>
                </a:cubicBezTo>
                <a:cubicBezTo>
                  <a:pt x="783459" y="67647"/>
                  <a:pt x="790022" y="78921"/>
                  <a:pt x="790022" y="93393"/>
                </a:cubicBezTo>
                <a:cubicBezTo>
                  <a:pt x="790022" y="103826"/>
                  <a:pt x="785142" y="112913"/>
                  <a:pt x="775382" y="120653"/>
                </a:cubicBezTo>
                <a:lnTo>
                  <a:pt x="750141" y="134789"/>
                </a:lnTo>
                <a:cubicBezTo>
                  <a:pt x="739035" y="142193"/>
                  <a:pt x="733482" y="149092"/>
                  <a:pt x="733482" y="155486"/>
                </a:cubicBezTo>
                <a:lnTo>
                  <a:pt x="733482" y="159525"/>
                </a:lnTo>
                <a:lnTo>
                  <a:pt x="721871" y="161039"/>
                </a:lnTo>
                <a:lnTo>
                  <a:pt x="721871" y="154982"/>
                </a:lnTo>
                <a:cubicBezTo>
                  <a:pt x="721871" y="150606"/>
                  <a:pt x="725236" y="141604"/>
                  <a:pt x="731967" y="127973"/>
                </a:cubicBezTo>
                <a:cubicBezTo>
                  <a:pt x="738698" y="114343"/>
                  <a:pt x="742064" y="102143"/>
                  <a:pt x="742064" y="91373"/>
                </a:cubicBezTo>
                <a:cubicBezTo>
                  <a:pt x="742064" y="70844"/>
                  <a:pt x="735333" y="60579"/>
                  <a:pt x="721871" y="60579"/>
                </a:cubicBezTo>
                <a:cubicBezTo>
                  <a:pt x="715140" y="60579"/>
                  <a:pt x="709250" y="64954"/>
                  <a:pt x="704202" y="73705"/>
                </a:cubicBezTo>
                <a:cubicBezTo>
                  <a:pt x="700836" y="79426"/>
                  <a:pt x="695956" y="91373"/>
                  <a:pt x="689562" y="109547"/>
                </a:cubicBezTo>
                <a:lnTo>
                  <a:pt x="679970" y="109547"/>
                </a:lnTo>
                <a:lnTo>
                  <a:pt x="679970" y="65627"/>
                </a:lnTo>
                <a:cubicBezTo>
                  <a:pt x="700836" y="54858"/>
                  <a:pt x="717664" y="49473"/>
                  <a:pt x="730453" y="49473"/>
                </a:cubicBezTo>
                <a:close/>
                <a:moveTo>
                  <a:pt x="4853225" y="0"/>
                </a:moveTo>
                <a:cubicBezTo>
                  <a:pt x="4860629" y="0"/>
                  <a:pt x="4866855" y="2440"/>
                  <a:pt x="4871903" y="7320"/>
                </a:cubicBezTo>
                <a:cubicBezTo>
                  <a:pt x="4876951" y="12200"/>
                  <a:pt x="4879476" y="18342"/>
                  <a:pt x="4879476" y="25746"/>
                </a:cubicBezTo>
                <a:cubicBezTo>
                  <a:pt x="4879476" y="36516"/>
                  <a:pt x="4871903" y="46444"/>
                  <a:pt x="4856759" y="55531"/>
                </a:cubicBezTo>
                <a:lnTo>
                  <a:pt x="4800218" y="89859"/>
                </a:lnTo>
                <a:lnTo>
                  <a:pt x="4768414" y="89859"/>
                </a:lnTo>
                <a:lnTo>
                  <a:pt x="4818392" y="19688"/>
                </a:lnTo>
                <a:cubicBezTo>
                  <a:pt x="4827815" y="6563"/>
                  <a:pt x="4839426" y="0"/>
                  <a:pt x="4853225" y="0"/>
                </a:cubicBez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2" name="Picture 41">
            <a:extLst>
              <a:ext uri="{FF2B5EF4-FFF2-40B4-BE49-F238E27FC236}">
                <a16:creationId xmlns:a16="http://schemas.microsoft.com/office/drawing/2014/main" xmlns="" id="{0DDFFF5D-ADC4-413C-B124-E27055ED9D83}"/>
              </a:ext>
            </a:extLst>
          </p:cNvPr>
          <p:cNvPicPr>
            <a:picLocks noChangeAspect="1"/>
          </p:cNvPicPr>
          <p:nvPr/>
        </p:nvPicPr>
        <p:blipFill>
          <a:blip r:embed="rId8">
            <a:extLst>
              <a:ext uri="{28A0092B-C50C-407E-A947-70E740481C1C}">
                <a14:useLocalDpi xmlns:a14="http://schemas.microsoft.com/office/drawing/2010/main" val="0"/>
              </a:ext>
            </a:extLst>
          </a:blip>
          <a:srcRect l="29803" t="60753" r="11745" b="27635"/>
          <a:stretch>
            <a:fillRect/>
          </a:stretch>
        </p:blipFill>
        <p:spPr>
          <a:xfrm>
            <a:off x="2195736" y="645955"/>
            <a:ext cx="4608512" cy="532827"/>
          </a:xfrm>
          <a:custGeom>
            <a:avLst/>
            <a:gdLst/>
            <a:ahLst/>
            <a:cxnLst/>
            <a:rect l="l" t="t" r="r" b="b"/>
            <a:pathLst>
              <a:path w="3340493" h="486651">
                <a:moveTo>
                  <a:pt x="1519440" y="194358"/>
                </a:moveTo>
                <a:lnTo>
                  <a:pt x="1518438" y="194452"/>
                </a:lnTo>
                <a:lnTo>
                  <a:pt x="1471387" y="331165"/>
                </a:lnTo>
                <a:lnTo>
                  <a:pt x="1567138" y="331165"/>
                </a:lnTo>
                <a:close/>
                <a:moveTo>
                  <a:pt x="532209" y="132264"/>
                </a:moveTo>
                <a:cubicBezTo>
                  <a:pt x="518411" y="132264"/>
                  <a:pt x="509324" y="140005"/>
                  <a:pt x="504949" y="155486"/>
                </a:cubicBezTo>
                <a:cubicBezTo>
                  <a:pt x="498554" y="178371"/>
                  <a:pt x="495357" y="227844"/>
                  <a:pt x="495357" y="303905"/>
                </a:cubicBezTo>
                <a:cubicBezTo>
                  <a:pt x="495357" y="379965"/>
                  <a:pt x="498554" y="429438"/>
                  <a:pt x="504949" y="452323"/>
                </a:cubicBezTo>
                <a:cubicBezTo>
                  <a:pt x="509324" y="467805"/>
                  <a:pt x="518411" y="475545"/>
                  <a:pt x="532209" y="475545"/>
                </a:cubicBezTo>
                <a:cubicBezTo>
                  <a:pt x="546008" y="475545"/>
                  <a:pt x="555094" y="467805"/>
                  <a:pt x="559470" y="452323"/>
                </a:cubicBezTo>
                <a:cubicBezTo>
                  <a:pt x="565864" y="429438"/>
                  <a:pt x="569061" y="379965"/>
                  <a:pt x="569061" y="303905"/>
                </a:cubicBezTo>
                <a:cubicBezTo>
                  <a:pt x="569061" y="227844"/>
                  <a:pt x="565864" y="178371"/>
                  <a:pt x="559470" y="155486"/>
                </a:cubicBezTo>
                <a:cubicBezTo>
                  <a:pt x="555094" y="140005"/>
                  <a:pt x="546008" y="132264"/>
                  <a:pt x="532209" y="132264"/>
                </a:cubicBezTo>
                <a:close/>
                <a:moveTo>
                  <a:pt x="3022958" y="129235"/>
                </a:moveTo>
                <a:lnTo>
                  <a:pt x="3332921" y="129235"/>
                </a:lnTo>
                <a:lnTo>
                  <a:pt x="3332921" y="238782"/>
                </a:lnTo>
                <a:lnTo>
                  <a:pt x="3313801" y="238782"/>
                </a:lnTo>
                <a:lnTo>
                  <a:pt x="3284615" y="158515"/>
                </a:lnTo>
                <a:cubicBezTo>
                  <a:pt x="3278573" y="146399"/>
                  <a:pt x="3267838" y="140341"/>
                  <a:pt x="3252409" y="140341"/>
                </a:cubicBezTo>
                <a:lnTo>
                  <a:pt x="3174910" y="140341"/>
                </a:lnTo>
                <a:lnTo>
                  <a:pt x="3174910" y="290779"/>
                </a:lnTo>
                <a:lnTo>
                  <a:pt x="3205018" y="290779"/>
                </a:lnTo>
                <a:cubicBezTo>
                  <a:pt x="3214721" y="290779"/>
                  <a:pt x="3222583" y="284385"/>
                  <a:pt x="3228604" y="271596"/>
                </a:cubicBezTo>
                <a:cubicBezTo>
                  <a:pt x="3229277" y="270586"/>
                  <a:pt x="3234967" y="254095"/>
                  <a:pt x="3245673" y="222123"/>
                </a:cubicBezTo>
                <a:lnTo>
                  <a:pt x="3259722" y="222123"/>
                </a:lnTo>
                <a:lnTo>
                  <a:pt x="3259722" y="370541"/>
                </a:lnTo>
                <a:lnTo>
                  <a:pt x="3245673" y="370541"/>
                </a:lnTo>
                <a:cubicBezTo>
                  <a:pt x="3234967" y="338569"/>
                  <a:pt x="3229277" y="322078"/>
                  <a:pt x="3228604" y="321069"/>
                </a:cubicBezTo>
                <a:cubicBezTo>
                  <a:pt x="3222583" y="308280"/>
                  <a:pt x="3214721" y="301885"/>
                  <a:pt x="3205018" y="301885"/>
                </a:cubicBezTo>
                <a:lnTo>
                  <a:pt x="3174910" y="301885"/>
                </a:lnTo>
                <a:lnTo>
                  <a:pt x="3174910" y="467468"/>
                </a:lnTo>
                <a:lnTo>
                  <a:pt x="3261977" y="467468"/>
                </a:lnTo>
                <a:cubicBezTo>
                  <a:pt x="3275734" y="467468"/>
                  <a:pt x="3286808" y="457540"/>
                  <a:pt x="3295201" y="437683"/>
                </a:cubicBezTo>
                <a:cubicBezTo>
                  <a:pt x="3298556" y="429943"/>
                  <a:pt x="3307277" y="401168"/>
                  <a:pt x="3321365" y="351358"/>
                </a:cubicBezTo>
                <a:lnTo>
                  <a:pt x="3340493" y="351358"/>
                </a:lnTo>
                <a:lnTo>
                  <a:pt x="3340493" y="478574"/>
                </a:lnTo>
                <a:lnTo>
                  <a:pt x="3022958" y="478574"/>
                </a:lnTo>
                <a:lnTo>
                  <a:pt x="3022958" y="467468"/>
                </a:lnTo>
                <a:lnTo>
                  <a:pt x="3047190" y="467468"/>
                </a:lnTo>
                <a:lnTo>
                  <a:pt x="3047190" y="140341"/>
                </a:lnTo>
                <a:lnTo>
                  <a:pt x="3022958" y="140341"/>
                </a:lnTo>
                <a:close/>
                <a:moveTo>
                  <a:pt x="2639434" y="129235"/>
                </a:moveTo>
                <a:lnTo>
                  <a:pt x="2812084" y="129235"/>
                </a:lnTo>
                <a:lnTo>
                  <a:pt x="2812084" y="140341"/>
                </a:lnTo>
                <a:lnTo>
                  <a:pt x="2792396" y="140341"/>
                </a:lnTo>
                <a:lnTo>
                  <a:pt x="2792396" y="290779"/>
                </a:lnTo>
                <a:lnTo>
                  <a:pt x="2853480" y="290779"/>
                </a:lnTo>
                <a:lnTo>
                  <a:pt x="2853480" y="140341"/>
                </a:lnTo>
                <a:lnTo>
                  <a:pt x="2833792" y="140341"/>
                </a:lnTo>
                <a:lnTo>
                  <a:pt x="2833792" y="129235"/>
                </a:lnTo>
                <a:lnTo>
                  <a:pt x="3006442" y="129235"/>
                </a:lnTo>
                <a:lnTo>
                  <a:pt x="3006442" y="140341"/>
                </a:lnTo>
                <a:lnTo>
                  <a:pt x="2981201" y="140341"/>
                </a:lnTo>
                <a:lnTo>
                  <a:pt x="2981201" y="467468"/>
                </a:lnTo>
                <a:lnTo>
                  <a:pt x="3006442" y="467468"/>
                </a:lnTo>
                <a:lnTo>
                  <a:pt x="3006442" y="478574"/>
                </a:lnTo>
                <a:lnTo>
                  <a:pt x="2833792" y="478574"/>
                </a:lnTo>
                <a:lnTo>
                  <a:pt x="2833792" y="467468"/>
                </a:lnTo>
                <a:lnTo>
                  <a:pt x="2853480" y="467468"/>
                </a:lnTo>
                <a:lnTo>
                  <a:pt x="2853480" y="301885"/>
                </a:lnTo>
                <a:lnTo>
                  <a:pt x="2792396" y="301885"/>
                </a:lnTo>
                <a:lnTo>
                  <a:pt x="2792396" y="467468"/>
                </a:lnTo>
                <a:lnTo>
                  <a:pt x="2812084" y="467468"/>
                </a:lnTo>
                <a:lnTo>
                  <a:pt x="2812084" y="478574"/>
                </a:lnTo>
                <a:lnTo>
                  <a:pt x="2639434" y="478574"/>
                </a:lnTo>
                <a:lnTo>
                  <a:pt x="2639434" y="467468"/>
                </a:lnTo>
                <a:lnTo>
                  <a:pt x="2664676" y="467468"/>
                </a:lnTo>
                <a:lnTo>
                  <a:pt x="2664676" y="140341"/>
                </a:lnTo>
                <a:lnTo>
                  <a:pt x="2639434" y="140341"/>
                </a:lnTo>
                <a:close/>
                <a:moveTo>
                  <a:pt x="1924050" y="129235"/>
                </a:moveTo>
                <a:lnTo>
                  <a:pt x="2090642" y="129235"/>
                </a:lnTo>
                <a:lnTo>
                  <a:pt x="2215334" y="393259"/>
                </a:lnTo>
                <a:lnTo>
                  <a:pt x="2216848" y="393259"/>
                </a:lnTo>
                <a:lnTo>
                  <a:pt x="2216848" y="140341"/>
                </a:lnTo>
                <a:lnTo>
                  <a:pt x="2179996" y="140341"/>
                </a:lnTo>
                <a:lnTo>
                  <a:pt x="2179996" y="129235"/>
                </a:lnTo>
                <a:lnTo>
                  <a:pt x="2260263" y="129235"/>
                </a:lnTo>
                <a:lnTo>
                  <a:pt x="2260263" y="140341"/>
                </a:lnTo>
                <a:lnTo>
                  <a:pt x="2230983" y="140341"/>
                </a:lnTo>
                <a:lnTo>
                  <a:pt x="2230983" y="478574"/>
                </a:lnTo>
                <a:lnTo>
                  <a:pt x="2119417" y="478574"/>
                </a:lnTo>
                <a:lnTo>
                  <a:pt x="1963931" y="145390"/>
                </a:lnTo>
                <a:lnTo>
                  <a:pt x="1962416" y="145390"/>
                </a:lnTo>
                <a:lnTo>
                  <a:pt x="1962416" y="467468"/>
                </a:lnTo>
                <a:lnTo>
                  <a:pt x="2001288" y="467468"/>
                </a:lnTo>
                <a:lnTo>
                  <a:pt x="2001288" y="478574"/>
                </a:lnTo>
                <a:lnTo>
                  <a:pt x="1924050" y="478574"/>
                </a:lnTo>
                <a:lnTo>
                  <a:pt x="1924050" y="467468"/>
                </a:lnTo>
                <a:lnTo>
                  <a:pt x="1948281" y="467468"/>
                </a:lnTo>
                <a:lnTo>
                  <a:pt x="1948281" y="140341"/>
                </a:lnTo>
                <a:lnTo>
                  <a:pt x="1924050" y="140341"/>
                </a:lnTo>
                <a:close/>
                <a:moveTo>
                  <a:pt x="1083125" y="129235"/>
                </a:moveTo>
                <a:lnTo>
                  <a:pt x="1277988" y="129235"/>
                </a:lnTo>
                <a:lnTo>
                  <a:pt x="1277988" y="140341"/>
                </a:lnTo>
                <a:lnTo>
                  <a:pt x="1238107" y="140341"/>
                </a:lnTo>
                <a:lnTo>
                  <a:pt x="1318177" y="389220"/>
                </a:lnTo>
                <a:lnTo>
                  <a:pt x="1319186" y="389149"/>
                </a:lnTo>
                <a:lnTo>
                  <a:pt x="1406466" y="140341"/>
                </a:lnTo>
                <a:lnTo>
                  <a:pt x="1366837" y="140341"/>
                </a:lnTo>
                <a:lnTo>
                  <a:pt x="1366837" y="129235"/>
                </a:lnTo>
                <a:lnTo>
                  <a:pt x="1447609" y="129235"/>
                </a:lnTo>
                <a:lnTo>
                  <a:pt x="1447609" y="140341"/>
                </a:lnTo>
                <a:lnTo>
                  <a:pt x="1419844" y="140341"/>
                </a:lnTo>
                <a:lnTo>
                  <a:pt x="1301210" y="478574"/>
                </a:lnTo>
                <a:lnTo>
                  <a:pt x="1220943" y="478574"/>
                </a:lnTo>
                <a:lnTo>
                  <a:pt x="1106348" y="140341"/>
                </a:lnTo>
                <a:lnTo>
                  <a:pt x="1083125" y="140341"/>
                </a:lnTo>
                <a:close/>
                <a:moveTo>
                  <a:pt x="739987" y="129235"/>
                </a:moveTo>
                <a:lnTo>
                  <a:pt x="917686" y="129235"/>
                </a:lnTo>
                <a:lnTo>
                  <a:pt x="917686" y="140341"/>
                </a:lnTo>
                <a:lnTo>
                  <a:pt x="892949" y="140341"/>
                </a:lnTo>
                <a:lnTo>
                  <a:pt x="892949" y="467468"/>
                </a:lnTo>
                <a:lnTo>
                  <a:pt x="917686" y="467468"/>
                </a:lnTo>
                <a:lnTo>
                  <a:pt x="917686" y="478574"/>
                </a:lnTo>
                <a:lnTo>
                  <a:pt x="739987" y="478574"/>
                </a:lnTo>
                <a:lnTo>
                  <a:pt x="739987" y="467468"/>
                </a:lnTo>
                <a:lnTo>
                  <a:pt x="765229" y="467468"/>
                </a:lnTo>
                <a:lnTo>
                  <a:pt x="765229" y="140341"/>
                </a:lnTo>
                <a:lnTo>
                  <a:pt x="739987" y="140341"/>
                </a:lnTo>
                <a:close/>
                <a:moveTo>
                  <a:pt x="0" y="129235"/>
                </a:moveTo>
                <a:lnTo>
                  <a:pt x="166592" y="129235"/>
                </a:lnTo>
                <a:lnTo>
                  <a:pt x="291284" y="393259"/>
                </a:lnTo>
                <a:lnTo>
                  <a:pt x="292798" y="393259"/>
                </a:lnTo>
                <a:lnTo>
                  <a:pt x="292798" y="140341"/>
                </a:lnTo>
                <a:lnTo>
                  <a:pt x="255946" y="140341"/>
                </a:lnTo>
                <a:lnTo>
                  <a:pt x="255946" y="129235"/>
                </a:lnTo>
                <a:lnTo>
                  <a:pt x="336213" y="129235"/>
                </a:lnTo>
                <a:lnTo>
                  <a:pt x="336213" y="140341"/>
                </a:lnTo>
                <a:lnTo>
                  <a:pt x="306933" y="140341"/>
                </a:lnTo>
                <a:lnTo>
                  <a:pt x="306933" y="478574"/>
                </a:lnTo>
                <a:lnTo>
                  <a:pt x="195367" y="478574"/>
                </a:lnTo>
                <a:lnTo>
                  <a:pt x="39881" y="145390"/>
                </a:lnTo>
                <a:lnTo>
                  <a:pt x="38366" y="145390"/>
                </a:lnTo>
                <a:lnTo>
                  <a:pt x="38366" y="467468"/>
                </a:lnTo>
                <a:lnTo>
                  <a:pt x="77238" y="467468"/>
                </a:lnTo>
                <a:lnTo>
                  <a:pt x="77238" y="478574"/>
                </a:lnTo>
                <a:lnTo>
                  <a:pt x="0" y="478574"/>
                </a:lnTo>
                <a:lnTo>
                  <a:pt x="0" y="467468"/>
                </a:lnTo>
                <a:lnTo>
                  <a:pt x="24231" y="467468"/>
                </a:lnTo>
                <a:lnTo>
                  <a:pt x="24231" y="140341"/>
                </a:lnTo>
                <a:lnTo>
                  <a:pt x="0" y="140341"/>
                </a:lnTo>
                <a:close/>
                <a:moveTo>
                  <a:pt x="1530791" y="125197"/>
                </a:moveTo>
                <a:lnTo>
                  <a:pt x="1621659" y="125197"/>
                </a:lnTo>
                <a:lnTo>
                  <a:pt x="1742313" y="467468"/>
                </a:lnTo>
                <a:lnTo>
                  <a:pt x="1753419" y="467468"/>
                </a:lnTo>
                <a:lnTo>
                  <a:pt x="1753419" y="478574"/>
                </a:lnTo>
                <a:lnTo>
                  <a:pt x="1570672" y="478574"/>
                </a:lnTo>
                <a:lnTo>
                  <a:pt x="1570672" y="467468"/>
                </a:lnTo>
                <a:lnTo>
                  <a:pt x="1615602" y="467468"/>
                </a:lnTo>
                <a:lnTo>
                  <a:pt x="1571130" y="342271"/>
                </a:lnTo>
                <a:lnTo>
                  <a:pt x="1467522" y="342271"/>
                </a:lnTo>
                <a:lnTo>
                  <a:pt x="1423942" y="467468"/>
                </a:lnTo>
                <a:lnTo>
                  <a:pt x="1465164" y="467468"/>
                </a:lnTo>
                <a:lnTo>
                  <a:pt x="1465164" y="478574"/>
                </a:lnTo>
                <a:lnTo>
                  <a:pt x="1385402" y="478574"/>
                </a:lnTo>
                <a:lnTo>
                  <a:pt x="1385402" y="467468"/>
                </a:lnTo>
                <a:lnTo>
                  <a:pt x="1411652" y="467468"/>
                </a:lnTo>
                <a:close/>
                <a:moveTo>
                  <a:pt x="2482510" y="121158"/>
                </a:moveTo>
                <a:cubicBezTo>
                  <a:pt x="2529963" y="121158"/>
                  <a:pt x="2568330" y="131423"/>
                  <a:pt x="2597610" y="151952"/>
                </a:cubicBezTo>
                <a:lnTo>
                  <a:pt x="2597610" y="242316"/>
                </a:lnTo>
                <a:lnTo>
                  <a:pt x="2576471" y="242316"/>
                </a:lnTo>
                <a:lnTo>
                  <a:pt x="2554321" y="189309"/>
                </a:lnTo>
                <a:cubicBezTo>
                  <a:pt x="2546602" y="170799"/>
                  <a:pt x="2538714" y="157505"/>
                  <a:pt x="2530658" y="149428"/>
                </a:cubicBezTo>
                <a:cubicBezTo>
                  <a:pt x="2519920" y="137985"/>
                  <a:pt x="2506161" y="132264"/>
                  <a:pt x="2489380" y="132264"/>
                </a:cubicBezTo>
                <a:cubicBezTo>
                  <a:pt x="2458844" y="132264"/>
                  <a:pt x="2438709" y="155149"/>
                  <a:pt x="2428975" y="200920"/>
                </a:cubicBezTo>
                <a:cubicBezTo>
                  <a:pt x="2424279" y="222123"/>
                  <a:pt x="2421931" y="256451"/>
                  <a:pt x="2421931" y="303905"/>
                </a:cubicBezTo>
                <a:lnTo>
                  <a:pt x="2421931" y="388715"/>
                </a:lnTo>
                <a:cubicBezTo>
                  <a:pt x="2423598" y="435832"/>
                  <a:pt x="2428770" y="462925"/>
                  <a:pt x="2437446" y="469992"/>
                </a:cubicBezTo>
                <a:cubicBezTo>
                  <a:pt x="2441785" y="473694"/>
                  <a:pt x="2447291" y="475545"/>
                  <a:pt x="2453964" y="475545"/>
                </a:cubicBezTo>
                <a:cubicBezTo>
                  <a:pt x="2471985" y="475545"/>
                  <a:pt x="2480996" y="464102"/>
                  <a:pt x="2480996" y="441217"/>
                </a:cubicBezTo>
                <a:lnTo>
                  <a:pt x="2480996" y="322078"/>
                </a:lnTo>
                <a:lnTo>
                  <a:pt x="2452221" y="322078"/>
                </a:lnTo>
                <a:lnTo>
                  <a:pt x="2452221" y="310972"/>
                </a:lnTo>
                <a:lnTo>
                  <a:pt x="2632948" y="310972"/>
                </a:lnTo>
                <a:lnTo>
                  <a:pt x="2632948" y="322078"/>
                </a:lnTo>
                <a:lnTo>
                  <a:pt x="2608716" y="322078"/>
                </a:lnTo>
                <a:lnTo>
                  <a:pt x="2608716" y="443741"/>
                </a:lnTo>
                <a:cubicBezTo>
                  <a:pt x="2568330" y="472348"/>
                  <a:pt x="2519531" y="486651"/>
                  <a:pt x="2462317" y="486651"/>
                </a:cubicBezTo>
                <a:cubicBezTo>
                  <a:pt x="2404430" y="486651"/>
                  <a:pt x="2359080" y="470665"/>
                  <a:pt x="2326267" y="438693"/>
                </a:cubicBezTo>
                <a:cubicBezTo>
                  <a:pt x="2293453" y="406721"/>
                  <a:pt x="2277046" y="361791"/>
                  <a:pt x="2277046" y="303905"/>
                </a:cubicBezTo>
                <a:cubicBezTo>
                  <a:pt x="2277046" y="245345"/>
                  <a:pt x="2297071" y="199574"/>
                  <a:pt x="2337120" y="166592"/>
                </a:cubicBezTo>
                <a:cubicBezTo>
                  <a:pt x="2374141" y="136303"/>
                  <a:pt x="2422604" y="121158"/>
                  <a:pt x="2482510" y="121158"/>
                </a:cubicBezTo>
                <a:close/>
                <a:moveTo>
                  <a:pt x="532209" y="121158"/>
                </a:moveTo>
                <a:cubicBezTo>
                  <a:pt x="587067" y="121158"/>
                  <a:pt x="630987" y="137817"/>
                  <a:pt x="663969" y="171136"/>
                </a:cubicBezTo>
                <a:cubicBezTo>
                  <a:pt x="696950" y="204454"/>
                  <a:pt x="713441" y="248710"/>
                  <a:pt x="713441" y="303905"/>
                </a:cubicBezTo>
                <a:cubicBezTo>
                  <a:pt x="713441" y="358762"/>
                  <a:pt x="696950" y="402934"/>
                  <a:pt x="663969" y="436421"/>
                </a:cubicBezTo>
                <a:cubicBezTo>
                  <a:pt x="630987" y="469908"/>
                  <a:pt x="587067" y="486651"/>
                  <a:pt x="532209" y="486651"/>
                </a:cubicBezTo>
                <a:cubicBezTo>
                  <a:pt x="477351" y="486651"/>
                  <a:pt x="433432" y="469908"/>
                  <a:pt x="400450" y="436421"/>
                </a:cubicBezTo>
                <a:cubicBezTo>
                  <a:pt x="367468" y="402934"/>
                  <a:pt x="350977" y="358762"/>
                  <a:pt x="350977" y="303905"/>
                </a:cubicBezTo>
                <a:cubicBezTo>
                  <a:pt x="350977" y="248710"/>
                  <a:pt x="367468" y="204454"/>
                  <a:pt x="400450" y="171136"/>
                </a:cubicBezTo>
                <a:cubicBezTo>
                  <a:pt x="433432" y="137817"/>
                  <a:pt x="477351" y="121158"/>
                  <a:pt x="532209" y="121158"/>
                </a:cubicBezTo>
                <a:close/>
                <a:moveTo>
                  <a:pt x="1508074" y="0"/>
                </a:moveTo>
                <a:cubicBezTo>
                  <a:pt x="1521872" y="0"/>
                  <a:pt x="1533483" y="6563"/>
                  <a:pt x="1542907" y="19688"/>
                </a:cubicBezTo>
                <a:lnTo>
                  <a:pt x="1592884" y="89859"/>
                </a:lnTo>
                <a:lnTo>
                  <a:pt x="1561081" y="89859"/>
                </a:lnTo>
                <a:lnTo>
                  <a:pt x="1504540" y="55531"/>
                </a:lnTo>
                <a:cubicBezTo>
                  <a:pt x="1489395" y="46444"/>
                  <a:pt x="1481823" y="36516"/>
                  <a:pt x="1481823" y="25746"/>
                </a:cubicBezTo>
                <a:cubicBezTo>
                  <a:pt x="1481823" y="18342"/>
                  <a:pt x="1484347" y="12200"/>
                  <a:pt x="1489395" y="7320"/>
                </a:cubicBezTo>
                <a:cubicBezTo>
                  <a:pt x="1494444" y="2440"/>
                  <a:pt x="1500670" y="0"/>
                  <a:pt x="1508074" y="0"/>
                </a:cubicBezTo>
                <a:close/>
                <a:moveTo>
                  <a:pt x="601370" y="0"/>
                </a:moveTo>
                <a:cubicBezTo>
                  <a:pt x="608774" y="0"/>
                  <a:pt x="615000" y="2440"/>
                  <a:pt x="620049" y="7320"/>
                </a:cubicBezTo>
                <a:cubicBezTo>
                  <a:pt x="625097" y="12200"/>
                  <a:pt x="627621" y="18342"/>
                  <a:pt x="627621" y="25746"/>
                </a:cubicBezTo>
                <a:cubicBezTo>
                  <a:pt x="627621" y="36516"/>
                  <a:pt x="620049" y="46444"/>
                  <a:pt x="604904" y="55531"/>
                </a:cubicBezTo>
                <a:lnTo>
                  <a:pt x="548363" y="89859"/>
                </a:lnTo>
                <a:lnTo>
                  <a:pt x="516559" y="89859"/>
                </a:lnTo>
                <a:lnTo>
                  <a:pt x="566537" y="19688"/>
                </a:lnTo>
                <a:cubicBezTo>
                  <a:pt x="575961" y="6563"/>
                  <a:pt x="587572" y="0"/>
                  <a:pt x="601370" y="0"/>
                </a:cubicBezTo>
                <a:close/>
              </a:path>
            </a:pathLst>
          </a:cu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3" name="Picture 42">
            <a:extLst>
              <a:ext uri="{FF2B5EF4-FFF2-40B4-BE49-F238E27FC236}">
                <a16:creationId xmlns:a16="http://schemas.microsoft.com/office/drawing/2014/main" xmlns="" id="{C7A47751-9019-4796-B1EE-94A495CCA7A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42509" y="2571750"/>
            <a:ext cx="2564741" cy="2569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916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900"/>
                                  </p:stCondLst>
                                  <p:childTnLst>
                                    <p:set>
                                      <p:cBhvr>
                                        <p:cTn id="11" dur="1" fill="hold">
                                          <p:stCondLst>
                                            <p:cond delay="0"/>
                                          </p:stCondLst>
                                        </p:cTn>
                                        <p:tgtEl>
                                          <p:spTgt spid="6"/>
                                        </p:tgtEl>
                                        <p:attrNameLst>
                                          <p:attrName>style.visibility</p:attrName>
                                        </p:attrNameLst>
                                      </p:cBhvr>
                                      <p:to>
                                        <p:strVal val="visible"/>
                                      </p:to>
                                    </p:set>
                                  </p:childTnLst>
                                </p:cTn>
                              </p:par>
                              <p:par>
                                <p:cTn id="12" presetID="6" presetClass="emph" presetSubtype="0" fill="hold" nodeType="withEffect">
                                  <p:stCondLst>
                                    <p:cond delay="900"/>
                                  </p:stCondLst>
                                  <p:childTnLst>
                                    <p:animScale>
                                      <p:cBhvr>
                                        <p:cTn id="13" dur="2000" fill="hold"/>
                                        <p:tgtEl>
                                          <p:spTgt spid="6"/>
                                        </p:tgtEl>
                                      </p:cBhvr>
                                      <p:by x="400000" y="400000"/>
                                    </p:animScale>
                                  </p:childTnLst>
                                </p:cTn>
                              </p:par>
                              <p:par>
                                <p:cTn id="14" presetID="6" presetClass="emph" presetSubtype="0" autoRev="1" fill="hold" nodeType="withEffect">
                                  <p:stCondLst>
                                    <p:cond delay="900"/>
                                  </p:stCondLst>
                                  <p:childTnLst>
                                    <p:animScale>
                                      <p:cBhvr>
                                        <p:cTn id="15" dur="3000" fill="hold"/>
                                        <p:tgtEl>
                                          <p:spTgt spid="6"/>
                                        </p:tgtEl>
                                      </p:cBhvr>
                                      <p:by x="400000" y="400000"/>
                                    </p:animScale>
                                  </p:childTnLst>
                                </p:cTn>
                              </p:par>
                              <p:par>
                                <p:cTn id="16" presetID="32" presetClass="emph" presetSubtype="0" fill="hold" nodeType="withEffect">
                                  <p:stCondLst>
                                    <p:cond delay="0"/>
                                  </p:stCondLst>
                                  <p:childTnLst>
                                    <p:animRot by="120000">
                                      <p:cBhvr>
                                        <p:cTn id="17" dur="150" fill="hold">
                                          <p:stCondLst>
                                            <p:cond delay="0"/>
                                          </p:stCondLst>
                                        </p:cTn>
                                        <p:tgtEl>
                                          <p:spTgt spid="42"/>
                                        </p:tgtEl>
                                        <p:attrNameLst>
                                          <p:attrName>r</p:attrName>
                                        </p:attrNameLst>
                                      </p:cBhvr>
                                    </p:animRot>
                                    <p:animRot by="-240000">
                                      <p:cBhvr>
                                        <p:cTn id="18" dur="300" fill="hold">
                                          <p:stCondLst>
                                            <p:cond delay="300"/>
                                          </p:stCondLst>
                                        </p:cTn>
                                        <p:tgtEl>
                                          <p:spTgt spid="42"/>
                                        </p:tgtEl>
                                        <p:attrNameLst>
                                          <p:attrName>r</p:attrName>
                                        </p:attrNameLst>
                                      </p:cBhvr>
                                    </p:animRot>
                                    <p:animRot by="240000">
                                      <p:cBhvr>
                                        <p:cTn id="19" dur="300" fill="hold">
                                          <p:stCondLst>
                                            <p:cond delay="600"/>
                                          </p:stCondLst>
                                        </p:cTn>
                                        <p:tgtEl>
                                          <p:spTgt spid="42"/>
                                        </p:tgtEl>
                                        <p:attrNameLst>
                                          <p:attrName>r</p:attrName>
                                        </p:attrNameLst>
                                      </p:cBhvr>
                                    </p:animRot>
                                    <p:animRot by="-240000">
                                      <p:cBhvr>
                                        <p:cTn id="20" dur="300" fill="hold">
                                          <p:stCondLst>
                                            <p:cond delay="900"/>
                                          </p:stCondLst>
                                        </p:cTn>
                                        <p:tgtEl>
                                          <p:spTgt spid="42"/>
                                        </p:tgtEl>
                                        <p:attrNameLst>
                                          <p:attrName>r</p:attrName>
                                        </p:attrNameLst>
                                      </p:cBhvr>
                                    </p:animRot>
                                    <p:animRot by="120000">
                                      <p:cBhvr>
                                        <p:cTn id="21" dur="300" fill="hold">
                                          <p:stCondLst>
                                            <p:cond delay="1200"/>
                                          </p:stCondLst>
                                        </p:cTn>
                                        <p:tgtEl>
                                          <p:spTgt spid="42"/>
                                        </p:tgtEl>
                                        <p:attrNameLst>
                                          <p:attrName>r</p:attrName>
                                        </p:attrNameLst>
                                      </p:cBhvr>
                                    </p:animRot>
                                  </p:childTnLst>
                                </p:cTn>
                              </p:par>
                              <p:par>
                                <p:cTn id="22" presetID="6" presetClass="emph" presetSubtype="0" autoRev="1" fill="hold" nodeType="withEffect">
                                  <p:stCondLst>
                                    <p:cond delay="0"/>
                                  </p:stCondLst>
                                  <p:childTnLst>
                                    <p:animScale>
                                      <p:cBhvr>
                                        <p:cTn id="23" dur="2000" fill="hold"/>
                                        <p:tgtEl>
                                          <p:spTgt spid="41"/>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3A29EED8-4061-4E42-A2F0-1CEF3B150F73}"/>
              </a:ext>
            </a:extLst>
          </p:cNvPr>
          <p:cNvGrpSpPr/>
          <p:nvPr/>
        </p:nvGrpSpPr>
        <p:grpSpPr>
          <a:xfrm>
            <a:off x="4773020" y="3384314"/>
            <a:ext cx="3471389" cy="923330"/>
            <a:chOff x="5144998" y="3068708"/>
            <a:chExt cx="3603463" cy="1065374"/>
          </a:xfrm>
        </p:grpSpPr>
        <p:sp>
          <p:nvSpPr>
            <p:cNvPr id="72" name="Rectangle: Rounded Corners 71">
              <a:extLst>
                <a:ext uri="{FF2B5EF4-FFF2-40B4-BE49-F238E27FC236}">
                  <a16:creationId xmlns:a16="http://schemas.microsoft.com/office/drawing/2014/main" xmlns="" id="{7A682329-F889-40F0-A7EF-D0B8726A7CC3}"/>
                </a:ext>
              </a:extLst>
            </p:cNvPr>
            <p:cNvSpPr/>
            <p:nvPr/>
          </p:nvSpPr>
          <p:spPr>
            <a:xfrm>
              <a:off x="5652117" y="3293618"/>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rPr>
                <a:t>B4: </a:t>
              </a:r>
              <a:r>
                <a:rPr lang="en-US" sz="1800" b="1" dirty="0" err="1">
                  <a:solidFill>
                    <a:schemeClr val="tx1"/>
                  </a:solidFill>
                  <a:latin typeface="Times New Roman" panose="02020603050405020304" pitchFamily="18" charset="0"/>
                  <a:cs typeface="Times New Roman" panose="02020603050405020304" pitchFamily="18" charset="0"/>
                </a:rPr>
                <a:t>Trao</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đổi</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đánh</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giá</a:t>
              </a:r>
              <a:endParaRPr lang="en-US" b="1" dirty="0">
                <a:solidFill>
                  <a:schemeClr val="tx1"/>
                </a:solidFill>
              </a:endParaRPr>
            </a:p>
          </p:txBody>
        </p:sp>
        <p:pic>
          <p:nvPicPr>
            <p:cNvPr id="73" name="图片 1">
              <a:extLst>
                <a:ext uri="{FF2B5EF4-FFF2-40B4-BE49-F238E27FC236}">
                  <a16:creationId xmlns:a16="http://schemas.microsoft.com/office/drawing/2014/main" xmlns="" id="{11B1F070-AF24-481E-BFAF-FBBF69907C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4998" y="3068708"/>
              <a:ext cx="764517" cy="923330"/>
            </a:xfrm>
            <a:prstGeom prst="rect">
              <a:avLst/>
            </a:prstGeom>
          </p:spPr>
        </p:pic>
      </p:grpSp>
      <p:grpSp>
        <p:nvGrpSpPr>
          <p:cNvPr id="8" name="Group 7">
            <a:extLst>
              <a:ext uri="{FF2B5EF4-FFF2-40B4-BE49-F238E27FC236}">
                <a16:creationId xmlns:a16="http://schemas.microsoft.com/office/drawing/2014/main" xmlns="" id="{8B191842-A9F0-47C1-8F6E-B5A24DE6F065}"/>
              </a:ext>
            </a:extLst>
          </p:cNvPr>
          <p:cNvGrpSpPr/>
          <p:nvPr/>
        </p:nvGrpSpPr>
        <p:grpSpPr>
          <a:xfrm>
            <a:off x="636297" y="3384314"/>
            <a:ext cx="3503656" cy="923330"/>
            <a:chOff x="762359" y="3068708"/>
            <a:chExt cx="3629576" cy="1022719"/>
          </a:xfrm>
        </p:grpSpPr>
        <p:sp>
          <p:nvSpPr>
            <p:cNvPr id="71" name="Rectangle: Rounded Corners 70">
              <a:extLst>
                <a:ext uri="{FF2B5EF4-FFF2-40B4-BE49-F238E27FC236}">
                  <a16:creationId xmlns:a16="http://schemas.microsoft.com/office/drawing/2014/main" xmlns="" id="{3955B7C3-A7A9-4062-AE10-021D7545C4E9}"/>
                </a:ext>
              </a:extLst>
            </p:cNvPr>
            <p:cNvSpPr/>
            <p:nvPr/>
          </p:nvSpPr>
          <p:spPr>
            <a:xfrm>
              <a:off x="1295591" y="325096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tx1"/>
                  </a:solidFill>
                  <a:latin typeface="Times New Roman" panose="02020603050405020304" pitchFamily="18" charset="0"/>
                  <a:cs typeface="Times New Roman" panose="02020603050405020304" pitchFamily="18" charset="0"/>
                </a:rPr>
                <a:t>B3: Luyện tập và trình bày</a:t>
              </a:r>
              <a:endParaRPr lang="en-US" sz="1600" b="1" dirty="0">
                <a:solidFill>
                  <a:schemeClr val="tx1"/>
                </a:solidFill>
              </a:endParaRPr>
            </a:p>
          </p:txBody>
        </p:sp>
        <p:pic>
          <p:nvPicPr>
            <p:cNvPr id="74" name="图片 1">
              <a:extLst>
                <a:ext uri="{FF2B5EF4-FFF2-40B4-BE49-F238E27FC236}">
                  <a16:creationId xmlns:a16="http://schemas.microsoft.com/office/drawing/2014/main" xmlns="" id="{FC72664C-300B-4D78-9F37-86F0CD3DEE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359" y="3068708"/>
              <a:ext cx="764517" cy="923330"/>
            </a:xfrm>
            <a:prstGeom prst="rect">
              <a:avLst/>
            </a:prstGeom>
          </p:spPr>
        </p:pic>
      </p:grpSp>
      <p:grpSp>
        <p:nvGrpSpPr>
          <p:cNvPr id="6" name="Group 5">
            <a:extLst>
              <a:ext uri="{FF2B5EF4-FFF2-40B4-BE49-F238E27FC236}">
                <a16:creationId xmlns:a16="http://schemas.microsoft.com/office/drawing/2014/main" xmlns="" id="{2200E03A-05E6-443A-A993-5C5737293405}"/>
              </a:ext>
            </a:extLst>
          </p:cNvPr>
          <p:cNvGrpSpPr/>
          <p:nvPr/>
        </p:nvGrpSpPr>
        <p:grpSpPr>
          <a:xfrm>
            <a:off x="640285" y="1950714"/>
            <a:ext cx="3499668" cy="974387"/>
            <a:chOff x="762359" y="1773977"/>
            <a:chExt cx="3621601" cy="1065613"/>
          </a:xfrm>
        </p:grpSpPr>
        <p:sp>
          <p:nvSpPr>
            <p:cNvPr id="5" name="Rectangle: Rounded Corners 4">
              <a:extLst>
                <a:ext uri="{FF2B5EF4-FFF2-40B4-BE49-F238E27FC236}">
                  <a16:creationId xmlns:a16="http://schemas.microsoft.com/office/drawing/2014/main" xmlns="" id="{28CF5BDF-B9BE-49BB-A041-86805FE8B9F1}"/>
                </a:ext>
              </a:extLst>
            </p:cNvPr>
            <p:cNvSpPr/>
            <p:nvPr/>
          </p:nvSpPr>
          <p:spPr>
            <a:xfrm>
              <a:off x="1287616" y="1999126"/>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tx1"/>
                  </a:solidFill>
                  <a:latin typeface="Times New Roman" panose="02020603050405020304" pitchFamily="18" charset="0"/>
                  <a:cs typeface="Times New Roman" panose="02020603050405020304" pitchFamily="18" charset="0"/>
                </a:rPr>
                <a:t>B1: </a:t>
              </a:r>
              <a:r>
                <a:rPr lang="en-US" sz="1600" b="1" dirty="0" err="1">
                  <a:solidFill>
                    <a:schemeClr val="tx1"/>
                  </a:solidFill>
                  <a:latin typeface="Times New Roman" panose="02020603050405020304" pitchFamily="18" charset="0"/>
                  <a:cs typeface="Times New Roman" panose="02020603050405020304" pitchFamily="18" charset="0"/>
                </a:rPr>
                <a:t>Xác</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định</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đề</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tài</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người</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nghe</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mục</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đích</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không</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gian</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thời</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gian</a:t>
              </a:r>
              <a:r>
                <a:rPr lang="en-US" sz="1600" b="1" dirty="0">
                  <a:solidFill>
                    <a:schemeClr val="tx1"/>
                  </a:solidFill>
                  <a:latin typeface="Times New Roman" panose="02020603050405020304" pitchFamily="18" charset="0"/>
                  <a:cs typeface="Times New Roman" panose="02020603050405020304" pitchFamily="18" charset="0"/>
                </a:rPr>
                <a:t> </a:t>
              </a:r>
              <a:r>
                <a:rPr lang="en-US" sz="1600" b="1" dirty="0" err="1">
                  <a:solidFill>
                    <a:schemeClr val="tx1"/>
                  </a:solidFill>
                  <a:latin typeface="Times New Roman" panose="02020603050405020304" pitchFamily="18" charset="0"/>
                  <a:cs typeface="Times New Roman" panose="02020603050405020304" pitchFamily="18" charset="0"/>
                </a:rPr>
                <a:t>nói</a:t>
              </a:r>
              <a:endParaRPr lang="en-US" sz="1600" b="1" dirty="0">
                <a:solidFill>
                  <a:schemeClr val="tx1"/>
                </a:solidFill>
              </a:endParaRPr>
            </a:p>
          </p:txBody>
        </p:sp>
        <p:pic>
          <p:nvPicPr>
            <p:cNvPr id="75" name="图片 1">
              <a:extLst>
                <a:ext uri="{FF2B5EF4-FFF2-40B4-BE49-F238E27FC236}">
                  <a16:creationId xmlns:a16="http://schemas.microsoft.com/office/drawing/2014/main" xmlns="" id="{278B34FB-612A-419B-8CCC-6C0B7C5546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359" y="1773977"/>
              <a:ext cx="764517" cy="923330"/>
            </a:xfrm>
            <a:prstGeom prst="rect">
              <a:avLst/>
            </a:prstGeom>
          </p:spPr>
        </p:pic>
      </p:grpSp>
      <p:grpSp>
        <p:nvGrpSpPr>
          <p:cNvPr id="7" name="Group 6">
            <a:extLst>
              <a:ext uri="{FF2B5EF4-FFF2-40B4-BE49-F238E27FC236}">
                <a16:creationId xmlns:a16="http://schemas.microsoft.com/office/drawing/2014/main" xmlns="" id="{D0A18CA4-35E8-4389-82AC-124D4ABE9B47}"/>
              </a:ext>
            </a:extLst>
          </p:cNvPr>
          <p:cNvGrpSpPr/>
          <p:nvPr/>
        </p:nvGrpSpPr>
        <p:grpSpPr>
          <a:xfrm>
            <a:off x="4799343" y="2001772"/>
            <a:ext cx="3445066" cy="923330"/>
            <a:chOff x="5171320" y="1975950"/>
            <a:chExt cx="3577141" cy="1007227"/>
          </a:xfrm>
        </p:grpSpPr>
        <p:sp>
          <p:nvSpPr>
            <p:cNvPr id="70" name="Rectangle: Rounded Corners 69">
              <a:extLst>
                <a:ext uri="{FF2B5EF4-FFF2-40B4-BE49-F238E27FC236}">
                  <a16:creationId xmlns:a16="http://schemas.microsoft.com/office/drawing/2014/main" xmlns="" id="{6B33115F-FB2B-489F-8B48-58328034488B}"/>
                </a:ext>
              </a:extLst>
            </p:cNvPr>
            <p:cNvSpPr/>
            <p:nvPr/>
          </p:nvSpPr>
          <p:spPr>
            <a:xfrm>
              <a:off x="5652117" y="214271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latin typeface="Times New Roman" panose="02020603050405020304" pitchFamily="18" charset="0"/>
                  <a:cs typeface="Times New Roman" panose="02020603050405020304" pitchFamily="18" charset="0"/>
                </a:rPr>
                <a:t>B2: Tìm ý và lập dàn ý</a:t>
              </a:r>
              <a:endParaRPr lang="en-US" b="1" dirty="0">
                <a:solidFill>
                  <a:schemeClr val="tx1"/>
                </a:solidFill>
              </a:endParaRPr>
            </a:p>
          </p:txBody>
        </p:sp>
        <p:pic>
          <p:nvPicPr>
            <p:cNvPr id="76" name="图片 1">
              <a:extLst>
                <a:ext uri="{FF2B5EF4-FFF2-40B4-BE49-F238E27FC236}">
                  <a16:creationId xmlns:a16="http://schemas.microsoft.com/office/drawing/2014/main" xmlns="" id="{FA55BCB8-6A3F-4473-8B02-1F5E9A877D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1320" y="1975950"/>
              <a:ext cx="764517" cy="923330"/>
            </a:xfrm>
            <a:prstGeom prst="rect">
              <a:avLst/>
            </a:prstGeom>
          </p:spPr>
        </p:pic>
      </p:grpSp>
      <p:grpSp>
        <p:nvGrpSpPr>
          <p:cNvPr id="17" name="Group 16">
            <a:extLst>
              <a:ext uri="{FF2B5EF4-FFF2-40B4-BE49-F238E27FC236}">
                <a16:creationId xmlns:a16="http://schemas.microsoft.com/office/drawing/2014/main" xmlns="" id="{1EDD3C34-B057-471D-933A-F268C9449F18}"/>
              </a:ext>
            </a:extLst>
          </p:cNvPr>
          <p:cNvGrpSpPr/>
          <p:nvPr/>
        </p:nvGrpSpPr>
        <p:grpSpPr>
          <a:xfrm>
            <a:off x="1379062" y="249998"/>
            <a:ext cx="5785226" cy="1305115"/>
            <a:chOff x="343625" y="1685462"/>
            <a:chExt cx="2918876" cy="1285912"/>
          </a:xfrm>
        </p:grpSpPr>
        <p:pic>
          <p:nvPicPr>
            <p:cNvPr id="18" name="Picture 17">
              <a:extLst>
                <a:ext uri="{FF2B5EF4-FFF2-40B4-BE49-F238E27FC236}">
                  <a16:creationId xmlns:a16="http://schemas.microsoft.com/office/drawing/2014/main" xmlns="" id="{2A108DE8-D0FB-4BD3-9546-DC3991147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625" y="1685462"/>
              <a:ext cx="2918876" cy="939568"/>
            </a:xfrm>
            <a:prstGeom prst="rect">
              <a:avLst/>
            </a:prstGeom>
          </p:spPr>
        </p:pic>
        <p:sp>
          <p:nvSpPr>
            <p:cNvPr id="19" name="TextBox 18">
              <a:extLst>
                <a:ext uri="{FF2B5EF4-FFF2-40B4-BE49-F238E27FC236}">
                  <a16:creationId xmlns:a16="http://schemas.microsoft.com/office/drawing/2014/main" xmlns="" id="{47F49A65-8D93-40C4-98AA-61C9A2B30312}"/>
                </a:ext>
              </a:extLst>
            </p:cNvPr>
            <p:cNvSpPr txBox="1"/>
            <p:nvPr/>
          </p:nvSpPr>
          <p:spPr>
            <a:xfrm>
              <a:off x="828587" y="1903940"/>
              <a:ext cx="1948952" cy="1067434"/>
            </a:xfrm>
            <a:prstGeom prst="rect">
              <a:avLst/>
            </a:prstGeom>
            <a:noFill/>
          </p:spPr>
          <p:txBody>
            <a:bodyPr wrap="square">
              <a:spAutoFit/>
            </a:bodyPr>
            <a:lstStyle/>
            <a:p>
              <a:pPr>
                <a:lnSpc>
                  <a:spcPct val="115000"/>
                </a:lnSpc>
              </a:pPr>
              <a:r>
                <a:rPr lang="vi-VN" sz="2800" b="1" dirty="0">
                  <a:solidFill>
                    <a:srgbClr val="FF0000"/>
                  </a:solidFill>
                  <a:effectLst/>
                  <a:latin typeface="Times New Roman" panose="02020603050405020304" pitchFamily="18" charset="0"/>
                  <a:ea typeface="MS Mincho" panose="02020609040205080304" pitchFamily="49" charset="-128"/>
                </a:rPr>
                <a:t>I. </a:t>
              </a:r>
              <a:r>
                <a:rPr lang="vi-VN" sz="2800" b="1" dirty="0">
                  <a:solidFill>
                    <a:srgbClr val="FF0000"/>
                  </a:solidFill>
                  <a:latin typeface="Times New Roman" panose="02020603050405020304" pitchFamily="18" charset="0"/>
                  <a:ea typeface="MS Mincho" panose="02020609040205080304" pitchFamily="49" charset="-128"/>
                </a:rPr>
                <a:t>Các bước thực hiện</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9209CD99-C7AB-4A93-8B67-B9669201CA6A}"/>
              </a:ext>
            </a:extLst>
          </p:cNvPr>
          <p:cNvGrpSpPr/>
          <p:nvPr/>
        </p:nvGrpSpPr>
        <p:grpSpPr>
          <a:xfrm>
            <a:off x="2677672" y="-43504"/>
            <a:ext cx="3506120" cy="979112"/>
            <a:chOff x="762359" y="1773977"/>
            <a:chExt cx="3621601" cy="1065613"/>
          </a:xfrm>
        </p:grpSpPr>
        <p:sp>
          <p:nvSpPr>
            <p:cNvPr id="3" name="Rectangle: Rounded Corners 2">
              <a:extLst>
                <a:ext uri="{FF2B5EF4-FFF2-40B4-BE49-F238E27FC236}">
                  <a16:creationId xmlns:a16="http://schemas.microsoft.com/office/drawing/2014/main" xmlns="" id="{D39FEEFC-1CB1-42D5-B875-8949940EF52F}"/>
                </a:ext>
              </a:extLst>
            </p:cNvPr>
            <p:cNvSpPr/>
            <p:nvPr/>
          </p:nvSpPr>
          <p:spPr>
            <a:xfrm>
              <a:off x="1287616" y="1999126"/>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a:solidFill>
                    <a:srgbClr val="007600"/>
                  </a:solidFill>
                  <a:latin typeface="Times New Roman" panose="02020603050405020304" pitchFamily="18" charset="0"/>
                  <a:cs typeface="Times New Roman" panose="02020603050405020304" pitchFamily="18" charset="0"/>
                </a:rPr>
                <a:t>B1: </a:t>
              </a:r>
              <a:r>
                <a:rPr lang="en-US" sz="1600" b="1">
                  <a:solidFill>
                    <a:srgbClr val="007600"/>
                  </a:solidFill>
                  <a:latin typeface="Times New Roman" panose="02020603050405020304" pitchFamily="18" charset="0"/>
                  <a:cs typeface="Times New Roman" panose="02020603050405020304" pitchFamily="18" charset="0"/>
                </a:rPr>
                <a:t>Xác định đề tài, người nghe, mục đích, không gian, thời gian nói</a:t>
              </a:r>
              <a:endParaRPr lang="en-US" sz="1600" b="1">
                <a:solidFill>
                  <a:srgbClr val="007600"/>
                </a:solidFill>
              </a:endParaRPr>
            </a:p>
          </p:txBody>
        </p:sp>
        <p:pic>
          <p:nvPicPr>
            <p:cNvPr id="4" name="图片 1">
              <a:extLst>
                <a:ext uri="{FF2B5EF4-FFF2-40B4-BE49-F238E27FC236}">
                  <a16:creationId xmlns:a16="http://schemas.microsoft.com/office/drawing/2014/main" xmlns="" id="{F41D2E24-6F7C-49E9-9AE4-57B0556F96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359" y="1773977"/>
              <a:ext cx="764517" cy="923330"/>
            </a:xfrm>
            <a:prstGeom prst="rect">
              <a:avLst/>
            </a:prstGeom>
          </p:spPr>
        </p:pic>
      </p:grpSp>
      <p:grpSp>
        <p:nvGrpSpPr>
          <p:cNvPr id="5" name="Group 4">
            <a:extLst>
              <a:ext uri="{FF2B5EF4-FFF2-40B4-BE49-F238E27FC236}">
                <a16:creationId xmlns:a16="http://schemas.microsoft.com/office/drawing/2014/main" xmlns="" id="{A12699F9-8318-40D3-9247-EE8E7A0866F8}"/>
              </a:ext>
            </a:extLst>
          </p:cNvPr>
          <p:cNvGrpSpPr/>
          <p:nvPr/>
        </p:nvGrpSpPr>
        <p:grpSpPr>
          <a:xfrm>
            <a:off x="2975626" y="1563638"/>
            <a:ext cx="3332512" cy="3071435"/>
            <a:chOff x="4065717" y="2710288"/>
            <a:chExt cx="4443349" cy="4095247"/>
          </a:xfrm>
        </p:grpSpPr>
        <p:grpSp>
          <p:nvGrpSpPr>
            <p:cNvPr id="6" name="Group 5">
              <a:extLst>
                <a:ext uri="{FF2B5EF4-FFF2-40B4-BE49-F238E27FC236}">
                  <a16:creationId xmlns:a16="http://schemas.microsoft.com/office/drawing/2014/main" xmlns="" id="{24C99B36-9BC7-4C0F-8473-8BB44B31805B}"/>
                </a:ext>
              </a:extLst>
            </p:cNvPr>
            <p:cNvGrpSpPr/>
            <p:nvPr/>
          </p:nvGrpSpPr>
          <p:grpSpPr>
            <a:xfrm>
              <a:off x="4581464" y="3150016"/>
              <a:ext cx="3327896" cy="3327896"/>
              <a:chOff x="4569550" y="3158227"/>
              <a:chExt cx="3327896" cy="3327896"/>
            </a:xfrm>
          </p:grpSpPr>
          <p:sp>
            <p:nvSpPr>
              <p:cNvPr id="15" name="Block Arc 14">
                <a:extLst>
                  <a:ext uri="{FF2B5EF4-FFF2-40B4-BE49-F238E27FC236}">
                    <a16:creationId xmlns:a16="http://schemas.microsoft.com/office/drawing/2014/main" xmlns="" id="{8BFF772D-A5F5-496E-B68B-3702139F0609}"/>
                  </a:ext>
                </a:extLst>
              </p:cNvPr>
              <p:cNvSpPr/>
              <p:nvPr/>
            </p:nvSpPr>
            <p:spPr>
              <a:xfrm>
                <a:off x="4569550" y="3158227"/>
                <a:ext cx="3327896" cy="3327896"/>
              </a:xfrm>
              <a:prstGeom prst="blockArc">
                <a:avLst>
                  <a:gd name="adj1" fmla="val 11880000"/>
                  <a:gd name="adj2" fmla="val 16200000"/>
                  <a:gd name="adj3" fmla="val 4640"/>
                </a:avLst>
              </a:prstGeom>
              <a:solidFill>
                <a:srgbClr val="01077A"/>
              </a:solidFill>
              <a:ln>
                <a:solidFill>
                  <a:srgbClr val="02138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16" name="Block Arc 15">
                <a:extLst>
                  <a:ext uri="{FF2B5EF4-FFF2-40B4-BE49-F238E27FC236}">
                    <a16:creationId xmlns:a16="http://schemas.microsoft.com/office/drawing/2014/main" xmlns="" id="{60F55A91-4FBB-43AE-9428-A61470EF89A1}"/>
                  </a:ext>
                </a:extLst>
              </p:cNvPr>
              <p:cNvSpPr/>
              <p:nvPr/>
            </p:nvSpPr>
            <p:spPr>
              <a:xfrm>
                <a:off x="4569550" y="3158227"/>
                <a:ext cx="3327896" cy="3327896"/>
              </a:xfrm>
              <a:prstGeom prst="blockArc">
                <a:avLst>
                  <a:gd name="adj1" fmla="val 3240000"/>
                  <a:gd name="adj2" fmla="val 7560000"/>
                  <a:gd name="adj3" fmla="val 4640"/>
                </a:avLst>
              </a:prstGeom>
              <a:solidFill>
                <a:srgbClr val="01077A"/>
              </a:solidFill>
              <a:ln>
                <a:solidFill>
                  <a:srgbClr val="02138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17" name="Block Arc 16">
                <a:extLst>
                  <a:ext uri="{FF2B5EF4-FFF2-40B4-BE49-F238E27FC236}">
                    <a16:creationId xmlns:a16="http://schemas.microsoft.com/office/drawing/2014/main" xmlns="" id="{16076850-6403-47D5-9500-BAC6A1F68ADB}"/>
                  </a:ext>
                </a:extLst>
              </p:cNvPr>
              <p:cNvSpPr/>
              <p:nvPr/>
            </p:nvSpPr>
            <p:spPr>
              <a:xfrm>
                <a:off x="4569550" y="3158227"/>
                <a:ext cx="3327896" cy="3327896"/>
              </a:xfrm>
              <a:prstGeom prst="blockArc">
                <a:avLst>
                  <a:gd name="adj1" fmla="val 20520000"/>
                  <a:gd name="adj2" fmla="val 3240000"/>
                  <a:gd name="adj3" fmla="val 4640"/>
                </a:avLst>
              </a:prstGeom>
              <a:solidFill>
                <a:srgbClr val="01077A"/>
              </a:solidFill>
              <a:ln>
                <a:solidFill>
                  <a:srgbClr val="02138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18" name="Block Arc 17">
                <a:extLst>
                  <a:ext uri="{FF2B5EF4-FFF2-40B4-BE49-F238E27FC236}">
                    <a16:creationId xmlns:a16="http://schemas.microsoft.com/office/drawing/2014/main" xmlns="" id="{A642D65E-8576-4EC0-8221-76F2C090E5D2}"/>
                  </a:ext>
                </a:extLst>
              </p:cNvPr>
              <p:cNvSpPr/>
              <p:nvPr/>
            </p:nvSpPr>
            <p:spPr>
              <a:xfrm>
                <a:off x="4569550" y="3158227"/>
                <a:ext cx="3327896" cy="3327896"/>
              </a:xfrm>
              <a:prstGeom prst="blockArc">
                <a:avLst>
                  <a:gd name="adj1" fmla="val 16200000"/>
                  <a:gd name="adj2" fmla="val 20520000"/>
                  <a:gd name="adj3" fmla="val 4640"/>
                </a:avLst>
              </a:prstGeom>
              <a:solidFill>
                <a:srgbClr val="01077A"/>
              </a:solidFill>
              <a:ln>
                <a:solidFill>
                  <a:srgbClr val="02138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grpSp>
        <p:grpSp>
          <p:nvGrpSpPr>
            <p:cNvPr id="7" name="Group 6">
              <a:extLst>
                <a:ext uri="{FF2B5EF4-FFF2-40B4-BE49-F238E27FC236}">
                  <a16:creationId xmlns:a16="http://schemas.microsoft.com/office/drawing/2014/main" xmlns="" id="{A581BC61-5A4F-41DD-AA28-09DFEFC357F0}"/>
                </a:ext>
              </a:extLst>
            </p:cNvPr>
            <p:cNvGrpSpPr/>
            <p:nvPr/>
          </p:nvGrpSpPr>
          <p:grpSpPr>
            <a:xfrm>
              <a:off x="4065717" y="2710288"/>
              <a:ext cx="4443349" cy="4095247"/>
              <a:chOff x="4017780" y="2654258"/>
              <a:chExt cx="4443349" cy="4095247"/>
            </a:xfrm>
          </p:grpSpPr>
          <p:sp>
            <p:nvSpPr>
              <p:cNvPr id="8" name="Block Arc 7">
                <a:extLst>
                  <a:ext uri="{FF2B5EF4-FFF2-40B4-BE49-F238E27FC236}">
                    <a16:creationId xmlns:a16="http://schemas.microsoft.com/office/drawing/2014/main" xmlns="" id="{82F96A82-E591-4A60-966C-39AC72D9C01B}"/>
                  </a:ext>
                </a:extLst>
              </p:cNvPr>
              <p:cNvSpPr/>
              <p:nvPr/>
            </p:nvSpPr>
            <p:spPr>
              <a:xfrm>
                <a:off x="4569550" y="3158227"/>
                <a:ext cx="3327896" cy="3327896"/>
              </a:xfrm>
              <a:prstGeom prst="blockArc">
                <a:avLst>
                  <a:gd name="adj1" fmla="val 7560000"/>
                  <a:gd name="adj2" fmla="val 11880000"/>
                  <a:gd name="adj3" fmla="val 4640"/>
                </a:avLst>
              </a:prstGeom>
              <a:solidFill>
                <a:srgbClr val="01077A"/>
              </a:solidFill>
              <a:ln>
                <a:solidFill>
                  <a:srgbClr val="021381"/>
                </a:solidFill>
              </a:ln>
            </p:spPr>
            <p:style>
              <a:lnRef idx="0">
                <a:schemeClr val="dk2">
                  <a:tint val="60000"/>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2">
                  <a:hueOff val="0"/>
                  <a:satOff val="0"/>
                  <a:lumOff val="0"/>
                  <a:alphaOff val="0"/>
                </a:schemeClr>
              </a:fontRef>
            </p:style>
          </p:sp>
          <p:sp>
            <p:nvSpPr>
              <p:cNvPr id="9" name="Freeform 22">
                <a:extLst>
                  <a:ext uri="{FF2B5EF4-FFF2-40B4-BE49-F238E27FC236}">
                    <a16:creationId xmlns:a16="http://schemas.microsoft.com/office/drawing/2014/main" xmlns="" id="{36995BC7-1AF2-4EEE-8E9B-8D3AAF0D0A15}"/>
                  </a:ext>
                </a:extLst>
              </p:cNvPr>
              <p:cNvSpPr/>
              <p:nvPr/>
            </p:nvSpPr>
            <p:spPr>
              <a:xfrm>
                <a:off x="5467529" y="4056207"/>
                <a:ext cx="1531937" cy="1403454"/>
              </a:xfrm>
              <a:custGeom>
                <a:avLst/>
                <a:gdLst>
                  <a:gd name="connsiteX0" fmla="*/ 0 w 1531937"/>
                  <a:gd name="connsiteY0" fmla="*/ 765969 h 1531937"/>
                  <a:gd name="connsiteX1" fmla="*/ 765969 w 1531937"/>
                  <a:gd name="connsiteY1" fmla="*/ 0 h 1531937"/>
                  <a:gd name="connsiteX2" fmla="*/ 1531938 w 1531937"/>
                  <a:gd name="connsiteY2" fmla="*/ 765969 h 1531937"/>
                  <a:gd name="connsiteX3" fmla="*/ 765969 w 1531937"/>
                  <a:gd name="connsiteY3" fmla="*/ 1531938 h 1531937"/>
                  <a:gd name="connsiteX4" fmla="*/ 0 w 1531937"/>
                  <a:gd name="connsiteY4" fmla="*/ 765969 h 153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1937" h="1531937">
                    <a:moveTo>
                      <a:pt x="0" y="765969"/>
                    </a:moveTo>
                    <a:cubicBezTo>
                      <a:pt x="0" y="342936"/>
                      <a:pt x="342936" y="0"/>
                      <a:pt x="765969" y="0"/>
                    </a:cubicBezTo>
                    <a:cubicBezTo>
                      <a:pt x="1189002" y="0"/>
                      <a:pt x="1531938" y="342936"/>
                      <a:pt x="1531938" y="765969"/>
                    </a:cubicBezTo>
                    <a:cubicBezTo>
                      <a:pt x="1531938" y="1189002"/>
                      <a:pt x="1189002" y="1531938"/>
                      <a:pt x="765969" y="1531938"/>
                    </a:cubicBezTo>
                    <a:cubicBezTo>
                      <a:pt x="342936" y="1531938"/>
                      <a:pt x="0" y="1189002"/>
                      <a:pt x="0" y="765969"/>
                    </a:cubicBezTo>
                    <a:close/>
                  </a:path>
                </a:pathLst>
              </a:custGeom>
              <a:ln w="38100">
                <a:solidFill>
                  <a:srgbClr val="FF00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91120" tIns="191120" rIns="191120" bIns="191120" numCol="1" spcCol="1270" anchor="ctr" anchorCtr="0">
                <a:noAutofit/>
              </a:bodyPr>
              <a:lstStyle/>
              <a:p>
                <a:pPr algn="ctr" defTabSz="800100">
                  <a:lnSpc>
                    <a:spcPct val="90000"/>
                  </a:lnSpc>
                  <a:spcBef>
                    <a:spcPct val="0"/>
                  </a:spcBef>
                  <a:spcAft>
                    <a:spcPct val="35000"/>
                  </a:spcAft>
                </a:pPr>
                <a:r>
                  <a:rPr lang="vi-VN" sz="1800" b="1">
                    <a:solidFill>
                      <a:srgbClr val="FF0000"/>
                    </a:solidFill>
                    <a:latin typeface="Times New Roman" panose="02020603050405020304" pitchFamily="18" charset="0"/>
                    <a:cs typeface="Times New Roman" panose="02020603050405020304" pitchFamily="18" charset="0"/>
                  </a:rPr>
                  <a:t>Quy tắc, luật lệ </a:t>
                </a:r>
                <a:endParaRPr lang="en-US" sz="1800" b="1" dirty="0">
                  <a:solidFill>
                    <a:srgbClr val="FF0000"/>
                  </a:solidFill>
                  <a:latin typeface="Times New Roman" panose="02020603050405020304" pitchFamily="18" charset="0"/>
                  <a:cs typeface="Times New Roman" panose="02020603050405020304" pitchFamily="18" charset="0"/>
                </a:endParaRPr>
              </a:p>
            </p:txBody>
          </p:sp>
          <p:sp>
            <p:nvSpPr>
              <p:cNvPr id="10" name="Freeform 23">
                <a:extLst>
                  <a:ext uri="{FF2B5EF4-FFF2-40B4-BE49-F238E27FC236}">
                    <a16:creationId xmlns:a16="http://schemas.microsoft.com/office/drawing/2014/main" xmlns="" id="{6AD6C8A3-4D5A-497F-ADF9-D45205D42ADD}"/>
                  </a:ext>
                </a:extLst>
              </p:cNvPr>
              <p:cNvSpPr/>
              <p:nvPr/>
            </p:nvSpPr>
            <p:spPr>
              <a:xfrm>
                <a:off x="5523833" y="2654258"/>
                <a:ext cx="1347284" cy="1157826"/>
              </a:xfrm>
              <a:custGeom>
                <a:avLst/>
                <a:gdLst>
                  <a:gd name="connsiteX0" fmla="*/ 0 w 1611494"/>
                  <a:gd name="connsiteY0" fmla="*/ 536178 h 1072356"/>
                  <a:gd name="connsiteX1" fmla="*/ 805747 w 1611494"/>
                  <a:gd name="connsiteY1" fmla="*/ 0 h 1072356"/>
                  <a:gd name="connsiteX2" fmla="*/ 1611494 w 1611494"/>
                  <a:gd name="connsiteY2" fmla="*/ 536178 h 1072356"/>
                  <a:gd name="connsiteX3" fmla="*/ 805747 w 1611494"/>
                  <a:gd name="connsiteY3" fmla="*/ 1072356 h 1072356"/>
                  <a:gd name="connsiteX4" fmla="*/ 0 w 1611494"/>
                  <a:gd name="connsiteY4" fmla="*/ 536178 h 107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94" h="1072356">
                    <a:moveTo>
                      <a:pt x="0" y="536178"/>
                    </a:moveTo>
                    <a:cubicBezTo>
                      <a:pt x="0" y="240055"/>
                      <a:pt x="360745" y="0"/>
                      <a:pt x="805747" y="0"/>
                    </a:cubicBezTo>
                    <a:cubicBezTo>
                      <a:pt x="1250749" y="0"/>
                      <a:pt x="1611494" y="240055"/>
                      <a:pt x="1611494" y="536178"/>
                    </a:cubicBezTo>
                    <a:cubicBezTo>
                      <a:pt x="1611494" y="832301"/>
                      <a:pt x="1250749" y="1072356"/>
                      <a:pt x="805747" y="1072356"/>
                    </a:cubicBezTo>
                    <a:cubicBezTo>
                      <a:pt x="360745" y="1072356"/>
                      <a:pt x="0" y="832301"/>
                      <a:pt x="0" y="536178"/>
                    </a:cubicBezTo>
                    <a:close/>
                  </a:path>
                </a:pathLst>
              </a:custGeom>
              <a:ln>
                <a:solidFill>
                  <a:srgbClr val="0076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99859" tIns="140642" rIns="199859" bIns="140642" numCol="1" spcCol="1270" anchor="ctr" anchorCtr="0">
                <a:noAutofit/>
              </a:bodyPr>
              <a:lstStyle/>
              <a:p>
                <a:pPr algn="ctr" defTabSz="800100">
                  <a:lnSpc>
                    <a:spcPct val="90000"/>
                  </a:lnSpc>
                  <a:spcBef>
                    <a:spcPct val="0"/>
                  </a:spcBef>
                  <a:spcAft>
                    <a:spcPct val="35000"/>
                  </a:spcAft>
                </a:pPr>
                <a:r>
                  <a:rPr lang="en-US" sz="1800" b="1" dirty="0">
                    <a:solidFill>
                      <a:srgbClr val="007600"/>
                    </a:solidFill>
                    <a:latin typeface="Times New Roman" panose="02020603050405020304" pitchFamily="18" charset="0"/>
                    <a:cs typeface="Times New Roman" panose="02020603050405020304" pitchFamily="18" charset="0"/>
                  </a:rPr>
                  <a:t>What</a:t>
                </a:r>
              </a:p>
            </p:txBody>
          </p:sp>
          <p:sp>
            <p:nvSpPr>
              <p:cNvPr id="11" name="Freeform 24">
                <a:extLst>
                  <a:ext uri="{FF2B5EF4-FFF2-40B4-BE49-F238E27FC236}">
                    <a16:creationId xmlns:a16="http://schemas.microsoft.com/office/drawing/2014/main" xmlns="" id="{243F28B5-8052-4239-85D5-5E463BD04DD5}"/>
                  </a:ext>
                </a:extLst>
              </p:cNvPr>
              <p:cNvSpPr/>
              <p:nvPr/>
            </p:nvSpPr>
            <p:spPr>
              <a:xfrm>
                <a:off x="7132913" y="4056207"/>
                <a:ext cx="1328216" cy="1154238"/>
              </a:xfrm>
              <a:custGeom>
                <a:avLst/>
                <a:gdLst>
                  <a:gd name="connsiteX0" fmla="*/ 0 w 1502596"/>
                  <a:gd name="connsiteY0" fmla="*/ 646406 h 1292811"/>
                  <a:gd name="connsiteX1" fmla="*/ 751298 w 1502596"/>
                  <a:gd name="connsiteY1" fmla="*/ 0 h 1292811"/>
                  <a:gd name="connsiteX2" fmla="*/ 1502596 w 1502596"/>
                  <a:gd name="connsiteY2" fmla="*/ 646406 h 1292811"/>
                  <a:gd name="connsiteX3" fmla="*/ 751298 w 1502596"/>
                  <a:gd name="connsiteY3" fmla="*/ 1292812 h 1292811"/>
                  <a:gd name="connsiteX4" fmla="*/ 0 w 1502596"/>
                  <a:gd name="connsiteY4" fmla="*/ 646406 h 129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596" h="1292811">
                    <a:moveTo>
                      <a:pt x="0" y="646406"/>
                    </a:moveTo>
                    <a:cubicBezTo>
                      <a:pt x="0" y="289406"/>
                      <a:pt x="336368" y="0"/>
                      <a:pt x="751298" y="0"/>
                    </a:cubicBezTo>
                    <a:cubicBezTo>
                      <a:pt x="1166228" y="0"/>
                      <a:pt x="1502596" y="289406"/>
                      <a:pt x="1502596" y="646406"/>
                    </a:cubicBezTo>
                    <a:cubicBezTo>
                      <a:pt x="1502596" y="1003406"/>
                      <a:pt x="1166228" y="1292812"/>
                      <a:pt x="751298" y="1292812"/>
                    </a:cubicBezTo>
                    <a:cubicBezTo>
                      <a:pt x="336368" y="1292812"/>
                      <a:pt x="0" y="1003406"/>
                      <a:pt x="0" y="646406"/>
                    </a:cubicBezTo>
                    <a:close/>
                  </a:path>
                </a:pathLst>
              </a:custGeom>
              <a:ln>
                <a:solidFill>
                  <a:srgbClr val="0076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87898" tIns="164856" rIns="187898" bIns="164856" numCol="1" spcCol="1270" anchor="ctr" anchorCtr="0">
                <a:noAutofit/>
              </a:bodyPr>
              <a:lstStyle/>
              <a:p>
                <a:pPr algn="ctr" defTabSz="800100">
                  <a:lnSpc>
                    <a:spcPct val="90000"/>
                  </a:lnSpc>
                  <a:spcBef>
                    <a:spcPct val="0"/>
                  </a:spcBef>
                  <a:spcAft>
                    <a:spcPct val="35000"/>
                  </a:spcAft>
                </a:pPr>
                <a:r>
                  <a:rPr lang="en-US" sz="1800" b="1" dirty="0">
                    <a:solidFill>
                      <a:srgbClr val="007600"/>
                    </a:solidFill>
                    <a:latin typeface="Times New Roman" panose="02020603050405020304" pitchFamily="18" charset="0"/>
                    <a:cs typeface="Times New Roman" panose="02020603050405020304" pitchFamily="18" charset="0"/>
                  </a:rPr>
                  <a:t>who</a:t>
                </a:r>
              </a:p>
            </p:txBody>
          </p:sp>
          <p:sp>
            <p:nvSpPr>
              <p:cNvPr id="12" name="Freeform 25">
                <a:extLst>
                  <a:ext uri="{FF2B5EF4-FFF2-40B4-BE49-F238E27FC236}">
                    <a16:creationId xmlns:a16="http://schemas.microsoft.com/office/drawing/2014/main" xmlns="" id="{016C226D-329B-4F64-B595-4D9A564E91A2}"/>
                  </a:ext>
                </a:extLst>
              </p:cNvPr>
              <p:cNvSpPr/>
              <p:nvPr/>
            </p:nvSpPr>
            <p:spPr>
              <a:xfrm>
                <a:off x="6395338" y="5560368"/>
                <a:ext cx="1354128" cy="1189137"/>
              </a:xfrm>
              <a:custGeom>
                <a:avLst/>
                <a:gdLst>
                  <a:gd name="connsiteX0" fmla="*/ 0 w 1611494"/>
                  <a:gd name="connsiteY0" fmla="*/ 536178 h 1072356"/>
                  <a:gd name="connsiteX1" fmla="*/ 805747 w 1611494"/>
                  <a:gd name="connsiteY1" fmla="*/ 0 h 1072356"/>
                  <a:gd name="connsiteX2" fmla="*/ 1611494 w 1611494"/>
                  <a:gd name="connsiteY2" fmla="*/ 536178 h 1072356"/>
                  <a:gd name="connsiteX3" fmla="*/ 805747 w 1611494"/>
                  <a:gd name="connsiteY3" fmla="*/ 1072356 h 1072356"/>
                  <a:gd name="connsiteX4" fmla="*/ 0 w 1611494"/>
                  <a:gd name="connsiteY4" fmla="*/ 536178 h 107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494" h="1072356">
                    <a:moveTo>
                      <a:pt x="0" y="536178"/>
                    </a:moveTo>
                    <a:cubicBezTo>
                      <a:pt x="0" y="240055"/>
                      <a:pt x="360745" y="0"/>
                      <a:pt x="805747" y="0"/>
                    </a:cubicBezTo>
                    <a:cubicBezTo>
                      <a:pt x="1250749" y="0"/>
                      <a:pt x="1611494" y="240055"/>
                      <a:pt x="1611494" y="536178"/>
                    </a:cubicBezTo>
                    <a:cubicBezTo>
                      <a:pt x="1611494" y="832301"/>
                      <a:pt x="1250749" y="1072356"/>
                      <a:pt x="805747" y="1072356"/>
                    </a:cubicBezTo>
                    <a:cubicBezTo>
                      <a:pt x="360745" y="1072356"/>
                      <a:pt x="0" y="832301"/>
                      <a:pt x="0" y="536178"/>
                    </a:cubicBezTo>
                    <a:close/>
                  </a:path>
                </a:pathLst>
              </a:custGeom>
              <a:ln>
                <a:solidFill>
                  <a:srgbClr val="0076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99859" tIns="140642" rIns="199859" bIns="140642" numCol="1" spcCol="1270" anchor="ctr" anchorCtr="0">
                <a:noAutofit/>
              </a:bodyPr>
              <a:lstStyle/>
              <a:p>
                <a:pPr algn="ctr" defTabSz="800100">
                  <a:lnSpc>
                    <a:spcPct val="90000"/>
                  </a:lnSpc>
                  <a:spcBef>
                    <a:spcPct val="0"/>
                  </a:spcBef>
                  <a:spcAft>
                    <a:spcPct val="35000"/>
                  </a:spcAft>
                </a:pPr>
                <a:r>
                  <a:rPr lang="en-US" sz="1800" b="1" dirty="0">
                    <a:solidFill>
                      <a:srgbClr val="007600"/>
                    </a:solidFill>
                    <a:latin typeface="Times New Roman" panose="02020603050405020304" pitchFamily="18" charset="0"/>
                    <a:cs typeface="Times New Roman" panose="02020603050405020304" pitchFamily="18" charset="0"/>
                  </a:rPr>
                  <a:t>why</a:t>
                </a:r>
              </a:p>
            </p:txBody>
          </p:sp>
          <p:sp>
            <p:nvSpPr>
              <p:cNvPr id="13" name="Freeform 26">
                <a:extLst>
                  <a:ext uri="{FF2B5EF4-FFF2-40B4-BE49-F238E27FC236}">
                    <a16:creationId xmlns:a16="http://schemas.microsoft.com/office/drawing/2014/main" xmlns="" id="{9549475A-03E1-4E62-A7C6-78C79F219351}"/>
                  </a:ext>
                </a:extLst>
              </p:cNvPr>
              <p:cNvSpPr/>
              <p:nvPr/>
            </p:nvSpPr>
            <p:spPr>
              <a:xfrm>
                <a:off x="4539177" y="5503796"/>
                <a:ext cx="1386421" cy="1194369"/>
              </a:xfrm>
              <a:custGeom>
                <a:avLst/>
                <a:gdLst>
                  <a:gd name="connsiteX0" fmla="*/ 0 w 1563152"/>
                  <a:gd name="connsiteY0" fmla="*/ 677445 h 1354889"/>
                  <a:gd name="connsiteX1" fmla="*/ 781576 w 1563152"/>
                  <a:gd name="connsiteY1" fmla="*/ 0 h 1354889"/>
                  <a:gd name="connsiteX2" fmla="*/ 1563152 w 1563152"/>
                  <a:gd name="connsiteY2" fmla="*/ 677445 h 1354889"/>
                  <a:gd name="connsiteX3" fmla="*/ 781576 w 1563152"/>
                  <a:gd name="connsiteY3" fmla="*/ 1354890 h 1354889"/>
                  <a:gd name="connsiteX4" fmla="*/ 0 w 1563152"/>
                  <a:gd name="connsiteY4" fmla="*/ 677445 h 1354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152" h="1354889">
                    <a:moveTo>
                      <a:pt x="0" y="677445"/>
                    </a:moveTo>
                    <a:cubicBezTo>
                      <a:pt x="0" y="303302"/>
                      <a:pt x="349923" y="0"/>
                      <a:pt x="781576" y="0"/>
                    </a:cubicBezTo>
                    <a:cubicBezTo>
                      <a:pt x="1213229" y="0"/>
                      <a:pt x="1563152" y="303302"/>
                      <a:pt x="1563152" y="677445"/>
                    </a:cubicBezTo>
                    <a:cubicBezTo>
                      <a:pt x="1563152" y="1051588"/>
                      <a:pt x="1213229" y="1354890"/>
                      <a:pt x="781576" y="1354890"/>
                    </a:cubicBezTo>
                    <a:cubicBezTo>
                      <a:pt x="349923" y="1354890"/>
                      <a:pt x="0" y="1051588"/>
                      <a:pt x="0" y="677445"/>
                    </a:cubicBezTo>
                    <a:close/>
                  </a:path>
                </a:pathLst>
              </a:custGeom>
              <a:ln>
                <a:solidFill>
                  <a:srgbClr val="0076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94549" tIns="171674" rIns="194549" bIns="171674" numCol="1" spcCol="1270" anchor="ctr" anchorCtr="0">
                <a:noAutofit/>
              </a:bodyPr>
              <a:lstStyle/>
              <a:p>
                <a:pPr algn="ctr" defTabSz="800100">
                  <a:lnSpc>
                    <a:spcPct val="90000"/>
                  </a:lnSpc>
                  <a:spcBef>
                    <a:spcPct val="0"/>
                  </a:spcBef>
                  <a:spcAft>
                    <a:spcPct val="35000"/>
                  </a:spcAft>
                </a:pPr>
                <a:r>
                  <a:rPr lang="en-US" sz="1800" b="1" dirty="0">
                    <a:solidFill>
                      <a:srgbClr val="007600"/>
                    </a:solidFill>
                    <a:latin typeface="Times New Roman" panose="02020603050405020304" pitchFamily="18" charset="0"/>
                    <a:cs typeface="Times New Roman" panose="02020603050405020304" pitchFamily="18" charset="0"/>
                  </a:rPr>
                  <a:t>When</a:t>
                </a:r>
              </a:p>
            </p:txBody>
          </p:sp>
          <p:sp>
            <p:nvSpPr>
              <p:cNvPr id="14" name="Freeform 27">
                <a:extLst>
                  <a:ext uri="{FF2B5EF4-FFF2-40B4-BE49-F238E27FC236}">
                    <a16:creationId xmlns:a16="http://schemas.microsoft.com/office/drawing/2014/main" xmlns="" id="{C1612B71-812C-4338-A7A4-E0A057265BB9}"/>
                  </a:ext>
                </a:extLst>
              </p:cNvPr>
              <p:cNvSpPr/>
              <p:nvPr/>
            </p:nvSpPr>
            <p:spPr>
              <a:xfrm>
                <a:off x="4017780" y="3812084"/>
                <a:ext cx="1373087" cy="1190993"/>
              </a:xfrm>
              <a:custGeom>
                <a:avLst/>
                <a:gdLst>
                  <a:gd name="connsiteX0" fmla="*/ 0 w 1472012"/>
                  <a:gd name="connsiteY0" fmla="*/ 683161 h 1366321"/>
                  <a:gd name="connsiteX1" fmla="*/ 736006 w 1472012"/>
                  <a:gd name="connsiteY1" fmla="*/ 0 h 1366321"/>
                  <a:gd name="connsiteX2" fmla="*/ 1472012 w 1472012"/>
                  <a:gd name="connsiteY2" fmla="*/ 683161 h 1366321"/>
                  <a:gd name="connsiteX3" fmla="*/ 736006 w 1472012"/>
                  <a:gd name="connsiteY3" fmla="*/ 1366322 h 1366321"/>
                  <a:gd name="connsiteX4" fmla="*/ 0 w 1472012"/>
                  <a:gd name="connsiteY4" fmla="*/ 683161 h 1366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012" h="1366321">
                    <a:moveTo>
                      <a:pt x="0" y="683161"/>
                    </a:moveTo>
                    <a:cubicBezTo>
                      <a:pt x="0" y="305862"/>
                      <a:pt x="329521" y="0"/>
                      <a:pt x="736006" y="0"/>
                    </a:cubicBezTo>
                    <a:cubicBezTo>
                      <a:pt x="1142491" y="0"/>
                      <a:pt x="1472012" y="305862"/>
                      <a:pt x="1472012" y="683161"/>
                    </a:cubicBezTo>
                    <a:cubicBezTo>
                      <a:pt x="1472012" y="1060460"/>
                      <a:pt x="1142491" y="1366322"/>
                      <a:pt x="736006" y="1366322"/>
                    </a:cubicBezTo>
                    <a:cubicBezTo>
                      <a:pt x="329521" y="1366322"/>
                      <a:pt x="0" y="1060460"/>
                      <a:pt x="0" y="683161"/>
                    </a:cubicBezTo>
                    <a:close/>
                  </a:path>
                </a:pathLst>
              </a:custGeom>
              <a:ln>
                <a:solidFill>
                  <a:srgbClr val="007600"/>
                </a:solid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84538" tIns="172930" rIns="184538" bIns="172930" numCol="1" spcCol="1270" anchor="ctr" anchorCtr="0">
                <a:noAutofit/>
              </a:bodyPr>
              <a:lstStyle/>
              <a:p>
                <a:pPr algn="ctr" defTabSz="800100">
                  <a:lnSpc>
                    <a:spcPct val="90000"/>
                  </a:lnSpc>
                  <a:spcBef>
                    <a:spcPct val="0"/>
                  </a:spcBef>
                  <a:spcAft>
                    <a:spcPct val="35000"/>
                  </a:spcAft>
                </a:pPr>
                <a:r>
                  <a:rPr lang="en-US" sz="1800" b="1" dirty="0">
                    <a:solidFill>
                      <a:srgbClr val="007600"/>
                    </a:solidFill>
                    <a:latin typeface="Times New Roman" panose="02020603050405020304" pitchFamily="18" charset="0"/>
                    <a:cs typeface="Times New Roman" panose="02020603050405020304" pitchFamily="18" charset="0"/>
                  </a:rPr>
                  <a:t>Where</a:t>
                </a:r>
              </a:p>
            </p:txBody>
          </p:sp>
        </p:grpSp>
      </p:grpSp>
      <p:sp>
        <p:nvSpPr>
          <p:cNvPr id="19" name="Right Arrow 8">
            <a:extLst>
              <a:ext uri="{FF2B5EF4-FFF2-40B4-BE49-F238E27FC236}">
                <a16:creationId xmlns:a16="http://schemas.microsoft.com/office/drawing/2014/main" xmlns="" id="{48524AC6-4A66-4869-BC72-E313C31FCD9F}"/>
              </a:ext>
            </a:extLst>
          </p:cNvPr>
          <p:cNvSpPr/>
          <p:nvPr/>
        </p:nvSpPr>
        <p:spPr>
          <a:xfrm>
            <a:off x="5115629" y="1581086"/>
            <a:ext cx="317517" cy="306633"/>
          </a:xfrm>
          <a:prstGeom prst="rightArrow">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Rounded Corners 19">
            <a:extLst>
              <a:ext uri="{FF2B5EF4-FFF2-40B4-BE49-F238E27FC236}">
                <a16:creationId xmlns:a16="http://schemas.microsoft.com/office/drawing/2014/main" xmlns="" id="{9748E1B9-B7AA-4128-B811-A0201782AF91}"/>
              </a:ext>
            </a:extLst>
          </p:cNvPr>
          <p:cNvSpPr/>
          <p:nvPr/>
        </p:nvSpPr>
        <p:spPr>
          <a:xfrm>
            <a:off x="5580113" y="1496290"/>
            <a:ext cx="2520280" cy="616217"/>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rgbClr val="007600"/>
                </a:solidFill>
                <a:latin typeface="+mj-lt"/>
              </a:rPr>
              <a:t>Em định giới thiệu về hoạt động gì (đề tài)?</a:t>
            </a:r>
            <a:endParaRPr lang="en-US">
              <a:solidFill>
                <a:srgbClr val="007600"/>
              </a:solidFill>
              <a:latin typeface="+mj-lt"/>
            </a:endParaRPr>
          </a:p>
        </p:txBody>
      </p:sp>
      <p:sp>
        <p:nvSpPr>
          <p:cNvPr id="21" name="Right Arrow 8">
            <a:extLst>
              <a:ext uri="{FF2B5EF4-FFF2-40B4-BE49-F238E27FC236}">
                <a16:creationId xmlns:a16="http://schemas.microsoft.com/office/drawing/2014/main" xmlns="" id="{F80EBB3C-4FCD-4811-A7DF-732B9F0F3B1F}"/>
              </a:ext>
            </a:extLst>
          </p:cNvPr>
          <p:cNvSpPr/>
          <p:nvPr/>
        </p:nvSpPr>
        <p:spPr>
          <a:xfrm>
            <a:off x="6322261" y="2894622"/>
            <a:ext cx="317517" cy="306633"/>
          </a:xfrm>
          <a:prstGeom prst="rightArrow">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Rounded Corners 21">
            <a:extLst>
              <a:ext uri="{FF2B5EF4-FFF2-40B4-BE49-F238E27FC236}">
                <a16:creationId xmlns:a16="http://schemas.microsoft.com/office/drawing/2014/main" xmlns="" id="{BB763CE9-37B9-4ACB-8AF3-A96BC2753F14}"/>
              </a:ext>
            </a:extLst>
          </p:cNvPr>
          <p:cNvSpPr/>
          <p:nvPr/>
        </p:nvSpPr>
        <p:spPr>
          <a:xfrm>
            <a:off x="6689049" y="2702380"/>
            <a:ext cx="2275439" cy="616217"/>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solidFill>
                  <a:srgbClr val="007600"/>
                </a:solidFill>
                <a:latin typeface="+mj-lt"/>
              </a:rPr>
              <a:t>Đối tượng em hướng tới khi trình bày là ai?</a:t>
            </a:r>
            <a:endParaRPr lang="en-US">
              <a:solidFill>
                <a:srgbClr val="007600"/>
              </a:solidFill>
              <a:latin typeface="+mj-lt"/>
            </a:endParaRPr>
          </a:p>
        </p:txBody>
      </p:sp>
      <p:sp>
        <p:nvSpPr>
          <p:cNvPr id="23" name="Right Arrow 8">
            <a:extLst>
              <a:ext uri="{FF2B5EF4-FFF2-40B4-BE49-F238E27FC236}">
                <a16:creationId xmlns:a16="http://schemas.microsoft.com/office/drawing/2014/main" xmlns="" id="{DE2158DA-8C71-462D-A0BF-6057EA31CCBD}"/>
              </a:ext>
            </a:extLst>
          </p:cNvPr>
          <p:cNvSpPr/>
          <p:nvPr/>
        </p:nvSpPr>
        <p:spPr>
          <a:xfrm>
            <a:off x="5781601" y="4108809"/>
            <a:ext cx="317517" cy="306633"/>
          </a:xfrm>
          <a:prstGeom prst="rightArrow">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ectangle: Rounded Corners 23">
            <a:extLst>
              <a:ext uri="{FF2B5EF4-FFF2-40B4-BE49-F238E27FC236}">
                <a16:creationId xmlns:a16="http://schemas.microsoft.com/office/drawing/2014/main" xmlns="" id="{FC183BD2-06D1-4487-BE57-A0216E9314CC}"/>
              </a:ext>
            </a:extLst>
          </p:cNvPr>
          <p:cNvSpPr/>
          <p:nvPr/>
        </p:nvSpPr>
        <p:spPr>
          <a:xfrm>
            <a:off x="6183791" y="4018856"/>
            <a:ext cx="2060617" cy="616217"/>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7600"/>
                </a:solidFill>
                <a:latin typeface="Times New Roman" panose="02020603050405020304" pitchFamily="18" charset="0"/>
                <a:ea typeface="MS Mincho"/>
              </a:rPr>
              <a:t>Mục đích bài trình </a:t>
            </a:r>
          </a:p>
          <a:p>
            <a:pPr algn="ctr"/>
            <a:r>
              <a:rPr lang="en-US" sz="1800">
                <a:solidFill>
                  <a:srgbClr val="007600"/>
                </a:solidFill>
                <a:latin typeface="Times New Roman" panose="02020603050405020304" pitchFamily="18" charset="0"/>
                <a:ea typeface="MS Mincho"/>
              </a:rPr>
              <a:t>bày là gì? </a:t>
            </a:r>
            <a:endParaRPr lang="en-US" sz="1800" dirty="0">
              <a:solidFill>
                <a:srgbClr val="007600"/>
              </a:solidFill>
            </a:endParaRPr>
          </a:p>
        </p:txBody>
      </p:sp>
      <p:sp>
        <p:nvSpPr>
          <p:cNvPr id="25" name="Right Arrow 8">
            <a:extLst>
              <a:ext uri="{FF2B5EF4-FFF2-40B4-BE49-F238E27FC236}">
                <a16:creationId xmlns:a16="http://schemas.microsoft.com/office/drawing/2014/main" xmlns="" id="{616246EA-3411-47C3-ABF3-D612FED5669C}"/>
              </a:ext>
            </a:extLst>
          </p:cNvPr>
          <p:cNvSpPr/>
          <p:nvPr/>
        </p:nvSpPr>
        <p:spPr>
          <a:xfrm flipH="1">
            <a:off x="3045552" y="3993309"/>
            <a:ext cx="317517" cy="306633"/>
          </a:xfrm>
          <a:prstGeom prst="rightArrow">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6" name="Rectangle: Rounded Corners 25">
            <a:extLst>
              <a:ext uri="{FF2B5EF4-FFF2-40B4-BE49-F238E27FC236}">
                <a16:creationId xmlns:a16="http://schemas.microsoft.com/office/drawing/2014/main" xmlns="" id="{03787383-63E8-4A55-8E93-B817EF92E28B}"/>
              </a:ext>
            </a:extLst>
          </p:cNvPr>
          <p:cNvSpPr/>
          <p:nvPr/>
        </p:nvSpPr>
        <p:spPr>
          <a:xfrm>
            <a:off x="1043608" y="3461900"/>
            <a:ext cx="2105086" cy="616217"/>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7600"/>
                </a:solidFill>
                <a:latin typeface="Times New Roman" panose="02020603050405020304" pitchFamily="18" charset="0"/>
                <a:ea typeface="MS Mincho"/>
              </a:rPr>
              <a:t>Thời gian trình </a:t>
            </a:r>
          </a:p>
          <a:p>
            <a:pPr algn="ctr"/>
            <a:r>
              <a:rPr lang="en-US" sz="1800">
                <a:solidFill>
                  <a:srgbClr val="007600"/>
                </a:solidFill>
                <a:latin typeface="Times New Roman" panose="02020603050405020304" pitchFamily="18" charset="0"/>
                <a:ea typeface="MS Mincho"/>
              </a:rPr>
              <a:t>bày </a:t>
            </a:r>
            <a:r>
              <a:rPr lang="vi-VN">
                <a:solidFill>
                  <a:srgbClr val="007600"/>
                </a:solidFill>
                <a:latin typeface="Times New Roman" panose="02020603050405020304" pitchFamily="18" charset="0"/>
                <a:ea typeface="MS Mincho"/>
              </a:rPr>
              <a:t>bao nhiêu phút</a:t>
            </a:r>
            <a:r>
              <a:rPr lang="en-US" sz="1800">
                <a:solidFill>
                  <a:srgbClr val="007600"/>
                </a:solidFill>
                <a:latin typeface="Times New Roman" panose="02020603050405020304" pitchFamily="18" charset="0"/>
                <a:ea typeface="MS Mincho"/>
              </a:rPr>
              <a:t>? </a:t>
            </a:r>
            <a:endParaRPr lang="en-US" sz="1800" dirty="0">
              <a:solidFill>
                <a:srgbClr val="007600"/>
              </a:solidFill>
            </a:endParaRPr>
          </a:p>
        </p:txBody>
      </p:sp>
      <p:sp>
        <p:nvSpPr>
          <p:cNvPr id="27" name="Right Arrow 8">
            <a:extLst>
              <a:ext uri="{FF2B5EF4-FFF2-40B4-BE49-F238E27FC236}">
                <a16:creationId xmlns:a16="http://schemas.microsoft.com/office/drawing/2014/main" xmlns="" id="{43F8BBC3-738C-465C-BE4E-7B5214A0B073}"/>
              </a:ext>
            </a:extLst>
          </p:cNvPr>
          <p:cNvSpPr/>
          <p:nvPr/>
        </p:nvSpPr>
        <p:spPr>
          <a:xfrm flipH="1">
            <a:off x="2735195" y="2336555"/>
            <a:ext cx="317517" cy="306633"/>
          </a:xfrm>
          <a:prstGeom prst="rightArrow">
            <a:avLst/>
          </a:prstGeom>
          <a:solidFill>
            <a:srgbClr val="007600"/>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Rectangle: Rounded Corners 27">
            <a:extLst>
              <a:ext uri="{FF2B5EF4-FFF2-40B4-BE49-F238E27FC236}">
                <a16:creationId xmlns:a16="http://schemas.microsoft.com/office/drawing/2014/main" xmlns="" id="{EE1BC14D-5749-4B2A-BA40-A6140A02B6C2}"/>
              </a:ext>
            </a:extLst>
          </p:cNvPr>
          <p:cNvSpPr/>
          <p:nvPr/>
        </p:nvSpPr>
        <p:spPr>
          <a:xfrm>
            <a:off x="411394" y="2123442"/>
            <a:ext cx="2275440" cy="616217"/>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solidFill>
                  <a:srgbClr val="007600"/>
                </a:solidFill>
                <a:latin typeface="Times New Roman" panose="02020603050405020304" pitchFamily="18" charset="0"/>
                <a:ea typeface="MS Mincho"/>
              </a:rPr>
              <a:t>Em chọn không gian nào để trình bày?</a:t>
            </a:r>
            <a:endParaRPr lang="en-US" sz="1800" dirty="0">
              <a:solidFill>
                <a:srgbClr val="007600"/>
              </a:solidFill>
              <a:latin typeface="Times New Roman" panose="02020603050405020304" pitchFamily="18" charset="0"/>
              <a:ea typeface="MS Mincho"/>
            </a:endParaRPr>
          </a:p>
        </p:txBody>
      </p:sp>
      <p:pic>
        <p:nvPicPr>
          <p:cNvPr id="33" name="Picture 32">
            <a:extLst>
              <a:ext uri="{FF2B5EF4-FFF2-40B4-BE49-F238E27FC236}">
                <a16:creationId xmlns:a16="http://schemas.microsoft.com/office/drawing/2014/main" xmlns="" id="{D1037ED5-7322-4BF4-8EB7-7A099AD0652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45553" y="3166827"/>
            <a:ext cx="1955995" cy="195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a:extLst>
              <a:ext uri="{FF2B5EF4-FFF2-40B4-BE49-F238E27FC236}">
                <a16:creationId xmlns:a16="http://schemas.microsoft.com/office/drawing/2014/main" xmlns="" id="{C2832DD8-9E58-4FD2-88AA-83EAEB680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30" name="Picture 29">
            <a:extLst>
              <a:ext uri="{FF2B5EF4-FFF2-40B4-BE49-F238E27FC236}">
                <a16:creationId xmlns:a16="http://schemas.microsoft.com/office/drawing/2014/main" xmlns="" id="{305C836D-C38F-4244-BE65-63D44EE1BE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2121" y="88740"/>
            <a:ext cx="1250870" cy="1250870"/>
          </a:xfrm>
          <a:prstGeom prst="rect">
            <a:avLst/>
          </a:prstGeom>
        </p:spPr>
      </p:pic>
      <p:pic>
        <p:nvPicPr>
          <p:cNvPr id="36" name="图片 9">
            <a:extLst>
              <a:ext uri="{FF2B5EF4-FFF2-40B4-BE49-F238E27FC236}">
                <a16:creationId xmlns:a16="http://schemas.microsoft.com/office/drawing/2014/main" xmlns="" id="{9A04C45A-2A80-46D8-9486-F3C115928B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00392" y="3803832"/>
            <a:ext cx="1085893" cy="1257741"/>
          </a:xfrm>
          <a:prstGeom prst="rect">
            <a:avLst/>
          </a:prstGeom>
        </p:spPr>
      </p:pic>
    </p:spTree>
    <p:extLst>
      <p:ext uri="{BB962C8B-B14F-4D97-AF65-F5344CB8AC3E}">
        <p14:creationId xmlns:p14="http://schemas.microsoft.com/office/powerpoint/2010/main" val="6149208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14" presetClass="entr" presetSubtype="1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randombar(horizontal)">
                                      <p:cBhvr>
                                        <p:cTn id="22" dur="500"/>
                                        <p:tgtEl>
                                          <p:spTgt spid="33"/>
                                        </p:tgtEl>
                                      </p:cBhvr>
                                    </p:animEffect>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22" presetClass="entr" presetSubtype="8"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26" presetClass="entr" presetSubtype="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319">
                                          <p:stCondLst>
                                            <p:cond delay="0"/>
                                          </p:stCondLst>
                                        </p:cTn>
                                        <p:tgtEl>
                                          <p:spTgt spid="24"/>
                                        </p:tgtEl>
                                      </p:cBhvr>
                                    </p:animEffect>
                                    <p:anim calcmode="lin" valueType="num">
                                      <p:cBhvr>
                                        <p:cTn id="60" dur="100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1" dur="365"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2" dur="365" tmFilter="0, 0; 0.125,0.2665; 0.25,0.4; 0.375,0.465; 0.5,0.5;  0.625,0.535; 0.75,0.6; 0.875,0.7335; 1,1">
                                          <p:stCondLst>
                                            <p:cond delay="365"/>
                                          </p:stCondLst>
                                        </p:cTn>
                                        <p:tgtEl>
                                          <p:spTgt spid="24"/>
                                        </p:tgtEl>
                                        <p:attrNameLst>
                                          <p:attrName>ppt_y</p:attrName>
                                        </p:attrNameLst>
                                      </p:cBhvr>
                                      <p:tavLst>
                                        <p:tav tm="0" fmla="#ppt_y-sin(pi*$)/9">
                                          <p:val>
                                            <p:fltVal val="0"/>
                                          </p:val>
                                        </p:tav>
                                        <p:tav tm="100000">
                                          <p:val>
                                            <p:fltVal val="1"/>
                                          </p:val>
                                        </p:tav>
                                      </p:tavLst>
                                    </p:anim>
                                    <p:anim calcmode="lin" valueType="num">
                                      <p:cBhvr>
                                        <p:cTn id="63" dur="183" tmFilter="0, 0; 0.125,0.2665; 0.25,0.4; 0.375,0.465; 0.5,0.5;  0.625,0.535; 0.75,0.6; 0.875,0.7335; 1,1">
                                          <p:stCondLst>
                                            <p:cond delay="728"/>
                                          </p:stCondLst>
                                        </p:cTn>
                                        <p:tgtEl>
                                          <p:spTgt spid="24"/>
                                        </p:tgtEl>
                                        <p:attrNameLst>
                                          <p:attrName>ppt_y</p:attrName>
                                        </p:attrNameLst>
                                      </p:cBhvr>
                                      <p:tavLst>
                                        <p:tav tm="0" fmla="#ppt_y-sin(pi*$)/27">
                                          <p:val>
                                            <p:fltVal val="0"/>
                                          </p:val>
                                        </p:tav>
                                        <p:tav tm="100000">
                                          <p:val>
                                            <p:fltVal val="1"/>
                                          </p:val>
                                        </p:tav>
                                      </p:tavLst>
                                    </p:anim>
                                    <p:anim calcmode="lin" valueType="num">
                                      <p:cBhvr>
                                        <p:cTn id="64" dur="90" tmFilter="0, 0; 0.125,0.2665; 0.25,0.4; 0.375,0.465; 0.5,0.5;  0.625,0.535; 0.75,0.6; 0.875,0.7335; 1,1">
                                          <p:stCondLst>
                                            <p:cond delay="911"/>
                                          </p:stCondLst>
                                        </p:cTn>
                                        <p:tgtEl>
                                          <p:spTgt spid="24"/>
                                        </p:tgtEl>
                                        <p:attrNameLst>
                                          <p:attrName>ppt_y</p:attrName>
                                        </p:attrNameLst>
                                      </p:cBhvr>
                                      <p:tavLst>
                                        <p:tav tm="0" fmla="#ppt_y-sin(pi*$)/81">
                                          <p:val>
                                            <p:fltVal val="0"/>
                                          </p:val>
                                        </p:tav>
                                        <p:tav tm="100000">
                                          <p:val>
                                            <p:fltVal val="1"/>
                                          </p:val>
                                        </p:tav>
                                      </p:tavLst>
                                    </p:anim>
                                    <p:animScale>
                                      <p:cBhvr>
                                        <p:cTn id="65" dur="14">
                                          <p:stCondLst>
                                            <p:cond delay="357"/>
                                          </p:stCondLst>
                                        </p:cTn>
                                        <p:tgtEl>
                                          <p:spTgt spid="24"/>
                                        </p:tgtEl>
                                      </p:cBhvr>
                                      <p:to x="100000" y="60000"/>
                                    </p:animScale>
                                    <p:animScale>
                                      <p:cBhvr>
                                        <p:cTn id="66" dur="91" decel="50000">
                                          <p:stCondLst>
                                            <p:cond delay="372"/>
                                          </p:stCondLst>
                                        </p:cTn>
                                        <p:tgtEl>
                                          <p:spTgt spid="24"/>
                                        </p:tgtEl>
                                      </p:cBhvr>
                                      <p:to x="100000" y="100000"/>
                                    </p:animScale>
                                    <p:animScale>
                                      <p:cBhvr>
                                        <p:cTn id="67" dur="14">
                                          <p:stCondLst>
                                            <p:cond delay="722"/>
                                          </p:stCondLst>
                                        </p:cTn>
                                        <p:tgtEl>
                                          <p:spTgt spid="24"/>
                                        </p:tgtEl>
                                      </p:cBhvr>
                                      <p:to x="100000" y="80000"/>
                                    </p:animScale>
                                    <p:animScale>
                                      <p:cBhvr>
                                        <p:cTn id="68" dur="91" decel="50000">
                                          <p:stCondLst>
                                            <p:cond delay="736"/>
                                          </p:stCondLst>
                                        </p:cTn>
                                        <p:tgtEl>
                                          <p:spTgt spid="24"/>
                                        </p:tgtEl>
                                      </p:cBhvr>
                                      <p:to x="100000" y="100000"/>
                                    </p:animScale>
                                    <p:animScale>
                                      <p:cBhvr>
                                        <p:cTn id="69" dur="14">
                                          <p:stCondLst>
                                            <p:cond delay="903"/>
                                          </p:stCondLst>
                                        </p:cTn>
                                        <p:tgtEl>
                                          <p:spTgt spid="24"/>
                                        </p:tgtEl>
                                      </p:cBhvr>
                                      <p:to x="100000" y="90000"/>
                                    </p:animScale>
                                    <p:animScale>
                                      <p:cBhvr>
                                        <p:cTn id="70" dur="91" decel="50000">
                                          <p:stCondLst>
                                            <p:cond delay="917"/>
                                          </p:stCondLst>
                                        </p:cTn>
                                        <p:tgtEl>
                                          <p:spTgt spid="24"/>
                                        </p:tgtEl>
                                      </p:cBhvr>
                                      <p:to x="100000" y="100000"/>
                                    </p:animScale>
                                    <p:animScale>
                                      <p:cBhvr>
                                        <p:cTn id="71" dur="14">
                                          <p:stCondLst>
                                            <p:cond delay="994"/>
                                          </p:stCondLst>
                                        </p:cTn>
                                        <p:tgtEl>
                                          <p:spTgt spid="24"/>
                                        </p:tgtEl>
                                      </p:cBhvr>
                                      <p:to x="100000" y="95000"/>
                                    </p:animScale>
                                    <p:animScale>
                                      <p:cBhvr>
                                        <p:cTn id="72" dur="91" decel="50000">
                                          <p:stCondLst>
                                            <p:cond delay="1009"/>
                                          </p:stCondLst>
                                        </p:cTn>
                                        <p:tgtEl>
                                          <p:spTgt spid="24"/>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1000"/>
                                        <p:tgtEl>
                                          <p:spTgt spid="25"/>
                                        </p:tgtEl>
                                      </p:cBhvr>
                                    </p:animEffect>
                                    <p:anim calcmode="lin" valueType="num">
                                      <p:cBhvr>
                                        <p:cTn id="78" dur="1000" fill="hold"/>
                                        <p:tgtEl>
                                          <p:spTgt spid="25"/>
                                        </p:tgtEl>
                                        <p:attrNameLst>
                                          <p:attrName>ppt_x</p:attrName>
                                        </p:attrNameLst>
                                      </p:cBhvr>
                                      <p:tavLst>
                                        <p:tav tm="0">
                                          <p:val>
                                            <p:strVal val="#ppt_x"/>
                                          </p:val>
                                        </p:tav>
                                        <p:tav tm="100000">
                                          <p:val>
                                            <p:strVal val="#ppt_x"/>
                                          </p:val>
                                        </p:tav>
                                      </p:tavLst>
                                    </p:anim>
                                    <p:anim calcmode="lin" valueType="num">
                                      <p:cBhvr>
                                        <p:cTn id="79" dur="1000" fill="hold"/>
                                        <p:tgtEl>
                                          <p:spTgt spid="25"/>
                                        </p:tgtEl>
                                        <p:attrNameLst>
                                          <p:attrName>ppt_y</p:attrName>
                                        </p:attrNameLst>
                                      </p:cBhvr>
                                      <p:tavLst>
                                        <p:tav tm="0">
                                          <p:val>
                                            <p:strVal val="#ppt_y+.1"/>
                                          </p:val>
                                        </p:tav>
                                        <p:tav tm="100000">
                                          <p:val>
                                            <p:strVal val="#ppt_y"/>
                                          </p:val>
                                        </p:tav>
                                      </p:tavLst>
                                    </p:anim>
                                  </p:childTnLst>
                                </p:cTn>
                              </p:par>
                              <p:par>
                                <p:cTn id="80" presetID="53" presetClass="entr" presetSubtype="16"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900" fill="hold"/>
                                        <p:tgtEl>
                                          <p:spTgt spid="26"/>
                                        </p:tgtEl>
                                        <p:attrNameLst>
                                          <p:attrName>ppt_w</p:attrName>
                                        </p:attrNameLst>
                                      </p:cBhvr>
                                      <p:tavLst>
                                        <p:tav tm="0">
                                          <p:val>
                                            <p:fltVal val="0"/>
                                          </p:val>
                                        </p:tav>
                                        <p:tav tm="100000">
                                          <p:val>
                                            <p:strVal val="#ppt_w"/>
                                          </p:val>
                                        </p:tav>
                                      </p:tavLst>
                                    </p:anim>
                                    <p:anim calcmode="lin" valueType="num">
                                      <p:cBhvr>
                                        <p:cTn id="83" dur="900" fill="hold"/>
                                        <p:tgtEl>
                                          <p:spTgt spid="26"/>
                                        </p:tgtEl>
                                        <p:attrNameLst>
                                          <p:attrName>ppt_h</p:attrName>
                                        </p:attrNameLst>
                                      </p:cBhvr>
                                      <p:tavLst>
                                        <p:tav tm="0">
                                          <p:val>
                                            <p:fltVal val="0"/>
                                          </p:val>
                                        </p:tav>
                                        <p:tav tm="100000">
                                          <p:val>
                                            <p:strVal val="#ppt_h"/>
                                          </p:val>
                                        </p:tav>
                                      </p:tavLst>
                                    </p:anim>
                                    <p:animEffect transition="in" filter="fade">
                                      <p:cBhvr>
                                        <p:cTn id="84" dur="9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1000"/>
                                        <p:tgtEl>
                                          <p:spTgt spid="27"/>
                                        </p:tgtEl>
                                      </p:cBhvr>
                                    </p:animEffect>
                                    <p:anim calcmode="lin" valueType="num">
                                      <p:cBhvr>
                                        <p:cTn id="90" dur="1000" fill="hold"/>
                                        <p:tgtEl>
                                          <p:spTgt spid="27"/>
                                        </p:tgtEl>
                                        <p:attrNameLst>
                                          <p:attrName>ppt_x</p:attrName>
                                        </p:attrNameLst>
                                      </p:cBhvr>
                                      <p:tavLst>
                                        <p:tav tm="0">
                                          <p:val>
                                            <p:strVal val="#ppt_x"/>
                                          </p:val>
                                        </p:tav>
                                        <p:tav tm="100000">
                                          <p:val>
                                            <p:strVal val="#ppt_x"/>
                                          </p:val>
                                        </p:tav>
                                      </p:tavLst>
                                    </p:anim>
                                    <p:anim calcmode="lin" valueType="num">
                                      <p:cBhvr>
                                        <p:cTn id="91" dur="1000" fill="hold"/>
                                        <p:tgtEl>
                                          <p:spTgt spid="27"/>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1000"/>
                                        <p:tgtEl>
                                          <p:spTgt spid="28"/>
                                        </p:tgtEl>
                                      </p:cBhvr>
                                    </p:animEffect>
                                    <p:anim calcmode="lin" valueType="num">
                                      <p:cBhvr>
                                        <p:cTn id="95" dur="1000" fill="hold"/>
                                        <p:tgtEl>
                                          <p:spTgt spid="28"/>
                                        </p:tgtEl>
                                        <p:attrNameLst>
                                          <p:attrName>ppt_x</p:attrName>
                                        </p:attrNameLst>
                                      </p:cBhvr>
                                      <p:tavLst>
                                        <p:tav tm="0">
                                          <p:val>
                                            <p:strVal val="#ppt_x"/>
                                          </p:val>
                                        </p:tav>
                                        <p:tav tm="100000">
                                          <p:val>
                                            <p:strVal val="#ppt_x"/>
                                          </p:val>
                                        </p:tav>
                                      </p:tavLst>
                                    </p:anim>
                                    <p:anim calcmode="lin" valueType="num">
                                      <p:cBhvr>
                                        <p:cTn id="9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8">
            <a:extLst>
              <a:ext uri="{FF2B5EF4-FFF2-40B4-BE49-F238E27FC236}">
                <a16:creationId xmlns:a16="http://schemas.microsoft.com/office/drawing/2014/main" xmlns="" id="{82243C1D-F690-4F12-B8AB-060554E3A1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034392">
            <a:off x="5335877" y="-599065"/>
            <a:ext cx="3847379" cy="2400420"/>
          </a:xfrm>
          <a:prstGeom prst="rect">
            <a:avLst/>
          </a:prstGeom>
        </p:spPr>
      </p:pic>
      <p:grpSp>
        <p:nvGrpSpPr>
          <p:cNvPr id="7" name="Group 6">
            <a:extLst>
              <a:ext uri="{FF2B5EF4-FFF2-40B4-BE49-F238E27FC236}">
                <a16:creationId xmlns:a16="http://schemas.microsoft.com/office/drawing/2014/main" xmlns="" id="{0F6DC5A6-2B85-4336-A91B-D47FF1FE8FDF}"/>
              </a:ext>
            </a:extLst>
          </p:cNvPr>
          <p:cNvGrpSpPr/>
          <p:nvPr/>
        </p:nvGrpSpPr>
        <p:grpSpPr>
          <a:xfrm>
            <a:off x="2699793" y="51471"/>
            <a:ext cx="3168352" cy="720080"/>
            <a:chOff x="5171320" y="1975950"/>
            <a:chExt cx="3577141" cy="1007227"/>
          </a:xfrm>
        </p:grpSpPr>
        <p:sp>
          <p:nvSpPr>
            <p:cNvPr id="8" name="Rectangle: Rounded Corners 7">
              <a:extLst>
                <a:ext uri="{FF2B5EF4-FFF2-40B4-BE49-F238E27FC236}">
                  <a16:creationId xmlns:a16="http://schemas.microsoft.com/office/drawing/2014/main" xmlns="" id="{5139BAAF-05E9-47E8-B6EE-A5D6B5D67FA3}"/>
                </a:ext>
              </a:extLst>
            </p:cNvPr>
            <p:cNvSpPr/>
            <p:nvPr/>
          </p:nvSpPr>
          <p:spPr>
            <a:xfrm>
              <a:off x="5652117" y="214271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B2: Tìm ý và lập dàn ý</a:t>
              </a:r>
              <a:endParaRPr lang="en-US" b="1">
                <a:solidFill>
                  <a:srgbClr val="007600"/>
                </a:solidFill>
              </a:endParaRPr>
            </a:p>
          </p:txBody>
        </p:sp>
        <p:pic>
          <p:nvPicPr>
            <p:cNvPr id="9" name="图片 1">
              <a:extLst>
                <a:ext uri="{FF2B5EF4-FFF2-40B4-BE49-F238E27FC236}">
                  <a16:creationId xmlns:a16="http://schemas.microsoft.com/office/drawing/2014/main" xmlns="" id="{780809E7-800B-4CCD-A56B-B82ADFE453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1320" y="1975950"/>
              <a:ext cx="764517" cy="923330"/>
            </a:xfrm>
            <a:prstGeom prst="rect">
              <a:avLst/>
            </a:prstGeom>
          </p:spPr>
        </p:pic>
      </p:grpSp>
      <p:grpSp>
        <p:nvGrpSpPr>
          <p:cNvPr id="3" name="Group 2">
            <a:extLst>
              <a:ext uri="{FF2B5EF4-FFF2-40B4-BE49-F238E27FC236}">
                <a16:creationId xmlns:a16="http://schemas.microsoft.com/office/drawing/2014/main" xmlns="" id="{A42078E6-2FCF-4AC1-A4C5-E93317224C0E}"/>
              </a:ext>
            </a:extLst>
          </p:cNvPr>
          <p:cNvGrpSpPr/>
          <p:nvPr/>
        </p:nvGrpSpPr>
        <p:grpSpPr>
          <a:xfrm>
            <a:off x="4071880" y="1650122"/>
            <a:ext cx="4820736" cy="2828285"/>
            <a:chOff x="4071880" y="1650122"/>
            <a:chExt cx="4820736" cy="2828285"/>
          </a:xfrm>
        </p:grpSpPr>
        <p:pic>
          <p:nvPicPr>
            <p:cNvPr id="13" name="图片 37">
              <a:extLst>
                <a:ext uri="{FF2B5EF4-FFF2-40B4-BE49-F238E27FC236}">
                  <a16:creationId xmlns:a16="http://schemas.microsoft.com/office/drawing/2014/main" xmlns="" id="{74A57B3B-0200-4C49-A9E3-D6D64B0E61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21934">
              <a:off x="4071880" y="1650122"/>
              <a:ext cx="4820736" cy="2828285"/>
            </a:xfrm>
            <a:prstGeom prst="rect">
              <a:avLst/>
            </a:prstGeom>
          </p:spPr>
        </p:pic>
        <p:sp>
          <p:nvSpPr>
            <p:cNvPr id="10" name="Rectangle 9">
              <a:extLst>
                <a:ext uri="{FF2B5EF4-FFF2-40B4-BE49-F238E27FC236}">
                  <a16:creationId xmlns:a16="http://schemas.microsoft.com/office/drawing/2014/main" xmlns="" id="{580F3A08-3B5B-4D55-A18D-0172C6962467}"/>
                </a:ext>
              </a:extLst>
            </p:cNvPr>
            <p:cNvSpPr/>
            <p:nvPr/>
          </p:nvSpPr>
          <p:spPr>
            <a:xfrm>
              <a:off x="5173316" y="2205857"/>
              <a:ext cx="3307929" cy="1421992"/>
            </a:xfrm>
            <a:prstGeom prst="rect">
              <a:avLst/>
            </a:prstGeom>
          </p:spPr>
          <p:txBody>
            <a:bodyPr wrap="square">
              <a:spAutoFit/>
            </a:bodyPr>
            <a:lstStyle/>
            <a:p>
              <a:pPr lvl="0" algn="just">
                <a:lnSpc>
                  <a:spcPct val="150000"/>
                </a:lnSpc>
              </a:pP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Liệt</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gạch</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cụm</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ch</a:t>
              </a:r>
              <a:r>
                <a:rPr lang="vi-VN"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í</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007600"/>
                </a:solidFill>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xmlns="" id="{23077EB9-4E74-4707-B348-D14BCC6875EA}"/>
              </a:ext>
            </a:extLst>
          </p:cNvPr>
          <p:cNvGrpSpPr/>
          <p:nvPr/>
        </p:nvGrpSpPr>
        <p:grpSpPr>
          <a:xfrm>
            <a:off x="-603188" y="1664337"/>
            <a:ext cx="4771144" cy="2799190"/>
            <a:chOff x="-603188" y="1664337"/>
            <a:chExt cx="4771144" cy="2799190"/>
          </a:xfrm>
        </p:grpSpPr>
        <p:pic>
          <p:nvPicPr>
            <p:cNvPr id="14" name="图片 37">
              <a:extLst>
                <a:ext uri="{FF2B5EF4-FFF2-40B4-BE49-F238E27FC236}">
                  <a16:creationId xmlns:a16="http://schemas.microsoft.com/office/drawing/2014/main" xmlns="" id="{D6C714F6-6A8E-4897-B600-7377CBE934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421934">
              <a:off x="-603188" y="1664337"/>
              <a:ext cx="4771144" cy="2799190"/>
            </a:xfrm>
            <a:prstGeom prst="rect">
              <a:avLst/>
            </a:prstGeom>
          </p:spPr>
        </p:pic>
        <p:sp>
          <p:nvSpPr>
            <p:cNvPr id="11" name="Rectangle 10">
              <a:extLst>
                <a:ext uri="{FF2B5EF4-FFF2-40B4-BE49-F238E27FC236}">
                  <a16:creationId xmlns:a16="http://schemas.microsoft.com/office/drawing/2014/main" xmlns="" id="{5474CFAC-ECCD-4536-9A18-0E501C675608}"/>
                </a:ext>
              </a:extLst>
            </p:cNvPr>
            <p:cNvSpPr/>
            <p:nvPr/>
          </p:nvSpPr>
          <p:spPr>
            <a:xfrm>
              <a:off x="632047" y="2380405"/>
              <a:ext cx="3298084" cy="1015663"/>
            </a:xfrm>
            <a:prstGeom prst="rect">
              <a:avLst/>
            </a:prstGeom>
          </p:spPr>
          <p:txBody>
            <a:bodyPr wrap="square">
              <a:spAutoFit/>
            </a:bodyPr>
            <a:lstStyle/>
            <a:p>
              <a:pPr algn="just">
                <a:lnSpc>
                  <a:spcPct val="150000"/>
                </a:lnSpc>
              </a:pPr>
              <a:r>
                <a:rPr lang="en-US" sz="2000" b="1"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vi-VN"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a:lnSpc>
                  <a:spcPct val="150000"/>
                </a:lnSpc>
              </a:pP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 ý</a:t>
              </a:r>
              <a:r>
                <a:rPr lang="vi-VN" sz="2000" dirty="0">
                  <a:solidFill>
                    <a:srgbClr val="0076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007600"/>
                </a:solidFill>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12" name="图片 1">
            <a:extLst>
              <a:ext uri="{FF2B5EF4-FFF2-40B4-BE49-F238E27FC236}">
                <a16:creationId xmlns:a16="http://schemas.microsoft.com/office/drawing/2014/main" xmlns="" id="{08BA7F9F-CD1E-4155-A33A-87458D7BD2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14" y="28715"/>
            <a:ext cx="1336050" cy="1255402"/>
          </a:xfrm>
          <a:prstGeom prst="rect">
            <a:avLst/>
          </a:prstGeom>
        </p:spPr>
      </p:pic>
      <p:pic>
        <p:nvPicPr>
          <p:cNvPr id="17" name="图片 4">
            <a:extLst>
              <a:ext uri="{FF2B5EF4-FFF2-40B4-BE49-F238E27FC236}">
                <a16:creationId xmlns:a16="http://schemas.microsoft.com/office/drawing/2014/main" xmlns="" id="{7AFD62A5-9C6B-4885-905A-305D92B96C29}"/>
              </a:ext>
            </a:extLst>
          </p:cNvPr>
          <p:cNvPicPr>
            <a:picLocks noChangeAspect="1"/>
          </p:cNvPicPr>
          <p:nvPr/>
        </p:nvPicPr>
        <p:blipFill rotWithShape="1">
          <a:blip r:embed="rId6">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spTree>
    <p:extLst>
      <p:ext uri="{BB962C8B-B14F-4D97-AF65-F5344CB8AC3E}">
        <p14:creationId xmlns:p14="http://schemas.microsoft.com/office/powerpoint/2010/main" val="16528015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0-#ppt_w/2"/>
                                          </p:val>
                                        </p:tav>
                                        <p:tav tm="100000">
                                          <p:val>
                                            <p:strVal val="#ppt_x"/>
                                          </p:val>
                                        </p:tav>
                                      </p:tavLst>
                                    </p:anim>
                                    <p:anim calcmode="lin" valueType="num">
                                      <p:cBhvr additive="base">
                                        <p:cTn id="15"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000" fill="hold"/>
                                        <p:tgtEl>
                                          <p:spTgt spid="3"/>
                                        </p:tgtEl>
                                        <p:attrNameLst>
                                          <p:attrName>ppt_x</p:attrName>
                                        </p:attrNameLst>
                                      </p:cBhvr>
                                      <p:tavLst>
                                        <p:tav tm="0">
                                          <p:val>
                                            <p:strVal val="1+#ppt_w/2"/>
                                          </p:val>
                                        </p:tav>
                                        <p:tav tm="100000">
                                          <p:val>
                                            <p:strVal val="#ppt_x"/>
                                          </p:val>
                                        </p:tav>
                                      </p:tavLst>
                                    </p:anim>
                                    <p:anim calcmode="lin" valueType="num">
                                      <p:cBhvr additive="base">
                                        <p:cTn id="21"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4">
            <a:extLst>
              <a:ext uri="{FF2B5EF4-FFF2-40B4-BE49-F238E27FC236}">
                <a16:creationId xmlns:a16="http://schemas.microsoft.com/office/drawing/2014/main" xmlns="" id="{663C21D9-9202-4B97-B7C2-C315FDE64F21}"/>
              </a:ext>
            </a:extLst>
          </p:cNvPr>
          <p:cNvPicPr>
            <a:picLocks noChangeAspect="1"/>
          </p:cNvPicPr>
          <p:nvPr/>
        </p:nvPicPr>
        <p:blipFill rotWithShape="1">
          <a:blip r:embed="rId2">
            <a:extLst>
              <a:ext uri="{28A0092B-C50C-407E-A947-70E740481C1C}">
                <a14:useLocalDpi xmlns:a14="http://schemas.microsoft.com/office/drawing/2010/main" val="0"/>
              </a:ext>
            </a:extLst>
          </a:blip>
          <a:srcRect r="24776"/>
          <a:stretch/>
        </p:blipFill>
        <p:spPr>
          <a:xfrm>
            <a:off x="0" y="3307877"/>
            <a:ext cx="9144000" cy="1835623"/>
          </a:xfrm>
          <a:prstGeom prst="rect">
            <a:avLst/>
          </a:prstGeom>
        </p:spPr>
      </p:pic>
      <p:pic>
        <p:nvPicPr>
          <p:cNvPr id="21" name="图片 2">
            <a:extLst>
              <a:ext uri="{FF2B5EF4-FFF2-40B4-BE49-F238E27FC236}">
                <a16:creationId xmlns:a16="http://schemas.microsoft.com/office/drawing/2014/main" xmlns="" id="{0E5C024E-C085-461E-8F70-3FF6D3707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3579862"/>
            <a:ext cx="2314020" cy="1731846"/>
          </a:xfrm>
          <a:prstGeom prst="rect">
            <a:avLst/>
          </a:prstGeom>
        </p:spPr>
      </p:pic>
      <p:grpSp>
        <p:nvGrpSpPr>
          <p:cNvPr id="5" name="Group 4">
            <a:extLst>
              <a:ext uri="{FF2B5EF4-FFF2-40B4-BE49-F238E27FC236}">
                <a16:creationId xmlns:a16="http://schemas.microsoft.com/office/drawing/2014/main" xmlns="" id="{F8F9047F-A4F4-49A3-A9BC-78DD683E6781}"/>
              </a:ext>
            </a:extLst>
          </p:cNvPr>
          <p:cNvGrpSpPr/>
          <p:nvPr/>
        </p:nvGrpSpPr>
        <p:grpSpPr>
          <a:xfrm>
            <a:off x="2627784" y="30759"/>
            <a:ext cx="3456384" cy="854616"/>
            <a:chOff x="762359" y="3068708"/>
            <a:chExt cx="3629576" cy="1022719"/>
          </a:xfrm>
        </p:grpSpPr>
        <p:sp>
          <p:nvSpPr>
            <p:cNvPr id="6" name="Rectangle: Rounded Corners 5">
              <a:extLst>
                <a:ext uri="{FF2B5EF4-FFF2-40B4-BE49-F238E27FC236}">
                  <a16:creationId xmlns:a16="http://schemas.microsoft.com/office/drawing/2014/main" xmlns="" id="{63588846-21AB-44AC-8D32-58A1726DE8E5}"/>
                </a:ext>
              </a:extLst>
            </p:cNvPr>
            <p:cNvSpPr/>
            <p:nvPr/>
          </p:nvSpPr>
          <p:spPr>
            <a:xfrm>
              <a:off x="1295591" y="3250963"/>
              <a:ext cx="3096344" cy="840464"/>
            </a:xfrm>
            <a:prstGeom prst="roundRect">
              <a:avLst/>
            </a:prstGeom>
            <a:solidFill>
              <a:schemeClr val="bg1"/>
            </a:solid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a:solidFill>
                    <a:srgbClr val="007600"/>
                  </a:solidFill>
                  <a:latin typeface="Times New Roman" panose="02020603050405020304" pitchFamily="18" charset="0"/>
                  <a:cs typeface="Times New Roman" panose="02020603050405020304" pitchFamily="18" charset="0"/>
                </a:rPr>
                <a:t>B3: Luyện tập và trình bày</a:t>
              </a:r>
              <a:endParaRPr lang="en-US" b="1">
                <a:solidFill>
                  <a:srgbClr val="007600"/>
                </a:solidFill>
              </a:endParaRPr>
            </a:p>
          </p:txBody>
        </p:sp>
        <p:pic>
          <p:nvPicPr>
            <p:cNvPr id="7" name="图片 1">
              <a:extLst>
                <a:ext uri="{FF2B5EF4-FFF2-40B4-BE49-F238E27FC236}">
                  <a16:creationId xmlns:a16="http://schemas.microsoft.com/office/drawing/2014/main" xmlns="" id="{DAA827D7-C0B3-4816-A926-8A8945A131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359" y="3068708"/>
              <a:ext cx="764517" cy="923330"/>
            </a:xfrm>
            <a:prstGeom prst="rect">
              <a:avLst/>
            </a:prstGeom>
          </p:spPr>
        </p:pic>
      </p:grpSp>
      <p:sp>
        <p:nvSpPr>
          <p:cNvPr id="51" name="Rectangle: Rounded Corners 50">
            <a:extLst>
              <a:ext uri="{FF2B5EF4-FFF2-40B4-BE49-F238E27FC236}">
                <a16:creationId xmlns:a16="http://schemas.microsoft.com/office/drawing/2014/main" xmlns="" id="{50C3F01B-9C58-4001-A593-FDE5468A2DA3}"/>
              </a:ext>
            </a:extLst>
          </p:cNvPr>
          <p:cNvSpPr/>
          <p:nvPr/>
        </p:nvSpPr>
        <p:spPr>
          <a:xfrm>
            <a:off x="1746929" y="1610569"/>
            <a:ext cx="5849407" cy="961181"/>
          </a:xfrm>
          <a:prstGeom prst="roundRect">
            <a:avLst/>
          </a:prstGeom>
          <a:no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007600"/>
                </a:solidFill>
                <a:latin typeface="Times New Roman" panose="02020603050405020304" pitchFamily="18" charset="0"/>
                <a:ea typeface="微软雅黑" panose="020B0503020204020204" pitchFamily="34" charset="-122"/>
                <a:cs typeface="Times New Roman" panose="02020603050405020304" pitchFamily="18" charset="0"/>
              </a:rPr>
              <a:t>- Lựa chọn từ ngữ phù hợp với văn nói; chú ý sử dụng những từ ngữ chỉ thứ tự trình bày các bước, thao tác của hoạt động.</a:t>
            </a:r>
            <a:endParaRPr lang="en-US" sz="2000" dirty="0">
              <a:solidFill>
                <a:srgbClr val="0076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8" name="Rectangle: Rounded Corners 57">
            <a:extLst>
              <a:ext uri="{FF2B5EF4-FFF2-40B4-BE49-F238E27FC236}">
                <a16:creationId xmlns:a16="http://schemas.microsoft.com/office/drawing/2014/main" xmlns="" id="{90586999-6D23-4ECD-B137-97D3CF98E7D1}"/>
              </a:ext>
            </a:extLst>
          </p:cNvPr>
          <p:cNvSpPr/>
          <p:nvPr/>
        </p:nvSpPr>
        <p:spPr>
          <a:xfrm>
            <a:off x="1775147" y="3123290"/>
            <a:ext cx="5849407" cy="961181"/>
          </a:xfrm>
          <a:prstGeom prst="roundRect">
            <a:avLst/>
          </a:prstGeom>
          <a:noFill/>
          <a:ln>
            <a:solidFill>
              <a:srgbClr val="007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000" dirty="0">
                <a:solidFill>
                  <a:srgbClr val="007600"/>
                </a:solidFill>
                <a:latin typeface="Times New Roman" panose="02020603050405020304" pitchFamily="18" charset="0"/>
                <a:ea typeface="微软雅黑" panose="020B0503020204020204" pitchFamily="34" charset="-122"/>
                <a:cs typeface="Times New Roman" panose="02020603050405020304" pitchFamily="18" charset="0"/>
              </a:rPr>
              <a:t>- Dùng câu nói để khích lệ người nghe thực hiện trò chơi hay hoạt động: tôi tin rằng, các bạn sẽ dễ dàng thực hiện hoạt động, một là, hai là…</a:t>
            </a:r>
            <a:endParaRPr lang="en-US" sz="2000" dirty="0">
              <a:solidFill>
                <a:srgbClr val="0076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4" name="图片 10">
            <a:extLst>
              <a:ext uri="{FF2B5EF4-FFF2-40B4-BE49-F238E27FC236}">
                <a16:creationId xmlns:a16="http://schemas.microsoft.com/office/drawing/2014/main" xmlns="" id="{0D64298E-9849-4B81-9573-7DDDA55C8C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784" y="1701391"/>
            <a:ext cx="961912" cy="961912"/>
          </a:xfrm>
          <a:prstGeom prst="rect">
            <a:avLst/>
          </a:prstGeom>
        </p:spPr>
      </p:pic>
      <p:pic>
        <p:nvPicPr>
          <p:cNvPr id="25" name="图片 10">
            <a:extLst>
              <a:ext uri="{FF2B5EF4-FFF2-40B4-BE49-F238E27FC236}">
                <a16:creationId xmlns:a16="http://schemas.microsoft.com/office/drawing/2014/main" xmlns="" id="{ECF272EF-65F2-4CF9-BC7B-4614FA98C4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784" y="3230184"/>
            <a:ext cx="961912" cy="961912"/>
          </a:xfrm>
          <a:prstGeom prst="rect">
            <a:avLst/>
          </a:prstGeom>
        </p:spPr>
      </p:pic>
      <p:pic>
        <p:nvPicPr>
          <p:cNvPr id="26" name="图片 4">
            <a:extLst>
              <a:ext uri="{FF2B5EF4-FFF2-40B4-BE49-F238E27FC236}">
                <a16:creationId xmlns:a16="http://schemas.microsoft.com/office/drawing/2014/main" xmlns="" id="{36F20E12-74AE-4EFA-9149-082114D9D1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8384" y="-226232"/>
            <a:ext cx="1182526" cy="1176431"/>
          </a:xfrm>
          <a:prstGeom prst="rect">
            <a:avLst/>
          </a:prstGeom>
        </p:spPr>
      </p:pic>
    </p:spTree>
    <p:extLst>
      <p:ext uri="{BB962C8B-B14F-4D97-AF65-F5344CB8AC3E}">
        <p14:creationId xmlns:p14="http://schemas.microsoft.com/office/powerpoint/2010/main" val="22001044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750" fill="hold"/>
                                        <p:tgtEl>
                                          <p:spTgt spid="26"/>
                                        </p:tgtEl>
                                        <p:attrNameLst>
                                          <p:attrName>ppt_w</p:attrName>
                                        </p:attrNameLst>
                                      </p:cBhvr>
                                      <p:tavLst>
                                        <p:tav tm="0">
                                          <p:val>
                                            <p:fltVal val="0"/>
                                          </p:val>
                                        </p:tav>
                                        <p:tav tm="100000">
                                          <p:val>
                                            <p:strVal val="#ppt_w"/>
                                          </p:val>
                                        </p:tav>
                                      </p:tavLst>
                                    </p:anim>
                                    <p:anim calcmode="lin" valueType="num">
                                      <p:cBhvr>
                                        <p:cTn id="8" dur="750" fill="hold"/>
                                        <p:tgtEl>
                                          <p:spTgt spid="26"/>
                                        </p:tgtEl>
                                        <p:attrNameLst>
                                          <p:attrName>ppt_h</p:attrName>
                                        </p:attrNameLst>
                                      </p:cBhvr>
                                      <p:tavLst>
                                        <p:tav tm="0">
                                          <p:val>
                                            <p:fltVal val="0"/>
                                          </p:val>
                                        </p:tav>
                                        <p:tav tm="100000">
                                          <p:val>
                                            <p:strVal val="#ppt_h"/>
                                          </p:val>
                                        </p:tav>
                                      </p:tavLst>
                                    </p:anim>
                                    <p:animEffect transition="in" filter="fade">
                                      <p:cBhvr>
                                        <p:cTn id="9" dur="75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1000"/>
                                        <p:tgtEl>
                                          <p:spTgt spid="58"/>
                                        </p:tgtEl>
                                      </p:cBhvr>
                                    </p:animEffect>
                                    <p:anim calcmode="lin" valueType="num">
                                      <p:cBhvr>
                                        <p:cTn id="32" dur="1000" fill="hold"/>
                                        <p:tgtEl>
                                          <p:spTgt spid="58"/>
                                        </p:tgtEl>
                                        <p:attrNameLst>
                                          <p:attrName>ppt_x</p:attrName>
                                        </p:attrNameLst>
                                      </p:cBhvr>
                                      <p:tavLst>
                                        <p:tav tm="0">
                                          <p:val>
                                            <p:strVal val="#ppt_x"/>
                                          </p:val>
                                        </p:tav>
                                        <p:tav tm="100000">
                                          <p:val>
                                            <p:strVal val="#ppt_x"/>
                                          </p:val>
                                        </p:tav>
                                      </p:tavLst>
                                    </p:anim>
                                    <p:anim calcmode="lin" valueType="num">
                                      <p:cBhvr>
                                        <p:cTn id="3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32.xml><?xml version="1.0" encoding="utf-8"?>
<p:tagLst xmlns:a="http://schemas.openxmlformats.org/drawingml/2006/main" xmlns:r="http://schemas.openxmlformats.org/officeDocument/2006/relationships" xmlns:p="http://schemas.openxmlformats.org/presentationml/2006/main">
  <p:tag name="PA" val="v3.0.1"/>
</p:tagLst>
</file>

<file path=ppt/tags/tag33.xml><?xml version="1.0" encoding="utf-8"?>
<p:tagLst xmlns:a="http://schemas.openxmlformats.org/drawingml/2006/main" xmlns:r="http://schemas.openxmlformats.org/officeDocument/2006/relationships" xmlns:p="http://schemas.openxmlformats.org/presentationml/2006/main">
  <p:tag name="PA" val="v3.0.1"/>
</p:tagLst>
</file>

<file path=ppt/tags/tag34.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5012</TotalTime>
  <Words>1755</Words>
  <Application>Microsoft Office PowerPoint</Application>
  <PresentationFormat>On-screen Show (16:9)</PresentationFormat>
  <Paragraphs>100</Paragraphs>
  <Slides>29</Slides>
  <Notes>5</Notes>
  <HiddenSlides>0</HiddenSlides>
  <MMClips>1</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第一PPT，www.1ppt.com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第一PPT</dc:creator>
  <cp:keywords>第一PPT模板网-WWW.1PPT.COM</cp:keywords>
  <cp:lastModifiedBy>lg2</cp:lastModifiedBy>
  <cp:revision>367</cp:revision>
  <dcterms:created xsi:type="dcterms:W3CDTF">2015-12-11T17:46:17Z</dcterms:created>
  <dcterms:modified xsi:type="dcterms:W3CDTF">2023-01-05T15:33:54Z</dcterms:modified>
</cp:coreProperties>
</file>