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0" r:id="rId1"/>
  </p:sldMasterIdLst>
  <p:notesMasterIdLst>
    <p:notesMasterId r:id="rId29"/>
  </p:notesMasterIdLst>
  <p:sldIdLst>
    <p:sldId id="412" r:id="rId2"/>
    <p:sldId id="470" r:id="rId3"/>
    <p:sldId id="575" r:id="rId4"/>
    <p:sldId id="607" r:id="rId5"/>
    <p:sldId id="603" r:id="rId6"/>
    <p:sldId id="602" r:id="rId7"/>
    <p:sldId id="580" r:id="rId8"/>
    <p:sldId id="601" r:id="rId9"/>
    <p:sldId id="583" r:id="rId10"/>
    <p:sldId id="586" r:id="rId11"/>
    <p:sldId id="527" r:id="rId12"/>
    <p:sldId id="590" r:id="rId13"/>
    <p:sldId id="591" r:id="rId14"/>
    <p:sldId id="592" r:id="rId15"/>
    <p:sldId id="593" r:id="rId16"/>
    <p:sldId id="595" r:id="rId17"/>
    <p:sldId id="596" r:id="rId18"/>
    <p:sldId id="605" r:id="rId19"/>
    <p:sldId id="600" r:id="rId20"/>
    <p:sldId id="604" r:id="rId21"/>
    <p:sldId id="257" r:id="rId22"/>
    <p:sldId id="258" r:id="rId23"/>
    <p:sldId id="259" r:id="rId24"/>
    <p:sldId id="260" r:id="rId25"/>
    <p:sldId id="261" r:id="rId26"/>
    <p:sldId id="262" r:id="rId27"/>
    <p:sldId id="597" r:id="rId28"/>
  </p:sldIdLst>
  <p:sldSz cx="12192000" cy="6858000"/>
  <p:notesSz cx="6858000" cy="9144000"/>
  <p:custDataLst>
    <p:tags r:id="rId30"/>
  </p:custDataLst>
  <p:defaultTextStyle>
    <a:defPPr>
      <a:defRPr lang="zh-CN"/>
    </a:defPPr>
    <a:lvl1pPr marL="0" algn="l" defTabSz="914332" rtl="0" eaLnBrk="1" latinLnBrk="0" hangingPunct="1">
      <a:defRPr sz="1867" kern="1200">
        <a:solidFill>
          <a:schemeClr val="tx1"/>
        </a:solidFill>
        <a:latin typeface="+mn-lt"/>
        <a:ea typeface="+mn-ea"/>
        <a:cs typeface="+mn-cs"/>
      </a:defRPr>
    </a:lvl1pPr>
    <a:lvl2pPr marL="457167" algn="l" defTabSz="914332" rtl="0" eaLnBrk="1" latinLnBrk="0" hangingPunct="1">
      <a:defRPr sz="1867" kern="1200">
        <a:solidFill>
          <a:schemeClr val="tx1"/>
        </a:solidFill>
        <a:latin typeface="+mn-lt"/>
        <a:ea typeface="+mn-ea"/>
        <a:cs typeface="+mn-cs"/>
      </a:defRPr>
    </a:lvl2pPr>
    <a:lvl3pPr marL="914332" algn="l" defTabSz="914332" rtl="0" eaLnBrk="1" latinLnBrk="0" hangingPunct="1">
      <a:defRPr sz="1867" kern="1200">
        <a:solidFill>
          <a:schemeClr val="tx1"/>
        </a:solidFill>
        <a:latin typeface="+mn-lt"/>
        <a:ea typeface="+mn-ea"/>
        <a:cs typeface="+mn-cs"/>
      </a:defRPr>
    </a:lvl3pPr>
    <a:lvl4pPr marL="1371498" algn="l" defTabSz="914332" rtl="0" eaLnBrk="1" latinLnBrk="0" hangingPunct="1">
      <a:defRPr sz="1867" kern="1200">
        <a:solidFill>
          <a:schemeClr val="tx1"/>
        </a:solidFill>
        <a:latin typeface="+mn-lt"/>
        <a:ea typeface="+mn-ea"/>
        <a:cs typeface="+mn-cs"/>
      </a:defRPr>
    </a:lvl4pPr>
    <a:lvl5pPr marL="1828664" algn="l" defTabSz="914332" rtl="0" eaLnBrk="1" latinLnBrk="0" hangingPunct="1">
      <a:defRPr sz="1867" kern="1200">
        <a:solidFill>
          <a:schemeClr val="tx1"/>
        </a:solidFill>
        <a:latin typeface="+mn-lt"/>
        <a:ea typeface="+mn-ea"/>
        <a:cs typeface="+mn-cs"/>
      </a:defRPr>
    </a:lvl5pPr>
    <a:lvl6pPr marL="2285830" algn="l" defTabSz="914332" rtl="0" eaLnBrk="1" latinLnBrk="0" hangingPunct="1">
      <a:defRPr sz="1867" kern="1200">
        <a:solidFill>
          <a:schemeClr val="tx1"/>
        </a:solidFill>
        <a:latin typeface="+mn-lt"/>
        <a:ea typeface="+mn-ea"/>
        <a:cs typeface="+mn-cs"/>
      </a:defRPr>
    </a:lvl6pPr>
    <a:lvl7pPr marL="2742994" algn="l" defTabSz="914332" rtl="0" eaLnBrk="1" latinLnBrk="0" hangingPunct="1">
      <a:defRPr sz="1867" kern="1200">
        <a:solidFill>
          <a:schemeClr val="tx1"/>
        </a:solidFill>
        <a:latin typeface="+mn-lt"/>
        <a:ea typeface="+mn-ea"/>
        <a:cs typeface="+mn-cs"/>
      </a:defRPr>
    </a:lvl7pPr>
    <a:lvl8pPr marL="3200160" algn="l" defTabSz="914332" rtl="0" eaLnBrk="1" latinLnBrk="0" hangingPunct="1">
      <a:defRPr sz="1867" kern="1200">
        <a:solidFill>
          <a:schemeClr val="tx1"/>
        </a:solidFill>
        <a:latin typeface="+mn-lt"/>
        <a:ea typeface="+mn-ea"/>
        <a:cs typeface="+mn-cs"/>
      </a:defRPr>
    </a:lvl8pPr>
    <a:lvl9pPr marL="3657327" algn="l" defTabSz="914332" rtl="0" eaLnBrk="1" latinLnBrk="0" hangingPunct="1">
      <a:defRPr sz="1867"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7B44A"/>
    <a:srgbClr val="519315"/>
    <a:srgbClr val="70AD47"/>
    <a:srgbClr val="76A019"/>
    <a:srgbClr val="CC3C3C"/>
    <a:srgbClr val="C91D90"/>
    <a:srgbClr val="FF3BBE"/>
    <a:srgbClr val="22ADDE"/>
    <a:srgbClr val="42C0FF"/>
    <a:srgbClr val="DF25A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917" autoAdjust="0"/>
    <p:restoredTop sz="94424" autoAdjust="0"/>
  </p:normalViewPr>
  <p:slideViewPr>
    <p:cSldViewPr snapToGrid="0" showGuides="1">
      <p:cViewPr>
        <p:scale>
          <a:sx n="70" d="100"/>
          <a:sy n="70" d="100"/>
        </p:scale>
        <p:origin x="-246" y="-84"/>
      </p:cViewPr>
      <p:guideLst>
        <p:guide orient="horz" pos="2160"/>
        <p:guide pos="3840"/>
      </p:guideLst>
    </p:cSldViewPr>
  </p:slideViewPr>
  <p:notesTextViewPr>
    <p:cViewPr>
      <p:scale>
        <a:sx n="1" d="1"/>
        <a:sy n="1" d="1"/>
      </p:scale>
      <p:origin x="0" y="0"/>
    </p:cViewPr>
  </p:notesTextViewPr>
  <p:sorterViewPr>
    <p:cViewPr>
      <p:scale>
        <a:sx n="150" d="100"/>
        <a:sy n="15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ea typeface="微软雅黑" panose="020B0503020204020204" pitchFamily="34" charset="-122"/>
              </a:defRPr>
            </a:lvl1pPr>
          </a:lstStyle>
          <a:p>
            <a:endParaRPr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ea typeface="微软雅黑" panose="020B0503020204020204" pitchFamily="34" charset="-122"/>
              </a:defRPr>
            </a:lvl1pPr>
          </a:lstStyle>
          <a:p>
            <a:fld id="{7DA699EB-6B6F-4303-84E5-698CBBF28AE0}" type="datetimeFigureOut">
              <a:rPr lang="zh-CN" altLang="en-US" smtClean="0"/>
              <a:pPr/>
              <a:t>2023/1/5</a:t>
            </a:fld>
            <a:endParaRPr lang="zh-CN" altLang="en-US" dirty="0"/>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ea typeface="微软雅黑" panose="020B0503020204020204" pitchFamily="34"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ea typeface="微软雅黑" panose="020B0503020204020204" pitchFamily="34" charset="-122"/>
              </a:defRPr>
            </a:lvl1pPr>
          </a:lstStyle>
          <a:p>
            <a:fld id="{7F1D5E53-1996-4A18-8378-BCF5C8046DA1}" type="slidenum">
              <a:rPr lang="zh-CN" altLang="en-US" smtClean="0"/>
              <a:pPr/>
              <a:t>‹#›</a:t>
            </a:fld>
            <a:endParaRPr lang="zh-CN" altLang="en-US" dirty="0"/>
          </a:p>
        </p:txBody>
      </p:sp>
    </p:spTree>
    <p:extLst>
      <p:ext uri="{BB962C8B-B14F-4D97-AF65-F5344CB8AC3E}">
        <p14:creationId xmlns:p14="http://schemas.microsoft.com/office/powerpoint/2010/main" val="3744765781"/>
      </p:ext>
    </p:extLst>
  </p:cSld>
  <p:clrMap bg1="lt1" tx1="dk1" bg2="lt2" tx2="dk2" accent1="accent1" accent2="accent2" accent3="accent3" accent4="accent4" accent5="accent5" accent6="accent6" hlink="hlink" folHlink="folHlink"/>
  <p:notesStyle>
    <a:lvl1pPr marL="0" algn="l" defTabSz="914332" rtl="0" eaLnBrk="1" latinLnBrk="0" hangingPunct="1">
      <a:defRPr sz="1200" kern="1200">
        <a:solidFill>
          <a:schemeClr val="tx1"/>
        </a:solidFill>
        <a:latin typeface="+mn-lt"/>
        <a:ea typeface="微软雅黑" panose="020B0503020204020204" pitchFamily="34" charset="-122"/>
        <a:cs typeface="+mn-cs"/>
      </a:defRPr>
    </a:lvl1pPr>
    <a:lvl2pPr marL="457167" algn="l" defTabSz="914332" rtl="0" eaLnBrk="1" latinLnBrk="0" hangingPunct="1">
      <a:defRPr sz="1200" kern="1200">
        <a:solidFill>
          <a:schemeClr val="tx1"/>
        </a:solidFill>
        <a:latin typeface="+mn-lt"/>
        <a:ea typeface="微软雅黑" panose="020B0503020204020204" pitchFamily="34" charset="-122"/>
        <a:cs typeface="+mn-cs"/>
      </a:defRPr>
    </a:lvl2pPr>
    <a:lvl3pPr marL="914332" algn="l" defTabSz="914332" rtl="0" eaLnBrk="1" latinLnBrk="0" hangingPunct="1">
      <a:defRPr sz="1200" kern="1200">
        <a:solidFill>
          <a:schemeClr val="tx1"/>
        </a:solidFill>
        <a:latin typeface="+mn-lt"/>
        <a:ea typeface="微软雅黑" panose="020B0503020204020204" pitchFamily="34" charset="-122"/>
        <a:cs typeface="+mn-cs"/>
      </a:defRPr>
    </a:lvl3pPr>
    <a:lvl4pPr marL="1371498" algn="l" defTabSz="914332" rtl="0" eaLnBrk="1" latinLnBrk="0" hangingPunct="1">
      <a:defRPr sz="1200" kern="1200">
        <a:solidFill>
          <a:schemeClr val="tx1"/>
        </a:solidFill>
        <a:latin typeface="+mn-lt"/>
        <a:ea typeface="微软雅黑" panose="020B0503020204020204" pitchFamily="34" charset="-122"/>
        <a:cs typeface="+mn-cs"/>
      </a:defRPr>
    </a:lvl4pPr>
    <a:lvl5pPr marL="1828664" algn="l" defTabSz="914332" rtl="0" eaLnBrk="1" latinLnBrk="0" hangingPunct="1">
      <a:defRPr sz="1200" kern="1200">
        <a:solidFill>
          <a:schemeClr val="tx1"/>
        </a:solidFill>
        <a:latin typeface="+mn-lt"/>
        <a:ea typeface="微软雅黑" panose="020B0503020204020204" pitchFamily="34" charset="-122"/>
        <a:cs typeface="+mn-cs"/>
      </a:defRPr>
    </a:lvl5pPr>
    <a:lvl6pPr marL="2285830" algn="l" defTabSz="914332" rtl="0" eaLnBrk="1" latinLnBrk="0" hangingPunct="1">
      <a:defRPr sz="1200" kern="1200">
        <a:solidFill>
          <a:schemeClr val="tx1"/>
        </a:solidFill>
        <a:latin typeface="+mn-lt"/>
        <a:ea typeface="+mn-ea"/>
        <a:cs typeface="+mn-cs"/>
      </a:defRPr>
    </a:lvl6pPr>
    <a:lvl7pPr marL="2742994" algn="l" defTabSz="914332" rtl="0" eaLnBrk="1" latinLnBrk="0" hangingPunct="1">
      <a:defRPr sz="1200" kern="1200">
        <a:solidFill>
          <a:schemeClr val="tx1"/>
        </a:solidFill>
        <a:latin typeface="+mn-lt"/>
        <a:ea typeface="+mn-ea"/>
        <a:cs typeface="+mn-cs"/>
      </a:defRPr>
    </a:lvl7pPr>
    <a:lvl8pPr marL="3200160" algn="l" defTabSz="914332" rtl="0" eaLnBrk="1" latinLnBrk="0" hangingPunct="1">
      <a:defRPr sz="1200" kern="1200">
        <a:solidFill>
          <a:schemeClr val="tx1"/>
        </a:solidFill>
        <a:latin typeface="+mn-lt"/>
        <a:ea typeface="+mn-ea"/>
        <a:cs typeface="+mn-cs"/>
      </a:defRPr>
    </a:lvl8pPr>
    <a:lvl9pPr marL="3657327" algn="l" defTabSz="91433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D6AD9F8-C5F4-44F1-B06C-F2E34AD3C735}" type="slidenum">
              <a:rPr lang="zh-CN" altLang="en-US" smtClean="0"/>
              <a:t>1</a:t>
            </a:fld>
            <a:endParaRPr lang="zh-CN" altLang="en-US"/>
          </a:p>
        </p:txBody>
      </p:sp>
    </p:spTree>
    <p:extLst>
      <p:ext uri="{BB962C8B-B14F-4D97-AF65-F5344CB8AC3E}">
        <p14:creationId xmlns:p14="http://schemas.microsoft.com/office/powerpoint/2010/main" val="23938437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19</a:t>
            </a:fld>
            <a:endParaRPr lang="zh-CN" altLang="en-US"/>
          </a:p>
        </p:txBody>
      </p:sp>
    </p:spTree>
    <p:extLst>
      <p:ext uri="{BB962C8B-B14F-4D97-AF65-F5344CB8AC3E}">
        <p14:creationId xmlns:p14="http://schemas.microsoft.com/office/powerpoint/2010/main" val="3198025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Thầy cô kích chuột vào các chứ Sun, Moon, Earth, Venus, Mars đề đến câu nỏi. Khi trờ lại trang kích vào kinh khí cầu để kinh khí cầu bay lên. Kích vào đám mây bất kì để tiếp tục bài</a:t>
            </a:r>
            <a:endParaRPr lang="en-US"/>
          </a:p>
        </p:txBody>
      </p:sp>
      <p:sp>
        <p:nvSpPr>
          <p:cNvPr id="4" name="Slide Number Placeholder 3"/>
          <p:cNvSpPr>
            <a:spLocks noGrp="1"/>
          </p:cNvSpPr>
          <p:nvPr>
            <p:ph type="sldNum" sz="quarter" idx="5"/>
          </p:nvPr>
        </p:nvSpPr>
        <p:spPr/>
        <p:txBody>
          <a:bodyPr/>
          <a:lstStyle/>
          <a:p>
            <a:fld id="{7F1D5E53-1996-4A18-8378-BCF5C8046DA1}" type="slidenum">
              <a:rPr lang="zh-CN" altLang="en-US" smtClean="0"/>
              <a:pPr/>
              <a:t>20</a:t>
            </a:fld>
            <a:endParaRPr lang="zh-CN" altLang="en-US" dirty="0"/>
          </a:p>
        </p:txBody>
      </p:sp>
    </p:spTree>
    <p:extLst>
      <p:ext uri="{BB962C8B-B14F-4D97-AF65-F5344CB8AC3E}">
        <p14:creationId xmlns:p14="http://schemas.microsoft.com/office/powerpoint/2010/main" val="6544327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Thầy cô kích vào kinh khí cầu để trở về trang đầu trò chơi</a:t>
            </a:r>
            <a:endParaRPr lang="en-US"/>
          </a:p>
        </p:txBody>
      </p:sp>
      <p:sp>
        <p:nvSpPr>
          <p:cNvPr id="4" name="Slide Number Placeholder 3"/>
          <p:cNvSpPr>
            <a:spLocks noGrp="1"/>
          </p:cNvSpPr>
          <p:nvPr>
            <p:ph type="sldNum" sz="quarter" idx="5"/>
          </p:nvPr>
        </p:nvSpPr>
        <p:spPr/>
        <p:txBody>
          <a:bodyPr/>
          <a:lstStyle/>
          <a:p>
            <a:fld id="{7F1D5E53-1996-4A18-8378-BCF5C8046DA1}" type="slidenum">
              <a:rPr lang="zh-CN" altLang="en-US" smtClean="0"/>
              <a:pPr/>
              <a:t>21</a:t>
            </a:fld>
            <a:endParaRPr lang="zh-CN" altLang="en-US" dirty="0"/>
          </a:p>
        </p:txBody>
      </p:sp>
    </p:spTree>
    <p:extLst>
      <p:ext uri="{BB962C8B-B14F-4D97-AF65-F5344CB8AC3E}">
        <p14:creationId xmlns:p14="http://schemas.microsoft.com/office/powerpoint/2010/main" val="25272178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32" rtl="0" eaLnBrk="1" fontAlgn="auto" latinLnBrk="0" hangingPunct="1">
              <a:lnSpc>
                <a:spcPct val="100000"/>
              </a:lnSpc>
              <a:spcBef>
                <a:spcPts val="0"/>
              </a:spcBef>
              <a:spcAft>
                <a:spcPts val="0"/>
              </a:spcAft>
              <a:buClrTx/>
              <a:buSzTx/>
              <a:buFontTx/>
              <a:buNone/>
              <a:tabLst/>
              <a:defRPr/>
            </a:pPr>
            <a:r>
              <a:rPr lang="vi-VN"/>
              <a:t>Thầy cô kích vào kinh khí cầu để trở về trang đầu trò chơi</a:t>
            </a:r>
            <a:endParaRPr lang="en-US"/>
          </a:p>
          <a:p>
            <a:endParaRPr lang="en-US"/>
          </a:p>
        </p:txBody>
      </p:sp>
      <p:sp>
        <p:nvSpPr>
          <p:cNvPr id="4" name="Slide Number Placeholder 3"/>
          <p:cNvSpPr>
            <a:spLocks noGrp="1"/>
          </p:cNvSpPr>
          <p:nvPr>
            <p:ph type="sldNum" sz="quarter" idx="5"/>
          </p:nvPr>
        </p:nvSpPr>
        <p:spPr/>
        <p:txBody>
          <a:bodyPr/>
          <a:lstStyle/>
          <a:p>
            <a:fld id="{7F1D5E53-1996-4A18-8378-BCF5C8046DA1}" type="slidenum">
              <a:rPr lang="zh-CN" altLang="en-US" smtClean="0"/>
              <a:pPr/>
              <a:t>22</a:t>
            </a:fld>
            <a:endParaRPr lang="zh-CN" altLang="en-US" dirty="0"/>
          </a:p>
        </p:txBody>
      </p:sp>
    </p:spTree>
    <p:extLst>
      <p:ext uri="{BB962C8B-B14F-4D97-AF65-F5344CB8AC3E}">
        <p14:creationId xmlns:p14="http://schemas.microsoft.com/office/powerpoint/2010/main" val="33837728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32" rtl="0" eaLnBrk="1" fontAlgn="auto" latinLnBrk="0" hangingPunct="1">
              <a:lnSpc>
                <a:spcPct val="100000"/>
              </a:lnSpc>
              <a:spcBef>
                <a:spcPts val="0"/>
              </a:spcBef>
              <a:spcAft>
                <a:spcPts val="0"/>
              </a:spcAft>
              <a:buClrTx/>
              <a:buSzTx/>
              <a:buFontTx/>
              <a:buNone/>
              <a:tabLst/>
              <a:defRPr/>
            </a:pPr>
            <a:r>
              <a:rPr lang="vi-VN"/>
              <a:t>Thầy cô kích vào kinh khí cầu để trở về trang đầu trò chơi</a:t>
            </a:r>
            <a:endParaRPr lang="en-US"/>
          </a:p>
          <a:p>
            <a:endParaRPr lang="en-US"/>
          </a:p>
        </p:txBody>
      </p:sp>
      <p:sp>
        <p:nvSpPr>
          <p:cNvPr id="4" name="Slide Number Placeholder 3"/>
          <p:cNvSpPr>
            <a:spLocks noGrp="1"/>
          </p:cNvSpPr>
          <p:nvPr>
            <p:ph type="sldNum" sz="quarter" idx="5"/>
          </p:nvPr>
        </p:nvSpPr>
        <p:spPr/>
        <p:txBody>
          <a:bodyPr/>
          <a:lstStyle/>
          <a:p>
            <a:fld id="{7F1D5E53-1996-4A18-8378-BCF5C8046DA1}" type="slidenum">
              <a:rPr lang="zh-CN" altLang="en-US" smtClean="0"/>
              <a:pPr/>
              <a:t>23</a:t>
            </a:fld>
            <a:endParaRPr lang="zh-CN" altLang="en-US" dirty="0"/>
          </a:p>
        </p:txBody>
      </p:sp>
    </p:spTree>
    <p:extLst>
      <p:ext uri="{BB962C8B-B14F-4D97-AF65-F5344CB8AC3E}">
        <p14:creationId xmlns:p14="http://schemas.microsoft.com/office/powerpoint/2010/main" val="21016385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32" rtl="0" eaLnBrk="1" fontAlgn="auto" latinLnBrk="0" hangingPunct="1">
              <a:lnSpc>
                <a:spcPct val="100000"/>
              </a:lnSpc>
              <a:spcBef>
                <a:spcPts val="0"/>
              </a:spcBef>
              <a:spcAft>
                <a:spcPts val="0"/>
              </a:spcAft>
              <a:buClrTx/>
              <a:buSzTx/>
              <a:buFontTx/>
              <a:buNone/>
              <a:tabLst/>
              <a:defRPr/>
            </a:pPr>
            <a:r>
              <a:rPr lang="vi-VN"/>
              <a:t>Thầy cô kích vào kinh khí cầu để trở về trang đầu trò chơi</a:t>
            </a:r>
            <a:endParaRPr lang="en-US"/>
          </a:p>
          <a:p>
            <a:endParaRPr lang="en-US"/>
          </a:p>
        </p:txBody>
      </p:sp>
      <p:sp>
        <p:nvSpPr>
          <p:cNvPr id="4" name="Slide Number Placeholder 3"/>
          <p:cNvSpPr>
            <a:spLocks noGrp="1"/>
          </p:cNvSpPr>
          <p:nvPr>
            <p:ph type="sldNum" sz="quarter" idx="5"/>
          </p:nvPr>
        </p:nvSpPr>
        <p:spPr/>
        <p:txBody>
          <a:bodyPr/>
          <a:lstStyle/>
          <a:p>
            <a:fld id="{7F1D5E53-1996-4A18-8378-BCF5C8046DA1}" type="slidenum">
              <a:rPr lang="zh-CN" altLang="en-US" smtClean="0"/>
              <a:pPr/>
              <a:t>24</a:t>
            </a:fld>
            <a:endParaRPr lang="zh-CN" altLang="en-US" dirty="0"/>
          </a:p>
        </p:txBody>
      </p:sp>
    </p:spTree>
    <p:extLst>
      <p:ext uri="{BB962C8B-B14F-4D97-AF65-F5344CB8AC3E}">
        <p14:creationId xmlns:p14="http://schemas.microsoft.com/office/powerpoint/2010/main" val="863346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32" rtl="0" eaLnBrk="1" fontAlgn="auto" latinLnBrk="0" hangingPunct="1">
              <a:lnSpc>
                <a:spcPct val="100000"/>
              </a:lnSpc>
              <a:spcBef>
                <a:spcPts val="0"/>
              </a:spcBef>
              <a:spcAft>
                <a:spcPts val="0"/>
              </a:spcAft>
              <a:buClrTx/>
              <a:buSzTx/>
              <a:buFontTx/>
              <a:buNone/>
              <a:tabLst/>
              <a:defRPr/>
            </a:pPr>
            <a:r>
              <a:rPr lang="vi-VN"/>
              <a:t>Thầy cô kích vào kinh khí cầu để trở về trang đầu trò chơi</a:t>
            </a:r>
            <a:endParaRPr lang="en-US"/>
          </a:p>
          <a:p>
            <a:endParaRPr lang="en-US"/>
          </a:p>
        </p:txBody>
      </p:sp>
      <p:sp>
        <p:nvSpPr>
          <p:cNvPr id="4" name="Slide Number Placeholder 3"/>
          <p:cNvSpPr>
            <a:spLocks noGrp="1"/>
          </p:cNvSpPr>
          <p:nvPr>
            <p:ph type="sldNum" sz="quarter" idx="5"/>
          </p:nvPr>
        </p:nvSpPr>
        <p:spPr/>
        <p:txBody>
          <a:bodyPr/>
          <a:lstStyle/>
          <a:p>
            <a:fld id="{7F1D5E53-1996-4A18-8378-BCF5C8046DA1}" type="slidenum">
              <a:rPr lang="zh-CN" altLang="en-US" smtClean="0"/>
              <a:pPr/>
              <a:t>25</a:t>
            </a:fld>
            <a:endParaRPr lang="zh-CN" altLang="en-US" dirty="0"/>
          </a:p>
        </p:txBody>
      </p:sp>
    </p:spTree>
    <p:extLst>
      <p:ext uri="{BB962C8B-B14F-4D97-AF65-F5344CB8AC3E}">
        <p14:creationId xmlns:p14="http://schemas.microsoft.com/office/powerpoint/2010/main" val="4597495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F1D5E53-1996-4A18-8378-BCF5C8046DA1}" type="slidenum">
              <a:rPr lang="zh-CN" altLang="en-US" smtClean="0"/>
              <a:pPr/>
              <a:t>27</a:t>
            </a:fld>
            <a:endParaRPr lang="zh-CN" altLang="en-US" dirty="0"/>
          </a:p>
        </p:txBody>
      </p:sp>
    </p:spTree>
    <p:extLst>
      <p:ext uri="{BB962C8B-B14F-4D97-AF65-F5344CB8AC3E}">
        <p14:creationId xmlns:p14="http://schemas.microsoft.com/office/powerpoint/2010/main" val="1760828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2</a:t>
            </a:fld>
            <a:endParaRPr lang="zh-CN" altLang="en-US"/>
          </a:p>
        </p:txBody>
      </p:sp>
    </p:spTree>
    <p:extLst>
      <p:ext uri="{BB962C8B-B14F-4D97-AF65-F5344CB8AC3E}">
        <p14:creationId xmlns:p14="http://schemas.microsoft.com/office/powerpoint/2010/main" val="11810328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F1D5E53-1996-4A18-8378-BCF5C8046DA1}" type="slidenum">
              <a:rPr lang="zh-CN" altLang="en-US" smtClean="0"/>
              <a:pPr/>
              <a:t>3</a:t>
            </a:fld>
            <a:endParaRPr lang="zh-CN" altLang="en-US" dirty="0"/>
          </a:p>
        </p:txBody>
      </p:sp>
    </p:spTree>
    <p:extLst>
      <p:ext uri="{BB962C8B-B14F-4D97-AF65-F5344CB8AC3E}">
        <p14:creationId xmlns:p14="http://schemas.microsoft.com/office/powerpoint/2010/main" val="40403584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solidFill>
                  <a:prstClr val="black"/>
                </a:solidFill>
              </a:rPr>
              <a:pPr/>
              <a:t>4</a:t>
            </a:fld>
            <a:endParaRPr lang="zh-CN" altLang="en-US">
              <a:solidFill>
                <a:prstClr val="black"/>
              </a:solidFill>
            </a:endParaRPr>
          </a:p>
        </p:txBody>
      </p:sp>
    </p:spTree>
    <p:extLst>
      <p:ext uri="{BB962C8B-B14F-4D97-AF65-F5344CB8AC3E}">
        <p14:creationId xmlns:p14="http://schemas.microsoft.com/office/powerpoint/2010/main" val="4937269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6</a:t>
            </a:fld>
            <a:endParaRPr lang="zh-CN" altLang="en-US"/>
          </a:p>
        </p:txBody>
      </p:sp>
    </p:spTree>
    <p:extLst>
      <p:ext uri="{BB962C8B-B14F-4D97-AF65-F5344CB8AC3E}">
        <p14:creationId xmlns:p14="http://schemas.microsoft.com/office/powerpoint/2010/main" val="4937269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F1D5E53-1996-4A18-8378-BCF5C8046DA1}" type="slidenum">
              <a:rPr lang="zh-CN" altLang="en-US" smtClean="0"/>
              <a:pPr/>
              <a:t>9</a:t>
            </a:fld>
            <a:endParaRPr lang="zh-CN" altLang="en-US" dirty="0"/>
          </a:p>
        </p:txBody>
      </p:sp>
    </p:spTree>
    <p:extLst>
      <p:ext uri="{BB962C8B-B14F-4D97-AF65-F5344CB8AC3E}">
        <p14:creationId xmlns:p14="http://schemas.microsoft.com/office/powerpoint/2010/main" val="12084261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F1D5E53-1996-4A18-8378-BCF5C8046DA1}" type="slidenum">
              <a:rPr lang="zh-CN" altLang="en-US" smtClean="0"/>
              <a:pPr/>
              <a:t>11</a:t>
            </a:fld>
            <a:endParaRPr lang="zh-CN" altLang="en-US" dirty="0"/>
          </a:p>
        </p:txBody>
      </p:sp>
    </p:spTree>
    <p:extLst>
      <p:ext uri="{BB962C8B-B14F-4D97-AF65-F5344CB8AC3E}">
        <p14:creationId xmlns:p14="http://schemas.microsoft.com/office/powerpoint/2010/main" val="18219807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16</a:t>
            </a:fld>
            <a:endParaRPr lang="zh-CN" altLang="en-US"/>
          </a:p>
        </p:txBody>
      </p:sp>
    </p:spTree>
    <p:extLst>
      <p:ext uri="{BB962C8B-B14F-4D97-AF65-F5344CB8AC3E}">
        <p14:creationId xmlns:p14="http://schemas.microsoft.com/office/powerpoint/2010/main" val="35663532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18</a:t>
            </a:fld>
            <a:endParaRPr lang="zh-CN" altLang="en-US"/>
          </a:p>
        </p:txBody>
      </p:sp>
    </p:spTree>
    <p:extLst>
      <p:ext uri="{BB962C8B-B14F-4D97-AF65-F5344CB8AC3E}">
        <p14:creationId xmlns:p14="http://schemas.microsoft.com/office/powerpoint/2010/main" val="1249225109"/>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 Type="http://schemas.openxmlformats.org/officeDocument/2006/relationships/image" Target="../media/image1.jpeg"/><Relationship Id="rId16"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41" y="-1"/>
            <a:ext cx="12201841" cy="6858001"/>
          </a:xfrm>
          <a:prstGeom prst="rect">
            <a:avLst/>
          </a:prstGeom>
        </p:spPr>
      </p:pic>
      <p:pic>
        <p:nvPicPr>
          <p:cNvPr id="3" name="图片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841" y="0"/>
            <a:ext cx="12201841" cy="6682154"/>
          </a:xfrm>
          <a:prstGeom prst="rect">
            <a:avLst/>
          </a:prstGeom>
        </p:spPr>
      </p:pic>
      <p:pic>
        <p:nvPicPr>
          <p:cNvPr id="4" name="图片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3295844"/>
            <a:ext cx="12192000" cy="3578518"/>
          </a:xfrm>
          <a:prstGeom prst="rect">
            <a:avLst/>
          </a:prstGeom>
        </p:spPr>
      </p:pic>
      <p:pic>
        <p:nvPicPr>
          <p:cNvPr id="5" name="图片 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502380" y="1394141"/>
            <a:ext cx="775412" cy="768747"/>
          </a:xfrm>
          <a:prstGeom prst="rect">
            <a:avLst/>
          </a:prstGeom>
        </p:spPr>
      </p:pic>
      <p:pic>
        <p:nvPicPr>
          <p:cNvPr id="6" name="图片 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012104">
            <a:off x="1528910" y="2828755"/>
            <a:ext cx="847435" cy="693179"/>
          </a:xfrm>
          <a:prstGeom prst="rect">
            <a:avLst/>
          </a:prstGeom>
        </p:spPr>
      </p:pic>
      <p:pic>
        <p:nvPicPr>
          <p:cNvPr id="7" name="图片 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039023" y="5853490"/>
            <a:ext cx="730664" cy="771160"/>
          </a:xfrm>
          <a:prstGeom prst="rect">
            <a:avLst/>
          </a:prstGeom>
        </p:spPr>
      </p:pic>
      <p:pic>
        <p:nvPicPr>
          <p:cNvPr id="8" name="图片 7"/>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17376526">
            <a:off x="9708117" y="1940957"/>
            <a:ext cx="1066903" cy="799469"/>
          </a:xfrm>
          <a:prstGeom prst="rect">
            <a:avLst/>
          </a:prstGeom>
        </p:spPr>
      </p:pic>
      <p:pic>
        <p:nvPicPr>
          <p:cNvPr id="9" name="图片 8"/>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1223709">
            <a:off x="9068802" y="4272433"/>
            <a:ext cx="1066903" cy="799469"/>
          </a:xfrm>
          <a:prstGeom prst="rect">
            <a:avLst/>
          </a:prstGeom>
        </p:spPr>
      </p:pic>
      <p:pic>
        <p:nvPicPr>
          <p:cNvPr id="10" name="图片 9"/>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92940">
            <a:off x="7801415" y="1514931"/>
            <a:ext cx="562540" cy="422317"/>
          </a:xfrm>
          <a:prstGeom prst="rect">
            <a:avLst/>
          </a:prstGeom>
        </p:spPr>
      </p:pic>
      <p:pic>
        <p:nvPicPr>
          <p:cNvPr id="11" name="图片 10"/>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7492339">
            <a:off x="7003628" y="1176725"/>
            <a:ext cx="467691" cy="351111"/>
          </a:xfrm>
          <a:prstGeom prst="rect">
            <a:avLst/>
          </a:prstGeom>
        </p:spPr>
      </p:pic>
      <p:pic>
        <p:nvPicPr>
          <p:cNvPr id="12" name="图片 11"/>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rot="4030247">
            <a:off x="1287981" y="2017925"/>
            <a:ext cx="566293" cy="445178"/>
          </a:xfrm>
          <a:prstGeom prst="rect">
            <a:avLst/>
          </a:prstGeom>
        </p:spPr>
      </p:pic>
      <p:pic>
        <p:nvPicPr>
          <p:cNvPr id="13" name="图片 12"/>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977338" y="3978231"/>
            <a:ext cx="269024" cy="266711"/>
          </a:xfrm>
          <a:prstGeom prst="rect">
            <a:avLst/>
          </a:prstGeom>
        </p:spPr>
      </p:pic>
      <p:pic>
        <p:nvPicPr>
          <p:cNvPr id="14" name="图片 13"/>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324174" y="4629574"/>
            <a:ext cx="269024" cy="266711"/>
          </a:xfrm>
          <a:prstGeom prst="rect">
            <a:avLst/>
          </a:prstGeom>
        </p:spPr>
      </p:pic>
      <p:pic>
        <p:nvPicPr>
          <p:cNvPr id="15" name="图片 14"/>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rot="12068594">
            <a:off x="916086" y="2428428"/>
            <a:ext cx="245144" cy="192714"/>
          </a:xfrm>
          <a:prstGeom prst="rect">
            <a:avLst/>
          </a:prstGeom>
        </p:spPr>
      </p:pic>
      <p:pic>
        <p:nvPicPr>
          <p:cNvPr id="16" name="图片 1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rot="11512529">
            <a:off x="6059325" y="5409202"/>
            <a:ext cx="431682" cy="339357"/>
          </a:xfrm>
          <a:prstGeom prst="rect">
            <a:avLst/>
          </a:prstGeom>
        </p:spPr>
      </p:pic>
      <p:pic>
        <p:nvPicPr>
          <p:cNvPr id="17" name="图片 1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rot="14709741">
            <a:off x="2813368" y="6057112"/>
            <a:ext cx="596965" cy="417824"/>
          </a:xfrm>
          <a:prstGeom prst="rect">
            <a:avLst/>
          </a:prstGeom>
        </p:spPr>
      </p:pic>
      <p:pic>
        <p:nvPicPr>
          <p:cNvPr id="18" name="图片 17"/>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rot="6442851">
            <a:off x="2409415" y="6311262"/>
            <a:ext cx="229680" cy="160756"/>
          </a:xfrm>
          <a:prstGeom prst="rect">
            <a:avLst/>
          </a:prstGeom>
        </p:spPr>
      </p:pic>
      <p:pic>
        <p:nvPicPr>
          <p:cNvPr id="19" name="图片 18"/>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rot="19971018">
            <a:off x="7561532" y="5463699"/>
            <a:ext cx="456961" cy="359230"/>
          </a:xfrm>
          <a:prstGeom prst="rect">
            <a:avLst/>
          </a:prstGeom>
        </p:spPr>
      </p:pic>
      <p:pic>
        <p:nvPicPr>
          <p:cNvPr id="20" name="图片 19"/>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5481491" y="6305304"/>
            <a:ext cx="193168" cy="203874"/>
          </a:xfrm>
          <a:prstGeom prst="rect">
            <a:avLst/>
          </a:prstGeom>
        </p:spPr>
      </p:pic>
    </p:spTree>
    <p:extLst>
      <p:ext uri="{BB962C8B-B14F-4D97-AF65-F5344CB8AC3E}">
        <p14:creationId xmlns:p14="http://schemas.microsoft.com/office/powerpoint/2010/main" val="1241922565"/>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strVal val="4/3*#ppt_w"/>
                                          </p:val>
                                        </p:tav>
                                        <p:tav tm="100000">
                                          <p:val>
                                            <p:strVal val="#ppt_w"/>
                                          </p:val>
                                        </p:tav>
                                      </p:tavLst>
                                    </p:anim>
                                    <p:anim calcmode="lin" valueType="num">
                                      <p:cBhvr>
                                        <p:cTn id="8" dur="500" fill="hold"/>
                                        <p:tgtEl>
                                          <p:spTgt spid="3"/>
                                        </p:tgtEl>
                                        <p:attrNameLst>
                                          <p:attrName>ppt_h</p:attrName>
                                        </p:attrNameLst>
                                      </p:cBhvr>
                                      <p:tavLst>
                                        <p:tav tm="0">
                                          <p:val>
                                            <p:strVal val="4/3*#ppt_h"/>
                                          </p:val>
                                        </p:tav>
                                        <p:tav tm="100000">
                                          <p:val>
                                            <p:strVal val="#ppt_h"/>
                                          </p:val>
                                        </p:tav>
                                      </p:tavLst>
                                    </p:anim>
                                  </p:childTnLst>
                                </p:cTn>
                              </p:par>
                              <p:par>
                                <p:cTn id="9" presetID="23" presetClass="entr" presetSubtype="288"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strVal val="4/3*#ppt_w"/>
                                          </p:val>
                                        </p:tav>
                                        <p:tav tm="100000">
                                          <p:val>
                                            <p:strVal val="#ppt_w"/>
                                          </p:val>
                                        </p:tav>
                                      </p:tavLst>
                                    </p:anim>
                                    <p:anim calcmode="lin" valueType="num">
                                      <p:cBhvr>
                                        <p:cTn id="12" dur="500" fill="hold"/>
                                        <p:tgtEl>
                                          <p:spTgt spid="4"/>
                                        </p:tgtEl>
                                        <p:attrNameLst>
                                          <p:attrName>ppt_h</p:attrName>
                                        </p:attrNameLst>
                                      </p:cBhvr>
                                      <p:tavLst>
                                        <p:tav tm="0">
                                          <p:val>
                                            <p:strVal val="4/3*#ppt_h"/>
                                          </p:val>
                                        </p:tav>
                                        <p:tav tm="100000">
                                          <p:val>
                                            <p:strVal val="#ppt_h"/>
                                          </p:val>
                                        </p:tav>
                                      </p:tavLst>
                                    </p:anim>
                                  </p:childTnLst>
                                </p:cTn>
                              </p:par>
                              <p:par>
                                <p:cTn id="13" presetID="2" presetClass="entr" presetSubtype="8" fill="hold" nodeType="withEffect">
                                  <p:stCondLst>
                                    <p:cond delay="75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1000" fill="hold"/>
                                        <p:tgtEl>
                                          <p:spTgt spid="6"/>
                                        </p:tgtEl>
                                        <p:attrNameLst>
                                          <p:attrName>ppt_x</p:attrName>
                                        </p:attrNameLst>
                                      </p:cBhvr>
                                      <p:tavLst>
                                        <p:tav tm="0">
                                          <p:val>
                                            <p:strVal val="0-#ppt_w/2"/>
                                          </p:val>
                                        </p:tav>
                                        <p:tav tm="100000">
                                          <p:val>
                                            <p:strVal val="#ppt_x"/>
                                          </p:val>
                                        </p:tav>
                                      </p:tavLst>
                                    </p:anim>
                                    <p:anim calcmode="lin" valueType="num">
                                      <p:cBhvr additive="base">
                                        <p:cTn id="16" dur="1000" fill="hold"/>
                                        <p:tgtEl>
                                          <p:spTgt spid="6"/>
                                        </p:tgtEl>
                                        <p:attrNameLst>
                                          <p:attrName>ppt_y</p:attrName>
                                        </p:attrNameLst>
                                      </p:cBhvr>
                                      <p:tavLst>
                                        <p:tav tm="0">
                                          <p:val>
                                            <p:strVal val="#ppt_y"/>
                                          </p:val>
                                        </p:tav>
                                        <p:tav tm="100000">
                                          <p:val>
                                            <p:strVal val="#ppt_y"/>
                                          </p:val>
                                        </p:tav>
                                      </p:tavLst>
                                    </p:anim>
                                  </p:childTnLst>
                                </p:cTn>
                              </p:par>
                              <p:par>
                                <p:cTn id="17" presetID="6" presetClass="emph" presetSubtype="0" repeatCount="indefinite" autoRev="1" fill="hold" nodeType="withEffect">
                                  <p:stCondLst>
                                    <p:cond delay="750"/>
                                  </p:stCondLst>
                                  <p:childTnLst>
                                    <p:animScale>
                                      <p:cBhvr>
                                        <p:cTn id="18" dur="1000" fill="hold"/>
                                        <p:tgtEl>
                                          <p:spTgt spid="6"/>
                                        </p:tgtEl>
                                      </p:cBhvr>
                                      <p:by x="112000" y="112000"/>
                                    </p:animScale>
                                  </p:childTnLst>
                                </p:cTn>
                              </p:par>
                              <p:par>
                                <p:cTn id="19" presetID="2" presetClass="entr" presetSubtype="8" fill="hold" nodeType="withEffect">
                                  <p:stCondLst>
                                    <p:cond delay="75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750" fill="hold"/>
                                        <p:tgtEl>
                                          <p:spTgt spid="12"/>
                                        </p:tgtEl>
                                        <p:attrNameLst>
                                          <p:attrName>ppt_x</p:attrName>
                                        </p:attrNameLst>
                                      </p:cBhvr>
                                      <p:tavLst>
                                        <p:tav tm="0">
                                          <p:val>
                                            <p:strVal val="0-#ppt_w/2"/>
                                          </p:val>
                                        </p:tav>
                                        <p:tav tm="100000">
                                          <p:val>
                                            <p:strVal val="#ppt_x"/>
                                          </p:val>
                                        </p:tav>
                                      </p:tavLst>
                                    </p:anim>
                                    <p:anim calcmode="lin" valueType="num">
                                      <p:cBhvr additive="base">
                                        <p:cTn id="22" dur="750" fill="hold"/>
                                        <p:tgtEl>
                                          <p:spTgt spid="12"/>
                                        </p:tgtEl>
                                        <p:attrNameLst>
                                          <p:attrName>ppt_y</p:attrName>
                                        </p:attrNameLst>
                                      </p:cBhvr>
                                      <p:tavLst>
                                        <p:tav tm="0">
                                          <p:val>
                                            <p:strVal val="#ppt_y"/>
                                          </p:val>
                                        </p:tav>
                                        <p:tav tm="100000">
                                          <p:val>
                                            <p:strVal val="#ppt_y"/>
                                          </p:val>
                                        </p:tav>
                                      </p:tavLst>
                                    </p:anim>
                                  </p:childTnLst>
                                </p:cTn>
                              </p:par>
                              <p:par>
                                <p:cTn id="23" presetID="6" presetClass="emph" presetSubtype="0" repeatCount="indefinite" autoRev="1" fill="hold" nodeType="withEffect">
                                  <p:stCondLst>
                                    <p:cond delay="750"/>
                                  </p:stCondLst>
                                  <p:childTnLst>
                                    <p:animScale>
                                      <p:cBhvr>
                                        <p:cTn id="24" dur="1000" fill="hold"/>
                                        <p:tgtEl>
                                          <p:spTgt spid="12"/>
                                        </p:tgtEl>
                                      </p:cBhvr>
                                      <p:by x="112000" y="112000"/>
                                    </p:animScale>
                                  </p:childTnLst>
                                </p:cTn>
                              </p:par>
                              <p:par>
                                <p:cTn id="25" presetID="2" presetClass="entr" presetSubtype="12" fill="hold" nodeType="withEffect">
                                  <p:stCondLst>
                                    <p:cond delay="100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750" fill="hold"/>
                                        <p:tgtEl>
                                          <p:spTgt spid="17"/>
                                        </p:tgtEl>
                                        <p:attrNameLst>
                                          <p:attrName>ppt_x</p:attrName>
                                        </p:attrNameLst>
                                      </p:cBhvr>
                                      <p:tavLst>
                                        <p:tav tm="0">
                                          <p:val>
                                            <p:strVal val="0-#ppt_w/2"/>
                                          </p:val>
                                        </p:tav>
                                        <p:tav tm="100000">
                                          <p:val>
                                            <p:strVal val="#ppt_x"/>
                                          </p:val>
                                        </p:tav>
                                      </p:tavLst>
                                    </p:anim>
                                    <p:anim calcmode="lin" valueType="num">
                                      <p:cBhvr additive="base">
                                        <p:cTn id="28" dur="750" fill="hold"/>
                                        <p:tgtEl>
                                          <p:spTgt spid="17"/>
                                        </p:tgtEl>
                                        <p:attrNameLst>
                                          <p:attrName>ppt_y</p:attrName>
                                        </p:attrNameLst>
                                      </p:cBhvr>
                                      <p:tavLst>
                                        <p:tav tm="0">
                                          <p:val>
                                            <p:strVal val="1+#ppt_h/2"/>
                                          </p:val>
                                        </p:tav>
                                        <p:tav tm="100000">
                                          <p:val>
                                            <p:strVal val="#ppt_y"/>
                                          </p:val>
                                        </p:tav>
                                      </p:tavLst>
                                    </p:anim>
                                  </p:childTnLst>
                                </p:cTn>
                              </p:par>
                              <p:par>
                                <p:cTn id="29" presetID="6" presetClass="emph" presetSubtype="0" repeatCount="indefinite" autoRev="1" fill="hold" nodeType="withEffect">
                                  <p:stCondLst>
                                    <p:cond delay="1000"/>
                                  </p:stCondLst>
                                  <p:childTnLst>
                                    <p:animScale>
                                      <p:cBhvr>
                                        <p:cTn id="30" dur="1000" fill="hold"/>
                                        <p:tgtEl>
                                          <p:spTgt spid="17"/>
                                        </p:tgtEl>
                                      </p:cBhvr>
                                      <p:by x="112000" y="112000"/>
                                    </p:animScale>
                                  </p:childTnLst>
                                </p:cTn>
                              </p:par>
                              <p:par>
                                <p:cTn id="31" presetID="2" presetClass="entr" presetSubtype="4" fill="hold" nodeType="withEffect">
                                  <p:stCondLst>
                                    <p:cond delay="1000"/>
                                  </p:stCondLst>
                                  <p:childTnLst>
                                    <p:set>
                                      <p:cBhvr>
                                        <p:cTn id="32" dur="1" fill="hold">
                                          <p:stCondLst>
                                            <p:cond delay="0"/>
                                          </p:stCondLst>
                                        </p:cTn>
                                        <p:tgtEl>
                                          <p:spTgt spid="7"/>
                                        </p:tgtEl>
                                        <p:attrNameLst>
                                          <p:attrName>style.visibility</p:attrName>
                                        </p:attrNameLst>
                                      </p:cBhvr>
                                      <p:to>
                                        <p:strVal val="visible"/>
                                      </p:to>
                                    </p:set>
                                    <p:anim calcmode="lin" valueType="num">
                                      <p:cBhvr additive="base">
                                        <p:cTn id="33" dur="750" fill="hold"/>
                                        <p:tgtEl>
                                          <p:spTgt spid="7"/>
                                        </p:tgtEl>
                                        <p:attrNameLst>
                                          <p:attrName>ppt_x</p:attrName>
                                        </p:attrNameLst>
                                      </p:cBhvr>
                                      <p:tavLst>
                                        <p:tav tm="0">
                                          <p:val>
                                            <p:strVal val="#ppt_x"/>
                                          </p:val>
                                        </p:tav>
                                        <p:tav tm="100000">
                                          <p:val>
                                            <p:strVal val="#ppt_x"/>
                                          </p:val>
                                        </p:tav>
                                      </p:tavLst>
                                    </p:anim>
                                    <p:anim calcmode="lin" valueType="num">
                                      <p:cBhvr additive="base">
                                        <p:cTn id="34" dur="750" fill="hold"/>
                                        <p:tgtEl>
                                          <p:spTgt spid="7"/>
                                        </p:tgtEl>
                                        <p:attrNameLst>
                                          <p:attrName>ppt_y</p:attrName>
                                        </p:attrNameLst>
                                      </p:cBhvr>
                                      <p:tavLst>
                                        <p:tav tm="0">
                                          <p:val>
                                            <p:strVal val="1+#ppt_h/2"/>
                                          </p:val>
                                        </p:tav>
                                        <p:tav tm="100000">
                                          <p:val>
                                            <p:strVal val="#ppt_y"/>
                                          </p:val>
                                        </p:tav>
                                      </p:tavLst>
                                    </p:anim>
                                  </p:childTnLst>
                                </p:cTn>
                              </p:par>
                              <p:par>
                                <p:cTn id="35" presetID="6" presetClass="emph" presetSubtype="0" repeatCount="indefinite" autoRev="1" fill="hold" nodeType="withEffect">
                                  <p:stCondLst>
                                    <p:cond delay="1000"/>
                                  </p:stCondLst>
                                  <p:childTnLst>
                                    <p:animScale>
                                      <p:cBhvr>
                                        <p:cTn id="36" dur="1000" fill="hold"/>
                                        <p:tgtEl>
                                          <p:spTgt spid="7"/>
                                        </p:tgtEl>
                                      </p:cBhvr>
                                      <p:by x="112000" y="112000"/>
                                    </p:animScale>
                                  </p:childTnLst>
                                </p:cTn>
                              </p:par>
                              <p:par>
                                <p:cTn id="37" presetID="2" presetClass="entr" presetSubtype="6" fill="hold" nodeType="withEffect">
                                  <p:stCondLst>
                                    <p:cond delay="500"/>
                                  </p:stCondLst>
                                  <p:childTnLst>
                                    <p:set>
                                      <p:cBhvr>
                                        <p:cTn id="38" dur="1" fill="hold">
                                          <p:stCondLst>
                                            <p:cond delay="0"/>
                                          </p:stCondLst>
                                        </p:cTn>
                                        <p:tgtEl>
                                          <p:spTgt spid="9"/>
                                        </p:tgtEl>
                                        <p:attrNameLst>
                                          <p:attrName>style.visibility</p:attrName>
                                        </p:attrNameLst>
                                      </p:cBhvr>
                                      <p:to>
                                        <p:strVal val="visible"/>
                                      </p:to>
                                    </p:set>
                                    <p:anim calcmode="lin" valueType="num">
                                      <p:cBhvr additive="base">
                                        <p:cTn id="39" dur="1000" fill="hold"/>
                                        <p:tgtEl>
                                          <p:spTgt spid="9"/>
                                        </p:tgtEl>
                                        <p:attrNameLst>
                                          <p:attrName>ppt_x</p:attrName>
                                        </p:attrNameLst>
                                      </p:cBhvr>
                                      <p:tavLst>
                                        <p:tav tm="0">
                                          <p:val>
                                            <p:strVal val="1+#ppt_w/2"/>
                                          </p:val>
                                        </p:tav>
                                        <p:tav tm="100000">
                                          <p:val>
                                            <p:strVal val="#ppt_x"/>
                                          </p:val>
                                        </p:tav>
                                      </p:tavLst>
                                    </p:anim>
                                    <p:anim calcmode="lin" valueType="num">
                                      <p:cBhvr additive="base">
                                        <p:cTn id="40" dur="1000" fill="hold"/>
                                        <p:tgtEl>
                                          <p:spTgt spid="9"/>
                                        </p:tgtEl>
                                        <p:attrNameLst>
                                          <p:attrName>ppt_y</p:attrName>
                                        </p:attrNameLst>
                                      </p:cBhvr>
                                      <p:tavLst>
                                        <p:tav tm="0">
                                          <p:val>
                                            <p:strVal val="1+#ppt_h/2"/>
                                          </p:val>
                                        </p:tav>
                                        <p:tav tm="100000">
                                          <p:val>
                                            <p:strVal val="#ppt_y"/>
                                          </p:val>
                                        </p:tav>
                                      </p:tavLst>
                                    </p:anim>
                                  </p:childTnLst>
                                </p:cTn>
                              </p:par>
                              <p:par>
                                <p:cTn id="41" presetID="6" presetClass="emph" presetSubtype="0" repeatCount="indefinite" autoRev="1" fill="hold" nodeType="withEffect">
                                  <p:stCondLst>
                                    <p:cond delay="500"/>
                                  </p:stCondLst>
                                  <p:childTnLst>
                                    <p:animScale>
                                      <p:cBhvr>
                                        <p:cTn id="42" dur="1000" fill="hold"/>
                                        <p:tgtEl>
                                          <p:spTgt spid="9"/>
                                        </p:tgtEl>
                                      </p:cBhvr>
                                      <p:by x="112000" y="112000"/>
                                    </p:animScale>
                                  </p:childTnLst>
                                </p:cTn>
                              </p:par>
                              <p:par>
                                <p:cTn id="43" presetID="2" presetClass="entr" presetSubtype="6" fill="hold" nodeType="withEffect">
                                  <p:stCondLst>
                                    <p:cond delay="750"/>
                                  </p:stCondLst>
                                  <p:childTnLst>
                                    <p:set>
                                      <p:cBhvr>
                                        <p:cTn id="44" dur="1" fill="hold">
                                          <p:stCondLst>
                                            <p:cond delay="0"/>
                                          </p:stCondLst>
                                        </p:cTn>
                                        <p:tgtEl>
                                          <p:spTgt spid="16"/>
                                        </p:tgtEl>
                                        <p:attrNameLst>
                                          <p:attrName>style.visibility</p:attrName>
                                        </p:attrNameLst>
                                      </p:cBhvr>
                                      <p:to>
                                        <p:strVal val="visible"/>
                                      </p:to>
                                    </p:set>
                                    <p:anim calcmode="lin" valueType="num">
                                      <p:cBhvr additive="base">
                                        <p:cTn id="45" dur="750" fill="hold"/>
                                        <p:tgtEl>
                                          <p:spTgt spid="16"/>
                                        </p:tgtEl>
                                        <p:attrNameLst>
                                          <p:attrName>ppt_x</p:attrName>
                                        </p:attrNameLst>
                                      </p:cBhvr>
                                      <p:tavLst>
                                        <p:tav tm="0">
                                          <p:val>
                                            <p:strVal val="1+#ppt_w/2"/>
                                          </p:val>
                                        </p:tav>
                                        <p:tav tm="100000">
                                          <p:val>
                                            <p:strVal val="#ppt_x"/>
                                          </p:val>
                                        </p:tav>
                                      </p:tavLst>
                                    </p:anim>
                                    <p:anim calcmode="lin" valueType="num">
                                      <p:cBhvr additive="base">
                                        <p:cTn id="46" dur="750" fill="hold"/>
                                        <p:tgtEl>
                                          <p:spTgt spid="16"/>
                                        </p:tgtEl>
                                        <p:attrNameLst>
                                          <p:attrName>ppt_y</p:attrName>
                                        </p:attrNameLst>
                                      </p:cBhvr>
                                      <p:tavLst>
                                        <p:tav tm="0">
                                          <p:val>
                                            <p:strVal val="1+#ppt_h/2"/>
                                          </p:val>
                                        </p:tav>
                                        <p:tav tm="100000">
                                          <p:val>
                                            <p:strVal val="#ppt_y"/>
                                          </p:val>
                                        </p:tav>
                                      </p:tavLst>
                                    </p:anim>
                                  </p:childTnLst>
                                </p:cTn>
                              </p:par>
                              <p:par>
                                <p:cTn id="47" presetID="6" presetClass="emph" presetSubtype="0" repeatCount="indefinite" autoRev="1" fill="hold" nodeType="withEffect">
                                  <p:stCondLst>
                                    <p:cond delay="750"/>
                                  </p:stCondLst>
                                  <p:childTnLst>
                                    <p:animScale>
                                      <p:cBhvr>
                                        <p:cTn id="48" dur="1000" fill="hold"/>
                                        <p:tgtEl>
                                          <p:spTgt spid="16"/>
                                        </p:tgtEl>
                                      </p:cBhvr>
                                      <p:by x="112000" y="112000"/>
                                    </p:animScale>
                                  </p:childTnLst>
                                </p:cTn>
                              </p:par>
                              <p:par>
                                <p:cTn id="49" presetID="2" presetClass="entr" presetSubtype="3" fill="hold" nodeType="withEffect">
                                  <p:stCondLst>
                                    <p:cond delay="500"/>
                                  </p:stCondLst>
                                  <p:childTnLst>
                                    <p:set>
                                      <p:cBhvr>
                                        <p:cTn id="50" dur="1" fill="hold">
                                          <p:stCondLst>
                                            <p:cond delay="0"/>
                                          </p:stCondLst>
                                        </p:cTn>
                                        <p:tgtEl>
                                          <p:spTgt spid="8"/>
                                        </p:tgtEl>
                                        <p:attrNameLst>
                                          <p:attrName>style.visibility</p:attrName>
                                        </p:attrNameLst>
                                      </p:cBhvr>
                                      <p:to>
                                        <p:strVal val="visible"/>
                                      </p:to>
                                    </p:set>
                                    <p:anim calcmode="lin" valueType="num">
                                      <p:cBhvr additive="base">
                                        <p:cTn id="51" dur="1000" fill="hold"/>
                                        <p:tgtEl>
                                          <p:spTgt spid="8"/>
                                        </p:tgtEl>
                                        <p:attrNameLst>
                                          <p:attrName>ppt_x</p:attrName>
                                        </p:attrNameLst>
                                      </p:cBhvr>
                                      <p:tavLst>
                                        <p:tav tm="0">
                                          <p:val>
                                            <p:strVal val="1+#ppt_w/2"/>
                                          </p:val>
                                        </p:tav>
                                        <p:tav tm="100000">
                                          <p:val>
                                            <p:strVal val="#ppt_x"/>
                                          </p:val>
                                        </p:tav>
                                      </p:tavLst>
                                    </p:anim>
                                    <p:anim calcmode="lin" valueType="num">
                                      <p:cBhvr additive="base">
                                        <p:cTn id="52" dur="1000" fill="hold"/>
                                        <p:tgtEl>
                                          <p:spTgt spid="8"/>
                                        </p:tgtEl>
                                        <p:attrNameLst>
                                          <p:attrName>ppt_y</p:attrName>
                                        </p:attrNameLst>
                                      </p:cBhvr>
                                      <p:tavLst>
                                        <p:tav tm="0">
                                          <p:val>
                                            <p:strVal val="0-#ppt_h/2"/>
                                          </p:val>
                                        </p:tav>
                                        <p:tav tm="100000">
                                          <p:val>
                                            <p:strVal val="#ppt_y"/>
                                          </p:val>
                                        </p:tav>
                                      </p:tavLst>
                                    </p:anim>
                                  </p:childTnLst>
                                </p:cTn>
                              </p:par>
                              <p:par>
                                <p:cTn id="53" presetID="6" presetClass="emph" presetSubtype="0" repeatCount="indefinite" autoRev="1" fill="hold" nodeType="withEffect">
                                  <p:stCondLst>
                                    <p:cond delay="500"/>
                                  </p:stCondLst>
                                  <p:childTnLst>
                                    <p:animScale>
                                      <p:cBhvr>
                                        <p:cTn id="54" dur="1000" fill="hold"/>
                                        <p:tgtEl>
                                          <p:spTgt spid="8"/>
                                        </p:tgtEl>
                                      </p:cBhvr>
                                      <p:by x="112000" y="112000"/>
                                    </p:animScale>
                                  </p:childTnLst>
                                </p:cTn>
                              </p:par>
                              <p:par>
                                <p:cTn id="55" presetID="2" presetClass="entr" presetSubtype="2" fill="hold" nodeType="withEffect">
                                  <p:stCondLst>
                                    <p:cond delay="750"/>
                                  </p:stCondLst>
                                  <p:childTnLst>
                                    <p:set>
                                      <p:cBhvr>
                                        <p:cTn id="56" dur="1" fill="hold">
                                          <p:stCondLst>
                                            <p:cond delay="0"/>
                                          </p:stCondLst>
                                        </p:cTn>
                                        <p:tgtEl>
                                          <p:spTgt spid="10"/>
                                        </p:tgtEl>
                                        <p:attrNameLst>
                                          <p:attrName>style.visibility</p:attrName>
                                        </p:attrNameLst>
                                      </p:cBhvr>
                                      <p:to>
                                        <p:strVal val="visible"/>
                                      </p:to>
                                    </p:set>
                                    <p:anim calcmode="lin" valueType="num">
                                      <p:cBhvr additive="base">
                                        <p:cTn id="57" dur="1000" fill="hold"/>
                                        <p:tgtEl>
                                          <p:spTgt spid="10"/>
                                        </p:tgtEl>
                                        <p:attrNameLst>
                                          <p:attrName>ppt_x</p:attrName>
                                        </p:attrNameLst>
                                      </p:cBhvr>
                                      <p:tavLst>
                                        <p:tav tm="0">
                                          <p:val>
                                            <p:strVal val="1+#ppt_w/2"/>
                                          </p:val>
                                        </p:tav>
                                        <p:tav tm="100000">
                                          <p:val>
                                            <p:strVal val="#ppt_x"/>
                                          </p:val>
                                        </p:tav>
                                      </p:tavLst>
                                    </p:anim>
                                    <p:anim calcmode="lin" valueType="num">
                                      <p:cBhvr additive="base">
                                        <p:cTn id="58" dur="1000" fill="hold"/>
                                        <p:tgtEl>
                                          <p:spTgt spid="10"/>
                                        </p:tgtEl>
                                        <p:attrNameLst>
                                          <p:attrName>ppt_y</p:attrName>
                                        </p:attrNameLst>
                                      </p:cBhvr>
                                      <p:tavLst>
                                        <p:tav tm="0">
                                          <p:val>
                                            <p:strVal val="#ppt_y"/>
                                          </p:val>
                                        </p:tav>
                                        <p:tav tm="100000">
                                          <p:val>
                                            <p:strVal val="#ppt_y"/>
                                          </p:val>
                                        </p:tav>
                                      </p:tavLst>
                                    </p:anim>
                                  </p:childTnLst>
                                </p:cTn>
                              </p:par>
                              <p:par>
                                <p:cTn id="59" presetID="6" presetClass="emph" presetSubtype="0" repeatCount="indefinite" autoRev="1" fill="hold" nodeType="withEffect">
                                  <p:stCondLst>
                                    <p:cond delay="750"/>
                                  </p:stCondLst>
                                  <p:childTnLst>
                                    <p:animScale>
                                      <p:cBhvr>
                                        <p:cTn id="60" dur="1000" fill="hold"/>
                                        <p:tgtEl>
                                          <p:spTgt spid="10"/>
                                        </p:tgtEl>
                                      </p:cBhvr>
                                      <p:by x="112000" y="112000"/>
                                    </p:animScale>
                                  </p:childTnLst>
                                </p:cTn>
                              </p:par>
                              <p:par>
                                <p:cTn id="61" presetID="2" presetClass="entr" presetSubtype="9" fill="hold" nodeType="withEffect">
                                  <p:stCondLst>
                                    <p:cond delay="1000"/>
                                  </p:stCondLst>
                                  <p:childTnLst>
                                    <p:set>
                                      <p:cBhvr>
                                        <p:cTn id="62" dur="1" fill="hold">
                                          <p:stCondLst>
                                            <p:cond delay="0"/>
                                          </p:stCondLst>
                                        </p:cTn>
                                        <p:tgtEl>
                                          <p:spTgt spid="5"/>
                                        </p:tgtEl>
                                        <p:attrNameLst>
                                          <p:attrName>style.visibility</p:attrName>
                                        </p:attrNameLst>
                                      </p:cBhvr>
                                      <p:to>
                                        <p:strVal val="visible"/>
                                      </p:to>
                                    </p:set>
                                    <p:anim calcmode="lin" valueType="num">
                                      <p:cBhvr additive="base">
                                        <p:cTn id="63" dur="1000" fill="hold"/>
                                        <p:tgtEl>
                                          <p:spTgt spid="5"/>
                                        </p:tgtEl>
                                        <p:attrNameLst>
                                          <p:attrName>ppt_x</p:attrName>
                                        </p:attrNameLst>
                                      </p:cBhvr>
                                      <p:tavLst>
                                        <p:tav tm="0">
                                          <p:val>
                                            <p:strVal val="0-#ppt_w/2"/>
                                          </p:val>
                                        </p:tav>
                                        <p:tav tm="100000">
                                          <p:val>
                                            <p:strVal val="#ppt_x"/>
                                          </p:val>
                                        </p:tav>
                                      </p:tavLst>
                                    </p:anim>
                                    <p:anim calcmode="lin" valueType="num">
                                      <p:cBhvr additive="base">
                                        <p:cTn id="64" dur="1000" fill="hold"/>
                                        <p:tgtEl>
                                          <p:spTgt spid="5"/>
                                        </p:tgtEl>
                                        <p:attrNameLst>
                                          <p:attrName>ppt_y</p:attrName>
                                        </p:attrNameLst>
                                      </p:cBhvr>
                                      <p:tavLst>
                                        <p:tav tm="0">
                                          <p:val>
                                            <p:strVal val="0-#ppt_h/2"/>
                                          </p:val>
                                        </p:tav>
                                        <p:tav tm="100000">
                                          <p:val>
                                            <p:strVal val="#ppt_y"/>
                                          </p:val>
                                        </p:tav>
                                      </p:tavLst>
                                    </p:anim>
                                  </p:childTnLst>
                                </p:cTn>
                              </p:par>
                              <p:par>
                                <p:cTn id="65" presetID="6" presetClass="emph" presetSubtype="0" repeatCount="indefinite" autoRev="1" fill="hold" nodeType="withEffect">
                                  <p:stCondLst>
                                    <p:cond delay="1000"/>
                                  </p:stCondLst>
                                  <p:childTnLst>
                                    <p:animScale>
                                      <p:cBhvr>
                                        <p:cTn id="66" dur="1000" fill="hold"/>
                                        <p:tgtEl>
                                          <p:spTgt spid="5"/>
                                        </p:tgtEl>
                                      </p:cBhvr>
                                      <p:by x="112000" y="112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1_空白">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41" y="-1"/>
            <a:ext cx="12201841" cy="6858001"/>
          </a:xfrm>
          <a:prstGeom prst="rect">
            <a:avLst/>
          </a:prstGeom>
        </p:spPr>
      </p:pic>
      <p:sp>
        <p:nvSpPr>
          <p:cNvPr id="3" name="矩形 2"/>
          <p:cNvSpPr/>
          <p:nvPr userDrawn="1"/>
        </p:nvSpPr>
        <p:spPr>
          <a:xfrm>
            <a:off x="188686" y="151039"/>
            <a:ext cx="11814628" cy="6555922"/>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6" tIns="34288" rIns="68576" bIns="34288" rtlCol="0" anchor="ctr"/>
          <a:lstStyle/>
          <a:p>
            <a:pPr algn="ctr"/>
            <a:endParaRPr lang="zh-CN" altLang="en-US" dirty="0">
              <a:ea typeface="微软雅黑" panose="020B0503020204020204" pitchFamily="34" charset="-122"/>
            </a:endParaRPr>
          </a:p>
        </p:txBody>
      </p:sp>
    </p:spTree>
    <p:extLst>
      <p:ext uri="{BB962C8B-B14F-4D97-AF65-F5344CB8AC3E}">
        <p14:creationId xmlns:p14="http://schemas.microsoft.com/office/powerpoint/2010/main" val="575213684"/>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521748850"/>
      </p:ext>
    </p:extLst>
  </p:cSld>
  <p:clrMapOvr>
    <a:masterClrMapping/>
  </p:clrMapOvr>
  <p:transition spd="slow" advClick="0" advTm="5000">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952627"/>
      </p:ext>
    </p:extLst>
  </p:cSld>
  <p:clrMapOvr>
    <a:masterClrMapping/>
  </p:clrMapOvr>
  <mc:AlternateContent xmlns:mc="http://schemas.openxmlformats.org/markup-compatibility/2006" xmlns:p14="http://schemas.microsoft.com/office/powerpoint/2010/main">
    <mc:Choice Requires="p14">
      <p:transition spd="slow" p14:dur="900" advClick="0" advTm="1000">
        <p14:warp dir="in"/>
      </p:transition>
    </mc:Choice>
    <mc:Fallback xmlns="">
      <p:transition spd="slow" advClick="0" advTm="1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891FD98-34FE-4F50-BF5D-8EF7C19B916F}" type="datetimeFigureOut">
              <a:rPr lang="en-US" smtClean="0"/>
              <a:pPr/>
              <a:t>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0DB503-154D-464A-8D41-8B8112C927F7}" type="slidenum">
              <a:rPr lang="en-US" smtClean="0"/>
              <a:pPr/>
              <a:t>‹#›</a:t>
            </a:fld>
            <a:endParaRPr lang="en-US"/>
          </a:p>
        </p:txBody>
      </p:sp>
    </p:spTree>
    <p:extLst>
      <p:ext uri="{BB962C8B-B14F-4D97-AF65-F5344CB8AC3E}">
        <p14:creationId xmlns:p14="http://schemas.microsoft.com/office/powerpoint/2010/main" val="306239188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矩形 7"/>
          <p:cNvSpPr/>
          <p:nvPr userDrawn="1"/>
        </p:nvSpPr>
        <p:spPr>
          <a:xfrm>
            <a:off x="0" y="0"/>
            <a:ext cx="12192000" cy="6858000"/>
          </a:xfrm>
          <a:prstGeom prst="rect">
            <a:avLst/>
          </a:prstGeom>
          <a:gradFill flip="none" rotWithShape="1">
            <a:gsLst>
              <a:gs pos="30000">
                <a:srgbClr val="FBFBFB"/>
              </a:gs>
              <a:gs pos="74000">
                <a:schemeClr val="bg1">
                  <a:lumMod val="85000"/>
                </a:schemeClr>
              </a:gs>
              <a:gs pos="100000">
                <a:srgbClr val="D1D1D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8576" tIns="34288" rIns="68576" bIns="34288" rtlCol="0" anchor="ctr"/>
          <a:lstStyle/>
          <a:p>
            <a:pPr algn="ctr"/>
            <a:endParaRPr lang="zh-CN" altLang="en-US" dirty="0">
              <a:ea typeface="微软雅黑" panose="020B0503020204020204" pitchFamily="34" charset="-122"/>
            </a:endParaRP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微软雅黑" panose="020B0503020204020204" pitchFamily="34" charset="-122"/>
                <a:ea typeface="微软雅黑" panose="020B0503020204020204" pitchFamily="34" charset="-122"/>
              </a:defRPr>
            </a:lvl1pPr>
          </a:lstStyle>
          <a:p>
            <a:fld id="{4DA96E64-783D-463C-BA44-F5AF67B46485}" type="datetimeFigureOut">
              <a:rPr lang="zh-CN" altLang="en-US" smtClean="0"/>
              <a:pPr/>
              <a:t>2023/1/5</a:t>
            </a:fld>
            <a:endParaRPr lang="zh-CN"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微软雅黑" panose="020B0503020204020204" pitchFamily="34" charset="-122"/>
                <a:ea typeface="微软雅黑" panose="020B0503020204020204" pitchFamily="34" charset="-122"/>
              </a:defRPr>
            </a:lvl1pPr>
          </a:lstStyle>
          <a:p>
            <a:endParaRPr lang="zh-CN"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微软雅黑" panose="020B0503020204020204" pitchFamily="34" charset="-122"/>
                <a:ea typeface="微软雅黑" panose="020B0503020204020204" pitchFamily="34" charset="-122"/>
              </a:defRPr>
            </a:lvl1pPr>
          </a:lstStyle>
          <a:p>
            <a:fld id="{A8C676CA-DACA-4216-AE75-62203F837763}" type="slidenum">
              <a:rPr lang="zh-CN" altLang="en-US" smtClean="0"/>
              <a:pPr/>
              <a:t>‹#›</a:t>
            </a:fld>
            <a:endParaRPr lang="zh-CN" altLang="en-US"/>
          </a:p>
        </p:txBody>
      </p:sp>
    </p:spTree>
    <p:extLst>
      <p:ext uri="{BB962C8B-B14F-4D97-AF65-F5344CB8AC3E}">
        <p14:creationId xmlns:p14="http://schemas.microsoft.com/office/powerpoint/2010/main" val="2367712327"/>
      </p:ext>
    </p:extLst>
  </p:cSld>
  <p:clrMap bg1="lt1" tx1="dk1" bg2="lt2" tx2="dk2" accent1="accent1" accent2="accent2" accent3="accent3" accent4="accent4" accent5="accent5" accent6="accent6" hlink="hlink" folHlink="folHlink"/>
  <p:sldLayoutIdLst>
    <p:sldLayoutId id="2147483714" r:id="rId1"/>
    <p:sldLayoutId id="2147483724" r:id="rId2"/>
    <p:sldLayoutId id="2147483725" r:id="rId3"/>
    <p:sldLayoutId id="2147483726" r:id="rId4"/>
    <p:sldLayoutId id="2147483728" r:id="rId5"/>
  </p:sldLayoutIdLst>
  <mc:AlternateContent xmlns:mc="http://schemas.openxmlformats.org/markup-compatibility/2006" xmlns:p14="http://schemas.microsoft.com/office/powerpoint/2010/main">
    <mc:Choice Requires="p14">
      <p:transition p14:dur="0" advTm="3000"/>
    </mc:Choice>
    <mc:Fallback xmlns="">
      <p:transition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微软雅黑" panose="020B0503020204020204" pitchFamily="34" charset="-122"/>
          <a:ea typeface="微软雅黑" panose="020B0503020204020204"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jpeg"/><Relationship Id="rId7"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20.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slide" Target="slide23.xml"/><Relationship Id="rId3" Type="http://schemas.openxmlformats.org/officeDocument/2006/relationships/image" Target="../media/image44.png"/><Relationship Id="rId7" Type="http://schemas.openxmlformats.org/officeDocument/2006/relationships/image" Target="../media/image47.png"/><Relationship Id="rId12" Type="http://schemas.openxmlformats.org/officeDocument/2006/relationships/slide" Target="slide24.xml"/><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46.png"/><Relationship Id="rId11" Type="http://schemas.openxmlformats.org/officeDocument/2006/relationships/slide" Target="slide21.xml"/><Relationship Id="rId5" Type="http://schemas.openxmlformats.org/officeDocument/2006/relationships/image" Target="../media/image45.png"/><Relationship Id="rId15" Type="http://schemas.openxmlformats.org/officeDocument/2006/relationships/slide" Target="slide25.xml"/><Relationship Id="rId10" Type="http://schemas.openxmlformats.org/officeDocument/2006/relationships/image" Target="../media/image50.png"/><Relationship Id="rId4" Type="http://schemas.openxmlformats.org/officeDocument/2006/relationships/slide" Target="slide26.xml"/><Relationship Id="rId9" Type="http://schemas.openxmlformats.org/officeDocument/2006/relationships/image" Target="../media/image49.png"/><Relationship Id="rId14" Type="http://schemas.openxmlformats.org/officeDocument/2006/relationships/slide" Target="slide22.xml"/></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46.png"/><Relationship Id="rId5" Type="http://schemas.openxmlformats.org/officeDocument/2006/relationships/slide" Target="slide20.xml"/><Relationship Id="rId4" Type="http://schemas.openxmlformats.org/officeDocument/2006/relationships/image" Target="../media/image51.png"/></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52.png"/><Relationship Id="rId5" Type="http://schemas.openxmlformats.org/officeDocument/2006/relationships/slide" Target="slide20.xml"/><Relationship Id="rId4" Type="http://schemas.openxmlformats.org/officeDocument/2006/relationships/image" Target="../media/image51.png"/></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53.png"/><Relationship Id="rId5" Type="http://schemas.openxmlformats.org/officeDocument/2006/relationships/slide" Target="slide20.xml"/><Relationship Id="rId4" Type="http://schemas.openxmlformats.org/officeDocument/2006/relationships/image" Target="../media/image51.png"/></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49.png"/><Relationship Id="rId5" Type="http://schemas.openxmlformats.org/officeDocument/2006/relationships/slide" Target="slide20.xml"/><Relationship Id="rId4" Type="http://schemas.openxmlformats.org/officeDocument/2006/relationships/image" Target="../media/image51.png"/></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image" Target="../media/image48.png"/><Relationship Id="rId5" Type="http://schemas.openxmlformats.org/officeDocument/2006/relationships/slide" Target="slide20.xml"/><Relationship Id="rId4" Type="http://schemas.openxmlformats.org/officeDocument/2006/relationships/image" Target="../media/image51.png"/></Relationships>
</file>

<file path=ppt/slides/_rels/slide26.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48.png"/><Relationship Id="rId7" Type="http://schemas.openxmlformats.org/officeDocument/2006/relationships/image" Target="../media/image45.png"/><Relationship Id="rId2" Type="http://schemas.openxmlformats.org/officeDocument/2006/relationships/image" Target="../media/image54.png"/><Relationship Id="rId1" Type="http://schemas.openxmlformats.org/officeDocument/2006/relationships/slideLayout" Target="../slideLayouts/slideLayout5.xml"/><Relationship Id="rId6" Type="http://schemas.openxmlformats.org/officeDocument/2006/relationships/image" Target="../media/image46.png"/><Relationship Id="rId5" Type="http://schemas.openxmlformats.org/officeDocument/2006/relationships/image" Target="../media/image55.png"/><Relationship Id="rId4" Type="http://schemas.openxmlformats.org/officeDocument/2006/relationships/image" Target="../media/image49.png"/></Relationships>
</file>

<file path=ppt/slides/_rels/slide27.xml.rels><?xml version="1.0" encoding="UTF-8" standalone="yes"?>
<Relationships xmlns="http://schemas.openxmlformats.org/package/2006/relationships"><Relationship Id="rId3" Type="http://schemas.openxmlformats.org/officeDocument/2006/relationships/image" Target="../media/image57.gif"/><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tags" Target="../tags/tag4.xml"/><Relationship Id="rId7" Type="http://schemas.openxmlformats.org/officeDocument/2006/relationships/image" Target="../media/image31.jp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30.png"/><Relationship Id="rId5" Type="http://schemas.openxmlformats.org/officeDocument/2006/relationships/image" Target="../media/image29.jpg"/><Relationship Id="rId4"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卡通背景天空漫画云">
            <a:extLst>
              <a:ext uri="{FF2B5EF4-FFF2-40B4-BE49-F238E27FC236}">
                <a16:creationId xmlns="" xmlns:a16="http://schemas.microsoft.com/office/drawing/2014/main" id="{2DC03C34-3504-47D5-8752-2DCF83CCC4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86" y="11586"/>
            <a:ext cx="11086280" cy="6845176"/>
          </a:xfrm>
          <a:prstGeom prst="rect">
            <a:avLst/>
          </a:prstGeom>
          <a:noFill/>
          <a:extLst>
            <a:ext uri="{909E8E84-426E-40DD-AFC4-6F175D3DCCD1}">
              <a14:hiddenFill xmlns:a14="http://schemas.microsoft.com/office/drawing/2010/main">
                <a:solidFill>
                  <a:srgbClr val="FFFFFF"/>
                </a:solidFill>
              </a14:hiddenFill>
            </a:ext>
          </a:extLst>
        </p:spPr>
      </p:pic>
      <p:pic>
        <p:nvPicPr>
          <p:cNvPr id="14" name="图片 13">
            <a:extLst>
              <a:ext uri="{FF2B5EF4-FFF2-40B4-BE49-F238E27FC236}">
                <a16:creationId xmlns="" xmlns:a16="http://schemas.microsoft.com/office/drawing/2014/main" id="{EFAEB0CC-8C63-467D-8733-FA5260126F0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62232" y="3561105"/>
            <a:ext cx="2629188" cy="3295657"/>
          </a:xfrm>
          <a:prstGeom prst="rect">
            <a:avLst/>
          </a:prstGeom>
        </p:spPr>
      </p:pic>
      <p:pic>
        <p:nvPicPr>
          <p:cNvPr id="69" name="Picture 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4206" y="5830637"/>
            <a:ext cx="12183709" cy="1330486"/>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39" name="图片 3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79789" y="4793166"/>
            <a:ext cx="2878390" cy="1608282"/>
          </a:xfrm>
          <a:prstGeom prst="rect">
            <a:avLst/>
          </a:prstGeom>
        </p:spPr>
      </p:pic>
      <p:pic>
        <p:nvPicPr>
          <p:cNvPr id="11" name="图片 10">
            <a:extLst>
              <a:ext uri="{FF2B5EF4-FFF2-40B4-BE49-F238E27FC236}">
                <a16:creationId xmlns="" xmlns:a16="http://schemas.microsoft.com/office/drawing/2014/main" id="{6270AD54-36B5-428C-BF99-126AD32BB4A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06791" y="3908735"/>
            <a:ext cx="1247304" cy="1921902"/>
          </a:xfrm>
          <a:prstGeom prst="rect">
            <a:avLst/>
          </a:prstGeom>
        </p:spPr>
      </p:pic>
      <p:sp>
        <p:nvSpPr>
          <p:cNvPr id="41" name="矩形 40">
            <a:extLst>
              <a:ext uri="{FF2B5EF4-FFF2-40B4-BE49-F238E27FC236}">
                <a16:creationId xmlns="" xmlns:a16="http://schemas.microsoft.com/office/drawing/2014/main" id="{AFB8A9BD-5390-446E-A0A5-27517F552C00}"/>
              </a:ext>
            </a:extLst>
          </p:cNvPr>
          <p:cNvSpPr/>
          <p:nvPr/>
        </p:nvSpPr>
        <p:spPr>
          <a:xfrm>
            <a:off x="1490578" y="550611"/>
            <a:ext cx="2686497" cy="1055410"/>
          </a:xfrm>
          <a:prstGeom prst="rect">
            <a:avLst/>
          </a:prstGeom>
          <a:solidFill>
            <a:srgbClr val="E5F3FE"/>
          </a:solidFill>
          <a:ln>
            <a:solidFill>
              <a:srgbClr val="E5F3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sp>
        <p:nvSpPr>
          <p:cNvPr id="44" name="矩形 43">
            <a:extLst>
              <a:ext uri="{FF2B5EF4-FFF2-40B4-BE49-F238E27FC236}">
                <a16:creationId xmlns="" xmlns:a16="http://schemas.microsoft.com/office/drawing/2014/main" id="{CDF014B8-BAF0-49AA-B8B6-BE0F60B70158}"/>
              </a:ext>
            </a:extLst>
          </p:cNvPr>
          <p:cNvSpPr/>
          <p:nvPr/>
        </p:nvSpPr>
        <p:spPr>
          <a:xfrm>
            <a:off x="914899" y="838450"/>
            <a:ext cx="2782445" cy="1439196"/>
          </a:xfrm>
          <a:prstGeom prst="rect">
            <a:avLst/>
          </a:prstGeom>
          <a:solidFill>
            <a:srgbClr val="E5F3FE"/>
          </a:solidFill>
          <a:ln>
            <a:solidFill>
              <a:srgbClr val="E5F3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pic>
        <p:nvPicPr>
          <p:cNvPr id="3" name="图片 2">
            <a:extLst>
              <a:ext uri="{FF2B5EF4-FFF2-40B4-BE49-F238E27FC236}">
                <a16:creationId xmlns="" xmlns:a16="http://schemas.microsoft.com/office/drawing/2014/main" id="{9D58790A-99A6-4773-A502-349F41E8200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40616" y="182880"/>
            <a:ext cx="8347057" cy="4172421"/>
          </a:xfrm>
          <a:prstGeom prst="rect">
            <a:avLst/>
          </a:prstGeom>
        </p:spPr>
      </p:pic>
      <p:pic>
        <p:nvPicPr>
          <p:cNvPr id="40" name="图片 39">
            <a:extLst>
              <a:ext uri="{FF2B5EF4-FFF2-40B4-BE49-F238E27FC236}">
                <a16:creationId xmlns="" xmlns:a16="http://schemas.microsoft.com/office/drawing/2014/main" id="{79967922-C563-4690-9A2C-BD26C689945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39223" y="358719"/>
            <a:ext cx="2042086" cy="1918927"/>
          </a:xfrm>
          <a:prstGeom prst="rect">
            <a:avLst/>
          </a:prstGeom>
        </p:spPr>
      </p:pic>
      <p:pic>
        <p:nvPicPr>
          <p:cNvPr id="37" name="图片 36">
            <a:extLst>
              <a:ext uri="{FF2B5EF4-FFF2-40B4-BE49-F238E27FC236}">
                <a16:creationId xmlns="" xmlns:a16="http://schemas.microsoft.com/office/drawing/2014/main" id="{CB32B15B-D356-416A-AA78-D94167D636F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209475" flipH="1">
            <a:off x="8232355" y="4457033"/>
            <a:ext cx="528942" cy="901605"/>
          </a:xfrm>
          <a:prstGeom prst="rect">
            <a:avLst/>
          </a:prstGeom>
        </p:spPr>
      </p:pic>
      <p:sp>
        <p:nvSpPr>
          <p:cNvPr id="4" name="Rectangle 3">
            <a:extLst>
              <a:ext uri="{FF2B5EF4-FFF2-40B4-BE49-F238E27FC236}">
                <a16:creationId xmlns="" xmlns:a16="http://schemas.microsoft.com/office/drawing/2014/main" id="{7D19D766-7DEF-438C-9FF3-5C5BBCBDB6EA}"/>
              </a:ext>
            </a:extLst>
          </p:cNvPr>
          <p:cNvSpPr/>
          <p:nvPr/>
        </p:nvSpPr>
        <p:spPr>
          <a:xfrm>
            <a:off x="1300133" y="3067439"/>
            <a:ext cx="9428027" cy="1938958"/>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lIns="91407" tIns="45703" rIns="91407" bIns="45703">
            <a:spAutoFit/>
          </a:bodyPr>
          <a:lstStyle/>
          <a:p>
            <a:pPr algn="ctr"/>
            <a:r>
              <a:rPr lang="vi-VN" sz="60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itchFamily="18" charset="0"/>
                <a:ea typeface="Roboto Black" panose="02000000000000000000" pitchFamily="2" charset="0"/>
                <a:cs typeface="Times New Roman" pitchFamily="18" charset="0"/>
              </a:rPr>
              <a:t>CHÀO CÁC EM ĐẾN VỚI </a:t>
            </a:r>
            <a:endParaRPr lang="vi-VN" sz="60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itchFamily="18" charset="0"/>
              <a:ea typeface="Roboto Black" panose="02000000000000000000" pitchFamily="2" charset="0"/>
              <a:cs typeface="Times New Roman" pitchFamily="18" charset="0"/>
            </a:endParaRPr>
          </a:p>
          <a:p>
            <a:pPr algn="ctr"/>
            <a:r>
              <a:rPr lang="vi-VN" sz="60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itchFamily="18" charset="0"/>
                <a:ea typeface="Roboto Black" panose="02000000000000000000" pitchFamily="2" charset="0"/>
                <a:cs typeface="Times New Roman" pitchFamily="18" charset="0"/>
              </a:rPr>
              <a:t>MÔN </a:t>
            </a:r>
            <a:r>
              <a:rPr lang="vi-VN" sz="60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itchFamily="18" charset="0"/>
                <a:ea typeface="Roboto Black" panose="02000000000000000000" pitchFamily="2" charset="0"/>
                <a:cs typeface="Times New Roman" pitchFamily="18" charset="0"/>
              </a:rPr>
              <a:t>NGỮ VĂN </a:t>
            </a:r>
            <a:r>
              <a:rPr lang="vi-VN" sz="60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itchFamily="18" charset="0"/>
                <a:ea typeface="Roboto Black" panose="02000000000000000000" pitchFamily="2" charset="0"/>
                <a:cs typeface="Times New Roman" pitchFamily="18" charset="0"/>
              </a:rPr>
              <a:t>7</a:t>
            </a:r>
            <a:endParaRPr lang="vi-VN" sz="60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itchFamily="18" charset="0"/>
              <a:ea typeface="Roboto Black" panose="02000000000000000000" pitchFamily="2" charset="0"/>
              <a:cs typeface="Times New Roman" pitchFamily="18" charset="0"/>
            </a:endParaRPr>
          </a:p>
        </p:txBody>
      </p:sp>
    </p:spTree>
    <p:extLst>
      <p:ext uri="{BB962C8B-B14F-4D97-AF65-F5344CB8AC3E}">
        <p14:creationId xmlns:p14="http://schemas.microsoft.com/office/powerpoint/2010/main" val="2898192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6000" fill="hold" nodeType="afterEffect" p14:presetBounceEnd="44000">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14:bounceEnd="44000">
                                          <p:cBhvr additive="base">
                                            <p:cTn id="7" dur="500" fill="hold"/>
                                            <p:tgtEl>
                                              <p:spTgt spid="69"/>
                                            </p:tgtEl>
                                            <p:attrNameLst>
                                              <p:attrName>ppt_x</p:attrName>
                                            </p:attrNameLst>
                                          </p:cBhvr>
                                          <p:tavLst>
                                            <p:tav tm="0">
                                              <p:val>
                                                <p:strVal val="#ppt_x"/>
                                              </p:val>
                                            </p:tav>
                                            <p:tav tm="100000">
                                              <p:val>
                                                <p:strVal val="#ppt_x"/>
                                              </p:val>
                                            </p:tav>
                                          </p:tavLst>
                                        </p:anim>
                                        <p:anim calcmode="lin" valueType="num" p14:bounceEnd="44000">
                                          <p:cBhvr additive="base">
                                            <p:cTn id="8" dur="500" fill="hold"/>
                                            <p:tgtEl>
                                              <p:spTgt spid="6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accel="40000" fill="hold" nodeType="afterEffect" p14:presetBounceEnd="54000">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14:bounceEnd="54000">
                                          <p:cBhvr additive="base">
                                            <p:cTn id="12" dur="500" fill="hold"/>
                                            <p:tgtEl>
                                              <p:spTgt spid="14"/>
                                            </p:tgtEl>
                                            <p:attrNameLst>
                                              <p:attrName>ppt_x</p:attrName>
                                            </p:attrNameLst>
                                          </p:cBhvr>
                                          <p:tavLst>
                                            <p:tav tm="0">
                                              <p:val>
                                                <p:strVal val="#ppt_x"/>
                                              </p:val>
                                            </p:tav>
                                            <p:tav tm="100000">
                                              <p:val>
                                                <p:strVal val="#ppt_x"/>
                                              </p:val>
                                            </p:tav>
                                          </p:tavLst>
                                        </p:anim>
                                        <p:anim calcmode="lin" valueType="num" p14:bounceEnd="54000">
                                          <p:cBhvr additive="base">
                                            <p:cTn id="13" dur="500" fill="hold"/>
                                            <p:tgtEl>
                                              <p:spTgt spid="14"/>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1" accel="70000" fill="hold" nodeType="afterEffect" p14:presetBounceEnd="56000">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14:bounceEnd="56000">
                                          <p:cBhvr additive="base">
                                            <p:cTn id="17" dur="500" fill="hold"/>
                                            <p:tgtEl>
                                              <p:spTgt spid="3"/>
                                            </p:tgtEl>
                                            <p:attrNameLst>
                                              <p:attrName>ppt_x</p:attrName>
                                            </p:attrNameLst>
                                          </p:cBhvr>
                                          <p:tavLst>
                                            <p:tav tm="0">
                                              <p:val>
                                                <p:strVal val="#ppt_x"/>
                                              </p:val>
                                            </p:tav>
                                            <p:tav tm="100000">
                                              <p:val>
                                                <p:strVal val="#ppt_x"/>
                                              </p:val>
                                            </p:tav>
                                          </p:tavLst>
                                        </p:anim>
                                        <p:anim calcmode="lin" valueType="num" p14:bounceEnd="56000">
                                          <p:cBhvr additive="base">
                                            <p:cTn id="18" dur="500" fill="hold"/>
                                            <p:tgtEl>
                                              <p:spTgt spid="3"/>
                                            </p:tgtEl>
                                            <p:attrNameLst>
                                              <p:attrName>ppt_y</p:attrName>
                                            </p:attrNameLst>
                                          </p:cBhvr>
                                          <p:tavLst>
                                            <p:tav tm="0">
                                              <p:val>
                                                <p:strVal val="0-#ppt_h/2"/>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par>
                              <p:cTn id="24" fill="hold">
                                <p:stCondLst>
                                  <p:cond delay="2000"/>
                                </p:stCondLst>
                                <p:childTnLst>
                                  <p:par>
                                    <p:cTn id="25" presetID="2" presetClass="entr" presetSubtype="9" accel="46000" fill="hold" nodeType="afterEffect" p14:presetBounceEnd="56000">
                                      <p:stCondLst>
                                        <p:cond delay="0"/>
                                      </p:stCondLst>
                                      <p:childTnLst>
                                        <p:set>
                                          <p:cBhvr>
                                            <p:cTn id="26" dur="1" fill="hold">
                                              <p:stCondLst>
                                                <p:cond delay="0"/>
                                              </p:stCondLst>
                                            </p:cTn>
                                            <p:tgtEl>
                                              <p:spTgt spid="40"/>
                                            </p:tgtEl>
                                            <p:attrNameLst>
                                              <p:attrName>style.visibility</p:attrName>
                                            </p:attrNameLst>
                                          </p:cBhvr>
                                          <p:to>
                                            <p:strVal val="visible"/>
                                          </p:to>
                                        </p:set>
                                        <p:anim calcmode="lin" valueType="num" p14:bounceEnd="56000">
                                          <p:cBhvr additive="base">
                                            <p:cTn id="27" dur="2000" fill="hold"/>
                                            <p:tgtEl>
                                              <p:spTgt spid="40"/>
                                            </p:tgtEl>
                                            <p:attrNameLst>
                                              <p:attrName>ppt_x</p:attrName>
                                            </p:attrNameLst>
                                          </p:cBhvr>
                                          <p:tavLst>
                                            <p:tav tm="0">
                                              <p:val>
                                                <p:strVal val="0-#ppt_w/2"/>
                                              </p:val>
                                            </p:tav>
                                            <p:tav tm="100000">
                                              <p:val>
                                                <p:strVal val="#ppt_x"/>
                                              </p:val>
                                            </p:tav>
                                          </p:tavLst>
                                        </p:anim>
                                        <p:anim calcmode="lin" valueType="num" p14:bounceEnd="56000">
                                          <p:cBhvr additive="base">
                                            <p:cTn id="28" dur="2000" fill="hold"/>
                                            <p:tgtEl>
                                              <p:spTgt spid="40"/>
                                            </p:tgtEl>
                                            <p:attrNameLst>
                                              <p:attrName>ppt_y</p:attrName>
                                            </p:attrNameLst>
                                          </p:cBhvr>
                                          <p:tavLst>
                                            <p:tav tm="0">
                                              <p:val>
                                                <p:strVal val="0-#ppt_h/2"/>
                                              </p:val>
                                            </p:tav>
                                            <p:tav tm="100000">
                                              <p:val>
                                                <p:strVal val="#ppt_y"/>
                                              </p:val>
                                            </p:tav>
                                          </p:tavLst>
                                        </p:anim>
                                      </p:childTnLst>
                                    </p:cTn>
                                  </p:par>
                                </p:childTnLst>
                              </p:cTn>
                            </p:par>
                            <p:par>
                              <p:cTn id="29" fill="hold">
                                <p:stCondLst>
                                  <p:cond delay="4000"/>
                                </p:stCondLst>
                                <p:childTnLst>
                                  <p:par>
                                    <p:cTn id="30" presetID="2" presetClass="entr" presetSubtype="2" accel="46000" fill="hold" nodeType="afterEffect" p14:presetBounceEnd="30000">
                                      <p:stCondLst>
                                        <p:cond delay="0"/>
                                      </p:stCondLst>
                                      <p:childTnLst>
                                        <p:set>
                                          <p:cBhvr>
                                            <p:cTn id="31" dur="1" fill="hold">
                                              <p:stCondLst>
                                                <p:cond delay="0"/>
                                              </p:stCondLst>
                                            </p:cTn>
                                            <p:tgtEl>
                                              <p:spTgt spid="39"/>
                                            </p:tgtEl>
                                            <p:attrNameLst>
                                              <p:attrName>style.visibility</p:attrName>
                                            </p:attrNameLst>
                                          </p:cBhvr>
                                          <p:to>
                                            <p:strVal val="visible"/>
                                          </p:to>
                                        </p:set>
                                        <p:anim calcmode="lin" valueType="num" p14:bounceEnd="30000">
                                          <p:cBhvr additive="base">
                                            <p:cTn id="32" dur="1500" fill="hold"/>
                                            <p:tgtEl>
                                              <p:spTgt spid="39"/>
                                            </p:tgtEl>
                                            <p:attrNameLst>
                                              <p:attrName>ppt_x</p:attrName>
                                            </p:attrNameLst>
                                          </p:cBhvr>
                                          <p:tavLst>
                                            <p:tav tm="0">
                                              <p:val>
                                                <p:strVal val="1+#ppt_w/2"/>
                                              </p:val>
                                            </p:tav>
                                            <p:tav tm="100000">
                                              <p:val>
                                                <p:strVal val="#ppt_x"/>
                                              </p:val>
                                            </p:tav>
                                          </p:tavLst>
                                        </p:anim>
                                        <p:anim calcmode="lin" valueType="num" p14:bounceEnd="30000">
                                          <p:cBhvr additive="base">
                                            <p:cTn id="33" dur="1500" fill="hold"/>
                                            <p:tgtEl>
                                              <p:spTgt spid="39"/>
                                            </p:tgtEl>
                                            <p:attrNameLst>
                                              <p:attrName>ppt_y</p:attrName>
                                            </p:attrNameLst>
                                          </p:cBhvr>
                                          <p:tavLst>
                                            <p:tav tm="0">
                                              <p:val>
                                                <p:strVal val="#ppt_y"/>
                                              </p:val>
                                            </p:tav>
                                            <p:tav tm="100000">
                                              <p:val>
                                                <p:strVal val="#ppt_y"/>
                                              </p:val>
                                            </p:tav>
                                          </p:tavLst>
                                        </p:anim>
                                      </p:childTnLst>
                                    </p:cTn>
                                  </p:par>
                                </p:childTnLst>
                              </p:cTn>
                            </p:par>
                            <p:par>
                              <p:cTn id="34" fill="hold">
                                <p:stCondLst>
                                  <p:cond delay="5500"/>
                                </p:stCondLst>
                                <p:childTnLst>
                                  <p:par>
                                    <p:cTn id="35" presetID="42" presetClass="entr" presetSubtype="0" fill="hold" nodeType="after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fade">
                                          <p:cBhvr>
                                            <p:cTn id="37" dur="1000"/>
                                            <p:tgtEl>
                                              <p:spTgt spid="37"/>
                                            </p:tgtEl>
                                          </p:cBhvr>
                                        </p:animEffect>
                                        <p:anim calcmode="lin" valueType="num">
                                          <p:cBhvr>
                                            <p:cTn id="38" dur="1000" fill="hold"/>
                                            <p:tgtEl>
                                              <p:spTgt spid="37"/>
                                            </p:tgtEl>
                                            <p:attrNameLst>
                                              <p:attrName>ppt_x</p:attrName>
                                            </p:attrNameLst>
                                          </p:cBhvr>
                                          <p:tavLst>
                                            <p:tav tm="0">
                                              <p:val>
                                                <p:strVal val="#ppt_x"/>
                                              </p:val>
                                            </p:tav>
                                            <p:tav tm="100000">
                                              <p:val>
                                                <p:strVal val="#ppt_x"/>
                                              </p:val>
                                            </p:tav>
                                          </p:tavLst>
                                        </p:anim>
                                        <p:anim calcmode="lin" valueType="num">
                                          <p:cBhvr>
                                            <p:cTn id="39" dur="1000" fill="hold"/>
                                            <p:tgtEl>
                                              <p:spTgt spid="37"/>
                                            </p:tgtEl>
                                            <p:attrNameLst>
                                              <p:attrName>ppt_y</p:attrName>
                                            </p:attrNameLst>
                                          </p:cBhvr>
                                          <p:tavLst>
                                            <p:tav tm="0">
                                              <p:val>
                                                <p:strVal val="#ppt_y+.1"/>
                                              </p:val>
                                            </p:tav>
                                            <p:tav tm="100000">
                                              <p:val>
                                                <p:strVal val="#ppt_y"/>
                                              </p:val>
                                            </p:tav>
                                          </p:tavLst>
                                        </p:anim>
                                      </p:childTnLst>
                                    </p:cTn>
                                  </p:par>
                                </p:childTnLst>
                              </p:cTn>
                            </p:par>
                            <p:par>
                              <p:cTn id="40" fill="hold">
                                <p:stCondLst>
                                  <p:cond delay="6500"/>
                                </p:stCondLst>
                                <p:childTnLst>
                                  <p:par>
                                    <p:cTn id="41" presetID="42" presetClass="entr" presetSubtype="0" fill="hold" nodeType="after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1000"/>
                                            <p:tgtEl>
                                              <p:spTgt spid="11"/>
                                            </p:tgtEl>
                                          </p:cBhvr>
                                        </p:animEffect>
                                        <p:anim calcmode="lin" valueType="num">
                                          <p:cBhvr>
                                            <p:cTn id="44" dur="1000" fill="hold"/>
                                            <p:tgtEl>
                                              <p:spTgt spid="11"/>
                                            </p:tgtEl>
                                            <p:attrNameLst>
                                              <p:attrName>ppt_x</p:attrName>
                                            </p:attrNameLst>
                                          </p:cBhvr>
                                          <p:tavLst>
                                            <p:tav tm="0">
                                              <p:val>
                                                <p:strVal val="#ppt_x"/>
                                              </p:val>
                                            </p:tav>
                                            <p:tav tm="100000">
                                              <p:val>
                                                <p:strVal val="#ppt_x"/>
                                              </p:val>
                                            </p:tav>
                                          </p:tavLst>
                                        </p:anim>
                                        <p:anim calcmode="lin" valueType="num">
                                          <p:cBhvr>
                                            <p:cTn id="4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6000" fill="hold" nodeType="afterEffect">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cBhvr additive="base">
                                            <p:cTn id="7" dur="500" fill="hold"/>
                                            <p:tgtEl>
                                              <p:spTgt spid="69"/>
                                            </p:tgtEl>
                                            <p:attrNameLst>
                                              <p:attrName>ppt_x</p:attrName>
                                            </p:attrNameLst>
                                          </p:cBhvr>
                                          <p:tavLst>
                                            <p:tav tm="0">
                                              <p:val>
                                                <p:strVal val="#ppt_x"/>
                                              </p:val>
                                            </p:tav>
                                            <p:tav tm="100000">
                                              <p:val>
                                                <p:strVal val="#ppt_x"/>
                                              </p:val>
                                            </p:tav>
                                          </p:tavLst>
                                        </p:anim>
                                        <p:anim calcmode="lin" valueType="num">
                                          <p:cBhvr additive="base">
                                            <p:cTn id="8" dur="500" fill="hold"/>
                                            <p:tgtEl>
                                              <p:spTgt spid="6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accel="40000" fill="hold" nodeType="after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ppt_x"/>
                                              </p:val>
                                            </p:tav>
                                            <p:tav tm="100000">
                                              <p:val>
                                                <p:strVal val="#ppt_x"/>
                                              </p:val>
                                            </p:tav>
                                          </p:tavLst>
                                        </p:anim>
                                        <p:anim calcmode="lin" valueType="num">
                                          <p:cBhvr additive="base">
                                            <p:cTn id="13" dur="500" fill="hold"/>
                                            <p:tgtEl>
                                              <p:spTgt spid="14"/>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1" accel="70000"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0-#ppt_h/2"/>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par>
                              <p:cTn id="24" fill="hold">
                                <p:stCondLst>
                                  <p:cond delay="2000"/>
                                </p:stCondLst>
                                <p:childTnLst>
                                  <p:par>
                                    <p:cTn id="25" presetID="2" presetClass="entr" presetSubtype="9" accel="46000" fill="hold" nodeType="afterEffect">
                                      <p:stCondLst>
                                        <p:cond delay="0"/>
                                      </p:stCondLst>
                                      <p:childTnLst>
                                        <p:set>
                                          <p:cBhvr>
                                            <p:cTn id="26" dur="1" fill="hold">
                                              <p:stCondLst>
                                                <p:cond delay="0"/>
                                              </p:stCondLst>
                                            </p:cTn>
                                            <p:tgtEl>
                                              <p:spTgt spid="40"/>
                                            </p:tgtEl>
                                            <p:attrNameLst>
                                              <p:attrName>style.visibility</p:attrName>
                                            </p:attrNameLst>
                                          </p:cBhvr>
                                          <p:to>
                                            <p:strVal val="visible"/>
                                          </p:to>
                                        </p:set>
                                        <p:anim calcmode="lin" valueType="num">
                                          <p:cBhvr additive="base">
                                            <p:cTn id="27" dur="2000" fill="hold"/>
                                            <p:tgtEl>
                                              <p:spTgt spid="40"/>
                                            </p:tgtEl>
                                            <p:attrNameLst>
                                              <p:attrName>ppt_x</p:attrName>
                                            </p:attrNameLst>
                                          </p:cBhvr>
                                          <p:tavLst>
                                            <p:tav tm="0">
                                              <p:val>
                                                <p:strVal val="0-#ppt_w/2"/>
                                              </p:val>
                                            </p:tav>
                                            <p:tav tm="100000">
                                              <p:val>
                                                <p:strVal val="#ppt_x"/>
                                              </p:val>
                                            </p:tav>
                                          </p:tavLst>
                                        </p:anim>
                                        <p:anim calcmode="lin" valueType="num">
                                          <p:cBhvr additive="base">
                                            <p:cTn id="28" dur="2000" fill="hold"/>
                                            <p:tgtEl>
                                              <p:spTgt spid="40"/>
                                            </p:tgtEl>
                                            <p:attrNameLst>
                                              <p:attrName>ppt_y</p:attrName>
                                            </p:attrNameLst>
                                          </p:cBhvr>
                                          <p:tavLst>
                                            <p:tav tm="0">
                                              <p:val>
                                                <p:strVal val="0-#ppt_h/2"/>
                                              </p:val>
                                            </p:tav>
                                            <p:tav tm="100000">
                                              <p:val>
                                                <p:strVal val="#ppt_y"/>
                                              </p:val>
                                            </p:tav>
                                          </p:tavLst>
                                        </p:anim>
                                      </p:childTnLst>
                                    </p:cTn>
                                  </p:par>
                                </p:childTnLst>
                              </p:cTn>
                            </p:par>
                            <p:par>
                              <p:cTn id="29" fill="hold">
                                <p:stCondLst>
                                  <p:cond delay="4000"/>
                                </p:stCondLst>
                                <p:childTnLst>
                                  <p:par>
                                    <p:cTn id="30" presetID="2" presetClass="entr" presetSubtype="2" accel="46000" fill="hold" nodeType="afterEffect">
                                      <p:stCondLst>
                                        <p:cond delay="0"/>
                                      </p:stCondLst>
                                      <p:childTnLst>
                                        <p:set>
                                          <p:cBhvr>
                                            <p:cTn id="31" dur="1" fill="hold">
                                              <p:stCondLst>
                                                <p:cond delay="0"/>
                                              </p:stCondLst>
                                            </p:cTn>
                                            <p:tgtEl>
                                              <p:spTgt spid="39"/>
                                            </p:tgtEl>
                                            <p:attrNameLst>
                                              <p:attrName>style.visibility</p:attrName>
                                            </p:attrNameLst>
                                          </p:cBhvr>
                                          <p:to>
                                            <p:strVal val="visible"/>
                                          </p:to>
                                        </p:set>
                                        <p:anim calcmode="lin" valueType="num">
                                          <p:cBhvr additive="base">
                                            <p:cTn id="32" dur="1500" fill="hold"/>
                                            <p:tgtEl>
                                              <p:spTgt spid="39"/>
                                            </p:tgtEl>
                                            <p:attrNameLst>
                                              <p:attrName>ppt_x</p:attrName>
                                            </p:attrNameLst>
                                          </p:cBhvr>
                                          <p:tavLst>
                                            <p:tav tm="0">
                                              <p:val>
                                                <p:strVal val="1+#ppt_w/2"/>
                                              </p:val>
                                            </p:tav>
                                            <p:tav tm="100000">
                                              <p:val>
                                                <p:strVal val="#ppt_x"/>
                                              </p:val>
                                            </p:tav>
                                          </p:tavLst>
                                        </p:anim>
                                        <p:anim calcmode="lin" valueType="num">
                                          <p:cBhvr additive="base">
                                            <p:cTn id="33" dur="1500" fill="hold"/>
                                            <p:tgtEl>
                                              <p:spTgt spid="39"/>
                                            </p:tgtEl>
                                            <p:attrNameLst>
                                              <p:attrName>ppt_y</p:attrName>
                                            </p:attrNameLst>
                                          </p:cBhvr>
                                          <p:tavLst>
                                            <p:tav tm="0">
                                              <p:val>
                                                <p:strVal val="#ppt_y"/>
                                              </p:val>
                                            </p:tav>
                                            <p:tav tm="100000">
                                              <p:val>
                                                <p:strVal val="#ppt_y"/>
                                              </p:val>
                                            </p:tav>
                                          </p:tavLst>
                                        </p:anim>
                                      </p:childTnLst>
                                    </p:cTn>
                                  </p:par>
                                </p:childTnLst>
                              </p:cTn>
                            </p:par>
                            <p:par>
                              <p:cTn id="34" fill="hold">
                                <p:stCondLst>
                                  <p:cond delay="5500"/>
                                </p:stCondLst>
                                <p:childTnLst>
                                  <p:par>
                                    <p:cTn id="35" presetID="42" presetClass="entr" presetSubtype="0" fill="hold" nodeType="after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fade">
                                          <p:cBhvr>
                                            <p:cTn id="37" dur="1000"/>
                                            <p:tgtEl>
                                              <p:spTgt spid="37"/>
                                            </p:tgtEl>
                                          </p:cBhvr>
                                        </p:animEffect>
                                        <p:anim calcmode="lin" valueType="num">
                                          <p:cBhvr>
                                            <p:cTn id="38" dur="1000" fill="hold"/>
                                            <p:tgtEl>
                                              <p:spTgt spid="37"/>
                                            </p:tgtEl>
                                            <p:attrNameLst>
                                              <p:attrName>ppt_x</p:attrName>
                                            </p:attrNameLst>
                                          </p:cBhvr>
                                          <p:tavLst>
                                            <p:tav tm="0">
                                              <p:val>
                                                <p:strVal val="#ppt_x"/>
                                              </p:val>
                                            </p:tav>
                                            <p:tav tm="100000">
                                              <p:val>
                                                <p:strVal val="#ppt_x"/>
                                              </p:val>
                                            </p:tav>
                                          </p:tavLst>
                                        </p:anim>
                                        <p:anim calcmode="lin" valueType="num">
                                          <p:cBhvr>
                                            <p:cTn id="39" dur="1000" fill="hold"/>
                                            <p:tgtEl>
                                              <p:spTgt spid="37"/>
                                            </p:tgtEl>
                                            <p:attrNameLst>
                                              <p:attrName>ppt_y</p:attrName>
                                            </p:attrNameLst>
                                          </p:cBhvr>
                                          <p:tavLst>
                                            <p:tav tm="0">
                                              <p:val>
                                                <p:strVal val="#ppt_y+.1"/>
                                              </p:val>
                                            </p:tav>
                                            <p:tav tm="100000">
                                              <p:val>
                                                <p:strVal val="#ppt_y"/>
                                              </p:val>
                                            </p:tav>
                                          </p:tavLst>
                                        </p:anim>
                                      </p:childTnLst>
                                    </p:cTn>
                                  </p:par>
                                </p:childTnLst>
                              </p:cTn>
                            </p:par>
                            <p:par>
                              <p:cTn id="40" fill="hold">
                                <p:stCondLst>
                                  <p:cond delay="6500"/>
                                </p:stCondLst>
                                <p:childTnLst>
                                  <p:par>
                                    <p:cTn id="41" presetID="42" presetClass="entr" presetSubtype="0" fill="hold" nodeType="after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1000"/>
                                            <p:tgtEl>
                                              <p:spTgt spid="11"/>
                                            </p:tgtEl>
                                          </p:cBhvr>
                                        </p:animEffect>
                                        <p:anim calcmode="lin" valueType="num">
                                          <p:cBhvr>
                                            <p:cTn id="44" dur="1000" fill="hold"/>
                                            <p:tgtEl>
                                              <p:spTgt spid="11"/>
                                            </p:tgtEl>
                                            <p:attrNameLst>
                                              <p:attrName>ppt_x</p:attrName>
                                            </p:attrNameLst>
                                          </p:cBhvr>
                                          <p:tavLst>
                                            <p:tav tm="0">
                                              <p:val>
                                                <p:strVal val="#ppt_x"/>
                                              </p:val>
                                            </p:tav>
                                            <p:tav tm="100000">
                                              <p:val>
                                                <p:strVal val="#ppt_x"/>
                                              </p:val>
                                            </p:tav>
                                          </p:tavLst>
                                        </p:anim>
                                        <p:anim calcmode="lin" valueType="num">
                                          <p:cBhvr>
                                            <p:cTn id="4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 xmlns:a16="http://schemas.microsoft.com/office/drawing/2014/main" id="{98AA0073-41EB-4D0E-B3CC-BD28F9321E18}"/>
              </a:ext>
            </a:extLst>
          </p:cNvPr>
          <p:cNvGrpSpPr/>
          <p:nvPr/>
        </p:nvGrpSpPr>
        <p:grpSpPr>
          <a:xfrm>
            <a:off x="111537" y="840627"/>
            <a:ext cx="9540463" cy="5226413"/>
            <a:chOff x="1701799" y="776602"/>
            <a:chExt cx="8788402" cy="5304796"/>
          </a:xfrm>
        </p:grpSpPr>
        <p:pic>
          <p:nvPicPr>
            <p:cNvPr id="2" name="图片 72709" descr="PPT素材-10">
              <a:extLst>
                <a:ext uri="{FF2B5EF4-FFF2-40B4-BE49-F238E27FC236}">
                  <a16:creationId xmlns="" xmlns:a16="http://schemas.microsoft.com/office/drawing/2014/main" id="{60F3601E-A64C-49C6-83CE-FFBBCCE3631B}"/>
                </a:ext>
              </a:extLst>
            </p:cNvPr>
            <p:cNvPicPr>
              <a:picLocks noChangeAspect="1"/>
            </p:cNvPicPr>
            <p:nvPr/>
          </p:nvPicPr>
          <p:blipFill>
            <a:blip r:embed="rId2"/>
            <a:stretch>
              <a:fillRect/>
            </a:stretch>
          </p:blipFill>
          <p:spPr>
            <a:xfrm>
              <a:off x="1701799" y="776602"/>
              <a:ext cx="8788402" cy="5304796"/>
            </a:xfrm>
            <a:prstGeom prst="rect">
              <a:avLst/>
            </a:prstGeom>
            <a:noFill/>
            <a:ln w="9525">
              <a:noFill/>
            </a:ln>
          </p:spPr>
        </p:pic>
        <p:sp>
          <p:nvSpPr>
            <p:cNvPr id="5" name="TextBox 4">
              <a:extLst>
                <a:ext uri="{FF2B5EF4-FFF2-40B4-BE49-F238E27FC236}">
                  <a16:creationId xmlns="" xmlns:a16="http://schemas.microsoft.com/office/drawing/2014/main" id="{973C7593-3F0F-420F-82F2-7EAF1FE2214A}"/>
                </a:ext>
              </a:extLst>
            </p:cNvPr>
            <p:cNvSpPr txBox="1"/>
            <p:nvPr/>
          </p:nvSpPr>
          <p:spPr>
            <a:xfrm rot="21197768">
              <a:off x="2621344" y="3629740"/>
              <a:ext cx="2573941" cy="1093374"/>
            </a:xfrm>
            <a:prstGeom prst="rect">
              <a:avLst/>
            </a:prstGeom>
            <a:noFill/>
          </p:spPr>
          <p:txBody>
            <a:bodyPr wrap="square">
              <a:spAutoFit/>
            </a:bodyPr>
            <a:lstStyle/>
            <a:p>
              <a:pPr algn="ctr"/>
              <a:r>
                <a:rPr lang="en-US" altLang="zh-CN" sz="3200" b="1" dirty="0" smtClean="0">
                  <a:solidFill>
                    <a:srgbClr val="7030A0"/>
                  </a:solidFill>
                  <a:latin typeface="Times New Roman" panose="02020603050405020304" pitchFamily="18" charset="0"/>
                  <a:cs typeface="Times New Roman" panose="02020603050405020304" pitchFamily="18" charset="0"/>
                </a:rPr>
                <a:t>*</a:t>
              </a:r>
              <a:r>
                <a:rPr lang="vi-VN" altLang="zh-CN" sz="3200" b="1" dirty="0" smtClean="0">
                  <a:solidFill>
                    <a:srgbClr val="7030A0"/>
                  </a:solidFill>
                  <a:latin typeface="Times New Roman" panose="02020603050405020304" pitchFamily="18" charset="0"/>
                  <a:cs typeface="Times New Roman" panose="02020603050405020304" pitchFamily="18" charset="0"/>
                </a:rPr>
                <a:t>Đọc </a:t>
              </a:r>
              <a:r>
                <a:rPr lang="vi-VN" altLang="zh-CN" sz="3200" b="1" dirty="0">
                  <a:solidFill>
                    <a:srgbClr val="7030A0"/>
                  </a:solidFill>
                  <a:latin typeface="Times New Roman" panose="02020603050405020304" pitchFamily="18" charset="0"/>
                  <a:cs typeface="Times New Roman" panose="02020603050405020304" pitchFamily="18" charset="0"/>
                </a:rPr>
                <a:t>v</a:t>
              </a:r>
              <a:r>
                <a:rPr lang="en-US" altLang="zh-CN" sz="3200" b="1" dirty="0" err="1">
                  <a:solidFill>
                    <a:srgbClr val="7030A0"/>
                  </a:solidFill>
                  <a:latin typeface="Times New Roman" panose="02020603050405020304" pitchFamily="18" charset="0"/>
                  <a:cs typeface="Times New Roman" panose="02020603050405020304" pitchFamily="18" charset="0"/>
                </a:rPr>
                <a:t>ăn</a:t>
              </a:r>
              <a:r>
                <a:rPr lang="en-US" altLang="zh-CN" sz="3200" b="1" dirty="0">
                  <a:solidFill>
                    <a:srgbClr val="7030A0"/>
                  </a:solidFill>
                  <a:latin typeface="Times New Roman" panose="02020603050405020304" pitchFamily="18" charset="0"/>
                  <a:cs typeface="Times New Roman" panose="02020603050405020304" pitchFamily="18" charset="0"/>
                </a:rPr>
                <a:t> </a:t>
              </a:r>
              <a:r>
                <a:rPr lang="en-US" altLang="zh-CN" sz="3200" b="1" dirty="0" err="1">
                  <a:solidFill>
                    <a:srgbClr val="7030A0"/>
                  </a:solidFill>
                  <a:latin typeface="Times New Roman" panose="02020603050405020304" pitchFamily="18" charset="0"/>
                  <a:cs typeface="Times New Roman" panose="02020603050405020304" pitchFamily="18" charset="0"/>
                </a:rPr>
                <a:t>bản</a:t>
              </a:r>
              <a:r>
                <a:rPr lang="en-US" altLang="zh-CN" sz="3200" b="1" dirty="0">
                  <a:solidFill>
                    <a:srgbClr val="7030A0"/>
                  </a:solidFill>
                  <a:latin typeface="Times New Roman" panose="02020603050405020304" pitchFamily="18" charset="0"/>
                  <a:cs typeface="Times New Roman" panose="02020603050405020304" pitchFamily="18" charset="0"/>
                </a:rPr>
                <a:t> </a:t>
              </a:r>
              <a:r>
                <a:rPr lang="en-US" altLang="zh-CN" sz="3200" b="1" dirty="0" err="1" smtClean="0">
                  <a:solidFill>
                    <a:srgbClr val="7030A0"/>
                  </a:solidFill>
                  <a:latin typeface="Times New Roman" panose="02020603050405020304" pitchFamily="18" charset="0"/>
                  <a:cs typeface="Times New Roman" panose="02020603050405020304" pitchFamily="18" charset="0"/>
                </a:rPr>
                <a:t>mẫu</a:t>
              </a:r>
              <a:r>
                <a:rPr lang="en-US" altLang="zh-CN" sz="3200" b="1" dirty="0" smtClean="0">
                  <a:solidFill>
                    <a:srgbClr val="7030A0"/>
                  </a:solidFill>
                  <a:latin typeface="Times New Roman" panose="02020603050405020304" pitchFamily="18" charset="0"/>
                  <a:cs typeface="Times New Roman" panose="02020603050405020304" pitchFamily="18" charset="0"/>
                </a:rPr>
                <a:t>:(SGK/113)</a:t>
              </a:r>
              <a:endParaRPr lang="en-US" sz="2800" b="1" dirty="0">
                <a:solidFill>
                  <a:srgbClr val="7030A0"/>
                </a:solidFill>
              </a:endParaRPr>
            </a:p>
          </p:txBody>
        </p:sp>
        <p:sp>
          <p:nvSpPr>
            <p:cNvPr id="6" name="TextBox 5">
              <a:extLst>
                <a:ext uri="{FF2B5EF4-FFF2-40B4-BE49-F238E27FC236}">
                  <a16:creationId xmlns="" xmlns:a16="http://schemas.microsoft.com/office/drawing/2014/main" id="{752764B4-EDC5-4284-B332-E71FD380EFF0}"/>
                </a:ext>
              </a:extLst>
            </p:cNvPr>
            <p:cNvSpPr txBox="1"/>
            <p:nvPr/>
          </p:nvSpPr>
          <p:spPr>
            <a:xfrm rot="492175">
              <a:off x="5925765" y="1927358"/>
              <a:ext cx="3812984" cy="1843116"/>
            </a:xfrm>
            <a:prstGeom prst="rect">
              <a:avLst/>
            </a:prstGeom>
            <a:noFill/>
          </p:spPr>
          <p:txBody>
            <a:bodyPr wrap="square">
              <a:spAutoFit/>
            </a:bodyPr>
            <a:lstStyle/>
            <a:p>
              <a:pPr algn="ctr"/>
              <a:r>
                <a:rPr lang="en-US" sz="28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vi-VN" sz="2800" b="1" dirty="0" smtClean="0">
                  <a:solidFill>
                    <a:schemeClr val="accent6">
                      <a:lumMod val="50000"/>
                    </a:schemeClr>
                  </a:solidFill>
                  <a:latin typeface="Times New Roman" panose="02020603050405020304" pitchFamily="18" charset="0"/>
                  <a:cs typeface="Times New Roman" panose="02020603050405020304" pitchFamily="18" charset="0"/>
                </a:rPr>
                <a:t>Thuyết </a:t>
              </a:r>
              <a:r>
                <a:rPr lang="vi-VN" sz="2800" b="1" dirty="0">
                  <a:solidFill>
                    <a:schemeClr val="accent6">
                      <a:lumMod val="50000"/>
                    </a:schemeClr>
                  </a:solidFill>
                  <a:latin typeface="Times New Roman" panose="02020603050405020304" pitchFamily="18" charset="0"/>
                  <a:cs typeface="Times New Roman" panose="02020603050405020304" pitchFamily="18" charset="0"/>
                </a:rPr>
                <a:t>minh  về một quy tắc trong hoạt động dã ngoại (có cắm trại) ở địa bàn rừng núi</a:t>
              </a:r>
              <a:endParaRPr lang="en-US" sz="2800" b="1" dirty="0">
                <a:solidFill>
                  <a:schemeClr val="accent6">
                    <a:lumMod val="50000"/>
                  </a:schemeClr>
                </a:solidFill>
              </a:endParaRPr>
            </a:p>
          </p:txBody>
        </p:sp>
      </p:grpSp>
      <p:pic>
        <p:nvPicPr>
          <p:cNvPr id="7" name="Picture 6">
            <a:extLst>
              <a:ext uri="{FF2B5EF4-FFF2-40B4-BE49-F238E27FC236}">
                <a16:creationId xmlns="" xmlns:a16="http://schemas.microsoft.com/office/drawing/2014/main" id="{2C0731A6-7A9A-4C2D-8E35-DC944F92AEE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587221" y="3648166"/>
            <a:ext cx="3203934" cy="3209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 xmlns:a16="http://schemas.microsoft.com/office/drawing/2014/main" id="{5E002DF6-A5A8-42C2-87E5-63123617E3E4}"/>
              </a:ext>
            </a:extLst>
          </p:cNvPr>
          <p:cNvSpPr/>
          <p:nvPr/>
        </p:nvSpPr>
        <p:spPr>
          <a:xfrm>
            <a:off x="4776466" y="5599501"/>
            <a:ext cx="2931060" cy="417871"/>
          </a:xfrm>
          <a:prstGeom prst="rect">
            <a:avLst/>
          </a:prstGeom>
        </p:spPr>
        <p:txBody>
          <a:bodyPr wrap="none">
            <a:spAutoFit/>
          </a:bodyPr>
          <a:lstStyle/>
          <a:p>
            <a:pPr algn="ctr">
              <a:lnSpc>
                <a:spcPct val="115000"/>
              </a:lnSpc>
              <a:spcAft>
                <a:spcPts val="0"/>
              </a:spcAft>
            </a:pPr>
            <a:r>
              <a:rPr lang="en-US" sz="2000" b="1">
                <a:solidFill>
                  <a:srgbClr val="7030A0"/>
                </a:solidFill>
                <a:latin typeface="Times New Roman" panose="02020603050405020304" pitchFamily="18" charset="0"/>
                <a:ea typeface="Times New Roman" panose="02020603050405020304" pitchFamily="18" charset="0"/>
              </a:rPr>
              <a:t>PHIẾU </a:t>
            </a:r>
            <a:r>
              <a:rPr lang="en-US" sz="2000" b="1" dirty="0">
                <a:solidFill>
                  <a:srgbClr val="7030A0"/>
                </a:solidFill>
                <a:latin typeface="Times New Roman" panose="02020603050405020304" pitchFamily="18" charset="0"/>
                <a:ea typeface="Times New Roman" panose="02020603050405020304" pitchFamily="18" charset="0"/>
              </a:rPr>
              <a:t>HỌC </a:t>
            </a:r>
            <a:r>
              <a:rPr lang="en-US" sz="2000" b="1">
                <a:solidFill>
                  <a:srgbClr val="7030A0"/>
                </a:solidFill>
                <a:latin typeface="Times New Roman" panose="02020603050405020304" pitchFamily="18" charset="0"/>
                <a:ea typeface="Times New Roman" panose="02020603050405020304" pitchFamily="18" charset="0"/>
              </a:rPr>
              <a:t>TẬP </a:t>
            </a:r>
            <a:r>
              <a:rPr lang="vi-VN" sz="2000" b="1">
                <a:solidFill>
                  <a:srgbClr val="7030A0"/>
                </a:solidFill>
                <a:latin typeface="Times New Roman" panose="02020603050405020304" pitchFamily="18" charset="0"/>
                <a:ea typeface="Times New Roman" panose="02020603050405020304" pitchFamily="18" charset="0"/>
              </a:rPr>
              <a:t>SỐ 02</a:t>
            </a:r>
            <a:endParaRPr lang="en-US" sz="2000" dirty="0">
              <a:solidFill>
                <a:srgbClr val="7030A0"/>
              </a:solidFill>
              <a:effectLst/>
              <a:latin typeface="Times New Roman" panose="02020603050405020304" pitchFamily="18" charset="0"/>
              <a:ea typeface="Times New Roman" panose="02020603050405020304" pitchFamily="18" charset="0"/>
            </a:endParaRPr>
          </a:p>
        </p:txBody>
      </p:sp>
      <p:grpSp>
        <p:nvGrpSpPr>
          <p:cNvPr id="11" name="Group 10">
            <a:extLst>
              <a:ext uri="{FF2B5EF4-FFF2-40B4-BE49-F238E27FC236}">
                <a16:creationId xmlns="" xmlns:a16="http://schemas.microsoft.com/office/drawing/2014/main" id="{2EF4C569-45E3-4647-873E-B96A56D55884}"/>
              </a:ext>
            </a:extLst>
          </p:cNvPr>
          <p:cNvGrpSpPr/>
          <p:nvPr/>
        </p:nvGrpSpPr>
        <p:grpSpPr>
          <a:xfrm rot="21303152">
            <a:off x="4776466" y="4067310"/>
            <a:ext cx="711422" cy="1474497"/>
            <a:chOff x="5275167" y="3089950"/>
            <a:chExt cx="711422" cy="1474497"/>
          </a:xfrm>
        </p:grpSpPr>
        <p:sp>
          <p:nvSpPr>
            <p:cNvPr id="4" name="Arrow: Down 3">
              <a:extLst>
                <a:ext uri="{FF2B5EF4-FFF2-40B4-BE49-F238E27FC236}">
                  <a16:creationId xmlns="" xmlns:a16="http://schemas.microsoft.com/office/drawing/2014/main" id="{06E5479D-4DAF-4EC6-A6B3-373130361579}"/>
                </a:ext>
              </a:extLst>
            </p:cNvPr>
            <p:cNvSpPr/>
            <p:nvPr/>
          </p:nvSpPr>
          <p:spPr>
            <a:xfrm rot="19841054">
              <a:off x="5275167" y="3120677"/>
              <a:ext cx="711422" cy="1443770"/>
            </a:xfrm>
            <a:prstGeom prst="downArrow">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 name="TextBox 9">
              <a:extLst>
                <a:ext uri="{FF2B5EF4-FFF2-40B4-BE49-F238E27FC236}">
                  <a16:creationId xmlns="" xmlns:a16="http://schemas.microsoft.com/office/drawing/2014/main" id="{A7F7A8C4-C9AF-4E87-A38D-9D9997D01A3A}"/>
                </a:ext>
              </a:extLst>
            </p:cNvPr>
            <p:cNvSpPr txBox="1"/>
            <p:nvPr/>
          </p:nvSpPr>
          <p:spPr>
            <a:xfrm rot="3543104">
              <a:off x="4913260" y="3654074"/>
              <a:ext cx="1405248" cy="276999"/>
            </a:xfrm>
            <a:prstGeom prst="rect">
              <a:avLst/>
            </a:prstGeom>
            <a:noFill/>
          </p:spPr>
          <p:txBody>
            <a:bodyPr wrap="square">
              <a:spAutoFit/>
            </a:bodyPr>
            <a:lstStyle/>
            <a:p>
              <a:r>
                <a:rPr lang="vi-VN" sz="1200" b="1">
                  <a:solidFill>
                    <a:srgbClr val="7030A0"/>
                  </a:solidFill>
                  <a:latin typeface="Times New Roman" panose="02020603050405020304" pitchFamily="18" charset="0"/>
                  <a:ea typeface="Times New Roman" panose="02020603050405020304" pitchFamily="18" charset="0"/>
                </a:rPr>
                <a:t>HOÀN THÀNH </a:t>
              </a:r>
              <a:endParaRPr lang="en-US" sz="1400"/>
            </a:p>
          </p:txBody>
        </p:sp>
      </p:grpSp>
      <p:sp>
        <p:nvSpPr>
          <p:cNvPr id="12" name="TextBox 11">
            <a:extLst>
              <a:ext uri="{FF2B5EF4-FFF2-40B4-BE49-F238E27FC236}">
                <a16:creationId xmlns="" xmlns:a16="http://schemas.microsoft.com/office/drawing/2014/main" id="{2E2208A4-E91E-4E54-8E14-6350DFA0359C}"/>
              </a:ext>
            </a:extLst>
          </p:cNvPr>
          <p:cNvSpPr txBox="1"/>
          <p:nvPr/>
        </p:nvSpPr>
        <p:spPr>
          <a:xfrm>
            <a:off x="391500" y="243571"/>
            <a:ext cx="8508440" cy="646331"/>
          </a:xfrm>
          <a:prstGeom prst="rect">
            <a:avLst/>
          </a:prstGeom>
          <a:noFill/>
        </p:spPr>
        <p:txBody>
          <a:bodyPr wrap="square">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三极古圆简体" panose="00000500000000000000" pitchFamily="2" charset="-122"/>
                <a:cs typeface="Times New Roman" panose="02020603050405020304" pitchFamily="18" charset="0"/>
              </a:rPr>
              <a:t>II. </a:t>
            </a:r>
            <a:r>
              <a:rPr lang="vi-VN" altLang="zh-CN" sz="3600" b="1" dirty="0">
                <a:solidFill>
                  <a:srgbClr val="FF0000"/>
                </a:solidFill>
                <a:effectLst>
                  <a:outerShdw blurRad="38100" dist="38100" dir="2700000" algn="tl">
                    <a:srgbClr val="000000">
                      <a:alpha val="43137"/>
                    </a:srgbClr>
                  </a:outerShdw>
                </a:effectLst>
                <a:latin typeface="Times New Roman" panose="02020603050405020304" pitchFamily="18" charset="0"/>
                <a:ea typeface="三极古圆简体" panose="00000500000000000000" pitchFamily="2" charset="-122"/>
                <a:cs typeface="Times New Roman" panose="02020603050405020304" pitchFamily="18" charset="0"/>
              </a:rPr>
              <a:t>Hướng dẫn phân tích kiểu văn bản</a:t>
            </a:r>
            <a:endParaRPr kumimoji="0" lang="zh-CN" altLang="en-US" sz="3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三极古圆简体" panose="00000500000000000000" pitchFamily="2" charset="-122"/>
              <a:cs typeface="Times New Roman" panose="02020603050405020304" pitchFamily="18" charset="0"/>
            </a:endParaRPr>
          </a:p>
        </p:txBody>
      </p:sp>
      <p:cxnSp>
        <p:nvCxnSpPr>
          <p:cNvPr id="13" name="Straight Connector 12">
            <a:extLst>
              <a:ext uri="{FF2B5EF4-FFF2-40B4-BE49-F238E27FC236}">
                <a16:creationId xmlns="" xmlns:a16="http://schemas.microsoft.com/office/drawing/2014/main" id="{9C545ED3-69E1-4473-8398-64DBB9EEE8F4}"/>
              </a:ext>
            </a:extLst>
          </p:cNvPr>
          <p:cNvCxnSpPr/>
          <p:nvPr/>
        </p:nvCxnSpPr>
        <p:spPr>
          <a:xfrm>
            <a:off x="292100" y="1003300"/>
            <a:ext cx="11633200"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712220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42"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anim calcmode="lin" valueType="num">
                                      <p:cBhvr>
                                        <p:cTn id="11" dur="1000" fill="hold"/>
                                        <p:tgtEl>
                                          <p:spTgt spid="3"/>
                                        </p:tgtEl>
                                        <p:attrNameLst>
                                          <p:attrName>ppt_x</p:attrName>
                                        </p:attrNameLst>
                                      </p:cBhvr>
                                      <p:tavLst>
                                        <p:tav tm="0">
                                          <p:val>
                                            <p:strVal val="#ppt_x"/>
                                          </p:val>
                                        </p:tav>
                                        <p:tav tm="100000">
                                          <p:val>
                                            <p:strVal val="#ppt_x"/>
                                          </p:val>
                                        </p:tav>
                                      </p:tavLst>
                                    </p:anim>
                                    <p:anim calcmode="lin" valueType="num">
                                      <p:cBhvr>
                                        <p:cTn id="1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up)">
                                      <p:cBhvr>
                                        <p:cTn id="17" dur="800"/>
                                        <p:tgtEl>
                                          <p:spTgt spid="11"/>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8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 xmlns:a16="http://schemas.microsoft.com/office/drawing/2014/main" id="{6AA85968-4BDA-466A-A8F5-A2594382F40C}"/>
              </a:ext>
            </a:extLst>
          </p:cNvPr>
          <p:cNvSpPr/>
          <p:nvPr/>
        </p:nvSpPr>
        <p:spPr>
          <a:xfrm>
            <a:off x="4630470" y="166609"/>
            <a:ext cx="2931060" cy="417871"/>
          </a:xfrm>
          <a:prstGeom prst="rect">
            <a:avLst/>
          </a:prstGeom>
        </p:spPr>
        <p:txBody>
          <a:bodyPr wrap="none">
            <a:spAutoFit/>
          </a:bodyPr>
          <a:lstStyle/>
          <a:p>
            <a:pPr algn="ctr">
              <a:lnSpc>
                <a:spcPct val="115000"/>
              </a:lnSpc>
              <a:spcAft>
                <a:spcPts val="0"/>
              </a:spcAft>
            </a:pPr>
            <a:r>
              <a:rPr lang="en-US" sz="2000" b="1" dirty="0">
                <a:solidFill>
                  <a:srgbClr val="7030A0"/>
                </a:solidFill>
                <a:latin typeface="Times New Roman" panose="02020603050405020304" pitchFamily="18" charset="0"/>
                <a:ea typeface="Times New Roman" panose="02020603050405020304" pitchFamily="18" charset="0"/>
              </a:rPr>
              <a:t>PHIẾU HỌC </a:t>
            </a:r>
            <a:r>
              <a:rPr lang="en-US" sz="2000" b="1">
                <a:solidFill>
                  <a:srgbClr val="7030A0"/>
                </a:solidFill>
                <a:latin typeface="Times New Roman" panose="02020603050405020304" pitchFamily="18" charset="0"/>
                <a:ea typeface="Times New Roman" panose="02020603050405020304" pitchFamily="18" charset="0"/>
              </a:rPr>
              <a:t>TẬP </a:t>
            </a:r>
            <a:r>
              <a:rPr lang="vi-VN" sz="2000" b="1">
                <a:solidFill>
                  <a:srgbClr val="7030A0"/>
                </a:solidFill>
                <a:latin typeface="Times New Roman" panose="02020603050405020304" pitchFamily="18" charset="0"/>
                <a:ea typeface="Times New Roman" panose="02020603050405020304" pitchFamily="18" charset="0"/>
              </a:rPr>
              <a:t>SỐ 02</a:t>
            </a:r>
            <a:endParaRPr lang="en-US" sz="2000" dirty="0">
              <a:solidFill>
                <a:srgbClr val="7030A0"/>
              </a:solidFill>
              <a:effectLst/>
              <a:latin typeface="Times New Roman" panose="02020603050405020304" pitchFamily="18" charset="0"/>
              <a:ea typeface="Times New Roman" panose="02020603050405020304" pitchFamily="18" charset="0"/>
            </a:endParaRPr>
          </a:p>
        </p:txBody>
      </p:sp>
      <p:pic>
        <p:nvPicPr>
          <p:cNvPr id="12" name="图片 5">
            <a:extLst>
              <a:ext uri="{FF2B5EF4-FFF2-40B4-BE49-F238E27FC236}">
                <a16:creationId xmlns="" xmlns:a16="http://schemas.microsoft.com/office/drawing/2014/main" id="{9E3EB6DF-1B8A-45A6-BC46-F8059D8AA57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91391" y="-597"/>
            <a:ext cx="716334" cy="629681"/>
          </a:xfrm>
          <a:prstGeom prst="rect">
            <a:avLst/>
          </a:prstGeom>
        </p:spPr>
      </p:pic>
      <p:pic>
        <p:nvPicPr>
          <p:cNvPr id="13" name="3">
            <a:extLst>
              <a:ext uri="{FF2B5EF4-FFF2-40B4-BE49-F238E27FC236}">
                <a16:creationId xmlns="" xmlns:a16="http://schemas.microsoft.com/office/drawing/2014/main" id="{5446F33E-394E-415F-85EC-9B454032947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2933" t="24889" r="2934"/>
          <a:stretch/>
        </p:blipFill>
        <p:spPr>
          <a:xfrm>
            <a:off x="7784276" y="-31200"/>
            <a:ext cx="801584" cy="767181"/>
          </a:xfrm>
          <a:prstGeom prst="rect">
            <a:avLst/>
          </a:prstGeom>
        </p:spPr>
      </p:pic>
      <p:graphicFrame>
        <p:nvGraphicFramePr>
          <p:cNvPr id="14" name="Content Placeholder 3">
            <a:extLst>
              <a:ext uri="{FF2B5EF4-FFF2-40B4-BE49-F238E27FC236}">
                <a16:creationId xmlns="" xmlns:a16="http://schemas.microsoft.com/office/drawing/2014/main" id="{65459D90-315E-4617-8262-F4C4B93A394A}"/>
              </a:ext>
            </a:extLst>
          </p:cNvPr>
          <p:cNvGraphicFramePr>
            <a:graphicFrameLocks/>
          </p:cNvGraphicFramePr>
          <p:nvPr>
            <p:extLst>
              <p:ext uri="{D42A27DB-BD31-4B8C-83A1-F6EECF244321}">
                <p14:modId xmlns:p14="http://schemas.microsoft.com/office/powerpoint/2010/main" val="3320440230"/>
              </p:ext>
            </p:extLst>
          </p:nvPr>
        </p:nvGraphicFramePr>
        <p:xfrm>
          <a:off x="236305" y="645646"/>
          <a:ext cx="11722813" cy="6028826"/>
        </p:xfrm>
        <a:graphic>
          <a:graphicData uri="http://schemas.openxmlformats.org/drawingml/2006/table">
            <a:tbl>
              <a:tblPr firstRow="1" firstCol="1" bandRow="1">
                <a:tableStyleId>{5940675A-B579-460E-94D1-54222C63F5DA}</a:tableStyleId>
              </a:tblPr>
              <a:tblGrid>
                <a:gridCol w="3962708">
                  <a:extLst>
                    <a:ext uri="{9D8B030D-6E8A-4147-A177-3AD203B41FA5}">
                      <a16:colId xmlns="" xmlns:a16="http://schemas.microsoft.com/office/drawing/2014/main" val="20000"/>
                    </a:ext>
                  </a:extLst>
                </a:gridCol>
                <a:gridCol w="7760105">
                  <a:extLst>
                    <a:ext uri="{9D8B030D-6E8A-4147-A177-3AD203B41FA5}">
                      <a16:colId xmlns="" xmlns:a16="http://schemas.microsoft.com/office/drawing/2014/main" val="20001"/>
                    </a:ext>
                  </a:extLst>
                </a:gridCol>
              </a:tblGrid>
              <a:tr h="774838">
                <a:tc>
                  <a:txBody>
                    <a:bodyPr/>
                    <a:lstStyle/>
                    <a:p>
                      <a:pPr marL="0" marR="0" algn="ctr">
                        <a:lnSpc>
                          <a:spcPct val="115000"/>
                        </a:lnSpc>
                        <a:spcBef>
                          <a:spcPts val="0"/>
                        </a:spcBef>
                        <a:spcAft>
                          <a:spcPts val="0"/>
                        </a:spcAft>
                      </a:pPr>
                      <a:r>
                        <a:rPr lang="en-US" sz="2200" b="1" dirty="0" err="1">
                          <a:solidFill>
                            <a:srgbClr val="FF0000"/>
                          </a:solidFill>
                          <a:effectLst/>
                          <a:latin typeface="Times New Roman" panose="02020603050405020304" pitchFamily="18" charset="0"/>
                          <a:cs typeface="Times New Roman" panose="02020603050405020304" pitchFamily="18" charset="0"/>
                        </a:rPr>
                        <a:t>Đặc</a:t>
                      </a:r>
                      <a:r>
                        <a:rPr lang="en-US" sz="2200" b="1" dirty="0">
                          <a:solidFill>
                            <a:srgbClr val="FF0000"/>
                          </a:solidFill>
                          <a:effectLst/>
                          <a:latin typeface="Times New Roman" panose="02020603050405020304" pitchFamily="18" charset="0"/>
                          <a:cs typeface="Times New Roman" panose="02020603050405020304" pitchFamily="18" charset="0"/>
                        </a:rPr>
                        <a:t> </a:t>
                      </a:r>
                      <a:r>
                        <a:rPr lang="en-US" sz="2200" b="1" dirty="0" err="1">
                          <a:solidFill>
                            <a:srgbClr val="FF0000"/>
                          </a:solidFill>
                          <a:effectLst/>
                          <a:latin typeface="Times New Roman" panose="02020603050405020304" pitchFamily="18" charset="0"/>
                          <a:cs typeface="Times New Roman" panose="02020603050405020304" pitchFamily="18" charset="0"/>
                        </a:rPr>
                        <a:t>điểm</a:t>
                      </a:r>
                      <a:endParaRPr lang="en-US" sz="2200" b="1" dirty="0">
                        <a:solidFill>
                          <a:srgbClr val="FF0000"/>
                        </a:solidFill>
                        <a:effectLst/>
                        <a:latin typeface="Times New Roman" panose="02020603050405020304" pitchFamily="18" charset="0"/>
                        <a:ea typeface="Times New Roman"/>
                        <a:cs typeface="Times New Roman" panose="02020603050405020304" pitchFamily="18" charset="0"/>
                      </a:endParaRPr>
                    </a:p>
                  </a:txBody>
                  <a:tcPr marL="68580" marR="68580" marT="0" marB="0"/>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US" sz="2200" b="1">
                          <a:solidFill>
                            <a:srgbClr val="FF0000"/>
                          </a:solidFill>
                          <a:effectLst/>
                          <a:latin typeface="Times New Roman" panose="02020603050405020304" pitchFamily="18" charset="0"/>
                          <a:cs typeface="Times New Roman" panose="02020603050405020304" pitchFamily="18" charset="0"/>
                        </a:rPr>
                        <a:t>Thể hiện trong văn</a:t>
                      </a:r>
                      <a:r>
                        <a:rPr lang="vi-VN" sz="2200" b="1">
                          <a:solidFill>
                            <a:srgbClr val="FF0000"/>
                          </a:solidFill>
                          <a:effectLst/>
                          <a:latin typeface="Times New Roman" panose="02020603050405020304" pitchFamily="18" charset="0"/>
                          <a:cs typeface="Times New Roman" panose="02020603050405020304" pitchFamily="18" charset="0"/>
                        </a:rPr>
                        <a:t> bản</a:t>
                      </a:r>
                      <a:r>
                        <a:rPr lang="en-US" sz="2200" b="1">
                          <a:solidFill>
                            <a:srgbClr val="FF0000"/>
                          </a:solidFill>
                          <a:effectLst/>
                          <a:latin typeface="Times New Roman" panose="02020603050405020304" pitchFamily="18" charset="0"/>
                          <a:cs typeface="Times New Roman" panose="02020603050405020304" pitchFamily="18" charset="0"/>
                        </a:rPr>
                        <a:t> </a:t>
                      </a:r>
                      <a:r>
                        <a:rPr lang="vi-VN" sz="2200" b="1">
                          <a:solidFill>
                            <a:srgbClr val="FF0000"/>
                          </a:solidFill>
                          <a:effectLst/>
                          <a:latin typeface="Times New Roman" panose="02020603050405020304" pitchFamily="18" charset="0"/>
                          <a:cs typeface="Times New Roman" panose="02020603050405020304" pitchFamily="18" charset="0"/>
                        </a:rPr>
                        <a:t>“</a:t>
                      </a:r>
                      <a:r>
                        <a:rPr lang="vi-VN" sz="2400" b="1">
                          <a:solidFill>
                            <a:schemeClr val="accent6">
                              <a:lumMod val="50000"/>
                            </a:schemeClr>
                          </a:solidFill>
                          <a:latin typeface="Times New Roman" panose="02020603050405020304" pitchFamily="18" charset="0"/>
                          <a:cs typeface="Times New Roman" panose="02020603050405020304" pitchFamily="18" charset="0"/>
                        </a:rPr>
                        <a:t>Thuyết minh  về một quy tắc trong hoạt động dã ngoại (có cắm trại) ở địa bàn rừng núi”</a:t>
                      </a:r>
                      <a:endParaRPr lang="en-US" sz="2000" b="1">
                        <a:solidFill>
                          <a:schemeClr val="accent6">
                            <a:lumMod val="50000"/>
                          </a:schemeClr>
                        </a:solidFill>
                      </a:endParaRPr>
                    </a:p>
                  </a:txBody>
                  <a:tcPr marL="68580" marR="68580" marT="0" marB="0"/>
                </a:tc>
                <a:extLst>
                  <a:ext uri="{0D108BD9-81ED-4DB2-BD59-A6C34878D82A}">
                    <a16:rowId xmlns="" xmlns:a16="http://schemas.microsoft.com/office/drawing/2014/main" val="10000"/>
                  </a:ext>
                </a:extLst>
              </a:tr>
              <a:tr h="2013866">
                <a:tc>
                  <a:txBody>
                    <a:bodyPr/>
                    <a:lstStyle/>
                    <a:p>
                      <a:pPr marL="0" marR="0" algn="l">
                        <a:lnSpc>
                          <a:spcPct val="115000"/>
                        </a:lnSpc>
                        <a:spcBef>
                          <a:spcPts val="0"/>
                        </a:spcBef>
                        <a:spcAft>
                          <a:spcPts val="0"/>
                        </a:spcAft>
                      </a:pPr>
                      <a:r>
                        <a:rPr lang="vi-VN" sz="2200" b="0" i="0" dirty="0" smtClean="0">
                          <a:effectLst/>
                          <a:latin typeface="Times New Roman" panose="02020603050405020304" pitchFamily="18" charset="0"/>
                          <a:cs typeface="Times New Roman" panose="02020603050405020304" pitchFamily="18" charset="0"/>
                        </a:rPr>
                        <a:t>-</a:t>
                      </a:r>
                      <a:r>
                        <a:rPr lang="vi-VN" sz="2200" b="1" i="0" dirty="0" smtClean="0">
                          <a:solidFill>
                            <a:srgbClr val="0070C0"/>
                          </a:solidFill>
                          <a:effectLst/>
                          <a:latin typeface="Times New Roman" panose="02020603050405020304" pitchFamily="18" charset="0"/>
                          <a:cs typeface="Times New Roman" panose="02020603050405020304" pitchFamily="18" charset="0"/>
                        </a:rPr>
                        <a:t>Vai </a:t>
                      </a:r>
                      <a:r>
                        <a:rPr lang="vi-VN" sz="2200" b="1" i="0" dirty="0">
                          <a:solidFill>
                            <a:srgbClr val="0070C0"/>
                          </a:solidFill>
                          <a:effectLst/>
                          <a:latin typeface="Times New Roman" panose="02020603050405020304" pitchFamily="18" charset="0"/>
                          <a:cs typeface="Times New Roman" panose="02020603050405020304" pitchFamily="18" charset="0"/>
                        </a:rPr>
                        <a:t>trò của phần Mở đầu? Phần chính? Phần kết thúc?</a:t>
                      </a:r>
                    </a:p>
                    <a:p>
                      <a:pPr marL="0" marR="0" algn="l">
                        <a:lnSpc>
                          <a:spcPct val="115000"/>
                        </a:lnSpc>
                        <a:spcBef>
                          <a:spcPts val="0"/>
                        </a:spcBef>
                        <a:spcAft>
                          <a:spcPts val="0"/>
                        </a:spcAft>
                      </a:pPr>
                      <a:endParaRPr lang="vi-VN" sz="2200" b="1" i="0" dirty="0">
                        <a:solidFill>
                          <a:srgbClr val="0070C0"/>
                        </a:solidFill>
                        <a:effectLst/>
                        <a:latin typeface="Times New Roman" panose="02020603050405020304" pitchFamily="18" charset="0"/>
                        <a:ea typeface="Times New Roman"/>
                        <a:cs typeface="Times New Roman" panose="02020603050405020304" pitchFamily="18" charset="0"/>
                      </a:endParaRPr>
                    </a:p>
                    <a:p>
                      <a:pPr marL="0" marR="0" algn="l">
                        <a:lnSpc>
                          <a:spcPct val="115000"/>
                        </a:lnSpc>
                        <a:spcBef>
                          <a:spcPts val="0"/>
                        </a:spcBef>
                        <a:spcAft>
                          <a:spcPts val="0"/>
                        </a:spcAft>
                      </a:pPr>
                      <a:endParaRPr lang="vi-VN" sz="2200" b="0" i="0" dirty="0">
                        <a:solidFill>
                          <a:srgbClr val="FF0000"/>
                        </a:solidFill>
                        <a:effectLst/>
                        <a:latin typeface="Times New Roman" panose="02020603050405020304" pitchFamily="18" charset="0"/>
                        <a:ea typeface="Times New Roman"/>
                        <a:cs typeface="Times New Roman" panose="02020603050405020304" pitchFamily="18" charset="0"/>
                      </a:endParaRPr>
                    </a:p>
                    <a:p>
                      <a:pPr marL="0" marR="0" algn="l">
                        <a:lnSpc>
                          <a:spcPct val="115000"/>
                        </a:lnSpc>
                        <a:spcBef>
                          <a:spcPts val="0"/>
                        </a:spcBef>
                        <a:spcAft>
                          <a:spcPts val="0"/>
                        </a:spcAft>
                      </a:pPr>
                      <a:endParaRPr lang="vi-VN" sz="2200" b="0" i="0" dirty="0">
                        <a:solidFill>
                          <a:srgbClr val="FF0000"/>
                        </a:solidFill>
                        <a:effectLst/>
                        <a:latin typeface="Times New Roman" panose="02020603050405020304" pitchFamily="18" charset="0"/>
                        <a:ea typeface="Times New Roman"/>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en-US" sz="2200" b="0">
                          <a:effectLst/>
                          <a:latin typeface="Times New Roman" panose="02020603050405020304" pitchFamily="18" charset="0"/>
                          <a:cs typeface="Times New Roman" panose="02020603050405020304" pitchFamily="18" charset="0"/>
                        </a:rPr>
                        <a:t> </a:t>
                      </a:r>
                      <a:endParaRPr lang="vi-VN" sz="2200" b="0">
                        <a:effectLst/>
                        <a:latin typeface="Times New Roman" panose="02020603050405020304" pitchFamily="18" charset="0"/>
                        <a:cs typeface="Times New Roman" panose="02020603050405020304" pitchFamily="18" charset="0"/>
                      </a:endParaRPr>
                    </a:p>
                    <a:p>
                      <a:pPr marL="0" marR="0" algn="just">
                        <a:lnSpc>
                          <a:spcPct val="115000"/>
                        </a:lnSpc>
                        <a:spcBef>
                          <a:spcPts val="0"/>
                        </a:spcBef>
                        <a:spcAft>
                          <a:spcPts val="0"/>
                        </a:spcAft>
                      </a:pPr>
                      <a:endParaRPr lang="vi-VN" sz="2200" b="0">
                        <a:effectLst/>
                        <a:latin typeface="Times New Roman" panose="02020603050405020304" pitchFamily="18" charset="0"/>
                        <a:ea typeface="Times New Roman"/>
                        <a:cs typeface="Times New Roman" panose="02020603050405020304" pitchFamily="18" charset="0"/>
                      </a:endParaRPr>
                    </a:p>
                    <a:p>
                      <a:pPr marL="0" marR="0" algn="just">
                        <a:lnSpc>
                          <a:spcPct val="115000"/>
                        </a:lnSpc>
                        <a:spcBef>
                          <a:spcPts val="0"/>
                        </a:spcBef>
                        <a:spcAft>
                          <a:spcPts val="0"/>
                        </a:spcAft>
                      </a:pPr>
                      <a:endParaRPr lang="vi-VN" sz="2200" b="0">
                        <a:effectLst/>
                        <a:latin typeface="Times New Roman" panose="02020603050405020304" pitchFamily="18" charset="0"/>
                        <a:ea typeface="Times New Roman"/>
                        <a:cs typeface="Times New Roman" panose="02020603050405020304" pitchFamily="18" charset="0"/>
                      </a:endParaRPr>
                    </a:p>
                    <a:p>
                      <a:pPr marL="0" marR="0" algn="just">
                        <a:lnSpc>
                          <a:spcPct val="115000"/>
                        </a:lnSpc>
                        <a:spcBef>
                          <a:spcPts val="0"/>
                        </a:spcBef>
                        <a:spcAft>
                          <a:spcPts val="0"/>
                        </a:spcAft>
                      </a:pPr>
                      <a:endParaRPr lang="vi-VN" sz="2200" b="0">
                        <a:effectLst/>
                        <a:latin typeface="Times New Roman" panose="02020603050405020304" pitchFamily="18" charset="0"/>
                        <a:ea typeface="Times New Roman"/>
                        <a:cs typeface="Times New Roman" panose="02020603050405020304" pitchFamily="18" charset="0"/>
                      </a:endParaRPr>
                    </a:p>
                    <a:p>
                      <a:pPr marL="0" marR="0" algn="just">
                        <a:lnSpc>
                          <a:spcPct val="115000"/>
                        </a:lnSpc>
                        <a:spcBef>
                          <a:spcPts val="0"/>
                        </a:spcBef>
                        <a:spcAft>
                          <a:spcPts val="0"/>
                        </a:spcAft>
                      </a:pPr>
                      <a:endParaRPr lang="en-US" sz="2200" b="0">
                        <a:effectLst/>
                        <a:latin typeface="Times New Roman" panose="02020603050405020304" pitchFamily="18" charset="0"/>
                        <a:ea typeface="Times New Roman"/>
                        <a:cs typeface="Times New Roman" panose="02020603050405020304" pitchFamily="18" charset="0"/>
                      </a:endParaRPr>
                    </a:p>
                  </a:txBody>
                  <a:tcPr marL="68580" marR="68580" marT="0" marB="0"/>
                </a:tc>
                <a:extLst>
                  <a:ext uri="{0D108BD9-81ED-4DB2-BD59-A6C34878D82A}">
                    <a16:rowId xmlns="" xmlns:a16="http://schemas.microsoft.com/office/drawing/2014/main" val="10002"/>
                  </a:ext>
                </a:extLst>
              </a:tr>
              <a:tr h="1437578">
                <a:tc>
                  <a:txBody>
                    <a:bodyPr/>
                    <a:lstStyle/>
                    <a:p>
                      <a:pPr marL="0" marR="0" algn="l">
                        <a:lnSpc>
                          <a:spcPct val="115000"/>
                        </a:lnSpc>
                        <a:spcBef>
                          <a:spcPts val="0"/>
                        </a:spcBef>
                        <a:spcAft>
                          <a:spcPts val="0"/>
                        </a:spcAft>
                      </a:pPr>
                      <a:r>
                        <a:rPr lang="vi-VN" sz="2200" b="1" i="0" dirty="0">
                          <a:solidFill>
                            <a:srgbClr val="0070C0"/>
                          </a:solidFill>
                          <a:effectLst/>
                          <a:latin typeface="Times New Roman" panose="02020603050405020304" pitchFamily="18" charset="0"/>
                          <a:cs typeface="Times New Roman" panose="02020603050405020304" pitchFamily="18" charset="0"/>
                        </a:rPr>
                        <a:t>- Các điều khoản hay nội dung cụ thể của quy tắc có được sắp xếp hợp lí không? Nhận xét về từ ngữ sử dụng trong văn bản</a:t>
                      </a:r>
                      <a:endParaRPr lang="en-US" sz="2200" b="1" i="0" dirty="0">
                        <a:solidFill>
                          <a:srgbClr val="0070C0"/>
                        </a:solidFill>
                        <a:effectLst/>
                        <a:latin typeface="Times New Roman" panose="02020603050405020304" pitchFamily="18" charset="0"/>
                        <a:ea typeface="Times New Roman"/>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en-US" sz="2200" b="0">
                          <a:effectLst/>
                          <a:latin typeface="Times New Roman" panose="02020603050405020304" pitchFamily="18" charset="0"/>
                          <a:cs typeface="Times New Roman" panose="02020603050405020304" pitchFamily="18" charset="0"/>
                        </a:rPr>
                        <a:t> </a:t>
                      </a:r>
                      <a:endParaRPr lang="vi-VN" sz="2200" b="0">
                        <a:effectLst/>
                        <a:latin typeface="Times New Roman" panose="02020603050405020304" pitchFamily="18" charset="0"/>
                        <a:cs typeface="Times New Roman" panose="02020603050405020304" pitchFamily="18" charset="0"/>
                      </a:endParaRPr>
                    </a:p>
                    <a:p>
                      <a:pPr marL="0" marR="0" algn="just">
                        <a:lnSpc>
                          <a:spcPct val="115000"/>
                        </a:lnSpc>
                        <a:spcBef>
                          <a:spcPts val="0"/>
                        </a:spcBef>
                        <a:spcAft>
                          <a:spcPts val="0"/>
                        </a:spcAft>
                      </a:pPr>
                      <a:endParaRPr lang="vi-VN" sz="2200" b="0">
                        <a:effectLst/>
                        <a:latin typeface="Times New Roman" panose="02020603050405020304" pitchFamily="18" charset="0"/>
                        <a:ea typeface="Times New Roman"/>
                        <a:cs typeface="Times New Roman" panose="02020603050405020304" pitchFamily="18" charset="0"/>
                      </a:endParaRPr>
                    </a:p>
                  </a:txBody>
                  <a:tcPr marL="68580" marR="68580" marT="0" marB="0"/>
                </a:tc>
                <a:extLst>
                  <a:ext uri="{0D108BD9-81ED-4DB2-BD59-A6C34878D82A}">
                    <a16:rowId xmlns="" xmlns:a16="http://schemas.microsoft.com/office/drawing/2014/main" val="10003"/>
                  </a:ext>
                </a:extLst>
              </a:tr>
              <a:tr h="1662285">
                <a:tc>
                  <a:txBody>
                    <a:bodyPr/>
                    <a:lstStyle/>
                    <a:p>
                      <a:pPr marL="0" marR="0" algn="l">
                        <a:lnSpc>
                          <a:spcPct val="115000"/>
                        </a:lnSpc>
                        <a:spcBef>
                          <a:spcPts val="0"/>
                        </a:spcBef>
                        <a:spcAft>
                          <a:spcPts val="0"/>
                        </a:spcAft>
                      </a:pPr>
                      <a:r>
                        <a:rPr lang="vi-VN" sz="2200" b="1" i="0" dirty="0">
                          <a:solidFill>
                            <a:srgbClr val="0070C0"/>
                          </a:solidFill>
                          <a:effectLst/>
                          <a:latin typeface="Times New Roman" panose="02020603050405020304" pitchFamily="18" charset="0"/>
                          <a:cs typeface="Times New Roman" panose="02020603050405020304" pitchFamily="18" charset="0"/>
                        </a:rPr>
                        <a:t>- Khi một điều khoản cần được nhấn mạnh, hoặc cụ thể hóa với nhiều chi tiết thì văn bản đã được thể hiện theo cách nào?</a:t>
                      </a:r>
                      <a:endParaRPr lang="en-US" sz="2200" b="1" i="0" dirty="0">
                        <a:solidFill>
                          <a:srgbClr val="0070C0"/>
                        </a:solidFill>
                        <a:effectLst/>
                        <a:latin typeface="Times New Roman" panose="02020603050405020304" pitchFamily="18" charset="0"/>
                        <a:ea typeface="Times New Roman"/>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en-US" sz="2200" b="0">
                          <a:effectLst/>
                          <a:latin typeface="Times New Roman" panose="02020603050405020304" pitchFamily="18" charset="0"/>
                          <a:cs typeface="Times New Roman" panose="02020603050405020304" pitchFamily="18" charset="0"/>
                        </a:rPr>
                        <a:t> </a:t>
                      </a:r>
                      <a:endParaRPr lang="vi-VN" sz="2200" b="0">
                        <a:effectLst/>
                        <a:latin typeface="Times New Roman" panose="02020603050405020304" pitchFamily="18" charset="0"/>
                        <a:cs typeface="Times New Roman" panose="02020603050405020304" pitchFamily="18" charset="0"/>
                      </a:endParaRPr>
                    </a:p>
                    <a:p>
                      <a:pPr marL="0" marR="0" algn="just">
                        <a:lnSpc>
                          <a:spcPct val="115000"/>
                        </a:lnSpc>
                        <a:spcBef>
                          <a:spcPts val="0"/>
                        </a:spcBef>
                        <a:spcAft>
                          <a:spcPts val="0"/>
                        </a:spcAft>
                      </a:pPr>
                      <a:endParaRPr lang="vi-VN" sz="2200" b="0">
                        <a:effectLst/>
                        <a:latin typeface="Times New Roman" panose="02020603050405020304" pitchFamily="18" charset="0"/>
                        <a:ea typeface="Times New Roman"/>
                        <a:cs typeface="Times New Roman" panose="02020603050405020304" pitchFamily="18" charset="0"/>
                      </a:endParaRPr>
                    </a:p>
                  </a:txBody>
                  <a:tcPr marL="68580" marR="68580" marT="0" marB="0"/>
                </a:tc>
                <a:extLst>
                  <a:ext uri="{0D108BD9-81ED-4DB2-BD59-A6C34878D82A}">
                    <a16:rowId xmlns="" xmlns:a16="http://schemas.microsoft.com/office/drawing/2014/main" val="10004"/>
                  </a:ext>
                </a:extLst>
              </a:tr>
            </a:tbl>
          </a:graphicData>
        </a:graphic>
      </p:graphicFrame>
      <p:sp>
        <p:nvSpPr>
          <p:cNvPr id="2" name="TextBox 1">
            <a:extLst>
              <a:ext uri="{FF2B5EF4-FFF2-40B4-BE49-F238E27FC236}">
                <a16:creationId xmlns="" xmlns:a16="http://schemas.microsoft.com/office/drawing/2014/main" id="{15897FE3-F61E-4440-ABA8-75956A49E440}"/>
              </a:ext>
            </a:extLst>
          </p:cNvPr>
          <p:cNvSpPr txBox="1"/>
          <p:nvPr/>
        </p:nvSpPr>
        <p:spPr>
          <a:xfrm>
            <a:off x="4171419" y="1520576"/>
            <a:ext cx="7458927" cy="430887"/>
          </a:xfrm>
          <a:prstGeom prst="rect">
            <a:avLst/>
          </a:prstGeom>
          <a:noFill/>
        </p:spPr>
        <p:txBody>
          <a:bodyPr wrap="square" rtlCol="0">
            <a:spAutoFit/>
          </a:bodyPr>
          <a:lstStyle/>
          <a:p>
            <a:r>
              <a:rPr lang="vi-VN" sz="2200" b="1" dirty="0">
                <a:solidFill>
                  <a:srgbClr val="7030A0"/>
                </a:solidFill>
                <a:latin typeface="+mj-lt"/>
              </a:rPr>
              <a:t>Mở đầu: </a:t>
            </a:r>
            <a:r>
              <a:rPr lang="vi-VN" sz="2200" dirty="0">
                <a:solidFill>
                  <a:srgbClr val="7030A0"/>
                </a:solidFill>
                <a:latin typeface="+mj-lt"/>
              </a:rPr>
              <a:t>Nêu tên hoạt động, lý do giới thiệu quy tắc hoạt động.</a:t>
            </a:r>
            <a:endParaRPr lang="en-US" sz="2200" dirty="0">
              <a:solidFill>
                <a:srgbClr val="7030A0"/>
              </a:solidFill>
              <a:latin typeface="+mj-lt"/>
            </a:endParaRPr>
          </a:p>
        </p:txBody>
      </p:sp>
      <p:sp>
        <p:nvSpPr>
          <p:cNvPr id="7" name="TextBox 6">
            <a:extLst>
              <a:ext uri="{FF2B5EF4-FFF2-40B4-BE49-F238E27FC236}">
                <a16:creationId xmlns="" xmlns:a16="http://schemas.microsoft.com/office/drawing/2014/main" id="{A4919945-4A66-4677-BDE9-92179812ACBB}"/>
              </a:ext>
            </a:extLst>
          </p:cNvPr>
          <p:cNvSpPr txBox="1"/>
          <p:nvPr/>
        </p:nvSpPr>
        <p:spPr>
          <a:xfrm>
            <a:off x="4171419" y="1971533"/>
            <a:ext cx="7561669" cy="769441"/>
          </a:xfrm>
          <a:prstGeom prst="rect">
            <a:avLst/>
          </a:prstGeom>
          <a:noFill/>
        </p:spPr>
        <p:txBody>
          <a:bodyPr wrap="square" rtlCol="0">
            <a:spAutoFit/>
          </a:bodyPr>
          <a:lstStyle/>
          <a:p>
            <a:r>
              <a:rPr lang="vi-VN" sz="2200" b="1" dirty="0">
                <a:solidFill>
                  <a:srgbClr val="7030A0"/>
                </a:solidFill>
                <a:latin typeface="+mj-lt"/>
              </a:rPr>
              <a:t>Phần chính: </a:t>
            </a:r>
            <a:r>
              <a:rPr lang="vi-VN" sz="2200" dirty="0">
                <a:solidFill>
                  <a:srgbClr val="7030A0"/>
                </a:solidFill>
                <a:latin typeface="+mj-lt"/>
              </a:rPr>
              <a:t>Nêu bối cảnh cụ thể cần áp dụng quy tắc hoạt động.</a:t>
            </a:r>
          </a:p>
          <a:p>
            <a:r>
              <a:rPr lang="vi-VN" sz="2200" dirty="0">
                <a:solidFill>
                  <a:srgbClr val="7030A0"/>
                </a:solidFill>
                <a:latin typeface="+mj-lt"/>
              </a:rPr>
              <a:t>                     Thuyết minh làm rõ từng quy tắc hoạt động.</a:t>
            </a:r>
            <a:endParaRPr lang="en-US" sz="2200" dirty="0">
              <a:solidFill>
                <a:srgbClr val="7030A0"/>
              </a:solidFill>
              <a:latin typeface="+mj-lt"/>
            </a:endParaRPr>
          </a:p>
        </p:txBody>
      </p:sp>
      <p:sp>
        <p:nvSpPr>
          <p:cNvPr id="8" name="TextBox 7">
            <a:extLst>
              <a:ext uri="{FF2B5EF4-FFF2-40B4-BE49-F238E27FC236}">
                <a16:creationId xmlns="" xmlns:a16="http://schemas.microsoft.com/office/drawing/2014/main" id="{10CCBA69-DAFA-4C25-99B8-80579C419E9E}"/>
              </a:ext>
            </a:extLst>
          </p:cNvPr>
          <p:cNvSpPr txBox="1"/>
          <p:nvPr/>
        </p:nvSpPr>
        <p:spPr>
          <a:xfrm>
            <a:off x="4171419" y="2770610"/>
            <a:ext cx="7561669" cy="1138773"/>
          </a:xfrm>
          <a:prstGeom prst="rect">
            <a:avLst/>
          </a:prstGeom>
          <a:noFill/>
        </p:spPr>
        <p:txBody>
          <a:bodyPr wrap="square" rtlCol="0">
            <a:spAutoFit/>
          </a:bodyPr>
          <a:lstStyle/>
          <a:p>
            <a:r>
              <a:rPr lang="vi-VN" sz="2200" b="1" dirty="0">
                <a:solidFill>
                  <a:srgbClr val="7030A0"/>
                </a:solidFill>
                <a:latin typeface="+mj-lt"/>
              </a:rPr>
              <a:t>Kết thúc: </a:t>
            </a:r>
            <a:r>
              <a:rPr lang="vi-VN" sz="2200" dirty="0">
                <a:solidFill>
                  <a:srgbClr val="7030A0"/>
                </a:solidFill>
                <a:latin typeface="+mj-lt"/>
              </a:rPr>
              <a:t>Khẳng định lại quy tắc, nhận định về độ tin cậy, ý nghĩa thực tế của quy tắc hoạt động</a:t>
            </a:r>
            <a:r>
              <a:rPr lang="vi-VN" sz="2200" dirty="0" smtClean="0">
                <a:solidFill>
                  <a:srgbClr val="7030A0"/>
                </a:solidFill>
                <a:latin typeface="+mj-lt"/>
              </a:rPr>
              <a:t>.</a:t>
            </a:r>
            <a:r>
              <a:rPr lang="vi-VN" sz="2400" dirty="0">
                <a:solidFill>
                  <a:srgbClr val="000000"/>
                </a:solidFill>
                <a:latin typeface="Times New Roman"/>
                <a:cs typeface="Times New Roman"/>
              </a:rPr>
              <a:t> </a:t>
            </a:r>
            <a:endParaRPr lang="en-US" sz="2400" dirty="0">
              <a:latin typeface="Arial"/>
            </a:endParaRPr>
          </a:p>
          <a:p>
            <a:endParaRPr lang="en-US" sz="2200" dirty="0">
              <a:solidFill>
                <a:srgbClr val="FF0000"/>
              </a:solidFill>
              <a:latin typeface="+mj-lt"/>
            </a:endParaRPr>
          </a:p>
        </p:txBody>
      </p:sp>
      <p:sp>
        <p:nvSpPr>
          <p:cNvPr id="9" name="TextBox 8">
            <a:extLst>
              <a:ext uri="{FF2B5EF4-FFF2-40B4-BE49-F238E27FC236}">
                <a16:creationId xmlns="" xmlns:a16="http://schemas.microsoft.com/office/drawing/2014/main" id="{035EF545-992C-4DCD-AB04-69FB592FDB8D}"/>
              </a:ext>
            </a:extLst>
          </p:cNvPr>
          <p:cNvSpPr txBox="1"/>
          <p:nvPr/>
        </p:nvSpPr>
        <p:spPr>
          <a:xfrm>
            <a:off x="4171419" y="3652017"/>
            <a:ext cx="7561669" cy="1107996"/>
          </a:xfrm>
          <a:prstGeom prst="rect">
            <a:avLst/>
          </a:prstGeom>
          <a:noFill/>
        </p:spPr>
        <p:txBody>
          <a:bodyPr wrap="square" rtlCol="0">
            <a:spAutoFit/>
          </a:bodyPr>
          <a:lstStyle/>
          <a:p>
            <a:r>
              <a:rPr lang="vi-VN" sz="2200" dirty="0">
                <a:solidFill>
                  <a:srgbClr val="0070C0"/>
                </a:solidFill>
                <a:latin typeface="+mj-lt"/>
              </a:rPr>
              <a:t>- Nội dung văn bản được sắp xếp và chia theo thứ tự từng phần rất rõ rệt; từ ngữ sử dụng trong văn bản là ngôn ngữ khoa học, dễ hiểu, ngắn gọn.</a:t>
            </a:r>
            <a:endParaRPr lang="en-US" sz="2200" dirty="0">
              <a:solidFill>
                <a:srgbClr val="0070C0"/>
              </a:solidFill>
              <a:latin typeface="+mj-lt"/>
            </a:endParaRPr>
          </a:p>
        </p:txBody>
      </p:sp>
      <p:sp>
        <p:nvSpPr>
          <p:cNvPr id="15" name="TextBox 14">
            <a:extLst>
              <a:ext uri="{FF2B5EF4-FFF2-40B4-BE49-F238E27FC236}">
                <a16:creationId xmlns="" xmlns:a16="http://schemas.microsoft.com/office/drawing/2014/main" id="{393ACA7F-1C14-4422-926B-6911C6C18B09}"/>
              </a:ext>
            </a:extLst>
          </p:cNvPr>
          <p:cNvSpPr txBox="1"/>
          <p:nvPr/>
        </p:nvSpPr>
        <p:spPr>
          <a:xfrm>
            <a:off x="4171419" y="5072896"/>
            <a:ext cx="7784276" cy="1446550"/>
          </a:xfrm>
          <a:prstGeom prst="rect">
            <a:avLst/>
          </a:prstGeom>
          <a:noFill/>
        </p:spPr>
        <p:txBody>
          <a:bodyPr wrap="square">
            <a:spAutoFit/>
          </a:bodyPr>
          <a:lstStyle/>
          <a:p>
            <a:r>
              <a:rPr lang="vi-VN" sz="2200" b="0" i="0" dirty="0">
                <a:solidFill>
                  <a:srgbClr val="0070C0"/>
                </a:solidFill>
                <a:effectLst/>
                <a:latin typeface="+mj-lt"/>
                <a:cs typeface="Times New Roman" panose="02020603050405020304" pitchFamily="18" charset="0"/>
              </a:rPr>
              <a:t>- Khi một điều khoản cần được nhấn mạnh, hoặc cụ thể hóa với nhiều chi tiết thì </a:t>
            </a:r>
            <a:r>
              <a:rPr lang="vi-VN" sz="2200" dirty="0">
                <a:solidFill>
                  <a:srgbClr val="0070C0"/>
                </a:solidFill>
                <a:latin typeface="+mj-lt"/>
              </a:rPr>
              <a:t>thì văn bản đã được thể hiện theo cách viết thành nhiều đoạn tương ứng với các nội dung điều khoản cụ thể và được đánh dấu thứ tự các điều khoản</a:t>
            </a:r>
            <a:r>
              <a:rPr lang="en-US" sz="2200" dirty="0">
                <a:solidFill>
                  <a:srgbClr val="0070C0"/>
                </a:solidFill>
                <a:latin typeface="+mj-lt"/>
              </a:rPr>
              <a:t> </a:t>
            </a:r>
            <a:r>
              <a:rPr lang="vi-VN" sz="2200" b="0" i="0" dirty="0">
                <a:solidFill>
                  <a:srgbClr val="0070C0"/>
                </a:solidFill>
                <a:effectLst/>
                <a:latin typeface="+mj-lt"/>
                <a:cs typeface="Times New Roman" panose="02020603050405020304" pitchFamily="18" charset="0"/>
              </a:rPr>
              <a:t>như: thứ nhất, thứ hai,</a:t>
            </a:r>
            <a:r>
              <a:rPr lang="en-US" sz="2200" b="0" i="0" dirty="0">
                <a:solidFill>
                  <a:srgbClr val="0070C0"/>
                </a:solidFill>
                <a:effectLst/>
                <a:latin typeface="+mj-lt"/>
                <a:cs typeface="Times New Roman" panose="02020603050405020304" pitchFamily="18" charset="0"/>
              </a:rPr>
              <a:t>…</a:t>
            </a:r>
            <a:endParaRPr lang="en-US" sz="2200" dirty="0">
              <a:solidFill>
                <a:srgbClr val="0070C0"/>
              </a:solidFill>
              <a:latin typeface="+mj-lt"/>
            </a:endParaRPr>
          </a:p>
        </p:txBody>
      </p:sp>
    </p:spTree>
    <p:extLst>
      <p:ext uri="{BB962C8B-B14F-4D97-AF65-F5344CB8AC3E}">
        <p14:creationId xmlns:p14="http://schemas.microsoft.com/office/powerpoint/2010/main" val="68767473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1000"/>
                                        <p:tgtEl>
                                          <p:spTgt spid="9"/>
                                        </p:tgtEl>
                                      </p:cBhvr>
                                    </p:animEffect>
                                    <p:anim calcmode="lin" valueType="num">
                                      <p:cBhvr>
                                        <p:cTn id="36" dur="1000" fill="hold"/>
                                        <p:tgtEl>
                                          <p:spTgt spid="9"/>
                                        </p:tgtEl>
                                        <p:attrNameLst>
                                          <p:attrName>ppt_x</p:attrName>
                                        </p:attrNameLst>
                                      </p:cBhvr>
                                      <p:tavLst>
                                        <p:tav tm="0">
                                          <p:val>
                                            <p:strVal val="#ppt_x"/>
                                          </p:val>
                                        </p:tav>
                                        <p:tav tm="100000">
                                          <p:val>
                                            <p:strVal val="#ppt_x"/>
                                          </p:val>
                                        </p:tav>
                                      </p:tavLst>
                                    </p:anim>
                                    <p:anim calcmode="lin" valueType="num">
                                      <p:cBhvr>
                                        <p:cTn id="3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1000"/>
                                        <p:tgtEl>
                                          <p:spTgt spid="15"/>
                                        </p:tgtEl>
                                      </p:cBhvr>
                                    </p:animEffect>
                                    <p:anim calcmode="lin" valueType="num">
                                      <p:cBhvr>
                                        <p:cTn id="43" dur="1000" fill="hold"/>
                                        <p:tgtEl>
                                          <p:spTgt spid="15"/>
                                        </p:tgtEl>
                                        <p:attrNameLst>
                                          <p:attrName>ppt_x</p:attrName>
                                        </p:attrNameLst>
                                      </p:cBhvr>
                                      <p:tavLst>
                                        <p:tav tm="0">
                                          <p:val>
                                            <p:strVal val="#ppt_x"/>
                                          </p:val>
                                        </p:tav>
                                        <p:tav tm="100000">
                                          <p:val>
                                            <p:strVal val="#ppt_x"/>
                                          </p:val>
                                        </p:tav>
                                      </p:tavLst>
                                    </p:anim>
                                    <p:anim calcmode="lin" valueType="num">
                                      <p:cBhvr>
                                        <p:cTn id="4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p:bldP spid="9" grpId="0"/>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ïṩľïde">
            <a:extLst>
              <a:ext uri="{FF2B5EF4-FFF2-40B4-BE49-F238E27FC236}">
                <a16:creationId xmlns="" xmlns:a16="http://schemas.microsoft.com/office/drawing/2014/main" id="{79E99DF6-0D80-470D-8850-9E9CEAB7C6A7}"/>
              </a:ext>
            </a:extLst>
          </p:cNvPr>
          <p:cNvSpPr/>
          <p:nvPr/>
        </p:nvSpPr>
        <p:spPr bwMode="auto">
          <a:xfrm>
            <a:off x="1842031" y="1217441"/>
            <a:ext cx="381693" cy="307816"/>
          </a:xfrm>
          <a:custGeom>
            <a:avLst/>
            <a:gdLst/>
            <a:ahLst/>
            <a:cxnLst>
              <a:cxn ang="0">
                <a:pos x="55" y="27"/>
              </a:cxn>
              <a:cxn ang="0">
                <a:pos x="54" y="27"/>
              </a:cxn>
              <a:cxn ang="0">
                <a:pos x="54" y="27"/>
              </a:cxn>
              <a:cxn ang="0">
                <a:pos x="53" y="27"/>
              </a:cxn>
              <a:cxn ang="0">
                <a:pos x="28" y="6"/>
              </a:cxn>
              <a:cxn ang="0">
                <a:pos x="4" y="27"/>
              </a:cxn>
              <a:cxn ang="0">
                <a:pos x="3" y="27"/>
              </a:cxn>
              <a:cxn ang="0">
                <a:pos x="2" y="27"/>
              </a:cxn>
              <a:cxn ang="0">
                <a:pos x="0" y="24"/>
              </a:cxn>
              <a:cxn ang="0">
                <a:pos x="0" y="23"/>
              </a:cxn>
              <a:cxn ang="0">
                <a:pos x="26" y="1"/>
              </a:cxn>
              <a:cxn ang="0">
                <a:pos x="31" y="1"/>
              </a:cxn>
              <a:cxn ang="0">
                <a:pos x="40" y="8"/>
              </a:cxn>
              <a:cxn ang="0">
                <a:pos x="40" y="1"/>
              </a:cxn>
              <a:cxn ang="0">
                <a:pos x="41" y="0"/>
              </a:cxn>
              <a:cxn ang="0">
                <a:pos x="48" y="0"/>
              </a:cxn>
              <a:cxn ang="0">
                <a:pos x="49" y="1"/>
              </a:cxn>
              <a:cxn ang="0">
                <a:pos x="49" y="16"/>
              </a:cxn>
              <a:cxn ang="0">
                <a:pos x="57" y="23"/>
              </a:cxn>
              <a:cxn ang="0">
                <a:pos x="57" y="24"/>
              </a:cxn>
              <a:cxn ang="0">
                <a:pos x="55" y="27"/>
              </a:cxn>
              <a:cxn ang="0">
                <a:pos x="49" y="44"/>
              </a:cxn>
              <a:cxn ang="0">
                <a:pos x="47" y="46"/>
              </a:cxn>
              <a:cxn ang="0">
                <a:pos x="33" y="46"/>
              </a:cxn>
              <a:cxn ang="0">
                <a:pos x="33" y="32"/>
              </a:cxn>
              <a:cxn ang="0">
                <a:pos x="24" y="32"/>
              </a:cxn>
              <a:cxn ang="0">
                <a:pos x="24" y="46"/>
              </a:cxn>
              <a:cxn ang="0">
                <a:pos x="10" y="46"/>
              </a:cxn>
              <a:cxn ang="0">
                <a:pos x="8" y="44"/>
              </a:cxn>
              <a:cxn ang="0">
                <a:pos x="8" y="27"/>
              </a:cxn>
              <a:cxn ang="0">
                <a:pos x="8" y="26"/>
              </a:cxn>
              <a:cxn ang="0">
                <a:pos x="28" y="9"/>
              </a:cxn>
              <a:cxn ang="0">
                <a:pos x="49" y="26"/>
              </a:cxn>
              <a:cxn ang="0">
                <a:pos x="49" y="27"/>
              </a:cxn>
              <a:cxn ang="0">
                <a:pos x="49" y="44"/>
              </a:cxn>
            </a:cxnLst>
            <a:rect l="0" t="0" r="r" b="b"/>
            <a:pathLst>
              <a:path w="57" h="46">
                <a:moveTo>
                  <a:pt x="55" y="27"/>
                </a:moveTo>
                <a:cubicBezTo>
                  <a:pt x="55" y="27"/>
                  <a:pt x="54" y="27"/>
                  <a:pt x="54" y="27"/>
                </a:cubicBezTo>
                <a:cubicBezTo>
                  <a:pt x="54" y="27"/>
                  <a:pt x="54" y="27"/>
                  <a:pt x="54" y="27"/>
                </a:cubicBezTo>
                <a:cubicBezTo>
                  <a:pt x="54" y="27"/>
                  <a:pt x="53" y="27"/>
                  <a:pt x="53" y="27"/>
                </a:cubicBezTo>
                <a:cubicBezTo>
                  <a:pt x="28" y="6"/>
                  <a:pt x="28" y="6"/>
                  <a:pt x="28" y="6"/>
                </a:cubicBezTo>
                <a:cubicBezTo>
                  <a:pt x="4" y="27"/>
                  <a:pt x="4" y="27"/>
                  <a:pt x="4" y="27"/>
                </a:cubicBezTo>
                <a:cubicBezTo>
                  <a:pt x="4" y="27"/>
                  <a:pt x="3" y="27"/>
                  <a:pt x="3" y="27"/>
                </a:cubicBezTo>
                <a:cubicBezTo>
                  <a:pt x="3" y="27"/>
                  <a:pt x="2" y="27"/>
                  <a:pt x="2" y="27"/>
                </a:cubicBezTo>
                <a:cubicBezTo>
                  <a:pt x="0" y="24"/>
                  <a:pt x="0" y="24"/>
                  <a:pt x="0" y="24"/>
                </a:cubicBezTo>
                <a:cubicBezTo>
                  <a:pt x="0" y="24"/>
                  <a:pt x="0" y="23"/>
                  <a:pt x="0" y="23"/>
                </a:cubicBezTo>
                <a:cubicBezTo>
                  <a:pt x="26" y="1"/>
                  <a:pt x="26" y="1"/>
                  <a:pt x="26" y="1"/>
                </a:cubicBezTo>
                <a:cubicBezTo>
                  <a:pt x="27" y="0"/>
                  <a:pt x="30" y="0"/>
                  <a:pt x="31" y="1"/>
                </a:cubicBezTo>
                <a:cubicBezTo>
                  <a:pt x="40" y="8"/>
                  <a:pt x="40" y="8"/>
                  <a:pt x="40" y="8"/>
                </a:cubicBezTo>
                <a:cubicBezTo>
                  <a:pt x="40" y="1"/>
                  <a:pt x="40" y="1"/>
                  <a:pt x="40" y="1"/>
                </a:cubicBezTo>
                <a:cubicBezTo>
                  <a:pt x="40" y="1"/>
                  <a:pt x="40" y="0"/>
                  <a:pt x="41" y="0"/>
                </a:cubicBezTo>
                <a:cubicBezTo>
                  <a:pt x="48" y="0"/>
                  <a:pt x="48" y="0"/>
                  <a:pt x="48" y="0"/>
                </a:cubicBezTo>
                <a:cubicBezTo>
                  <a:pt x="49" y="0"/>
                  <a:pt x="49" y="1"/>
                  <a:pt x="49" y="1"/>
                </a:cubicBezTo>
                <a:cubicBezTo>
                  <a:pt x="49" y="16"/>
                  <a:pt x="49" y="16"/>
                  <a:pt x="49" y="16"/>
                </a:cubicBezTo>
                <a:cubicBezTo>
                  <a:pt x="57" y="23"/>
                  <a:pt x="57" y="23"/>
                  <a:pt x="57" y="23"/>
                </a:cubicBezTo>
                <a:cubicBezTo>
                  <a:pt x="57" y="23"/>
                  <a:pt x="57" y="24"/>
                  <a:pt x="57" y="24"/>
                </a:cubicBezTo>
                <a:lnTo>
                  <a:pt x="55" y="27"/>
                </a:lnTo>
                <a:close/>
                <a:moveTo>
                  <a:pt x="49" y="44"/>
                </a:moveTo>
                <a:cubicBezTo>
                  <a:pt x="49" y="45"/>
                  <a:pt x="48" y="46"/>
                  <a:pt x="47" y="46"/>
                </a:cubicBezTo>
                <a:cubicBezTo>
                  <a:pt x="33" y="46"/>
                  <a:pt x="33" y="46"/>
                  <a:pt x="33" y="46"/>
                </a:cubicBezTo>
                <a:cubicBezTo>
                  <a:pt x="33" y="32"/>
                  <a:pt x="33" y="32"/>
                  <a:pt x="33" y="32"/>
                </a:cubicBezTo>
                <a:cubicBezTo>
                  <a:pt x="24" y="32"/>
                  <a:pt x="24" y="32"/>
                  <a:pt x="24" y="32"/>
                </a:cubicBezTo>
                <a:cubicBezTo>
                  <a:pt x="24" y="46"/>
                  <a:pt x="24" y="46"/>
                  <a:pt x="24" y="46"/>
                </a:cubicBezTo>
                <a:cubicBezTo>
                  <a:pt x="10" y="46"/>
                  <a:pt x="10" y="46"/>
                  <a:pt x="10" y="46"/>
                </a:cubicBezTo>
                <a:cubicBezTo>
                  <a:pt x="9" y="46"/>
                  <a:pt x="8" y="45"/>
                  <a:pt x="8" y="44"/>
                </a:cubicBezTo>
                <a:cubicBezTo>
                  <a:pt x="8" y="27"/>
                  <a:pt x="8" y="27"/>
                  <a:pt x="8" y="27"/>
                </a:cubicBezTo>
                <a:cubicBezTo>
                  <a:pt x="8" y="27"/>
                  <a:pt x="8" y="26"/>
                  <a:pt x="8" y="26"/>
                </a:cubicBezTo>
                <a:cubicBezTo>
                  <a:pt x="28" y="9"/>
                  <a:pt x="28" y="9"/>
                  <a:pt x="28" y="9"/>
                </a:cubicBezTo>
                <a:cubicBezTo>
                  <a:pt x="49" y="26"/>
                  <a:pt x="49" y="26"/>
                  <a:pt x="49" y="26"/>
                </a:cubicBezTo>
                <a:cubicBezTo>
                  <a:pt x="49" y="26"/>
                  <a:pt x="49" y="27"/>
                  <a:pt x="49" y="27"/>
                </a:cubicBezTo>
                <a:lnTo>
                  <a:pt x="49" y="44"/>
                </a:lnTo>
                <a:close/>
              </a:path>
            </a:pathLst>
          </a:custGeom>
          <a:solidFill>
            <a:schemeClr val="accent6"/>
          </a:solidFill>
          <a:ln w="9525">
            <a:noFill/>
            <a:round/>
            <a:headEnd/>
            <a:tailEnd/>
          </a:ln>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accent6">
                  <a:lumMod val="50000"/>
                </a:schemeClr>
              </a:solidFill>
              <a:effectLst/>
              <a:uLnTx/>
              <a:uFillTx/>
              <a:latin typeface="Calibri"/>
              <a:ea typeface="+mn-ea"/>
              <a:cs typeface="+mn-cs"/>
            </a:endParaRPr>
          </a:p>
        </p:txBody>
      </p:sp>
      <p:pic>
        <p:nvPicPr>
          <p:cNvPr id="12" name="图片 24">
            <a:extLst>
              <a:ext uri="{FF2B5EF4-FFF2-40B4-BE49-F238E27FC236}">
                <a16:creationId xmlns="" xmlns:a16="http://schemas.microsoft.com/office/drawing/2014/main" id="{4BF07503-FE6F-495D-89F1-4001B2DECCC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0117" y="4706394"/>
            <a:ext cx="2296611" cy="2296611"/>
          </a:xfrm>
          <a:prstGeom prst="rect">
            <a:avLst/>
          </a:prstGeom>
        </p:spPr>
      </p:pic>
      <p:grpSp>
        <p:nvGrpSpPr>
          <p:cNvPr id="25" name="Group 24">
            <a:extLst>
              <a:ext uri="{FF2B5EF4-FFF2-40B4-BE49-F238E27FC236}">
                <a16:creationId xmlns="" xmlns:a16="http://schemas.microsoft.com/office/drawing/2014/main" id="{2467735D-7587-4FF5-87CD-83E864B3CB19}"/>
              </a:ext>
            </a:extLst>
          </p:cNvPr>
          <p:cNvGrpSpPr/>
          <p:nvPr/>
        </p:nvGrpSpPr>
        <p:grpSpPr>
          <a:xfrm>
            <a:off x="5024640" y="1748221"/>
            <a:ext cx="4761488" cy="1296377"/>
            <a:chOff x="3306902" y="1513844"/>
            <a:chExt cx="4761488" cy="1296377"/>
          </a:xfrm>
        </p:grpSpPr>
        <p:sp>
          <p:nvSpPr>
            <p:cNvPr id="5" name="文本框 51">
              <a:extLst>
                <a:ext uri="{FF2B5EF4-FFF2-40B4-BE49-F238E27FC236}">
                  <a16:creationId xmlns="" xmlns:a16="http://schemas.microsoft.com/office/drawing/2014/main" id="{45299D57-02D0-4E29-A560-3283887F85E8}"/>
                </a:ext>
              </a:extLst>
            </p:cNvPr>
            <p:cNvSpPr txBox="1"/>
            <p:nvPr/>
          </p:nvSpPr>
          <p:spPr>
            <a:xfrm>
              <a:off x="3306902" y="2223073"/>
              <a:ext cx="4761488" cy="587148"/>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vi-VN" sz="2400" b="1" i="0" u="none" strike="noStrike" kern="1200" cap="none" spc="0" normalizeH="0" baseline="0" noProof="0" dirty="0">
                  <a:ln>
                    <a:noFill/>
                  </a:ln>
                  <a:effectLst/>
                  <a:uLnTx/>
                  <a:uFillTx/>
                  <a:latin typeface="Times New Roman" panose="02020603050405020304" pitchFamily="18" charset="0"/>
                </a:rPr>
                <a:t>Chuẩn bị trước khi viết</a:t>
              </a:r>
              <a:endParaRPr kumimoji="0" lang="zh-CN" altLang="en-US" sz="3600" b="1" i="0" u="none" strike="noStrike" kern="1200" cap="none" spc="0" normalizeH="0" baseline="0" noProof="0" dirty="0">
                <a:ln>
                  <a:noFill/>
                </a:ln>
                <a:effectLst/>
                <a:uLnTx/>
                <a:uFillTx/>
                <a:latin typeface="Calibri Light"/>
                <a:ea typeface="仓耳青禾体-谷力 W05" panose="02020400000000000000" pitchFamily="18" charset="-122"/>
                <a:cs typeface="Times New Roman" panose="02020603050405020304" pitchFamily="18" charset="0"/>
              </a:endParaRPr>
            </a:p>
          </p:txBody>
        </p:sp>
        <p:sp>
          <p:nvSpPr>
            <p:cNvPr id="21" name="Flowchart: Terminator 20">
              <a:extLst>
                <a:ext uri="{FF2B5EF4-FFF2-40B4-BE49-F238E27FC236}">
                  <a16:creationId xmlns="" xmlns:a16="http://schemas.microsoft.com/office/drawing/2014/main" id="{68C3DC89-8473-4778-AD16-965D73ECF0AA}"/>
                </a:ext>
              </a:extLst>
            </p:cNvPr>
            <p:cNvSpPr/>
            <p:nvPr/>
          </p:nvSpPr>
          <p:spPr>
            <a:xfrm>
              <a:off x="4750145" y="1513844"/>
              <a:ext cx="1875001" cy="665822"/>
            </a:xfrm>
            <a:prstGeom prst="flowChartTerminator">
              <a:avLst/>
            </a:prstGeom>
            <a:solidFill>
              <a:schemeClr val="bg1"/>
            </a:solid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rgbClr val="FF0000"/>
                  </a:solidFill>
                  <a:latin typeface="+mj-lt"/>
                </a:rPr>
                <a:t>Bước 1</a:t>
              </a:r>
              <a:endParaRPr lang="en-US" sz="2800" b="1" dirty="0">
                <a:solidFill>
                  <a:srgbClr val="FF0000"/>
                </a:solidFill>
                <a:latin typeface="+mj-lt"/>
              </a:endParaRPr>
            </a:p>
          </p:txBody>
        </p:sp>
      </p:grpSp>
      <p:grpSp>
        <p:nvGrpSpPr>
          <p:cNvPr id="27" name="Group 26">
            <a:extLst>
              <a:ext uri="{FF2B5EF4-FFF2-40B4-BE49-F238E27FC236}">
                <a16:creationId xmlns="" xmlns:a16="http://schemas.microsoft.com/office/drawing/2014/main" id="{3026EE33-010B-4DA5-99B6-1AF15FB21ACC}"/>
              </a:ext>
            </a:extLst>
          </p:cNvPr>
          <p:cNvGrpSpPr/>
          <p:nvPr/>
        </p:nvGrpSpPr>
        <p:grpSpPr>
          <a:xfrm>
            <a:off x="5867703" y="4174554"/>
            <a:ext cx="2752750" cy="1206818"/>
            <a:chOff x="8068390" y="1371349"/>
            <a:chExt cx="2752750" cy="1206818"/>
          </a:xfrm>
        </p:grpSpPr>
        <p:sp>
          <p:nvSpPr>
            <p:cNvPr id="16" name="文本框 51">
              <a:extLst>
                <a:ext uri="{FF2B5EF4-FFF2-40B4-BE49-F238E27FC236}">
                  <a16:creationId xmlns="" xmlns:a16="http://schemas.microsoft.com/office/drawing/2014/main" id="{8CC8ED65-524E-407F-8384-48A8336EABFB}"/>
                </a:ext>
              </a:extLst>
            </p:cNvPr>
            <p:cNvSpPr txBox="1"/>
            <p:nvPr/>
          </p:nvSpPr>
          <p:spPr>
            <a:xfrm>
              <a:off x="8068390" y="2116502"/>
              <a:ext cx="2752750"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effectLst/>
                  <a:uLnTx/>
                  <a:uFillTx/>
                  <a:latin typeface="Times New Roman" panose="02020603050405020304" pitchFamily="18" charset="0"/>
                  <a:ea typeface="+mn-ea"/>
                  <a:cs typeface="+mn-cs"/>
                </a:rPr>
                <a:t>Viết </a:t>
              </a:r>
              <a:r>
                <a:rPr lang="vi-VN" sz="2400" b="1" dirty="0">
                  <a:latin typeface="Times New Roman" panose="02020603050405020304" pitchFamily="18" charset="0"/>
                </a:rPr>
                <a:t>bài</a:t>
              </a:r>
              <a:r>
                <a:rPr kumimoji="0" lang="vi-VN" sz="2400" b="1" i="0" u="none" strike="noStrike" kern="1200" cap="none" spc="0" normalizeH="0" baseline="0" noProof="0" dirty="0">
                  <a:ln>
                    <a:noFill/>
                  </a:ln>
                  <a:effectLst/>
                  <a:uLnTx/>
                  <a:uFillTx/>
                  <a:latin typeface="Times New Roman" panose="02020603050405020304" pitchFamily="18" charset="0"/>
                  <a:ea typeface="+mn-ea"/>
                  <a:cs typeface="+mn-cs"/>
                </a:rPr>
                <a:t> </a:t>
              </a:r>
              <a:endParaRPr kumimoji="0" lang="en-US" sz="2400" b="1" i="0" u="none" strike="noStrike" kern="1200" cap="none" spc="0" normalizeH="0" baseline="0" noProof="0" dirty="0">
                <a:ln>
                  <a:noFill/>
                </a:ln>
                <a:effectLst/>
                <a:uLnTx/>
                <a:uFillTx/>
                <a:latin typeface="Calibri Light"/>
                <a:ea typeface="+mn-ea"/>
                <a:cs typeface="+mn-cs"/>
              </a:endParaRPr>
            </a:p>
          </p:txBody>
        </p:sp>
        <p:sp>
          <p:nvSpPr>
            <p:cNvPr id="22" name="Flowchart: Terminator 21">
              <a:extLst>
                <a:ext uri="{FF2B5EF4-FFF2-40B4-BE49-F238E27FC236}">
                  <a16:creationId xmlns="" xmlns:a16="http://schemas.microsoft.com/office/drawing/2014/main" id="{523E2C30-762B-463D-8734-A47526D924C3}"/>
                </a:ext>
              </a:extLst>
            </p:cNvPr>
            <p:cNvSpPr/>
            <p:nvPr/>
          </p:nvSpPr>
          <p:spPr>
            <a:xfrm>
              <a:off x="8474968" y="1371349"/>
              <a:ext cx="1875001" cy="665822"/>
            </a:xfrm>
            <a:prstGeom prst="flowChartTerminator">
              <a:avLst/>
            </a:prstGeom>
            <a:solidFill>
              <a:schemeClr val="bg1"/>
            </a:solid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rgbClr val="FF0000"/>
                  </a:solidFill>
                  <a:latin typeface="+mj-lt"/>
                </a:rPr>
                <a:t>Bước 3</a:t>
              </a:r>
              <a:endParaRPr lang="en-US" sz="2800" b="1" dirty="0">
                <a:solidFill>
                  <a:srgbClr val="FF0000"/>
                </a:solidFill>
                <a:latin typeface="+mj-lt"/>
              </a:endParaRPr>
            </a:p>
          </p:txBody>
        </p:sp>
      </p:grpSp>
      <p:grpSp>
        <p:nvGrpSpPr>
          <p:cNvPr id="26" name="Group 25">
            <a:extLst>
              <a:ext uri="{FF2B5EF4-FFF2-40B4-BE49-F238E27FC236}">
                <a16:creationId xmlns="" xmlns:a16="http://schemas.microsoft.com/office/drawing/2014/main" id="{4C07E472-4C35-40E8-9598-B2CA65126FAE}"/>
              </a:ext>
            </a:extLst>
          </p:cNvPr>
          <p:cNvGrpSpPr/>
          <p:nvPr/>
        </p:nvGrpSpPr>
        <p:grpSpPr>
          <a:xfrm>
            <a:off x="8620453" y="1730678"/>
            <a:ext cx="3304847" cy="1274925"/>
            <a:chOff x="4173608" y="3512225"/>
            <a:chExt cx="3304847" cy="1274925"/>
          </a:xfrm>
        </p:grpSpPr>
        <p:sp>
          <p:nvSpPr>
            <p:cNvPr id="7" name="文本框 53">
              <a:extLst>
                <a:ext uri="{FF2B5EF4-FFF2-40B4-BE49-F238E27FC236}">
                  <a16:creationId xmlns="" xmlns:a16="http://schemas.microsoft.com/office/drawing/2014/main" id="{03226F63-207A-43BB-A8AD-2B1F9181859D}"/>
                </a:ext>
              </a:extLst>
            </p:cNvPr>
            <p:cNvSpPr txBox="1"/>
            <p:nvPr/>
          </p:nvSpPr>
          <p:spPr>
            <a:xfrm>
              <a:off x="4173608" y="4325485"/>
              <a:ext cx="3304847"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effectLst/>
                  <a:uLnTx/>
                  <a:uFillTx/>
                  <a:latin typeface="Times New Roman" panose="02020603050405020304" pitchFamily="18" charset="0"/>
                </a:rPr>
                <a:t>Tìm ý, lập dàn ý</a:t>
              </a:r>
              <a:endParaRPr kumimoji="0" lang="en-US" sz="2400" b="1" i="0" u="none" strike="noStrike" kern="1200" cap="none" spc="0" normalizeH="0" baseline="0" noProof="0" dirty="0">
                <a:ln>
                  <a:noFill/>
                </a:ln>
                <a:effectLst/>
                <a:uLnTx/>
                <a:uFillTx/>
                <a:latin typeface="Calibri Light"/>
              </a:endParaRPr>
            </a:p>
          </p:txBody>
        </p:sp>
        <p:sp>
          <p:nvSpPr>
            <p:cNvPr id="23" name="Flowchart: Terminator 22">
              <a:extLst>
                <a:ext uri="{FF2B5EF4-FFF2-40B4-BE49-F238E27FC236}">
                  <a16:creationId xmlns="" xmlns:a16="http://schemas.microsoft.com/office/drawing/2014/main" id="{13B5720F-0628-494F-8318-B0D0C668D081}"/>
                </a:ext>
              </a:extLst>
            </p:cNvPr>
            <p:cNvSpPr/>
            <p:nvPr/>
          </p:nvSpPr>
          <p:spPr>
            <a:xfrm>
              <a:off x="4895223" y="3512225"/>
              <a:ext cx="1875001" cy="665822"/>
            </a:xfrm>
            <a:prstGeom prst="flowChartTerminator">
              <a:avLst/>
            </a:prstGeom>
            <a:solidFill>
              <a:schemeClr val="bg1"/>
            </a:solid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rgbClr val="FF0000"/>
                  </a:solidFill>
                  <a:latin typeface="+mj-lt"/>
                </a:rPr>
                <a:t>Bước 2</a:t>
              </a:r>
              <a:endParaRPr lang="en-US" sz="2800" b="1" dirty="0">
                <a:solidFill>
                  <a:srgbClr val="FF0000"/>
                </a:solidFill>
                <a:latin typeface="+mj-lt"/>
              </a:endParaRPr>
            </a:p>
          </p:txBody>
        </p:sp>
      </p:grpSp>
      <p:grpSp>
        <p:nvGrpSpPr>
          <p:cNvPr id="28" name="Group 27">
            <a:extLst>
              <a:ext uri="{FF2B5EF4-FFF2-40B4-BE49-F238E27FC236}">
                <a16:creationId xmlns="" xmlns:a16="http://schemas.microsoft.com/office/drawing/2014/main" id="{9F1D7338-A33C-45F9-8F83-4D87D54E952D}"/>
              </a:ext>
            </a:extLst>
          </p:cNvPr>
          <p:cNvGrpSpPr/>
          <p:nvPr/>
        </p:nvGrpSpPr>
        <p:grpSpPr>
          <a:xfrm>
            <a:off x="8706905" y="4112141"/>
            <a:ext cx="3145325" cy="1496819"/>
            <a:chOff x="8186687" y="3474998"/>
            <a:chExt cx="3145325" cy="1496819"/>
          </a:xfrm>
        </p:grpSpPr>
        <p:sp>
          <p:nvSpPr>
            <p:cNvPr id="20" name="文本框 51">
              <a:extLst>
                <a:ext uri="{FF2B5EF4-FFF2-40B4-BE49-F238E27FC236}">
                  <a16:creationId xmlns="" xmlns:a16="http://schemas.microsoft.com/office/drawing/2014/main" id="{6D207DFD-B16B-410A-B9D5-F7B83BE0585B}"/>
                </a:ext>
              </a:extLst>
            </p:cNvPr>
            <p:cNvSpPr txBox="1"/>
            <p:nvPr/>
          </p:nvSpPr>
          <p:spPr>
            <a:xfrm>
              <a:off x="8186687" y="4140820"/>
              <a:ext cx="3145325"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effectLst/>
                  <a:uLnTx/>
                  <a:uFillTx/>
                  <a:latin typeface="Times New Roman" panose="02020603050405020304" pitchFamily="18" charset="0"/>
                  <a:ea typeface="+mn-ea"/>
                  <a:cs typeface="+mn-cs"/>
                </a:rPr>
                <a:t>Xem lại và chỉnh sửa, rút kinh nghiệm</a:t>
              </a:r>
              <a:endParaRPr kumimoji="0" lang="en-US" sz="2400" b="1" i="0" u="none" strike="noStrike" kern="1200" cap="none" spc="0" normalizeH="0" baseline="0" noProof="0" dirty="0">
                <a:ln>
                  <a:noFill/>
                </a:ln>
                <a:effectLst/>
                <a:uLnTx/>
                <a:uFillTx/>
                <a:latin typeface="Calibri Light"/>
                <a:ea typeface="+mn-ea"/>
                <a:cs typeface="+mn-cs"/>
              </a:endParaRPr>
            </a:p>
          </p:txBody>
        </p:sp>
        <p:sp>
          <p:nvSpPr>
            <p:cNvPr id="24" name="Flowchart: Terminator 23">
              <a:extLst>
                <a:ext uri="{FF2B5EF4-FFF2-40B4-BE49-F238E27FC236}">
                  <a16:creationId xmlns="" xmlns:a16="http://schemas.microsoft.com/office/drawing/2014/main" id="{1EAA4A14-F51E-4401-BE0B-9D419B335E45}"/>
                </a:ext>
              </a:extLst>
            </p:cNvPr>
            <p:cNvSpPr/>
            <p:nvPr/>
          </p:nvSpPr>
          <p:spPr>
            <a:xfrm>
              <a:off x="8885100" y="3474998"/>
              <a:ext cx="1875001" cy="665822"/>
            </a:xfrm>
            <a:prstGeom prst="flowChartTerminator">
              <a:avLst/>
            </a:prstGeom>
            <a:solidFill>
              <a:schemeClr val="bg1"/>
            </a:solid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rgbClr val="FF0000"/>
                  </a:solidFill>
                  <a:latin typeface="+mj-lt"/>
                </a:rPr>
                <a:t>Bước 4</a:t>
              </a:r>
              <a:endParaRPr lang="en-US" sz="2800" b="1" dirty="0">
                <a:solidFill>
                  <a:srgbClr val="FF0000"/>
                </a:solidFill>
                <a:latin typeface="+mj-lt"/>
              </a:endParaRPr>
            </a:p>
          </p:txBody>
        </p:sp>
      </p:grpSp>
      <p:sp>
        <p:nvSpPr>
          <p:cNvPr id="29" name="TextBox 28">
            <a:extLst>
              <a:ext uri="{FF2B5EF4-FFF2-40B4-BE49-F238E27FC236}">
                <a16:creationId xmlns="" xmlns:a16="http://schemas.microsoft.com/office/drawing/2014/main" id="{BDECA63D-3E1E-4D16-95DA-28CFCBB9F7FD}"/>
              </a:ext>
            </a:extLst>
          </p:cNvPr>
          <p:cNvSpPr txBox="1"/>
          <p:nvPr/>
        </p:nvSpPr>
        <p:spPr>
          <a:xfrm>
            <a:off x="215710" y="418524"/>
            <a:ext cx="8508440" cy="646331"/>
          </a:xfrm>
          <a:prstGeom prst="rect">
            <a:avLst/>
          </a:prstGeom>
          <a:noFill/>
        </p:spPr>
        <p:txBody>
          <a:bodyPr wrap="square">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三极古圆简体" panose="00000500000000000000" pitchFamily="2" charset="-122"/>
                <a:cs typeface="Times New Roman" panose="02020603050405020304" pitchFamily="18" charset="0"/>
              </a:rPr>
              <a:t>III. </a:t>
            </a:r>
            <a:r>
              <a:rPr lang="vi-VN" altLang="zh-CN" sz="3600" b="1" dirty="0">
                <a:solidFill>
                  <a:srgbClr val="FF0000"/>
                </a:solidFill>
                <a:effectLst>
                  <a:outerShdw blurRad="38100" dist="38100" dir="2700000" algn="tl">
                    <a:srgbClr val="000000">
                      <a:alpha val="43137"/>
                    </a:srgbClr>
                  </a:outerShdw>
                </a:effectLst>
                <a:latin typeface="Times New Roman" panose="02020603050405020304" pitchFamily="18" charset="0"/>
                <a:ea typeface="三极古圆简体" panose="00000500000000000000" pitchFamily="2" charset="-122"/>
                <a:cs typeface="Times New Roman" panose="02020603050405020304" pitchFamily="18" charset="0"/>
              </a:rPr>
              <a:t>Hướng dẫn quy trình viết</a:t>
            </a:r>
            <a:endParaRPr kumimoji="0" lang="zh-CN" altLang="en-US" sz="3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三极古圆简体" panose="00000500000000000000" pitchFamily="2" charset="-122"/>
              <a:cs typeface="Times New Roman" panose="02020603050405020304" pitchFamily="18" charset="0"/>
            </a:endParaRPr>
          </a:p>
        </p:txBody>
      </p:sp>
      <p:cxnSp>
        <p:nvCxnSpPr>
          <p:cNvPr id="17" name="Straight Connector 16">
            <a:extLst>
              <a:ext uri="{FF2B5EF4-FFF2-40B4-BE49-F238E27FC236}">
                <a16:creationId xmlns="" xmlns:a16="http://schemas.microsoft.com/office/drawing/2014/main" id="{FFDE20E0-D2D4-4D69-A89F-D1A15D6A4C59}"/>
              </a:ext>
            </a:extLst>
          </p:cNvPr>
          <p:cNvCxnSpPr/>
          <p:nvPr/>
        </p:nvCxnSpPr>
        <p:spPr>
          <a:xfrm>
            <a:off x="292100" y="1003300"/>
            <a:ext cx="11633200"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 xmlns:a16="http://schemas.microsoft.com/office/drawing/2014/main" id="{16476DDB-31DC-4D45-89D0-9C90486D7939}"/>
              </a:ext>
            </a:extLst>
          </p:cNvPr>
          <p:cNvGrpSpPr/>
          <p:nvPr/>
        </p:nvGrpSpPr>
        <p:grpSpPr>
          <a:xfrm>
            <a:off x="292100" y="1923742"/>
            <a:ext cx="5223954" cy="2689628"/>
            <a:chOff x="2053219" y="2370176"/>
            <a:chExt cx="8085561" cy="3346357"/>
          </a:xfrm>
        </p:grpSpPr>
        <p:pic>
          <p:nvPicPr>
            <p:cNvPr id="19" name="Picture 18">
              <a:extLst>
                <a:ext uri="{FF2B5EF4-FFF2-40B4-BE49-F238E27FC236}">
                  <a16:creationId xmlns="" xmlns:a16="http://schemas.microsoft.com/office/drawing/2014/main" id="{59BEB878-AFA0-45FF-BB0C-B8D280BB32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3219" y="2370176"/>
              <a:ext cx="8085561" cy="2117647"/>
            </a:xfrm>
            <a:prstGeom prst="rect">
              <a:avLst/>
            </a:prstGeom>
          </p:spPr>
        </p:pic>
        <p:sp>
          <p:nvSpPr>
            <p:cNvPr id="30" name="TextBox 29">
              <a:extLst>
                <a:ext uri="{FF2B5EF4-FFF2-40B4-BE49-F238E27FC236}">
                  <a16:creationId xmlns="" xmlns:a16="http://schemas.microsoft.com/office/drawing/2014/main" id="{BB803ECB-541B-4893-BE6F-AB34461D4021}"/>
                </a:ext>
              </a:extLst>
            </p:cNvPr>
            <p:cNvSpPr txBox="1"/>
            <p:nvPr/>
          </p:nvSpPr>
          <p:spPr>
            <a:xfrm>
              <a:off x="3038708" y="2921169"/>
              <a:ext cx="6339468" cy="2795364"/>
            </a:xfrm>
            <a:prstGeom prst="rect">
              <a:avLst/>
            </a:prstGeom>
            <a:noFill/>
          </p:spPr>
          <p:txBody>
            <a:bodyPr wrap="square">
              <a:spAutoFit/>
            </a:bodyPr>
            <a:lstStyle/>
            <a:p>
              <a:pPr algn="ctr"/>
              <a:r>
                <a:rPr lang="vi-VN" altLang="zh-CN" sz="2800" b="1" dirty="0">
                  <a:latin typeface="Times New Roman" panose="02020603050405020304" pitchFamily="18" charset="0"/>
                  <a:ea typeface="宋体" panose="02010600030101010101" pitchFamily="2" charset="-122"/>
                  <a:cs typeface="Times New Roman" panose="02020603050405020304" pitchFamily="18" charset="0"/>
                </a:rPr>
                <a:t>Đề bài: </a:t>
              </a:r>
              <a:r>
                <a:rPr kumimoji="0" lang="vi-VN" altLang="zh-CN" sz="28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Viết văn bản thuyết minh về một quy tắc hay luật lệ của một hoạt động mà em và các bạn trong lớp quan tâm.</a:t>
              </a:r>
              <a:endParaRPr lang="en-US" sz="2800" dirty="0">
                <a:solidFill>
                  <a:srgbClr val="FF0000"/>
                </a:solidFill>
              </a:endParaRPr>
            </a:p>
          </p:txBody>
        </p:sp>
      </p:grpSp>
      <p:cxnSp>
        <p:nvCxnSpPr>
          <p:cNvPr id="3" name="Straight Connector 2">
            <a:extLst>
              <a:ext uri="{FF2B5EF4-FFF2-40B4-BE49-F238E27FC236}">
                <a16:creationId xmlns="" xmlns:a16="http://schemas.microsoft.com/office/drawing/2014/main" id="{4575BC9C-0196-464B-808F-63FD08EABF6F}"/>
              </a:ext>
            </a:extLst>
          </p:cNvPr>
          <p:cNvCxnSpPr/>
          <p:nvPr/>
        </p:nvCxnSpPr>
        <p:spPr>
          <a:xfrm>
            <a:off x="5772904" y="1064856"/>
            <a:ext cx="0" cy="5592798"/>
          </a:xfrm>
          <a:prstGeom prst="line">
            <a:avLst/>
          </a:prstGeom>
          <a:ln w="28575">
            <a:solidFill>
              <a:srgbClr val="70AD4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1742426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fade">
                                      <p:cBhvr>
                                        <p:cTn id="14" dur="1000"/>
                                        <p:tgtEl>
                                          <p:spTgt spid="26"/>
                                        </p:tgtEl>
                                      </p:cBhvr>
                                    </p:animEffect>
                                    <p:anim calcmode="lin" valueType="num">
                                      <p:cBhvr>
                                        <p:cTn id="15" dur="1000" fill="hold"/>
                                        <p:tgtEl>
                                          <p:spTgt spid="26"/>
                                        </p:tgtEl>
                                        <p:attrNameLst>
                                          <p:attrName>ppt_x</p:attrName>
                                        </p:attrNameLst>
                                      </p:cBhvr>
                                      <p:tavLst>
                                        <p:tav tm="0">
                                          <p:val>
                                            <p:strVal val="#ppt_x"/>
                                          </p:val>
                                        </p:tav>
                                        <p:tav tm="100000">
                                          <p:val>
                                            <p:strVal val="#ppt_x"/>
                                          </p:val>
                                        </p:tav>
                                      </p:tavLst>
                                    </p:anim>
                                    <p:anim calcmode="lin" valueType="num">
                                      <p:cBhvr>
                                        <p:cTn id="16"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1000"/>
                                        <p:tgtEl>
                                          <p:spTgt spid="27"/>
                                        </p:tgtEl>
                                      </p:cBhvr>
                                    </p:animEffect>
                                    <p:anim calcmode="lin" valueType="num">
                                      <p:cBhvr>
                                        <p:cTn id="22" dur="1000" fill="hold"/>
                                        <p:tgtEl>
                                          <p:spTgt spid="27"/>
                                        </p:tgtEl>
                                        <p:attrNameLst>
                                          <p:attrName>ppt_x</p:attrName>
                                        </p:attrNameLst>
                                      </p:cBhvr>
                                      <p:tavLst>
                                        <p:tav tm="0">
                                          <p:val>
                                            <p:strVal val="#ppt_x"/>
                                          </p:val>
                                        </p:tav>
                                        <p:tav tm="100000">
                                          <p:val>
                                            <p:strVal val="#ppt_x"/>
                                          </p:val>
                                        </p:tav>
                                      </p:tavLst>
                                    </p:anim>
                                    <p:anim calcmode="lin" valueType="num">
                                      <p:cBhvr>
                                        <p:cTn id="23"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1000"/>
                                        <p:tgtEl>
                                          <p:spTgt spid="28"/>
                                        </p:tgtEl>
                                      </p:cBhvr>
                                    </p:animEffect>
                                    <p:anim calcmode="lin" valueType="num">
                                      <p:cBhvr>
                                        <p:cTn id="29" dur="1000" fill="hold"/>
                                        <p:tgtEl>
                                          <p:spTgt spid="28"/>
                                        </p:tgtEl>
                                        <p:attrNameLst>
                                          <p:attrName>ppt_x</p:attrName>
                                        </p:attrNameLst>
                                      </p:cBhvr>
                                      <p:tavLst>
                                        <p:tav tm="0">
                                          <p:val>
                                            <p:strVal val="#ppt_x"/>
                                          </p:val>
                                        </p:tav>
                                        <p:tav tm="100000">
                                          <p:val>
                                            <p:strVal val="#ppt_x"/>
                                          </p:val>
                                        </p:tav>
                                      </p:tavLst>
                                    </p:anim>
                                    <p:anim calcmode="lin" valueType="num">
                                      <p:cBhvr>
                                        <p:cTn id="30"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16">
            <a:extLst>
              <a:ext uri="{FF2B5EF4-FFF2-40B4-BE49-F238E27FC236}">
                <a16:creationId xmlns="" xmlns:a16="http://schemas.microsoft.com/office/drawing/2014/main" id="{4A240788-6971-48D2-8978-1325A69DEB4B}"/>
              </a:ext>
            </a:extLst>
          </p:cNvPr>
          <p:cNvSpPr txBox="1"/>
          <p:nvPr/>
        </p:nvSpPr>
        <p:spPr>
          <a:xfrm>
            <a:off x="1583310" y="1328478"/>
            <a:ext cx="2496014" cy="523220"/>
          </a:xfrm>
          <a:prstGeom prst="rect">
            <a:avLst/>
          </a:prstGeom>
          <a:noFill/>
        </p:spPr>
        <p:txBody>
          <a:bodyPr wrap="square" rtlCol="0">
            <a:spAutoFit/>
          </a:bodyPr>
          <a:lstStyle/>
          <a:p>
            <a:pPr algn="ctr" defTabSz="457189"/>
            <a:r>
              <a:rPr lang="vi-VN" sz="2800" b="1" dirty="0">
                <a:solidFill>
                  <a:srgbClr val="FF0000"/>
                </a:solidFill>
                <a:latin typeface="Times New Roman" panose="02020603050405020304" pitchFamily="18" charset="0"/>
              </a:rPr>
              <a:t>Xác định đề tài</a:t>
            </a:r>
            <a:endParaRPr lang="zh-CN" altLang="en-US" sz="2800" b="1" dirty="0">
              <a:solidFill>
                <a:srgbClr val="FF0000"/>
              </a:solidFill>
              <a:latin typeface="微软雅黑" panose="020B0503020204020204" pitchFamily="34" charset="-122"/>
              <a:ea typeface="微软雅黑" panose="020B0503020204020204" pitchFamily="34" charset="-122"/>
              <a:cs typeface="Arial"/>
              <a:sym typeface="Arial"/>
            </a:endParaRPr>
          </a:p>
        </p:txBody>
      </p:sp>
      <p:sp>
        <p:nvSpPr>
          <p:cNvPr id="14" name="文本框 17">
            <a:extLst>
              <a:ext uri="{FF2B5EF4-FFF2-40B4-BE49-F238E27FC236}">
                <a16:creationId xmlns="" xmlns:a16="http://schemas.microsoft.com/office/drawing/2014/main" id="{E13F1843-60F1-4CE5-99A0-02C8E871767A}"/>
              </a:ext>
            </a:extLst>
          </p:cNvPr>
          <p:cNvSpPr txBox="1"/>
          <p:nvPr/>
        </p:nvSpPr>
        <p:spPr>
          <a:xfrm>
            <a:off x="8112678" y="1371885"/>
            <a:ext cx="2810850" cy="523220"/>
          </a:xfrm>
          <a:prstGeom prst="rect">
            <a:avLst/>
          </a:prstGeom>
          <a:noFill/>
        </p:spPr>
        <p:txBody>
          <a:bodyPr wrap="square" rtlCol="0">
            <a:spAutoFit/>
          </a:bodyPr>
          <a:lstStyle/>
          <a:p>
            <a:pPr algn="ctr" defTabSz="457189"/>
            <a:r>
              <a:rPr lang="vi-VN" sz="2800" b="1">
                <a:solidFill>
                  <a:srgbClr val="FF0000"/>
                </a:solidFill>
                <a:latin typeface="Times New Roman" panose="02020603050405020304" pitchFamily="18" charset="0"/>
              </a:rPr>
              <a:t> </a:t>
            </a:r>
            <a:r>
              <a:rPr lang="en-US" sz="2800" b="1">
                <a:solidFill>
                  <a:srgbClr val="FF0000"/>
                </a:solidFill>
                <a:latin typeface="Times New Roman" panose="02020603050405020304" pitchFamily="18" charset="0"/>
              </a:rPr>
              <a:t>T</a:t>
            </a:r>
            <a:r>
              <a:rPr lang="vi-VN" sz="2800" b="1">
                <a:solidFill>
                  <a:srgbClr val="FF0000"/>
                </a:solidFill>
                <a:latin typeface="Times New Roman" panose="02020603050405020304" pitchFamily="18" charset="0"/>
              </a:rPr>
              <a:t>hu thập tư liệu</a:t>
            </a:r>
            <a:endParaRPr lang="zh-CN" altLang="en-US" sz="2800" b="1" dirty="0">
              <a:solidFill>
                <a:srgbClr val="FF0000"/>
              </a:solidFill>
              <a:latin typeface="Calibri"/>
              <a:ea typeface="微软雅黑" panose="020B0503020204020204" pitchFamily="34" charset="-122"/>
              <a:cs typeface="Arial"/>
              <a:sym typeface="Arial"/>
            </a:endParaRPr>
          </a:p>
        </p:txBody>
      </p:sp>
      <p:grpSp>
        <p:nvGrpSpPr>
          <p:cNvPr id="8" name="Group 7">
            <a:extLst>
              <a:ext uri="{FF2B5EF4-FFF2-40B4-BE49-F238E27FC236}">
                <a16:creationId xmlns="" xmlns:a16="http://schemas.microsoft.com/office/drawing/2014/main" id="{C660DF2D-F3FF-4EEF-A5BF-64D7D03439BD}"/>
              </a:ext>
            </a:extLst>
          </p:cNvPr>
          <p:cNvGrpSpPr/>
          <p:nvPr/>
        </p:nvGrpSpPr>
        <p:grpSpPr>
          <a:xfrm>
            <a:off x="3810336" y="260701"/>
            <a:ext cx="4761488" cy="1296377"/>
            <a:chOff x="3306902" y="1513844"/>
            <a:chExt cx="4761488" cy="1296377"/>
          </a:xfrm>
        </p:grpSpPr>
        <p:sp>
          <p:nvSpPr>
            <p:cNvPr id="9" name="文本框 51">
              <a:extLst>
                <a:ext uri="{FF2B5EF4-FFF2-40B4-BE49-F238E27FC236}">
                  <a16:creationId xmlns="" xmlns:a16="http://schemas.microsoft.com/office/drawing/2014/main" id="{C4C61881-30B8-47C1-BA12-03F3052F3747}"/>
                </a:ext>
              </a:extLst>
            </p:cNvPr>
            <p:cNvSpPr txBox="1"/>
            <p:nvPr/>
          </p:nvSpPr>
          <p:spPr>
            <a:xfrm>
              <a:off x="3306902" y="2223073"/>
              <a:ext cx="4761488" cy="587148"/>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vi-VN" sz="2400" b="1" i="0" u="none" strike="noStrike" kern="1200" cap="none" spc="0" normalizeH="0" baseline="0" noProof="0">
                  <a:ln>
                    <a:noFill/>
                  </a:ln>
                  <a:solidFill>
                    <a:srgbClr val="00B050"/>
                  </a:solidFill>
                  <a:effectLst/>
                  <a:uLnTx/>
                  <a:uFillTx/>
                  <a:latin typeface="Times New Roman" panose="02020603050405020304" pitchFamily="18" charset="0"/>
                </a:rPr>
                <a:t>Chuẩn bị trước khi viết</a:t>
              </a:r>
              <a:endParaRPr kumimoji="0" lang="zh-CN" altLang="en-US" sz="3600" b="1" i="0" u="none" strike="noStrike" kern="1200" cap="none" spc="0" normalizeH="0" baseline="0" noProof="0" dirty="0">
                <a:ln>
                  <a:noFill/>
                </a:ln>
                <a:solidFill>
                  <a:srgbClr val="00B050"/>
                </a:solidFill>
                <a:effectLst/>
                <a:uLnTx/>
                <a:uFillTx/>
                <a:latin typeface="Calibri Light"/>
                <a:ea typeface="仓耳青禾体-谷力 W05" panose="02020400000000000000" pitchFamily="18" charset="-122"/>
                <a:cs typeface="Times New Roman" panose="02020603050405020304" pitchFamily="18" charset="0"/>
              </a:endParaRPr>
            </a:p>
          </p:txBody>
        </p:sp>
        <p:sp>
          <p:nvSpPr>
            <p:cNvPr id="11" name="Flowchart: Terminator 10">
              <a:extLst>
                <a:ext uri="{FF2B5EF4-FFF2-40B4-BE49-F238E27FC236}">
                  <a16:creationId xmlns="" xmlns:a16="http://schemas.microsoft.com/office/drawing/2014/main" id="{2FC46670-86E3-4701-8384-F4C1520D5DEF}"/>
                </a:ext>
              </a:extLst>
            </p:cNvPr>
            <p:cNvSpPr/>
            <p:nvPr/>
          </p:nvSpPr>
          <p:spPr>
            <a:xfrm>
              <a:off x="4750145" y="1513844"/>
              <a:ext cx="1875001" cy="665822"/>
            </a:xfrm>
            <a:prstGeom prst="flowChartTerminator">
              <a:avLst/>
            </a:prstGeom>
            <a:solidFill>
              <a:schemeClr val="bg1"/>
            </a:solid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a:solidFill>
                    <a:schemeClr val="accent6">
                      <a:lumMod val="50000"/>
                    </a:schemeClr>
                  </a:solidFill>
                  <a:latin typeface="+mj-lt"/>
                </a:rPr>
                <a:t>Bước 1</a:t>
              </a:r>
              <a:endParaRPr lang="en-US" sz="2800" b="1">
                <a:solidFill>
                  <a:schemeClr val="accent6">
                    <a:lumMod val="50000"/>
                  </a:schemeClr>
                </a:solidFill>
                <a:latin typeface="+mj-lt"/>
              </a:endParaRPr>
            </a:p>
          </p:txBody>
        </p:sp>
      </p:grpSp>
      <p:sp>
        <p:nvSpPr>
          <p:cNvPr id="6" name="Rectangle: Rounded Corners 5">
            <a:extLst>
              <a:ext uri="{FF2B5EF4-FFF2-40B4-BE49-F238E27FC236}">
                <a16:creationId xmlns="" xmlns:a16="http://schemas.microsoft.com/office/drawing/2014/main" id="{ECBBF8D5-6603-4C73-8155-6EE2EFBCEFD0}"/>
              </a:ext>
            </a:extLst>
          </p:cNvPr>
          <p:cNvSpPr/>
          <p:nvPr/>
        </p:nvSpPr>
        <p:spPr>
          <a:xfrm>
            <a:off x="450573" y="2183299"/>
            <a:ext cx="4761488" cy="2809170"/>
          </a:xfrm>
          <a:prstGeom prst="roundRect">
            <a:avLst/>
          </a:prstGeom>
          <a:solidFill>
            <a:schemeClr val="bg1"/>
          </a:solidFill>
          <a:ln w="57150">
            <a:solidFill>
              <a:srgbClr val="FF0000"/>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b="1" dirty="0">
                <a:solidFill>
                  <a:srgbClr val="FF0000"/>
                </a:solidFill>
                <a:latin typeface="+mj-lt"/>
              </a:rPr>
              <a:t>Trước khi viết cần xác định:</a:t>
            </a:r>
          </a:p>
          <a:p>
            <a:r>
              <a:rPr lang="vi-VN" sz="2800" dirty="0">
                <a:solidFill>
                  <a:srgbClr val="FF0000"/>
                </a:solidFill>
                <a:latin typeface="+mj-lt"/>
              </a:rPr>
              <a:t>- Mục đích viết bài này là gì?</a:t>
            </a:r>
          </a:p>
          <a:p>
            <a:r>
              <a:rPr lang="vi-VN" sz="2800" dirty="0">
                <a:solidFill>
                  <a:srgbClr val="FF0000"/>
                </a:solidFill>
                <a:latin typeface="+mj-lt"/>
              </a:rPr>
              <a:t>- Người đọc là ai?</a:t>
            </a:r>
          </a:p>
          <a:p>
            <a:r>
              <a:rPr lang="vi-VN" sz="2800" dirty="0">
                <a:solidFill>
                  <a:srgbClr val="FF0000"/>
                </a:solidFill>
                <a:latin typeface="+mj-lt"/>
              </a:rPr>
              <a:t>=&gt; Nội dung, cách viết sẽ như thế nào?</a:t>
            </a:r>
            <a:endParaRPr lang="en-US" sz="2800" dirty="0">
              <a:solidFill>
                <a:srgbClr val="FF0000"/>
              </a:solidFill>
              <a:latin typeface="+mj-lt"/>
            </a:endParaRPr>
          </a:p>
        </p:txBody>
      </p:sp>
      <p:sp>
        <p:nvSpPr>
          <p:cNvPr id="12" name="Rectangle: Rounded Corners 11">
            <a:extLst>
              <a:ext uri="{FF2B5EF4-FFF2-40B4-BE49-F238E27FC236}">
                <a16:creationId xmlns="" xmlns:a16="http://schemas.microsoft.com/office/drawing/2014/main" id="{924FCD51-A013-4864-9199-ADAB25DDE674}"/>
              </a:ext>
            </a:extLst>
          </p:cNvPr>
          <p:cNvSpPr/>
          <p:nvPr/>
        </p:nvSpPr>
        <p:spPr>
          <a:xfrm>
            <a:off x="7128580" y="2183299"/>
            <a:ext cx="4761488" cy="2809170"/>
          </a:xfrm>
          <a:prstGeom prst="roundRect">
            <a:avLst/>
          </a:prstGeom>
          <a:solidFill>
            <a:schemeClr val="bg1"/>
          </a:solidFill>
          <a:ln w="57150">
            <a:solidFill>
              <a:srgbClr val="FF0000"/>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b="1">
                <a:solidFill>
                  <a:srgbClr val="FF0000"/>
                </a:solidFill>
                <a:latin typeface="+mj-lt"/>
              </a:rPr>
              <a:t>Từ nhiều nguồn khác nhau:</a:t>
            </a:r>
          </a:p>
          <a:p>
            <a:r>
              <a:rPr lang="vi-VN" sz="2800">
                <a:solidFill>
                  <a:srgbClr val="FF0000"/>
                </a:solidFill>
                <a:latin typeface="+mj-lt"/>
              </a:rPr>
              <a:t>- Kiến thức thực tế,</a:t>
            </a:r>
          </a:p>
          <a:p>
            <a:r>
              <a:rPr lang="vi-VN" sz="2800">
                <a:solidFill>
                  <a:srgbClr val="FF0000"/>
                </a:solidFill>
                <a:latin typeface="+mj-lt"/>
              </a:rPr>
              <a:t>- Từ người thân, bạn bè…</a:t>
            </a:r>
          </a:p>
          <a:p>
            <a:r>
              <a:rPr lang="vi-VN" sz="2800">
                <a:solidFill>
                  <a:srgbClr val="FF0000"/>
                </a:solidFill>
                <a:latin typeface="+mj-lt"/>
              </a:rPr>
              <a:t>- Internet, sách báo…</a:t>
            </a:r>
            <a:endParaRPr lang="en-US" sz="2800">
              <a:solidFill>
                <a:srgbClr val="FF0000"/>
              </a:solidFill>
              <a:latin typeface="+mj-lt"/>
            </a:endParaRPr>
          </a:p>
        </p:txBody>
      </p:sp>
      <p:sp>
        <p:nvSpPr>
          <p:cNvPr id="7" name="Arrow: Right 6">
            <a:extLst>
              <a:ext uri="{FF2B5EF4-FFF2-40B4-BE49-F238E27FC236}">
                <a16:creationId xmlns="" xmlns:a16="http://schemas.microsoft.com/office/drawing/2014/main" id="{1672F18C-C259-4DA0-B37A-42905DB53DF7}"/>
              </a:ext>
            </a:extLst>
          </p:cNvPr>
          <p:cNvSpPr/>
          <p:nvPr/>
        </p:nvSpPr>
        <p:spPr>
          <a:xfrm>
            <a:off x="5671930" y="3309732"/>
            <a:ext cx="1166192" cy="587148"/>
          </a:xfrm>
          <a:prstGeom prst="rightArrow">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15" name="Group 14">
            <a:extLst>
              <a:ext uri="{FF2B5EF4-FFF2-40B4-BE49-F238E27FC236}">
                <a16:creationId xmlns="" xmlns:a16="http://schemas.microsoft.com/office/drawing/2014/main" id="{3C8338F8-350C-472F-A70F-A6CE8BFB71EC}"/>
              </a:ext>
            </a:extLst>
          </p:cNvPr>
          <p:cNvGrpSpPr/>
          <p:nvPr/>
        </p:nvGrpSpPr>
        <p:grpSpPr>
          <a:xfrm>
            <a:off x="4443576" y="5181313"/>
            <a:ext cx="3304847" cy="1274925"/>
            <a:chOff x="4173608" y="3512225"/>
            <a:chExt cx="3304847" cy="1274925"/>
          </a:xfrm>
        </p:grpSpPr>
        <p:sp>
          <p:nvSpPr>
            <p:cNvPr id="16" name="文本框 53">
              <a:extLst>
                <a:ext uri="{FF2B5EF4-FFF2-40B4-BE49-F238E27FC236}">
                  <a16:creationId xmlns="" xmlns:a16="http://schemas.microsoft.com/office/drawing/2014/main" id="{E3445F62-4C88-4F8F-9035-B7A888D83308}"/>
                </a:ext>
              </a:extLst>
            </p:cNvPr>
            <p:cNvSpPr txBox="1"/>
            <p:nvPr/>
          </p:nvSpPr>
          <p:spPr>
            <a:xfrm>
              <a:off x="4173608" y="4325485"/>
              <a:ext cx="3304847"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a:ln>
                    <a:noFill/>
                  </a:ln>
                  <a:solidFill>
                    <a:srgbClr val="00B050"/>
                  </a:solidFill>
                  <a:effectLst/>
                  <a:uLnTx/>
                  <a:uFillTx/>
                  <a:latin typeface="Times New Roman" panose="02020603050405020304" pitchFamily="18" charset="0"/>
                </a:rPr>
                <a:t>Tìm ý, lập dàn ý</a:t>
              </a:r>
              <a:endParaRPr kumimoji="0" lang="en-US" sz="2400" b="1" i="0" u="none" strike="noStrike" kern="1200" cap="none" spc="0" normalizeH="0" baseline="0" noProof="0">
                <a:ln>
                  <a:noFill/>
                </a:ln>
                <a:solidFill>
                  <a:srgbClr val="00B050"/>
                </a:solidFill>
                <a:effectLst/>
                <a:uLnTx/>
                <a:uFillTx/>
                <a:latin typeface="Calibri Light"/>
              </a:endParaRPr>
            </a:p>
          </p:txBody>
        </p:sp>
        <p:sp>
          <p:nvSpPr>
            <p:cNvPr id="17" name="Flowchart: Terminator 16">
              <a:extLst>
                <a:ext uri="{FF2B5EF4-FFF2-40B4-BE49-F238E27FC236}">
                  <a16:creationId xmlns="" xmlns:a16="http://schemas.microsoft.com/office/drawing/2014/main" id="{C320F082-CEBE-4B67-BCB8-C14A6A5F2095}"/>
                </a:ext>
              </a:extLst>
            </p:cNvPr>
            <p:cNvSpPr/>
            <p:nvPr/>
          </p:nvSpPr>
          <p:spPr>
            <a:xfrm>
              <a:off x="4895223" y="3512225"/>
              <a:ext cx="1875001" cy="665822"/>
            </a:xfrm>
            <a:prstGeom prst="flowChartTerminator">
              <a:avLst/>
            </a:prstGeom>
            <a:solidFill>
              <a:schemeClr val="bg1"/>
            </a:solid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a:solidFill>
                    <a:schemeClr val="accent6">
                      <a:lumMod val="50000"/>
                    </a:schemeClr>
                  </a:solidFill>
                  <a:latin typeface="+mj-lt"/>
                </a:rPr>
                <a:t>Bước 2</a:t>
              </a:r>
              <a:endParaRPr lang="en-US" sz="2800" b="1">
                <a:solidFill>
                  <a:schemeClr val="accent6">
                    <a:lumMod val="50000"/>
                  </a:schemeClr>
                </a:solidFill>
                <a:latin typeface="+mj-lt"/>
              </a:endParaRPr>
            </a:p>
          </p:txBody>
        </p:sp>
      </p:grpSp>
      <p:sp>
        <p:nvSpPr>
          <p:cNvPr id="18" name="Arrow: Right 17">
            <a:extLst>
              <a:ext uri="{FF2B5EF4-FFF2-40B4-BE49-F238E27FC236}">
                <a16:creationId xmlns="" xmlns:a16="http://schemas.microsoft.com/office/drawing/2014/main" id="{DAF55F18-325A-4521-8DE7-8CEC943FDDFC}"/>
              </a:ext>
            </a:extLst>
          </p:cNvPr>
          <p:cNvSpPr/>
          <p:nvPr/>
        </p:nvSpPr>
        <p:spPr>
          <a:xfrm rot="1085013">
            <a:off x="3415154" y="5106967"/>
            <a:ext cx="1166192" cy="509622"/>
          </a:xfrm>
          <a:prstGeom prst="rightArrow">
            <a:avLst/>
          </a:prstGeom>
          <a:ln w="28575">
            <a:solidFill>
              <a:schemeClr val="accent6">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9" name="Arrow: Right 18">
            <a:extLst>
              <a:ext uri="{FF2B5EF4-FFF2-40B4-BE49-F238E27FC236}">
                <a16:creationId xmlns="" xmlns:a16="http://schemas.microsoft.com/office/drawing/2014/main" id="{E12876DC-571B-4609-AB94-D4087A68DAAD}"/>
              </a:ext>
            </a:extLst>
          </p:cNvPr>
          <p:cNvSpPr/>
          <p:nvPr/>
        </p:nvSpPr>
        <p:spPr>
          <a:xfrm rot="10087248">
            <a:off x="7682453" y="5128987"/>
            <a:ext cx="1166192" cy="509622"/>
          </a:xfrm>
          <a:prstGeom prst="rightArrow">
            <a:avLst/>
          </a:prstGeom>
          <a:ln w="28575">
            <a:solidFill>
              <a:schemeClr val="accent6">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97261710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500" fill="hold"/>
                                        <p:tgtEl>
                                          <p:spTgt spid="14"/>
                                        </p:tgtEl>
                                        <p:attrNameLst>
                                          <p:attrName>ppt_w</p:attrName>
                                        </p:attrNameLst>
                                      </p:cBhvr>
                                      <p:tavLst>
                                        <p:tav tm="0">
                                          <p:val>
                                            <p:fltVal val="0"/>
                                          </p:val>
                                        </p:tav>
                                        <p:tav tm="100000">
                                          <p:val>
                                            <p:strVal val="#ppt_w"/>
                                          </p:val>
                                        </p:tav>
                                      </p:tavLst>
                                    </p:anim>
                                    <p:anim calcmode="lin" valueType="num">
                                      <p:cBhvr>
                                        <p:cTn id="14" dur="500" fill="hold"/>
                                        <p:tgtEl>
                                          <p:spTgt spid="14"/>
                                        </p:tgtEl>
                                        <p:attrNameLst>
                                          <p:attrName>ppt_h</p:attrName>
                                        </p:attrNameLst>
                                      </p:cBhvr>
                                      <p:tavLst>
                                        <p:tav tm="0">
                                          <p:val>
                                            <p:fltVal val="0"/>
                                          </p:val>
                                        </p:tav>
                                        <p:tav tm="100000">
                                          <p:val>
                                            <p:strVal val="#ppt_h"/>
                                          </p:val>
                                        </p:tav>
                                      </p:tavLst>
                                    </p:anim>
                                    <p:animEffect transition="in" filter="fade">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8"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1000" fill="hold"/>
                                        <p:tgtEl>
                                          <p:spTgt spid="6"/>
                                        </p:tgtEl>
                                        <p:attrNameLst>
                                          <p:attrName>ppt_x</p:attrName>
                                        </p:attrNameLst>
                                      </p:cBhvr>
                                      <p:tavLst>
                                        <p:tav tm="0">
                                          <p:val>
                                            <p:strVal val="0-#ppt_w/2"/>
                                          </p:val>
                                        </p:tav>
                                        <p:tav tm="100000">
                                          <p:val>
                                            <p:strVal val="#ppt_x"/>
                                          </p:val>
                                        </p:tav>
                                      </p:tavLst>
                                    </p:anim>
                                    <p:anim calcmode="lin" valueType="num">
                                      <p:cBhvr additive="base">
                                        <p:cTn id="21"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left)">
                                      <p:cBhvr>
                                        <p:cTn id="26" dur="500"/>
                                        <p:tgtEl>
                                          <p:spTgt spid="7"/>
                                        </p:tgtEl>
                                      </p:cBhvr>
                                    </p:animEffect>
                                  </p:childTnLst>
                                </p:cTn>
                              </p:par>
                              <p:par>
                                <p:cTn id="27" presetID="2" presetClass="entr" presetSubtype="2"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1000" fill="hold"/>
                                        <p:tgtEl>
                                          <p:spTgt spid="12"/>
                                        </p:tgtEl>
                                        <p:attrNameLst>
                                          <p:attrName>ppt_x</p:attrName>
                                        </p:attrNameLst>
                                      </p:cBhvr>
                                      <p:tavLst>
                                        <p:tav tm="0">
                                          <p:val>
                                            <p:strVal val="1+#ppt_w/2"/>
                                          </p:val>
                                        </p:tav>
                                        <p:tav tm="100000">
                                          <p:val>
                                            <p:strVal val="#ppt_x"/>
                                          </p:val>
                                        </p:tav>
                                      </p:tavLst>
                                    </p:anim>
                                    <p:anim calcmode="lin" valueType="num">
                                      <p:cBhvr additive="base">
                                        <p:cTn id="30" dur="10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wipe(left)">
                                      <p:cBhvr>
                                        <p:cTn id="35" dur="500"/>
                                        <p:tgtEl>
                                          <p:spTgt spid="18"/>
                                        </p:tgtEl>
                                      </p:cBhvr>
                                    </p:animEffect>
                                  </p:childTnLst>
                                </p:cTn>
                              </p:par>
                              <p:par>
                                <p:cTn id="36" presetID="22" presetClass="entr" presetSubtype="2" fill="hold" grpId="0" nodeType="with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wipe(right)">
                                      <p:cBhvr>
                                        <p:cTn id="38" dur="500"/>
                                        <p:tgtEl>
                                          <p:spTgt spid="19"/>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500" fill="hold"/>
                                        <p:tgtEl>
                                          <p:spTgt spid="15"/>
                                        </p:tgtEl>
                                        <p:attrNameLst>
                                          <p:attrName>ppt_w</p:attrName>
                                        </p:attrNameLst>
                                      </p:cBhvr>
                                      <p:tavLst>
                                        <p:tav tm="0">
                                          <p:val>
                                            <p:fltVal val="0"/>
                                          </p:val>
                                        </p:tav>
                                        <p:tav tm="100000">
                                          <p:val>
                                            <p:strVal val="#ppt_w"/>
                                          </p:val>
                                        </p:tav>
                                      </p:tavLst>
                                    </p:anim>
                                    <p:anim calcmode="lin" valueType="num">
                                      <p:cBhvr>
                                        <p:cTn id="42" dur="500" fill="hold"/>
                                        <p:tgtEl>
                                          <p:spTgt spid="15"/>
                                        </p:tgtEl>
                                        <p:attrNameLst>
                                          <p:attrName>ppt_h</p:attrName>
                                        </p:attrNameLst>
                                      </p:cBhvr>
                                      <p:tavLst>
                                        <p:tav tm="0">
                                          <p:val>
                                            <p:fltVal val="0"/>
                                          </p:val>
                                        </p:tav>
                                        <p:tav tm="100000">
                                          <p:val>
                                            <p:strVal val="#ppt_h"/>
                                          </p:val>
                                        </p:tav>
                                      </p:tavLst>
                                    </p:anim>
                                    <p:animEffect transition="in" filter="fade">
                                      <p:cBhvr>
                                        <p:cTn id="4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P spid="6" grpId="0" animBg="1"/>
      <p:bldP spid="12" grpId="0" animBg="1"/>
      <p:bldP spid="7" grpId="0" animBg="1"/>
      <p:bldP spid="18" grpId="0" animBg="1"/>
      <p:bldP spid="1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6A523B2C-3939-4C39-9FD6-6F6373C43D3F}"/>
              </a:ext>
            </a:extLst>
          </p:cNvPr>
          <p:cNvGrpSpPr/>
          <p:nvPr/>
        </p:nvGrpSpPr>
        <p:grpSpPr>
          <a:xfrm>
            <a:off x="4157617" y="216068"/>
            <a:ext cx="3179618" cy="841552"/>
            <a:chOff x="4173608" y="3512225"/>
            <a:chExt cx="3304847" cy="1274925"/>
          </a:xfrm>
        </p:grpSpPr>
        <p:sp>
          <p:nvSpPr>
            <p:cNvPr id="3" name="文本框 53">
              <a:extLst>
                <a:ext uri="{FF2B5EF4-FFF2-40B4-BE49-F238E27FC236}">
                  <a16:creationId xmlns="" xmlns:a16="http://schemas.microsoft.com/office/drawing/2014/main" id="{22829776-399A-4448-B942-2C405386BF72}"/>
                </a:ext>
              </a:extLst>
            </p:cNvPr>
            <p:cNvSpPr txBox="1"/>
            <p:nvPr/>
          </p:nvSpPr>
          <p:spPr>
            <a:xfrm>
              <a:off x="4173608" y="4325485"/>
              <a:ext cx="3304847"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a:ln>
                    <a:noFill/>
                  </a:ln>
                  <a:solidFill>
                    <a:srgbClr val="00B050"/>
                  </a:solidFill>
                  <a:effectLst/>
                  <a:uLnTx/>
                  <a:uFillTx/>
                  <a:latin typeface="Times New Roman" panose="02020603050405020304" pitchFamily="18" charset="0"/>
                </a:rPr>
                <a:t>Tìm ý, lập dàn ý</a:t>
              </a:r>
              <a:endParaRPr kumimoji="0" lang="en-US" sz="2400" b="1" i="0" u="none" strike="noStrike" kern="1200" cap="none" spc="0" normalizeH="0" baseline="0" noProof="0">
                <a:ln>
                  <a:noFill/>
                </a:ln>
                <a:solidFill>
                  <a:srgbClr val="00B050"/>
                </a:solidFill>
                <a:effectLst/>
                <a:uLnTx/>
                <a:uFillTx/>
                <a:latin typeface="Calibri Light"/>
              </a:endParaRPr>
            </a:p>
          </p:txBody>
        </p:sp>
        <p:sp>
          <p:nvSpPr>
            <p:cNvPr id="4" name="Flowchart: Terminator 3">
              <a:extLst>
                <a:ext uri="{FF2B5EF4-FFF2-40B4-BE49-F238E27FC236}">
                  <a16:creationId xmlns="" xmlns:a16="http://schemas.microsoft.com/office/drawing/2014/main" id="{64AB0909-D4E3-4946-B2B4-C91A848C2AD4}"/>
                </a:ext>
              </a:extLst>
            </p:cNvPr>
            <p:cNvSpPr/>
            <p:nvPr/>
          </p:nvSpPr>
          <p:spPr>
            <a:xfrm>
              <a:off x="4895223" y="3512225"/>
              <a:ext cx="1875001" cy="665822"/>
            </a:xfrm>
            <a:prstGeom prst="flowChartTerminator">
              <a:avLst/>
            </a:prstGeom>
            <a:solidFill>
              <a:schemeClr val="bg1"/>
            </a:solid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a:solidFill>
                    <a:schemeClr val="accent6">
                      <a:lumMod val="50000"/>
                    </a:schemeClr>
                  </a:solidFill>
                  <a:latin typeface="+mj-lt"/>
                </a:rPr>
                <a:t>Bước 2</a:t>
              </a:r>
              <a:endParaRPr lang="en-US" sz="2800" b="1">
                <a:solidFill>
                  <a:schemeClr val="accent6">
                    <a:lumMod val="50000"/>
                  </a:schemeClr>
                </a:solidFill>
                <a:latin typeface="+mj-lt"/>
              </a:endParaRPr>
            </a:p>
          </p:txBody>
        </p:sp>
      </p:grpSp>
      <p:sp>
        <p:nvSpPr>
          <p:cNvPr id="6" name="Rectangle: Rounded Corners 5">
            <a:extLst>
              <a:ext uri="{FF2B5EF4-FFF2-40B4-BE49-F238E27FC236}">
                <a16:creationId xmlns="" xmlns:a16="http://schemas.microsoft.com/office/drawing/2014/main" id="{8F847382-E20F-4FEE-8AD1-150F2A4D9DA7}"/>
              </a:ext>
            </a:extLst>
          </p:cNvPr>
          <p:cNvSpPr/>
          <p:nvPr/>
        </p:nvSpPr>
        <p:spPr>
          <a:xfrm>
            <a:off x="901700" y="1244906"/>
            <a:ext cx="10286448" cy="525504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2400" b="1">
                <a:latin typeface="+mj-lt"/>
              </a:rPr>
              <a:t>Phiếu tìm ý: </a:t>
            </a:r>
            <a:r>
              <a:rPr kumimoji="0" lang="vi-VN" altLang="zh-CN" sz="2400" b="1" i="0" u="none" strike="noStrike" kern="1200" cap="none" spc="0" normalizeH="0" baseline="0" noProof="0">
                <a:ln>
                  <a:noFill/>
                </a:ln>
                <a:solidFill>
                  <a:srgbClr val="FF0000"/>
                </a:solidFill>
                <a:effectLst/>
                <a:uLnTx/>
                <a:uFillTx/>
                <a:latin typeface="+mj-lt"/>
                <a:ea typeface="宋体" panose="02010600030101010101" pitchFamily="2" charset="-122"/>
                <a:cs typeface="Times New Roman" panose="02020603050405020304" pitchFamily="18" charset="0"/>
              </a:rPr>
              <a:t>Viết văn bản thuyết minh về một quy tắc hay luật lệ của một    hoạt động mà em và các bạn trong lớp quan tâm.</a:t>
            </a:r>
          </a:p>
          <a:p>
            <a:r>
              <a:rPr lang="vi-VN" sz="2400" kern="100">
                <a:effectLst/>
                <a:latin typeface="Times New Roman" panose="02020603050405020304" pitchFamily="18" charset="0"/>
                <a:ea typeface="SimSun" panose="02010600030101010101" pitchFamily="2" charset="-122"/>
              </a:rPr>
              <a:t>- </a:t>
            </a:r>
            <a:r>
              <a:rPr lang="en-US" sz="2400" kern="100">
                <a:effectLst/>
                <a:latin typeface="Times New Roman" panose="02020603050405020304" pitchFamily="18" charset="0"/>
                <a:ea typeface="SimSun" panose="02010600030101010101" pitchFamily="2" charset="-122"/>
              </a:rPr>
              <a:t>Tôi </a:t>
            </a:r>
            <a:r>
              <a:rPr lang="vi-VN" sz="2400" kern="100">
                <a:effectLst/>
                <a:latin typeface="Times New Roman" panose="02020603050405020304" pitchFamily="18" charset="0"/>
                <a:ea typeface="SimSun" panose="02010600030101010101" pitchFamily="2" charset="-122"/>
              </a:rPr>
              <a:t>thuyết minh về hoạt động g</a:t>
            </a:r>
            <a:r>
              <a:rPr lang="en-US" sz="2400" kern="100">
                <a:effectLst/>
                <a:latin typeface="Times New Roman" panose="02020603050405020304" pitchFamily="18" charset="0"/>
                <a:ea typeface="SimSun" panose="02010600030101010101" pitchFamily="2" charset="-122"/>
              </a:rPr>
              <a:t>ì? </a:t>
            </a:r>
            <a:r>
              <a:rPr lang="vi-VN" sz="2400" kern="100">
                <a:effectLst/>
                <a:latin typeface="Times New Roman" panose="02020603050405020304" pitchFamily="18" charset="0"/>
                <a:ea typeface="SimSun" panose="02010600030101010101" pitchFamily="2" charset="-122"/>
              </a:rPr>
              <a:t>C</a:t>
            </a:r>
            <a:r>
              <a:rPr lang="en-US" sz="2400" kern="100">
                <a:effectLst/>
                <a:latin typeface="Times New Roman" panose="02020603050405020304" pitchFamily="18" charset="0"/>
                <a:ea typeface="SimSun" panose="02010600030101010101" pitchFamily="2" charset="-122"/>
              </a:rPr>
              <a:t>ho ai nghe</a:t>
            </a:r>
            <a:r>
              <a:rPr lang="vi-VN" sz="2400" kern="100">
                <a:latin typeface="Times New Roman" panose="02020603050405020304" pitchFamily="18" charset="0"/>
                <a:ea typeface="SimSun" panose="02010600030101010101" pitchFamily="2" charset="-122"/>
              </a:rPr>
              <a:t>? Hoạt động ấy diễn ra ở đâu?</a:t>
            </a:r>
          </a:p>
          <a:p>
            <a:r>
              <a:rPr lang="vi-VN" sz="2400" kern="100">
                <a:effectLst/>
                <a:latin typeface="Times New Roman" panose="02020603050405020304" pitchFamily="18" charset="0"/>
                <a:ea typeface="SimSun" panose="02010600030101010101" pitchFamily="2" charset="-122"/>
              </a:rPr>
              <a:t>……………………………………………………………………………..…</a:t>
            </a:r>
          </a:p>
          <a:p>
            <a:r>
              <a:rPr lang="vi-VN" sz="2400" kern="100">
                <a:latin typeface="Times New Roman" panose="02020603050405020304" pitchFamily="18" charset="0"/>
                <a:ea typeface="SimSun" panose="02010600030101010101" pitchFamily="2" charset="-122"/>
              </a:rPr>
              <a:t>………………………………………………………………………………..</a:t>
            </a:r>
            <a:endParaRPr lang="x-none" sz="2400" kern="100">
              <a:effectLst/>
              <a:latin typeface="Times New Roman" panose="02020603050405020304" pitchFamily="18" charset="0"/>
              <a:ea typeface="SimSun" panose="02010600030101010101" pitchFamily="2" charset="-122"/>
            </a:endParaRPr>
          </a:p>
          <a:p>
            <a:r>
              <a:rPr lang="vi-VN" sz="2400">
                <a:latin typeface="+mj-lt"/>
              </a:rPr>
              <a:t>- Hoạt động ấy có những quy tắc, luật lệ chính nào cần tuân thủ?</a:t>
            </a:r>
          </a:p>
          <a:p>
            <a:r>
              <a:rPr lang="vi-VN" sz="2400">
                <a:latin typeface="+mj-lt"/>
              </a:rPr>
              <a:t>………………………………………………………………………………..</a:t>
            </a:r>
          </a:p>
          <a:p>
            <a:r>
              <a:rPr lang="vi-VN" sz="2400">
                <a:latin typeface="+mj-lt"/>
              </a:rPr>
              <a:t>………………………………………………………………………………..</a:t>
            </a:r>
          </a:p>
          <a:p>
            <a:r>
              <a:rPr lang="vi-VN" sz="2400">
                <a:latin typeface="+mj-lt"/>
              </a:rPr>
              <a:t>- Bài thuyết minh nên sử dụng phương tiện nào (ngôn ngữ hay phi ngôn ngữ)?</a:t>
            </a:r>
          </a:p>
          <a:p>
            <a:r>
              <a:rPr lang="vi-VN" sz="2400">
                <a:latin typeface="+mj-lt"/>
              </a:rPr>
              <a:t>…………………………………………………………………………………</a:t>
            </a:r>
          </a:p>
          <a:p>
            <a:r>
              <a:rPr lang="vi-VN" sz="2400">
                <a:latin typeface="+mj-lt"/>
              </a:rPr>
              <a:t>- Nên triển khai bài viết thành mấy ý?</a:t>
            </a:r>
          </a:p>
          <a:p>
            <a:r>
              <a:rPr lang="vi-VN" sz="2400">
                <a:latin typeface="+mj-lt"/>
              </a:rPr>
              <a:t>…………………………………………………………………………………</a:t>
            </a:r>
          </a:p>
          <a:p>
            <a:r>
              <a:rPr lang="vi-VN" sz="2400">
                <a:latin typeface="+mj-lt"/>
              </a:rPr>
              <a:t>…………………………………………………………………………………</a:t>
            </a:r>
            <a:endParaRPr lang="en-US" sz="2400">
              <a:latin typeface="+mj-lt"/>
            </a:endParaRPr>
          </a:p>
        </p:txBody>
      </p:sp>
    </p:spTree>
    <p:extLst>
      <p:ext uri="{BB962C8B-B14F-4D97-AF65-F5344CB8AC3E}">
        <p14:creationId xmlns:p14="http://schemas.microsoft.com/office/powerpoint/2010/main" val="24609059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a:extLst>
              <a:ext uri="{FF2B5EF4-FFF2-40B4-BE49-F238E27FC236}">
                <a16:creationId xmlns="" xmlns:a16="http://schemas.microsoft.com/office/drawing/2014/main" id="{CE9BCEC1-3A34-49EE-9F38-EADA3D3F9A6B}"/>
              </a:ext>
            </a:extLst>
          </p:cNvPr>
          <p:cNvGrpSpPr/>
          <p:nvPr/>
        </p:nvGrpSpPr>
        <p:grpSpPr>
          <a:xfrm>
            <a:off x="2781301" y="185246"/>
            <a:ext cx="2815355" cy="746998"/>
            <a:chOff x="4173608" y="3512225"/>
            <a:chExt cx="3304847" cy="1274925"/>
          </a:xfrm>
        </p:grpSpPr>
        <p:sp>
          <p:nvSpPr>
            <p:cNvPr id="25" name="文本框 53">
              <a:extLst>
                <a:ext uri="{FF2B5EF4-FFF2-40B4-BE49-F238E27FC236}">
                  <a16:creationId xmlns="" xmlns:a16="http://schemas.microsoft.com/office/drawing/2014/main" id="{4F7D13DC-FBF8-4390-92D1-503C73CCFD45}"/>
                </a:ext>
              </a:extLst>
            </p:cNvPr>
            <p:cNvSpPr txBox="1"/>
            <p:nvPr/>
          </p:nvSpPr>
          <p:spPr>
            <a:xfrm>
              <a:off x="4173608" y="4325485"/>
              <a:ext cx="3304847"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a:ln>
                    <a:noFill/>
                  </a:ln>
                  <a:solidFill>
                    <a:srgbClr val="00B050"/>
                  </a:solidFill>
                  <a:effectLst/>
                  <a:uLnTx/>
                  <a:uFillTx/>
                  <a:latin typeface="Times New Roman" panose="02020603050405020304" pitchFamily="18" charset="0"/>
                </a:rPr>
                <a:t>Tìm ý, lập dàn ý</a:t>
              </a:r>
              <a:endParaRPr kumimoji="0" lang="en-US" sz="2400" b="1" i="0" u="none" strike="noStrike" kern="1200" cap="none" spc="0" normalizeH="0" baseline="0" noProof="0">
                <a:ln>
                  <a:noFill/>
                </a:ln>
                <a:solidFill>
                  <a:srgbClr val="00B050"/>
                </a:solidFill>
                <a:effectLst/>
                <a:uLnTx/>
                <a:uFillTx/>
                <a:latin typeface="Calibri Light"/>
              </a:endParaRPr>
            </a:p>
          </p:txBody>
        </p:sp>
        <p:sp>
          <p:nvSpPr>
            <p:cNvPr id="26" name="Flowchart: Terminator 25">
              <a:extLst>
                <a:ext uri="{FF2B5EF4-FFF2-40B4-BE49-F238E27FC236}">
                  <a16:creationId xmlns="" xmlns:a16="http://schemas.microsoft.com/office/drawing/2014/main" id="{5D0E1332-FEC5-4694-A99D-DAAA58FF3351}"/>
                </a:ext>
              </a:extLst>
            </p:cNvPr>
            <p:cNvSpPr/>
            <p:nvPr/>
          </p:nvSpPr>
          <p:spPr>
            <a:xfrm>
              <a:off x="4895223" y="3512225"/>
              <a:ext cx="1875001" cy="665822"/>
            </a:xfrm>
            <a:prstGeom prst="flowChartTerminator">
              <a:avLst/>
            </a:prstGeom>
            <a:solidFill>
              <a:schemeClr val="bg1"/>
            </a:solid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a:solidFill>
                    <a:schemeClr val="accent6">
                      <a:lumMod val="50000"/>
                    </a:schemeClr>
                  </a:solidFill>
                  <a:latin typeface="+mj-lt"/>
                </a:rPr>
                <a:t>Bước 2</a:t>
              </a:r>
              <a:endParaRPr lang="en-US" sz="2800" b="1">
                <a:solidFill>
                  <a:schemeClr val="accent6">
                    <a:lumMod val="50000"/>
                  </a:schemeClr>
                </a:solidFill>
                <a:latin typeface="+mj-lt"/>
              </a:endParaRPr>
            </a:p>
          </p:txBody>
        </p:sp>
      </p:grpSp>
      <p:grpSp>
        <p:nvGrpSpPr>
          <p:cNvPr id="27" name="Group 26">
            <a:extLst>
              <a:ext uri="{FF2B5EF4-FFF2-40B4-BE49-F238E27FC236}">
                <a16:creationId xmlns="" xmlns:a16="http://schemas.microsoft.com/office/drawing/2014/main" id="{99767123-4484-4B99-A007-9E79C6E294DE}"/>
              </a:ext>
            </a:extLst>
          </p:cNvPr>
          <p:cNvGrpSpPr/>
          <p:nvPr/>
        </p:nvGrpSpPr>
        <p:grpSpPr>
          <a:xfrm>
            <a:off x="6804233" y="187091"/>
            <a:ext cx="2460953" cy="826461"/>
            <a:chOff x="8068390" y="1371349"/>
            <a:chExt cx="2752750" cy="1206818"/>
          </a:xfrm>
        </p:grpSpPr>
        <p:sp>
          <p:nvSpPr>
            <p:cNvPr id="28" name="文本框 51">
              <a:extLst>
                <a:ext uri="{FF2B5EF4-FFF2-40B4-BE49-F238E27FC236}">
                  <a16:creationId xmlns="" xmlns:a16="http://schemas.microsoft.com/office/drawing/2014/main" id="{D97470DB-5912-41F2-A32E-606E2A1EAD1E}"/>
                </a:ext>
              </a:extLst>
            </p:cNvPr>
            <p:cNvSpPr txBox="1"/>
            <p:nvPr/>
          </p:nvSpPr>
          <p:spPr>
            <a:xfrm>
              <a:off x="8068390" y="2116502"/>
              <a:ext cx="2752750"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a:ln>
                    <a:noFill/>
                  </a:ln>
                  <a:solidFill>
                    <a:srgbClr val="00B050"/>
                  </a:solidFill>
                  <a:effectLst/>
                  <a:uLnTx/>
                  <a:uFillTx/>
                  <a:latin typeface="Times New Roman" panose="02020603050405020304" pitchFamily="18" charset="0"/>
                  <a:ea typeface="+mn-ea"/>
                  <a:cs typeface="+mn-cs"/>
                </a:rPr>
                <a:t>Viết </a:t>
              </a:r>
              <a:r>
                <a:rPr lang="vi-VN" sz="2400" b="1">
                  <a:solidFill>
                    <a:srgbClr val="00B050"/>
                  </a:solidFill>
                  <a:latin typeface="Times New Roman" panose="02020603050405020304" pitchFamily="18" charset="0"/>
                </a:rPr>
                <a:t>bài</a:t>
              </a:r>
              <a:r>
                <a:rPr kumimoji="0" lang="vi-VN" sz="2400" b="1" i="0" u="none" strike="noStrike" kern="1200" cap="none" spc="0" normalizeH="0" baseline="0" noProof="0">
                  <a:ln>
                    <a:noFill/>
                  </a:ln>
                  <a:solidFill>
                    <a:srgbClr val="00B050"/>
                  </a:solidFill>
                  <a:effectLst/>
                  <a:uLnTx/>
                  <a:uFillTx/>
                  <a:latin typeface="Times New Roman" panose="02020603050405020304" pitchFamily="18" charset="0"/>
                  <a:ea typeface="+mn-ea"/>
                  <a:cs typeface="+mn-cs"/>
                </a:rPr>
                <a:t> </a:t>
              </a:r>
              <a:endParaRPr kumimoji="0" lang="en-US" sz="2400" b="1" i="0" u="none" strike="noStrike" kern="1200" cap="none" spc="0" normalizeH="0" baseline="0" noProof="0">
                <a:ln>
                  <a:noFill/>
                </a:ln>
                <a:solidFill>
                  <a:srgbClr val="00B050"/>
                </a:solidFill>
                <a:effectLst/>
                <a:uLnTx/>
                <a:uFillTx/>
                <a:latin typeface="Calibri Light"/>
                <a:ea typeface="+mn-ea"/>
                <a:cs typeface="+mn-cs"/>
              </a:endParaRPr>
            </a:p>
          </p:txBody>
        </p:sp>
        <p:sp>
          <p:nvSpPr>
            <p:cNvPr id="29" name="Flowchart: Terminator 28">
              <a:extLst>
                <a:ext uri="{FF2B5EF4-FFF2-40B4-BE49-F238E27FC236}">
                  <a16:creationId xmlns="" xmlns:a16="http://schemas.microsoft.com/office/drawing/2014/main" id="{D944E8A0-5A87-4361-980E-2215AF1E65E9}"/>
                </a:ext>
              </a:extLst>
            </p:cNvPr>
            <p:cNvSpPr/>
            <p:nvPr/>
          </p:nvSpPr>
          <p:spPr>
            <a:xfrm>
              <a:off x="8474968" y="1371349"/>
              <a:ext cx="1875001" cy="665822"/>
            </a:xfrm>
            <a:prstGeom prst="flowChartTerminator">
              <a:avLst/>
            </a:prstGeom>
            <a:solidFill>
              <a:schemeClr val="bg1"/>
            </a:solid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a:solidFill>
                    <a:schemeClr val="accent6">
                      <a:lumMod val="50000"/>
                    </a:schemeClr>
                  </a:solidFill>
                  <a:latin typeface="+mj-lt"/>
                </a:rPr>
                <a:t>Bước 3</a:t>
              </a:r>
              <a:endParaRPr lang="en-US" sz="2800" b="1">
                <a:solidFill>
                  <a:schemeClr val="accent6">
                    <a:lumMod val="50000"/>
                  </a:schemeClr>
                </a:solidFill>
                <a:latin typeface="+mj-lt"/>
              </a:endParaRPr>
            </a:p>
          </p:txBody>
        </p:sp>
      </p:grpSp>
      <p:sp>
        <p:nvSpPr>
          <p:cNvPr id="30" name="Arrow: Right 29">
            <a:extLst>
              <a:ext uri="{FF2B5EF4-FFF2-40B4-BE49-F238E27FC236}">
                <a16:creationId xmlns="" xmlns:a16="http://schemas.microsoft.com/office/drawing/2014/main" id="{39E52E20-D78A-4427-A67F-98CD4A9DE35D}"/>
              </a:ext>
            </a:extLst>
          </p:cNvPr>
          <p:cNvSpPr/>
          <p:nvPr/>
        </p:nvSpPr>
        <p:spPr>
          <a:xfrm>
            <a:off x="5963478" y="313769"/>
            <a:ext cx="880511" cy="461665"/>
          </a:xfrm>
          <a:prstGeom prst="rightArrow">
            <a:avLst/>
          </a:prstGeom>
          <a:ln w="28575"/>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3" name="Group 2">
            <a:extLst>
              <a:ext uri="{FF2B5EF4-FFF2-40B4-BE49-F238E27FC236}">
                <a16:creationId xmlns="" xmlns:a16="http://schemas.microsoft.com/office/drawing/2014/main" id="{75B7A910-9FDC-47AD-AAE2-E215BF96A9A2}"/>
              </a:ext>
            </a:extLst>
          </p:cNvPr>
          <p:cNvGrpSpPr/>
          <p:nvPr/>
        </p:nvGrpSpPr>
        <p:grpSpPr>
          <a:xfrm>
            <a:off x="477079" y="1159058"/>
            <a:ext cx="11343860" cy="5513698"/>
            <a:chOff x="477079" y="1433666"/>
            <a:chExt cx="11343860" cy="5239089"/>
          </a:xfrm>
        </p:grpSpPr>
        <p:grpSp>
          <p:nvGrpSpPr>
            <p:cNvPr id="23" name="Group 22">
              <a:extLst>
                <a:ext uri="{FF2B5EF4-FFF2-40B4-BE49-F238E27FC236}">
                  <a16:creationId xmlns="" xmlns:a16="http://schemas.microsoft.com/office/drawing/2014/main" id="{D48AEB14-3179-40A2-9CDC-BD9933C71C62}"/>
                </a:ext>
              </a:extLst>
            </p:cNvPr>
            <p:cNvGrpSpPr/>
            <p:nvPr/>
          </p:nvGrpSpPr>
          <p:grpSpPr>
            <a:xfrm>
              <a:off x="477079" y="1433666"/>
              <a:ext cx="11343860" cy="5239089"/>
              <a:chOff x="477079" y="1433666"/>
              <a:chExt cx="11343860" cy="5239089"/>
            </a:xfrm>
          </p:grpSpPr>
          <p:sp>
            <p:nvSpPr>
              <p:cNvPr id="6" name="Rectangle: Rounded Corners 5">
                <a:extLst>
                  <a:ext uri="{FF2B5EF4-FFF2-40B4-BE49-F238E27FC236}">
                    <a16:creationId xmlns="" xmlns:a16="http://schemas.microsoft.com/office/drawing/2014/main" id="{584CCFE8-959F-4B9D-9147-814B99F86AD0}"/>
                  </a:ext>
                </a:extLst>
              </p:cNvPr>
              <p:cNvSpPr/>
              <p:nvPr/>
            </p:nvSpPr>
            <p:spPr>
              <a:xfrm>
                <a:off x="477079" y="1433666"/>
                <a:ext cx="11343860" cy="5239089"/>
              </a:xfrm>
              <a:prstGeom prst="roundRect">
                <a:avLst/>
              </a:prstGeom>
              <a:solidFill>
                <a:schemeClr val="bg1"/>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 xmlns:a16="http://schemas.microsoft.com/office/drawing/2014/main" id="{34E5D75D-19EA-4D36-B917-FF6DCD73B5A1}"/>
                  </a:ext>
                </a:extLst>
              </p:cNvPr>
              <p:cNvSpPr txBox="1"/>
              <p:nvPr/>
            </p:nvSpPr>
            <p:spPr>
              <a:xfrm>
                <a:off x="3140765" y="1595348"/>
                <a:ext cx="8309114" cy="830997"/>
              </a:xfrm>
              <a:prstGeom prst="rect">
                <a:avLst/>
              </a:prstGeom>
              <a:noFill/>
              <a:ln>
                <a:solidFill>
                  <a:srgbClr val="FF0000"/>
                </a:solidFill>
              </a:ln>
            </p:spPr>
            <p:txBody>
              <a:bodyPr wrap="square" rtlCol="0">
                <a:spAutoFit/>
              </a:bodyPr>
              <a:lstStyle/>
              <a:p>
                <a:endParaRPr lang="vi-VN" sz="2400">
                  <a:solidFill>
                    <a:srgbClr val="FF0000"/>
                  </a:solidFill>
                  <a:latin typeface="+mj-lt"/>
                </a:endParaRPr>
              </a:p>
              <a:p>
                <a:endParaRPr lang="en-US" sz="2400">
                  <a:solidFill>
                    <a:srgbClr val="FF0000"/>
                  </a:solidFill>
                  <a:latin typeface="+mj-lt"/>
                </a:endParaRPr>
              </a:p>
            </p:txBody>
          </p:sp>
          <p:sp>
            <p:nvSpPr>
              <p:cNvPr id="16" name="TextBox 15">
                <a:extLst>
                  <a:ext uri="{FF2B5EF4-FFF2-40B4-BE49-F238E27FC236}">
                    <a16:creationId xmlns="" xmlns:a16="http://schemas.microsoft.com/office/drawing/2014/main" id="{1997694E-D0D7-43BD-BFEB-D3B7F28278D3}"/>
                  </a:ext>
                </a:extLst>
              </p:cNvPr>
              <p:cNvSpPr txBox="1"/>
              <p:nvPr/>
            </p:nvSpPr>
            <p:spPr>
              <a:xfrm>
                <a:off x="1305415" y="3713279"/>
                <a:ext cx="1547081" cy="954107"/>
              </a:xfrm>
              <a:prstGeom prst="rect">
                <a:avLst/>
              </a:prstGeom>
              <a:noFill/>
              <a:ln>
                <a:solidFill>
                  <a:srgbClr val="7030A0"/>
                </a:solidFill>
              </a:ln>
            </p:spPr>
            <p:txBody>
              <a:bodyPr wrap="square" rtlCol="0">
                <a:spAutoFit/>
              </a:bodyPr>
              <a:lstStyle/>
              <a:p>
                <a:pPr algn="ctr"/>
                <a:r>
                  <a:rPr lang="vi-VN" sz="2800" b="1">
                    <a:solidFill>
                      <a:srgbClr val="7030A0"/>
                    </a:solidFill>
                    <a:latin typeface="+mj-lt"/>
                  </a:rPr>
                  <a:t>Phần chính</a:t>
                </a:r>
                <a:endParaRPr lang="en-US" sz="2800" b="1">
                  <a:solidFill>
                    <a:srgbClr val="7030A0"/>
                  </a:solidFill>
                  <a:latin typeface="+mj-lt"/>
                </a:endParaRPr>
              </a:p>
            </p:txBody>
          </p:sp>
          <p:sp>
            <p:nvSpPr>
              <p:cNvPr id="19" name="TextBox 18">
                <a:extLst>
                  <a:ext uri="{FF2B5EF4-FFF2-40B4-BE49-F238E27FC236}">
                    <a16:creationId xmlns="" xmlns:a16="http://schemas.microsoft.com/office/drawing/2014/main" id="{982442A1-3A7D-467F-8481-2CF009996B0D}"/>
                  </a:ext>
                </a:extLst>
              </p:cNvPr>
              <p:cNvSpPr txBox="1"/>
              <p:nvPr/>
            </p:nvSpPr>
            <p:spPr>
              <a:xfrm>
                <a:off x="3140766" y="2529716"/>
                <a:ext cx="8309114" cy="3046988"/>
              </a:xfrm>
              <a:prstGeom prst="rect">
                <a:avLst/>
              </a:prstGeom>
              <a:noFill/>
              <a:ln>
                <a:solidFill>
                  <a:srgbClr val="7030A0"/>
                </a:solidFill>
              </a:ln>
            </p:spPr>
            <p:txBody>
              <a:bodyPr wrap="square" rtlCol="0">
                <a:spAutoFit/>
              </a:bodyPr>
              <a:lstStyle/>
              <a:p>
                <a:endParaRPr lang="vi-VN" sz="2400">
                  <a:solidFill>
                    <a:srgbClr val="7030A0"/>
                  </a:solidFill>
                  <a:latin typeface="+mj-lt"/>
                </a:endParaRPr>
              </a:p>
              <a:p>
                <a:endParaRPr lang="vi-VN" sz="2400">
                  <a:solidFill>
                    <a:srgbClr val="7030A0"/>
                  </a:solidFill>
                  <a:latin typeface="+mj-lt"/>
                </a:endParaRPr>
              </a:p>
              <a:p>
                <a:endParaRPr lang="vi-VN" sz="2400">
                  <a:solidFill>
                    <a:srgbClr val="7030A0"/>
                  </a:solidFill>
                  <a:latin typeface="+mj-lt"/>
                </a:endParaRPr>
              </a:p>
              <a:p>
                <a:endParaRPr lang="vi-VN" sz="2400">
                  <a:solidFill>
                    <a:srgbClr val="7030A0"/>
                  </a:solidFill>
                  <a:latin typeface="+mj-lt"/>
                </a:endParaRPr>
              </a:p>
              <a:p>
                <a:endParaRPr lang="vi-VN" sz="2400">
                  <a:solidFill>
                    <a:srgbClr val="7030A0"/>
                  </a:solidFill>
                  <a:latin typeface="+mj-lt"/>
                </a:endParaRPr>
              </a:p>
              <a:p>
                <a:endParaRPr lang="vi-VN" sz="2400">
                  <a:solidFill>
                    <a:srgbClr val="7030A0"/>
                  </a:solidFill>
                  <a:latin typeface="+mj-lt"/>
                </a:endParaRPr>
              </a:p>
              <a:p>
                <a:endParaRPr lang="vi-VN" sz="2400">
                  <a:solidFill>
                    <a:srgbClr val="7030A0"/>
                  </a:solidFill>
                  <a:latin typeface="+mj-lt"/>
                </a:endParaRPr>
              </a:p>
              <a:p>
                <a:endParaRPr lang="en-US" sz="2400">
                  <a:solidFill>
                    <a:srgbClr val="7030A0"/>
                  </a:solidFill>
                  <a:latin typeface="+mj-lt"/>
                </a:endParaRPr>
              </a:p>
            </p:txBody>
          </p:sp>
          <p:sp>
            <p:nvSpPr>
              <p:cNvPr id="20" name="TextBox 19">
                <a:extLst>
                  <a:ext uri="{FF2B5EF4-FFF2-40B4-BE49-F238E27FC236}">
                    <a16:creationId xmlns="" xmlns:a16="http://schemas.microsoft.com/office/drawing/2014/main" id="{73B369CD-58F7-4694-A98D-E228F3E9D8DC}"/>
                  </a:ext>
                </a:extLst>
              </p:cNvPr>
              <p:cNvSpPr txBox="1"/>
              <p:nvPr/>
            </p:nvSpPr>
            <p:spPr>
              <a:xfrm>
                <a:off x="3140765" y="5709231"/>
                <a:ext cx="8309114" cy="830997"/>
              </a:xfrm>
              <a:prstGeom prst="rect">
                <a:avLst/>
              </a:prstGeom>
              <a:noFill/>
              <a:ln>
                <a:solidFill>
                  <a:srgbClr val="00B050"/>
                </a:solidFill>
              </a:ln>
            </p:spPr>
            <p:txBody>
              <a:bodyPr wrap="square" rtlCol="0">
                <a:spAutoFit/>
              </a:bodyPr>
              <a:lstStyle/>
              <a:p>
                <a:endParaRPr lang="vi-VN" sz="2400">
                  <a:solidFill>
                    <a:srgbClr val="00B050"/>
                  </a:solidFill>
                  <a:latin typeface="+mj-lt"/>
                </a:endParaRPr>
              </a:p>
              <a:p>
                <a:endParaRPr lang="en-US" sz="2400">
                  <a:solidFill>
                    <a:srgbClr val="00B050"/>
                  </a:solidFill>
                  <a:latin typeface="+mj-lt"/>
                </a:endParaRPr>
              </a:p>
            </p:txBody>
          </p:sp>
          <p:sp>
            <p:nvSpPr>
              <p:cNvPr id="21" name="TextBox 20">
                <a:extLst>
                  <a:ext uri="{FF2B5EF4-FFF2-40B4-BE49-F238E27FC236}">
                    <a16:creationId xmlns="" xmlns:a16="http://schemas.microsoft.com/office/drawing/2014/main" id="{EE055653-4F9D-4F18-8485-17EC48D87122}"/>
                  </a:ext>
                </a:extLst>
              </p:cNvPr>
              <p:cNvSpPr txBox="1"/>
              <p:nvPr/>
            </p:nvSpPr>
            <p:spPr>
              <a:xfrm>
                <a:off x="1335640" y="1749236"/>
                <a:ext cx="1445660" cy="523220"/>
              </a:xfrm>
              <a:prstGeom prst="rect">
                <a:avLst/>
              </a:prstGeom>
              <a:noFill/>
              <a:ln>
                <a:solidFill>
                  <a:srgbClr val="FF0000"/>
                </a:solidFill>
              </a:ln>
            </p:spPr>
            <p:txBody>
              <a:bodyPr wrap="square" rtlCol="0">
                <a:spAutoFit/>
              </a:bodyPr>
              <a:lstStyle/>
              <a:p>
                <a:pPr algn="ctr"/>
                <a:r>
                  <a:rPr lang="vi-VN" sz="2800" b="1">
                    <a:solidFill>
                      <a:srgbClr val="FF0000"/>
                    </a:solidFill>
                    <a:latin typeface="+mj-lt"/>
                  </a:rPr>
                  <a:t>Mở đầu</a:t>
                </a:r>
                <a:endParaRPr lang="en-US" sz="2800" b="1">
                  <a:solidFill>
                    <a:srgbClr val="FF0000"/>
                  </a:solidFill>
                  <a:latin typeface="+mj-lt"/>
                </a:endParaRPr>
              </a:p>
            </p:txBody>
          </p:sp>
          <p:sp>
            <p:nvSpPr>
              <p:cNvPr id="22" name="TextBox 21">
                <a:extLst>
                  <a:ext uri="{FF2B5EF4-FFF2-40B4-BE49-F238E27FC236}">
                    <a16:creationId xmlns="" xmlns:a16="http://schemas.microsoft.com/office/drawing/2014/main" id="{2E944F78-1D77-4CBC-B1A3-992314916179}"/>
                  </a:ext>
                </a:extLst>
              </p:cNvPr>
              <p:cNvSpPr txBox="1"/>
              <p:nvPr/>
            </p:nvSpPr>
            <p:spPr>
              <a:xfrm>
                <a:off x="1335640" y="5859251"/>
                <a:ext cx="1547081" cy="523220"/>
              </a:xfrm>
              <a:prstGeom prst="rect">
                <a:avLst/>
              </a:prstGeom>
              <a:noFill/>
              <a:ln>
                <a:solidFill>
                  <a:srgbClr val="00B050"/>
                </a:solidFill>
              </a:ln>
            </p:spPr>
            <p:txBody>
              <a:bodyPr wrap="square" rtlCol="0">
                <a:spAutoFit/>
              </a:bodyPr>
              <a:lstStyle/>
              <a:p>
                <a:pPr algn="ctr"/>
                <a:r>
                  <a:rPr lang="vi-VN" sz="2800" b="1">
                    <a:solidFill>
                      <a:srgbClr val="00B050"/>
                    </a:solidFill>
                    <a:latin typeface="+mj-lt"/>
                  </a:rPr>
                  <a:t>Kết thúc</a:t>
                </a:r>
                <a:endParaRPr lang="en-US" sz="2800" b="1">
                  <a:solidFill>
                    <a:srgbClr val="00B050"/>
                  </a:solidFill>
                  <a:latin typeface="+mj-lt"/>
                </a:endParaRPr>
              </a:p>
            </p:txBody>
          </p:sp>
        </p:grpSp>
        <p:sp>
          <p:nvSpPr>
            <p:cNvPr id="2" name="Oval 1">
              <a:extLst>
                <a:ext uri="{FF2B5EF4-FFF2-40B4-BE49-F238E27FC236}">
                  <a16:creationId xmlns="" xmlns:a16="http://schemas.microsoft.com/office/drawing/2014/main" id="{97811431-6E43-4DBC-83CF-A0016599750B}"/>
                </a:ext>
              </a:extLst>
            </p:cNvPr>
            <p:cNvSpPr/>
            <p:nvPr/>
          </p:nvSpPr>
          <p:spPr>
            <a:xfrm>
              <a:off x="478270" y="2369675"/>
              <a:ext cx="1043495" cy="3329535"/>
            </a:xfrm>
            <a:prstGeom prst="ellipse">
              <a:avLst/>
            </a:prstGeom>
            <a:ln w="28575"/>
          </p:spPr>
          <p:style>
            <a:lnRef idx="2">
              <a:schemeClr val="accent6"/>
            </a:lnRef>
            <a:fillRef idx="1">
              <a:schemeClr val="lt1"/>
            </a:fillRef>
            <a:effectRef idx="0">
              <a:schemeClr val="accent6"/>
            </a:effectRef>
            <a:fontRef idx="minor">
              <a:schemeClr val="dk1"/>
            </a:fontRef>
          </p:style>
          <p:txBody>
            <a:bodyPr rtlCol="0" anchor="ctr"/>
            <a:lstStyle/>
            <a:p>
              <a:pPr algn="ctr"/>
              <a:r>
                <a:rPr lang="vi-VN" b="1">
                  <a:latin typeface="+mj-lt"/>
                </a:rPr>
                <a:t>DÀN Ý</a:t>
              </a:r>
              <a:endParaRPr lang="en-US" b="1">
                <a:latin typeface="+mj-lt"/>
              </a:endParaRPr>
            </a:p>
          </p:txBody>
        </p:sp>
      </p:grpSp>
      <p:sp>
        <p:nvSpPr>
          <p:cNvPr id="31" name="TextBox 30">
            <a:extLst>
              <a:ext uri="{FF2B5EF4-FFF2-40B4-BE49-F238E27FC236}">
                <a16:creationId xmlns="" xmlns:a16="http://schemas.microsoft.com/office/drawing/2014/main" id="{035360C2-AF5E-47D6-ADDF-9B9756C5A781}"/>
              </a:ext>
            </a:extLst>
          </p:cNvPr>
          <p:cNvSpPr txBox="1"/>
          <p:nvPr/>
        </p:nvSpPr>
        <p:spPr>
          <a:xfrm>
            <a:off x="3331289" y="1329215"/>
            <a:ext cx="6103344" cy="830997"/>
          </a:xfrm>
          <a:prstGeom prst="rect">
            <a:avLst/>
          </a:prstGeom>
          <a:noFill/>
        </p:spPr>
        <p:txBody>
          <a:bodyPr wrap="square">
            <a:spAutoFit/>
          </a:bodyPr>
          <a:lstStyle/>
          <a:p>
            <a:r>
              <a:rPr lang="vi-VN" sz="2400" dirty="0">
                <a:solidFill>
                  <a:srgbClr val="FF0000"/>
                </a:solidFill>
                <a:latin typeface="+mj-lt"/>
              </a:rPr>
              <a:t>- Nêu tên quy tắc, luật lệ của hoạt động.</a:t>
            </a:r>
          </a:p>
          <a:p>
            <a:r>
              <a:rPr lang="vi-VN" sz="2400" dirty="0">
                <a:solidFill>
                  <a:srgbClr val="FF0000"/>
                </a:solidFill>
                <a:latin typeface="+mj-lt"/>
              </a:rPr>
              <a:t>- Nêu lí do thuyết minh.</a:t>
            </a:r>
            <a:endParaRPr lang="en-US" sz="2400" dirty="0">
              <a:solidFill>
                <a:srgbClr val="FF0000"/>
              </a:solidFill>
              <a:latin typeface="+mj-lt"/>
            </a:endParaRPr>
          </a:p>
        </p:txBody>
      </p:sp>
      <p:sp>
        <p:nvSpPr>
          <p:cNvPr id="32" name="TextBox 31">
            <a:extLst>
              <a:ext uri="{FF2B5EF4-FFF2-40B4-BE49-F238E27FC236}">
                <a16:creationId xmlns="" xmlns:a16="http://schemas.microsoft.com/office/drawing/2014/main" id="{9CC084DE-641F-4B32-A679-74A9EA137170}"/>
              </a:ext>
            </a:extLst>
          </p:cNvPr>
          <p:cNvSpPr txBox="1"/>
          <p:nvPr/>
        </p:nvSpPr>
        <p:spPr>
          <a:xfrm>
            <a:off x="3140765" y="2430583"/>
            <a:ext cx="8309114" cy="3046988"/>
          </a:xfrm>
          <a:prstGeom prst="rect">
            <a:avLst/>
          </a:prstGeom>
          <a:noFill/>
        </p:spPr>
        <p:txBody>
          <a:bodyPr wrap="square">
            <a:spAutoFit/>
          </a:bodyPr>
          <a:lstStyle/>
          <a:p>
            <a:r>
              <a:rPr lang="vi-VN" sz="2400">
                <a:solidFill>
                  <a:srgbClr val="7030A0"/>
                </a:solidFill>
                <a:latin typeface="+mj-lt"/>
              </a:rPr>
              <a:t>1. Giới thiệu vắn tắt mục đích, bối cảnh, thời gian, không gian diễn ra hoạt động và sự cần thiết thực hiện hoạt động theo quy tắc.</a:t>
            </a:r>
          </a:p>
          <a:p>
            <a:r>
              <a:rPr lang="vi-VN" sz="2400">
                <a:solidFill>
                  <a:srgbClr val="7030A0"/>
                </a:solidFill>
                <a:latin typeface="+mj-lt"/>
              </a:rPr>
              <a:t>2. Trình bày các điều khoản/nội dung của quy tắc hay luật lệ.</a:t>
            </a:r>
          </a:p>
          <a:p>
            <a:r>
              <a:rPr lang="vi-VN" sz="2400">
                <a:solidFill>
                  <a:srgbClr val="7030A0"/>
                </a:solidFill>
                <a:latin typeface="+mj-lt"/>
              </a:rPr>
              <a:t>- Điều khoản/nội dung 1</a:t>
            </a:r>
          </a:p>
          <a:p>
            <a:r>
              <a:rPr lang="vi-VN" sz="2400">
                <a:solidFill>
                  <a:srgbClr val="7030A0"/>
                </a:solidFill>
                <a:latin typeface="+mj-lt"/>
              </a:rPr>
              <a:t>- Điều khoản/nội dung 2</a:t>
            </a:r>
          </a:p>
          <a:p>
            <a:r>
              <a:rPr lang="vi-VN" sz="2400">
                <a:solidFill>
                  <a:srgbClr val="7030A0"/>
                </a:solidFill>
                <a:latin typeface="+mj-lt"/>
              </a:rPr>
              <a:t>- Điều khoản/nội dung 3</a:t>
            </a:r>
          </a:p>
          <a:p>
            <a:r>
              <a:rPr lang="vi-VN" sz="2400">
                <a:solidFill>
                  <a:srgbClr val="7030A0"/>
                </a:solidFill>
                <a:latin typeface="+mj-lt"/>
              </a:rPr>
              <a:t>…………………….</a:t>
            </a:r>
          </a:p>
          <a:p>
            <a:r>
              <a:rPr lang="vi-VN" sz="2400">
                <a:solidFill>
                  <a:srgbClr val="7030A0"/>
                </a:solidFill>
                <a:latin typeface="+mj-lt"/>
              </a:rPr>
              <a:t>3. Một vài lưu ý đặc biệt (nếu có).</a:t>
            </a:r>
            <a:endParaRPr lang="en-US" sz="2400">
              <a:solidFill>
                <a:srgbClr val="7030A0"/>
              </a:solidFill>
              <a:latin typeface="+mj-lt"/>
            </a:endParaRPr>
          </a:p>
        </p:txBody>
      </p:sp>
      <p:sp>
        <p:nvSpPr>
          <p:cNvPr id="33" name="TextBox 32">
            <a:extLst>
              <a:ext uri="{FF2B5EF4-FFF2-40B4-BE49-F238E27FC236}">
                <a16:creationId xmlns="" xmlns:a16="http://schemas.microsoft.com/office/drawing/2014/main" id="{A1C5E22D-BFBA-460E-890F-BFA2483BC1BB}"/>
              </a:ext>
            </a:extLst>
          </p:cNvPr>
          <p:cNvSpPr txBox="1"/>
          <p:nvPr/>
        </p:nvSpPr>
        <p:spPr>
          <a:xfrm>
            <a:off x="3119370" y="5739348"/>
            <a:ext cx="7622075" cy="830997"/>
          </a:xfrm>
          <a:prstGeom prst="rect">
            <a:avLst/>
          </a:prstGeom>
          <a:noFill/>
        </p:spPr>
        <p:txBody>
          <a:bodyPr wrap="square">
            <a:spAutoFit/>
          </a:bodyPr>
          <a:lstStyle/>
          <a:p>
            <a:r>
              <a:rPr lang="vi-VN" sz="2400">
                <a:solidFill>
                  <a:srgbClr val="00B050"/>
                </a:solidFill>
                <a:latin typeface="+mj-lt"/>
              </a:rPr>
              <a:t>- Khẳng định ý nghĩa của việc tuân thủ quy tắc, luật lệ.</a:t>
            </a:r>
          </a:p>
          <a:p>
            <a:r>
              <a:rPr lang="vi-VN" sz="2400">
                <a:solidFill>
                  <a:srgbClr val="00B050"/>
                </a:solidFill>
                <a:latin typeface="+mj-lt"/>
              </a:rPr>
              <a:t>- Đưa ra khuyến nghị đối với người đọc (nếu có).</a:t>
            </a:r>
            <a:endParaRPr lang="en-US" sz="2400">
              <a:solidFill>
                <a:srgbClr val="00B050"/>
              </a:solidFill>
              <a:latin typeface="+mj-lt"/>
            </a:endParaRPr>
          </a:p>
        </p:txBody>
      </p:sp>
    </p:spTree>
    <p:extLst>
      <p:ext uri="{BB962C8B-B14F-4D97-AF65-F5344CB8AC3E}">
        <p14:creationId xmlns:p14="http://schemas.microsoft.com/office/powerpoint/2010/main" val="370478646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1"/>
                                        </p:tgtEl>
                                        <p:attrNameLst>
                                          <p:attrName>style.visibility</p:attrName>
                                        </p:attrNameLst>
                                      </p:cBhvr>
                                      <p:to>
                                        <p:strVal val="visible"/>
                                      </p:to>
                                    </p:set>
                                    <p:animEffect transition="in" filter="fade">
                                      <p:cBhvr>
                                        <p:cTn id="14" dur="1000"/>
                                        <p:tgtEl>
                                          <p:spTgt spid="31"/>
                                        </p:tgtEl>
                                      </p:cBhvr>
                                    </p:animEffect>
                                    <p:anim calcmode="lin" valueType="num">
                                      <p:cBhvr>
                                        <p:cTn id="15" dur="1000" fill="hold"/>
                                        <p:tgtEl>
                                          <p:spTgt spid="31"/>
                                        </p:tgtEl>
                                        <p:attrNameLst>
                                          <p:attrName>ppt_x</p:attrName>
                                        </p:attrNameLst>
                                      </p:cBhvr>
                                      <p:tavLst>
                                        <p:tav tm="0">
                                          <p:val>
                                            <p:strVal val="#ppt_x"/>
                                          </p:val>
                                        </p:tav>
                                        <p:tav tm="100000">
                                          <p:val>
                                            <p:strVal val="#ppt_x"/>
                                          </p:val>
                                        </p:tav>
                                      </p:tavLst>
                                    </p:anim>
                                    <p:anim calcmode="lin" valueType="num">
                                      <p:cBhvr>
                                        <p:cTn id="16"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1000"/>
                                        <p:tgtEl>
                                          <p:spTgt spid="32"/>
                                        </p:tgtEl>
                                      </p:cBhvr>
                                    </p:animEffect>
                                    <p:anim calcmode="lin" valueType="num">
                                      <p:cBhvr>
                                        <p:cTn id="22" dur="1000" fill="hold"/>
                                        <p:tgtEl>
                                          <p:spTgt spid="32"/>
                                        </p:tgtEl>
                                        <p:attrNameLst>
                                          <p:attrName>ppt_x</p:attrName>
                                        </p:attrNameLst>
                                      </p:cBhvr>
                                      <p:tavLst>
                                        <p:tav tm="0">
                                          <p:val>
                                            <p:strVal val="#ppt_x"/>
                                          </p:val>
                                        </p:tav>
                                        <p:tav tm="100000">
                                          <p:val>
                                            <p:strVal val="#ppt_x"/>
                                          </p:val>
                                        </p:tav>
                                      </p:tavLst>
                                    </p:anim>
                                    <p:anim calcmode="lin" valueType="num">
                                      <p:cBhvr>
                                        <p:cTn id="23"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1000"/>
                                        <p:tgtEl>
                                          <p:spTgt spid="33"/>
                                        </p:tgtEl>
                                      </p:cBhvr>
                                    </p:animEffect>
                                    <p:anim calcmode="lin" valueType="num">
                                      <p:cBhvr>
                                        <p:cTn id="29" dur="1000" fill="hold"/>
                                        <p:tgtEl>
                                          <p:spTgt spid="33"/>
                                        </p:tgtEl>
                                        <p:attrNameLst>
                                          <p:attrName>ppt_x</p:attrName>
                                        </p:attrNameLst>
                                      </p:cBhvr>
                                      <p:tavLst>
                                        <p:tav tm="0">
                                          <p:val>
                                            <p:strVal val="#ppt_x"/>
                                          </p:val>
                                        </p:tav>
                                        <p:tav tm="100000">
                                          <p:val>
                                            <p:strVal val="#ppt_x"/>
                                          </p:val>
                                        </p:tav>
                                      </p:tavLst>
                                    </p:anim>
                                    <p:anim calcmode="lin" valueType="num">
                                      <p:cBhvr>
                                        <p:cTn id="30"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wipe(left)">
                                      <p:cBhvr>
                                        <p:cTn id="35" dur="500"/>
                                        <p:tgtEl>
                                          <p:spTgt spid="30"/>
                                        </p:tgtEl>
                                      </p:cBhvr>
                                    </p:animEffect>
                                  </p:childTnLst>
                                </p:cTn>
                              </p:par>
                              <p:par>
                                <p:cTn id="36" presetID="42" presetClass="entr" presetSubtype="0" fill="hold" nodeType="with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fade">
                                      <p:cBhvr>
                                        <p:cTn id="38" dur="1000"/>
                                        <p:tgtEl>
                                          <p:spTgt spid="27"/>
                                        </p:tgtEl>
                                      </p:cBhvr>
                                    </p:animEffect>
                                    <p:anim calcmode="lin" valueType="num">
                                      <p:cBhvr>
                                        <p:cTn id="39" dur="1000" fill="hold"/>
                                        <p:tgtEl>
                                          <p:spTgt spid="27"/>
                                        </p:tgtEl>
                                        <p:attrNameLst>
                                          <p:attrName>ppt_x</p:attrName>
                                        </p:attrNameLst>
                                      </p:cBhvr>
                                      <p:tavLst>
                                        <p:tav tm="0">
                                          <p:val>
                                            <p:strVal val="#ppt_x"/>
                                          </p:val>
                                        </p:tav>
                                        <p:tav tm="100000">
                                          <p:val>
                                            <p:strVal val="#ppt_x"/>
                                          </p:val>
                                        </p:tav>
                                      </p:tavLst>
                                    </p:anim>
                                    <p:anim calcmode="lin" valueType="num">
                                      <p:cBhvr>
                                        <p:cTn id="40"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p:bldP spid="32" grpId="0"/>
      <p:bldP spid="3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 xmlns:a16="http://schemas.microsoft.com/office/drawing/2014/main" id="{40802021-0ECD-422C-8EE3-3FB6BF094B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80"/>
            <a:ext cx="12266311" cy="6855520"/>
          </a:xfrm>
          <a:prstGeom prst="rect">
            <a:avLst/>
          </a:prstGeom>
        </p:spPr>
      </p:pic>
      <p:grpSp>
        <p:nvGrpSpPr>
          <p:cNvPr id="12" name="Group 11">
            <a:extLst>
              <a:ext uri="{FF2B5EF4-FFF2-40B4-BE49-F238E27FC236}">
                <a16:creationId xmlns="" xmlns:a16="http://schemas.microsoft.com/office/drawing/2014/main" id="{4DB81B8B-1416-4564-AA24-FA98255F256E}"/>
              </a:ext>
            </a:extLst>
          </p:cNvPr>
          <p:cNvGrpSpPr/>
          <p:nvPr/>
        </p:nvGrpSpPr>
        <p:grpSpPr>
          <a:xfrm>
            <a:off x="4756780" y="810060"/>
            <a:ext cx="2752750" cy="1206818"/>
            <a:chOff x="8068390" y="1371349"/>
            <a:chExt cx="2752750" cy="1206818"/>
          </a:xfrm>
        </p:grpSpPr>
        <p:sp>
          <p:nvSpPr>
            <p:cNvPr id="13" name="文本框 51">
              <a:extLst>
                <a:ext uri="{FF2B5EF4-FFF2-40B4-BE49-F238E27FC236}">
                  <a16:creationId xmlns="" xmlns:a16="http://schemas.microsoft.com/office/drawing/2014/main" id="{874BBDB2-80C9-47D3-82A4-FB705B23C2F0}"/>
                </a:ext>
              </a:extLst>
            </p:cNvPr>
            <p:cNvSpPr txBox="1"/>
            <p:nvPr/>
          </p:nvSpPr>
          <p:spPr>
            <a:xfrm>
              <a:off x="8068390" y="2116502"/>
              <a:ext cx="2752750"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a:ln>
                    <a:noFill/>
                  </a:ln>
                  <a:solidFill>
                    <a:srgbClr val="00B050"/>
                  </a:solidFill>
                  <a:effectLst/>
                  <a:uLnTx/>
                  <a:uFillTx/>
                  <a:latin typeface="Times New Roman" panose="02020603050405020304" pitchFamily="18" charset="0"/>
                  <a:ea typeface="+mn-ea"/>
                  <a:cs typeface="+mn-cs"/>
                </a:rPr>
                <a:t>Viết </a:t>
              </a:r>
              <a:r>
                <a:rPr lang="vi-VN" sz="2400" b="1">
                  <a:solidFill>
                    <a:srgbClr val="00B050"/>
                  </a:solidFill>
                  <a:latin typeface="Times New Roman" panose="02020603050405020304" pitchFamily="18" charset="0"/>
                </a:rPr>
                <a:t>bài</a:t>
              </a:r>
              <a:r>
                <a:rPr kumimoji="0" lang="vi-VN" sz="2400" b="1" i="0" u="none" strike="noStrike" kern="1200" cap="none" spc="0" normalizeH="0" baseline="0" noProof="0">
                  <a:ln>
                    <a:noFill/>
                  </a:ln>
                  <a:solidFill>
                    <a:srgbClr val="00B050"/>
                  </a:solidFill>
                  <a:effectLst/>
                  <a:uLnTx/>
                  <a:uFillTx/>
                  <a:latin typeface="Times New Roman" panose="02020603050405020304" pitchFamily="18" charset="0"/>
                  <a:ea typeface="+mn-ea"/>
                  <a:cs typeface="+mn-cs"/>
                </a:rPr>
                <a:t> </a:t>
              </a:r>
              <a:endParaRPr kumimoji="0" lang="en-US" sz="2400" b="1" i="0" u="none" strike="noStrike" kern="1200" cap="none" spc="0" normalizeH="0" baseline="0" noProof="0">
                <a:ln>
                  <a:noFill/>
                </a:ln>
                <a:solidFill>
                  <a:srgbClr val="00B050"/>
                </a:solidFill>
                <a:effectLst/>
                <a:uLnTx/>
                <a:uFillTx/>
                <a:latin typeface="Calibri Light"/>
                <a:ea typeface="+mn-ea"/>
                <a:cs typeface="+mn-cs"/>
              </a:endParaRPr>
            </a:p>
          </p:txBody>
        </p:sp>
        <p:sp>
          <p:nvSpPr>
            <p:cNvPr id="14" name="Flowchart: Terminator 13">
              <a:extLst>
                <a:ext uri="{FF2B5EF4-FFF2-40B4-BE49-F238E27FC236}">
                  <a16:creationId xmlns="" xmlns:a16="http://schemas.microsoft.com/office/drawing/2014/main" id="{93074265-6B76-449C-B4A6-3A259F1E1BAB}"/>
                </a:ext>
              </a:extLst>
            </p:cNvPr>
            <p:cNvSpPr/>
            <p:nvPr/>
          </p:nvSpPr>
          <p:spPr>
            <a:xfrm>
              <a:off x="8474968" y="1371349"/>
              <a:ext cx="1875001" cy="665822"/>
            </a:xfrm>
            <a:prstGeom prst="flowChartTerminator">
              <a:avLst/>
            </a:prstGeom>
            <a:solidFill>
              <a:schemeClr val="bg1"/>
            </a:solid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a:solidFill>
                    <a:schemeClr val="accent6">
                      <a:lumMod val="50000"/>
                    </a:schemeClr>
                  </a:solidFill>
                  <a:latin typeface="+mj-lt"/>
                </a:rPr>
                <a:t>Bước 3</a:t>
              </a:r>
              <a:endParaRPr lang="en-US" sz="2800" b="1">
                <a:solidFill>
                  <a:schemeClr val="accent6">
                    <a:lumMod val="50000"/>
                  </a:schemeClr>
                </a:solidFill>
                <a:latin typeface="+mj-lt"/>
              </a:endParaRPr>
            </a:p>
          </p:txBody>
        </p:sp>
      </p:grpSp>
      <p:sp>
        <p:nvSpPr>
          <p:cNvPr id="15" name="TextBox 14">
            <a:extLst>
              <a:ext uri="{FF2B5EF4-FFF2-40B4-BE49-F238E27FC236}">
                <a16:creationId xmlns="" xmlns:a16="http://schemas.microsoft.com/office/drawing/2014/main" id="{16306788-2185-44F7-9741-2803B866BFE0}"/>
              </a:ext>
            </a:extLst>
          </p:cNvPr>
          <p:cNvSpPr txBox="1"/>
          <p:nvPr/>
        </p:nvSpPr>
        <p:spPr>
          <a:xfrm>
            <a:off x="2292626" y="2167517"/>
            <a:ext cx="8066192" cy="583750"/>
          </a:xfrm>
          <a:prstGeom prst="rect">
            <a:avLst/>
          </a:prstGeom>
          <a:noFill/>
        </p:spPr>
        <p:txBody>
          <a:bodyPr wrap="square">
            <a:spAutoFit/>
          </a:bodyPr>
          <a:lstStyle/>
          <a:p>
            <a:pPr algn="ctr">
              <a:lnSpc>
                <a:spcPct val="107000"/>
              </a:lnSpc>
              <a:spcAft>
                <a:spcPts val="800"/>
              </a:spcAft>
            </a:pPr>
            <a:r>
              <a:rPr lang="vi-VN" sz="32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Dựa vào dàn ý, viết thành bài hoàn chỉnh</a:t>
            </a:r>
            <a:r>
              <a:rPr lang="en-US" sz="32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Arrow: Down 1">
            <a:extLst>
              <a:ext uri="{FF2B5EF4-FFF2-40B4-BE49-F238E27FC236}">
                <a16:creationId xmlns="" xmlns:a16="http://schemas.microsoft.com/office/drawing/2014/main" id="{34F8C0A6-96EE-4BD6-962F-94ED6492DBA9}"/>
              </a:ext>
            </a:extLst>
          </p:cNvPr>
          <p:cNvSpPr/>
          <p:nvPr/>
        </p:nvSpPr>
        <p:spPr>
          <a:xfrm>
            <a:off x="5769130" y="2963518"/>
            <a:ext cx="569844" cy="851452"/>
          </a:xfrm>
          <a:prstGeom prst="downArrow">
            <a:avLst/>
          </a:prstGeom>
          <a:ln w="28575"/>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16" name="Group 15">
            <a:extLst>
              <a:ext uri="{FF2B5EF4-FFF2-40B4-BE49-F238E27FC236}">
                <a16:creationId xmlns="" xmlns:a16="http://schemas.microsoft.com/office/drawing/2014/main" id="{A0F0140D-418B-4036-9237-F794984E6FA7}"/>
              </a:ext>
            </a:extLst>
          </p:cNvPr>
          <p:cNvGrpSpPr/>
          <p:nvPr/>
        </p:nvGrpSpPr>
        <p:grpSpPr>
          <a:xfrm>
            <a:off x="3258638" y="3976712"/>
            <a:ext cx="6160671" cy="1150080"/>
            <a:chOff x="6963936" y="3474998"/>
            <a:chExt cx="6160671" cy="1150080"/>
          </a:xfrm>
        </p:grpSpPr>
        <p:sp>
          <p:nvSpPr>
            <p:cNvPr id="17" name="文本框 51">
              <a:extLst>
                <a:ext uri="{FF2B5EF4-FFF2-40B4-BE49-F238E27FC236}">
                  <a16:creationId xmlns="" xmlns:a16="http://schemas.microsoft.com/office/drawing/2014/main" id="{657DE2A9-4913-4127-AEE9-56B95B7A0F02}"/>
                </a:ext>
              </a:extLst>
            </p:cNvPr>
            <p:cNvSpPr txBox="1"/>
            <p:nvPr/>
          </p:nvSpPr>
          <p:spPr>
            <a:xfrm>
              <a:off x="6963936" y="4163413"/>
              <a:ext cx="6160671"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a:ln>
                    <a:noFill/>
                  </a:ln>
                  <a:solidFill>
                    <a:srgbClr val="00B050"/>
                  </a:solidFill>
                  <a:effectLst/>
                  <a:uLnTx/>
                  <a:uFillTx/>
                  <a:latin typeface="Times New Roman" panose="02020603050405020304" pitchFamily="18" charset="0"/>
                  <a:ea typeface="+mn-ea"/>
                  <a:cs typeface="+mn-cs"/>
                </a:rPr>
                <a:t>Xem lại và chỉnh sửa, rút kinh nghiệm</a:t>
              </a:r>
              <a:endParaRPr kumimoji="0" lang="en-US" sz="2400" b="1" i="0" u="none" strike="noStrike" kern="1200" cap="none" spc="0" normalizeH="0" baseline="0" noProof="0">
                <a:ln>
                  <a:noFill/>
                </a:ln>
                <a:solidFill>
                  <a:srgbClr val="00B050"/>
                </a:solidFill>
                <a:effectLst/>
                <a:uLnTx/>
                <a:uFillTx/>
                <a:latin typeface="Calibri Light"/>
                <a:ea typeface="+mn-ea"/>
                <a:cs typeface="+mn-cs"/>
              </a:endParaRPr>
            </a:p>
          </p:txBody>
        </p:sp>
        <p:sp>
          <p:nvSpPr>
            <p:cNvPr id="18" name="Flowchart: Terminator 17">
              <a:extLst>
                <a:ext uri="{FF2B5EF4-FFF2-40B4-BE49-F238E27FC236}">
                  <a16:creationId xmlns="" xmlns:a16="http://schemas.microsoft.com/office/drawing/2014/main" id="{FBF3BE5B-3911-4B8E-A28E-E25E3F746782}"/>
                </a:ext>
              </a:extLst>
            </p:cNvPr>
            <p:cNvSpPr/>
            <p:nvPr/>
          </p:nvSpPr>
          <p:spPr>
            <a:xfrm>
              <a:off x="8885100" y="3474998"/>
              <a:ext cx="1875001" cy="665822"/>
            </a:xfrm>
            <a:prstGeom prst="flowChartTerminator">
              <a:avLst/>
            </a:prstGeom>
            <a:solidFill>
              <a:schemeClr val="bg1"/>
            </a:solid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a:solidFill>
                    <a:schemeClr val="accent6">
                      <a:lumMod val="50000"/>
                    </a:schemeClr>
                  </a:solidFill>
                  <a:latin typeface="+mj-lt"/>
                </a:rPr>
                <a:t>Bước 4</a:t>
              </a:r>
              <a:endParaRPr lang="en-US" sz="2800" b="1">
                <a:solidFill>
                  <a:schemeClr val="accent6">
                    <a:lumMod val="50000"/>
                  </a:schemeClr>
                </a:solidFill>
                <a:latin typeface="+mj-lt"/>
              </a:endParaRPr>
            </a:p>
          </p:txBody>
        </p:sp>
      </p:grpSp>
    </p:spTree>
    <p:extLst>
      <p:ext uri="{BB962C8B-B14F-4D97-AF65-F5344CB8AC3E}">
        <p14:creationId xmlns:p14="http://schemas.microsoft.com/office/powerpoint/2010/main" val="510759307"/>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up)">
                                      <p:cBhvr>
                                        <p:cTn id="14" dur="500"/>
                                        <p:tgtEl>
                                          <p:spTgt spid="2"/>
                                        </p:tgtEl>
                                      </p:cBhvr>
                                    </p:animEffect>
                                  </p:childTnLst>
                                </p:cTn>
                              </p:par>
                              <p:par>
                                <p:cTn id="15" presetID="42"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 xmlns:a16="http://schemas.microsoft.com/office/drawing/2014/main" id="{9E7367BF-2E3B-470A-B3AD-1A3B04861805}"/>
              </a:ext>
            </a:extLst>
          </p:cNvPr>
          <p:cNvSpPr txBox="1"/>
          <p:nvPr/>
        </p:nvSpPr>
        <p:spPr>
          <a:xfrm>
            <a:off x="198432" y="911729"/>
            <a:ext cx="3145326" cy="400110"/>
          </a:xfrm>
          <a:prstGeom prst="rect">
            <a:avLst/>
          </a:prstGeom>
          <a:noFill/>
        </p:spPr>
        <p:txBody>
          <a:bodyPr wrap="square">
            <a:spAutoFit/>
          </a:bodyPr>
          <a:lstStyle/>
          <a:p>
            <a:r>
              <a:rPr lang="en-US" sz="2000" b="1">
                <a:solidFill>
                  <a:srgbClr val="FF0000"/>
                </a:solidFill>
                <a:latin typeface="Times New Roman" pitchFamily="18" charset="0"/>
                <a:cs typeface="Times New Roman" pitchFamily="18" charset="0"/>
              </a:rPr>
              <a:t>BẢNG KIỂM BÀI VIẾT</a:t>
            </a:r>
            <a:endParaRPr lang="en-US"/>
          </a:p>
        </p:txBody>
      </p:sp>
      <p:graphicFrame>
        <p:nvGraphicFramePr>
          <p:cNvPr id="7" name="Table 6">
            <a:extLst>
              <a:ext uri="{FF2B5EF4-FFF2-40B4-BE49-F238E27FC236}">
                <a16:creationId xmlns="" xmlns:a16="http://schemas.microsoft.com/office/drawing/2014/main" id="{07CB4ED2-7FF0-45C8-993C-B3439BB0F4E5}"/>
              </a:ext>
            </a:extLst>
          </p:cNvPr>
          <p:cNvGraphicFramePr>
            <a:graphicFrameLocks noGrp="1"/>
          </p:cNvGraphicFramePr>
          <p:nvPr>
            <p:extLst>
              <p:ext uri="{D42A27DB-BD31-4B8C-83A1-F6EECF244321}">
                <p14:modId xmlns:p14="http://schemas.microsoft.com/office/powerpoint/2010/main" val="1477954723"/>
              </p:ext>
            </p:extLst>
          </p:nvPr>
        </p:nvGraphicFramePr>
        <p:xfrm>
          <a:off x="334618" y="1465960"/>
          <a:ext cx="11522763" cy="5340118"/>
        </p:xfrm>
        <a:graphic>
          <a:graphicData uri="http://schemas.openxmlformats.org/drawingml/2006/table">
            <a:tbl>
              <a:tblPr firstRow="1" firstCol="1" bandRow="1">
                <a:tableStyleId>{5C22544A-7EE6-4342-B048-85BDC9FD1C3A}</a:tableStyleId>
              </a:tblPr>
              <a:tblGrid>
                <a:gridCol w="1456604">
                  <a:extLst>
                    <a:ext uri="{9D8B030D-6E8A-4147-A177-3AD203B41FA5}">
                      <a16:colId xmlns="" xmlns:a16="http://schemas.microsoft.com/office/drawing/2014/main" val="20000"/>
                    </a:ext>
                  </a:extLst>
                </a:gridCol>
                <a:gridCol w="9010452">
                  <a:extLst>
                    <a:ext uri="{9D8B030D-6E8A-4147-A177-3AD203B41FA5}">
                      <a16:colId xmlns="" xmlns:a16="http://schemas.microsoft.com/office/drawing/2014/main" val="20001"/>
                    </a:ext>
                  </a:extLst>
                </a:gridCol>
                <a:gridCol w="1055707">
                  <a:extLst>
                    <a:ext uri="{9D8B030D-6E8A-4147-A177-3AD203B41FA5}">
                      <a16:colId xmlns="" xmlns:a16="http://schemas.microsoft.com/office/drawing/2014/main" val="20002"/>
                    </a:ext>
                  </a:extLst>
                </a:gridCol>
              </a:tblGrid>
              <a:tr h="715513">
                <a:tc>
                  <a:txBody>
                    <a:bodyPr/>
                    <a:lstStyle/>
                    <a:p>
                      <a:pPr algn="ctr">
                        <a:lnSpc>
                          <a:spcPct val="150000"/>
                        </a:lnSpc>
                        <a:spcAft>
                          <a:spcPts val="0"/>
                        </a:spcAft>
                      </a:pPr>
                      <a:r>
                        <a:rPr lang="vi-VN" sz="2200" dirty="0">
                          <a:effectLst/>
                          <a:latin typeface="+mj-lt"/>
                        </a:rPr>
                        <a:t>Phần</a:t>
                      </a:r>
                      <a:endParaRPr lang="vi-VN" sz="2200" dirty="0">
                        <a:solidFill>
                          <a:srgbClr val="000000"/>
                        </a:solidFill>
                        <a:effectLst/>
                        <a:latin typeface="+mj-lt"/>
                        <a:ea typeface="Times New Roman"/>
                      </a:endParaRPr>
                    </a:p>
                  </a:txBody>
                  <a:tcPr marL="85181" marR="85181" marT="0" marB="0"/>
                </a:tc>
                <a:tc>
                  <a:txBody>
                    <a:bodyPr/>
                    <a:lstStyle/>
                    <a:p>
                      <a:pPr algn="ctr">
                        <a:lnSpc>
                          <a:spcPct val="150000"/>
                        </a:lnSpc>
                        <a:spcAft>
                          <a:spcPts val="0"/>
                        </a:spcAft>
                      </a:pPr>
                      <a:r>
                        <a:rPr lang="en-US" sz="2200" dirty="0">
                          <a:effectLst/>
                          <a:latin typeface="Times New Roman" panose="02020603050405020304" pitchFamily="18" charset="0"/>
                          <a:cs typeface="Times New Roman" panose="02020603050405020304" pitchFamily="18" charset="0"/>
                        </a:rPr>
                        <a:t>N</a:t>
                      </a:r>
                      <a:r>
                        <a:rPr lang="vi-VN" sz="2200" dirty="0">
                          <a:effectLst/>
                          <a:latin typeface="Times New Roman" panose="02020603050405020304" pitchFamily="18" charset="0"/>
                          <a:cs typeface="Times New Roman" panose="02020603050405020304" pitchFamily="18" charset="0"/>
                        </a:rPr>
                        <a:t>ội dung kiểm tra</a:t>
                      </a:r>
                      <a:endParaRPr lang="vi-VN" sz="2200" dirty="0">
                        <a:solidFill>
                          <a:srgbClr val="000000"/>
                        </a:solidFill>
                        <a:effectLst/>
                        <a:latin typeface="Times New Roman" panose="02020603050405020304" pitchFamily="18" charset="0"/>
                        <a:ea typeface="Times New Roman"/>
                        <a:cs typeface="Times New Roman" panose="02020603050405020304" pitchFamily="18" charset="0"/>
                      </a:endParaRPr>
                    </a:p>
                  </a:txBody>
                  <a:tcPr marL="85181" marR="85181" marT="0" marB="0"/>
                </a:tc>
                <a:tc>
                  <a:txBody>
                    <a:bodyPr/>
                    <a:lstStyle/>
                    <a:p>
                      <a:pPr algn="ctr">
                        <a:lnSpc>
                          <a:spcPct val="150000"/>
                        </a:lnSpc>
                        <a:spcAft>
                          <a:spcPts val="0"/>
                        </a:spcAft>
                      </a:pPr>
                      <a:r>
                        <a:rPr lang="en-US" sz="2200">
                          <a:effectLst/>
                          <a:latin typeface="Times New Roman" pitchFamily="18" charset="0"/>
                          <a:cs typeface="Times New Roman" pitchFamily="18" charset="0"/>
                        </a:rPr>
                        <a:t>Đ/C</a:t>
                      </a:r>
                      <a:r>
                        <a:rPr lang="vi-VN" sz="2200" dirty="0">
                          <a:effectLst/>
                          <a:latin typeface="Times New Roman" pitchFamily="18" charset="0"/>
                          <a:cs typeface="Times New Roman" pitchFamily="18" charset="0"/>
                        </a:rPr>
                        <a:t>Đ </a:t>
                      </a:r>
                      <a:endParaRPr lang="vi-VN" sz="2200" dirty="0">
                        <a:solidFill>
                          <a:srgbClr val="000000"/>
                        </a:solidFill>
                        <a:effectLst/>
                        <a:latin typeface="Times New Roman" pitchFamily="18" charset="0"/>
                        <a:ea typeface="Times New Roman"/>
                        <a:cs typeface="Times New Roman" pitchFamily="18" charset="0"/>
                      </a:endParaRPr>
                    </a:p>
                  </a:txBody>
                  <a:tcPr marL="85181" marR="85181" marT="0" marB="0"/>
                </a:tc>
                <a:extLst>
                  <a:ext uri="{0D108BD9-81ED-4DB2-BD59-A6C34878D82A}">
                    <a16:rowId xmlns="" xmlns:a16="http://schemas.microsoft.com/office/drawing/2014/main" val="10000"/>
                  </a:ext>
                </a:extLst>
              </a:tr>
              <a:tr h="595081">
                <a:tc rowSpan="2">
                  <a:txBody>
                    <a:bodyPr/>
                    <a:lstStyle/>
                    <a:p>
                      <a:pPr algn="ctr">
                        <a:lnSpc>
                          <a:spcPct val="150000"/>
                        </a:lnSpc>
                        <a:spcAft>
                          <a:spcPts val="0"/>
                        </a:spcAft>
                      </a:pPr>
                      <a:r>
                        <a:rPr lang="vi-VN" sz="2200">
                          <a:solidFill>
                            <a:schemeClr val="bg1"/>
                          </a:solidFill>
                          <a:effectLst/>
                          <a:latin typeface="+mj-lt"/>
                          <a:ea typeface="Times New Roman"/>
                        </a:rPr>
                        <a:t>Nhan đề/ Mở đầu</a:t>
                      </a:r>
                      <a:endParaRPr lang="vi-VN" sz="2200" dirty="0">
                        <a:solidFill>
                          <a:schemeClr val="bg1"/>
                        </a:solidFill>
                        <a:effectLst/>
                        <a:latin typeface="+mj-lt"/>
                        <a:ea typeface="Times New Roman"/>
                      </a:endParaRPr>
                    </a:p>
                  </a:txBody>
                  <a:tcPr marL="85181" marR="85181" marT="0" marB="0"/>
                </a:tc>
                <a:tc>
                  <a:txBody>
                    <a:bodyPr/>
                    <a:lstStyle/>
                    <a:p>
                      <a:pPr algn="just">
                        <a:lnSpc>
                          <a:spcPct val="150000"/>
                        </a:lnSpc>
                        <a:spcAft>
                          <a:spcPts val="0"/>
                        </a:spcAft>
                      </a:pPr>
                      <a:r>
                        <a:rPr lang="vi-VN" sz="2100" b="0">
                          <a:solidFill>
                            <a:srgbClr val="FF0000"/>
                          </a:solidFill>
                          <a:effectLst/>
                          <a:latin typeface="+mj-lt"/>
                        </a:rPr>
                        <a:t>- Nhan đề nêu được quy tắc, luật lệ của hoạt động cần thuyết minh.</a:t>
                      </a:r>
                      <a:endParaRPr lang="vi-VN" sz="2100" b="0" dirty="0">
                        <a:solidFill>
                          <a:srgbClr val="FF0000"/>
                        </a:solidFill>
                        <a:effectLst/>
                        <a:latin typeface="+mj-lt"/>
                        <a:ea typeface="Times New Roman"/>
                      </a:endParaRPr>
                    </a:p>
                  </a:txBody>
                  <a:tcPr marL="85181" marR="85181" marT="0" marB="0"/>
                </a:tc>
                <a:tc>
                  <a:txBody>
                    <a:bodyPr/>
                    <a:lstStyle/>
                    <a:p>
                      <a:pPr algn="just">
                        <a:lnSpc>
                          <a:spcPct val="150000"/>
                        </a:lnSpc>
                        <a:spcAft>
                          <a:spcPts val="0"/>
                        </a:spcAft>
                      </a:pPr>
                      <a:r>
                        <a:rPr lang="vi-VN" sz="2200">
                          <a:effectLst/>
                          <a:latin typeface="+mj-lt"/>
                        </a:rPr>
                        <a:t> </a:t>
                      </a:r>
                      <a:endParaRPr lang="vi-VN" sz="2200">
                        <a:solidFill>
                          <a:srgbClr val="000000"/>
                        </a:solidFill>
                        <a:effectLst/>
                        <a:latin typeface="+mj-lt"/>
                        <a:ea typeface="Times New Roman"/>
                      </a:endParaRPr>
                    </a:p>
                  </a:txBody>
                  <a:tcPr marL="85181" marR="85181" marT="0" marB="0"/>
                </a:tc>
                <a:extLst>
                  <a:ext uri="{0D108BD9-81ED-4DB2-BD59-A6C34878D82A}">
                    <a16:rowId xmlns="" xmlns:a16="http://schemas.microsoft.com/office/drawing/2014/main" val="10001"/>
                  </a:ext>
                </a:extLst>
              </a:tr>
              <a:tr h="428981">
                <a:tc vMerge="1">
                  <a:txBody>
                    <a:bodyPr/>
                    <a:lstStyle/>
                    <a:p>
                      <a:endParaRPr lang="vi-VN"/>
                    </a:p>
                  </a:txBody>
                  <a:tcPr/>
                </a:tc>
                <a:tc>
                  <a:txBody>
                    <a:bodyPr/>
                    <a:lstStyle/>
                    <a:p>
                      <a:pPr algn="just">
                        <a:lnSpc>
                          <a:spcPct val="150000"/>
                        </a:lnSpc>
                        <a:spcAft>
                          <a:spcPts val="0"/>
                        </a:spcAft>
                      </a:pPr>
                      <a:r>
                        <a:rPr lang="vi-VN" sz="2100" b="0">
                          <a:solidFill>
                            <a:srgbClr val="FF0000"/>
                          </a:solidFill>
                          <a:effectLst/>
                          <a:latin typeface="Times New Roman" pitchFamily="18" charset="0"/>
                          <a:ea typeface="Times New Roman"/>
                          <a:cs typeface="Times New Roman" pitchFamily="18" charset="0"/>
                        </a:rPr>
                        <a:t>- Lí do thuyết minh quy tắc, luật lệ của hoạt động.</a:t>
                      </a:r>
                      <a:endParaRPr lang="vi-VN" sz="2100" b="0" dirty="0">
                        <a:solidFill>
                          <a:srgbClr val="FF0000"/>
                        </a:solidFill>
                        <a:effectLst/>
                        <a:latin typeface="Times New Roman" pitchFamily="18" charset="0"/>
                        <a:ea typeface="Times New Roman"/>
                        <a:cs typeface="Times New Roman" pitchFamily="18" charset="0"/>
                      </a:endParaRPr>
                    </a:p>
                  </a:txBody>
                  <a:tcPr marL="85181" marR="85181" marT="0" marB="0"/>
                </a:tc>
                <a:tc>
                  <a:txBody>
                    <a:bodyPr/>
                    <a:lstStyle/>
                    <a:p>
                      <a:pPr algn="just">
                        <a:lnSpc>
                          <a:spcPct val="150000"/>
                        </a:lnSpc>
                        <a:spcAft>
                          <a:spcPts val="0"/>
                        </a:spcAft>
                      </a:pPr>
                      <a:r>
                        <a:rPr lang="vi-VN" sz="2200">
                          <a:effectLst/>
                          <a:latin typeface="+mj-lt"/>
                        </a:rPr>
                        <a:t> </a:t>
                      </a:r>
                      <a:endParaRPr lang="vi-VN" sz="2200">
                        <a:solidFill>
                          <a:srgbClr val="000000"/>
                        </a:solidFill>
                        <a:effectLst/>
                        <a:latin typeface="+mj-lt"/>
                        <a:ea typeface="Times New Roman"/>
                      </a:endParaRPr>
                    </a:p>
                  </a:txBody>
                  <a:tcPr marL="85181" marR="85181" marT="0" marB="0"/>
                </a:tc>
                <a:extLst>
                  <a:ext uri="{0D108BD9-81ED-4DB2-BD59-A6C34878D82A}">
                    <a16:rowId xmlns="" xmlns:a16="http://schemas.microsoft.com/office/drawing/2014/main" val="10002"/>
                  </a:ext>
                </a:extLst>
              </a:tr>
              <a:tr h="358889">
                <a:tc rowSpan="4">
                  <a:txBody>
                    <a:bodyPr/>
                    <a:lstStyle/>
                    <a:p>
                      <a:pPr algn="ctr">
                        <a:lnSpc>
                          <a:spcPct val="150000"/>
                        </a:lnSpc>
                        <a:spcAft>
                          <a:spcPts val="0"/>
                        </a:spcAft>
                      </a:pPr>
                      <a:r>
                        <a:rPr lang="en-US" sz="2200" dirty="0">
                          <a:solidFill>
                            <a:schemeClr val="bg1"/>
                          </a:solidFill>
                          <a:effectLst/>
                          <a:latin typeface="+mj-lt"/>
                        </a:rPr>
                        <a:t>  </a:t>
                      </a:r>
                      <a:endParaRPr lang="vi-VN" sz="2200" dirty="0">
                        <a:solidFill>
                          <a:schemeClr val="bg1"/>
                        </a:solidFill>
                        <a:effectLst/>
                        <a:latin typeface="+mj-lt"/>
                      </a:endParaRPr>
                    </a:p>
                    <a:p>
                      <a:pPr algn="ctr">
                        <a:lnSpc>
                          <a:spcPct val="150000"/>
                        </a:lnSpc>
                        <a:spcAft>
                          <a:spcPts val="0"/>
                        </a:spcAft>
                      </a:pPr>
                      <a:r>
                        <a:rPr lang="vi-VN" sz="2200">
                          <a:solidFill>
                            <a:schemeClr val="bg1"/>
                          </a:solidFill>
                          <a:effectLst/>
                          <a:latin typeface="+mj-lt"/>
                          <a:ea typeface="Times New Roman"/>
                        </a:rPr>
                        <a:t>Phần chính</a:t>
                      </a:r>
                      <a:endParaRPr lang="vi-VN" sz="2200" dirty="0">
                        <a:solidFill>
                          <a:schemeClr val="bg1"/>
                        </a:solidFill>
                        <a:effectLst/>
                        <a:latin typeface="+mj-lt"/>
                        <a:ea typeface="Times New Roman"/>
                      </a:endParaRPr>
                    </a:p>
                  </a:txBody>
                  <a:tcPr marL="85181" marR="85181" marT="0" marB="0"/>
                </a:tc>
                <a:tc>
                  <a:txBody>
                    <a:bodyPr/>
                    <a:lstStyle/>
                    <a:p>
                      <a:pPr algn="just">
                        <a:lnSpc>
                          <a:spcPct val="150000"/>
                        </a:lnSpc>
                        <a:spcAft>
                          <a:spcPts val="0"/>
                        </a:spcAft>
                      </a:pPr>
                      <a:r>
                        <a:rPr lang="vi-VN" sz="2100" b="0">
                          <a:solidFill>
                            <a:srgbClr val="7030A0"/>
                          </a:solidFill>
                          <a:effectLst/>
                          <a:latin typeface="+mj-lt"/>
                          <a:ea typeface="Times New Roman"/>
                        </a:rPr>
                        <a:t>- Giới thiệu mục đích, bối cảnh, thời gian, không gian diễn ra hoạt động và sự cần thiết thực hiện hoạt động theo quy tắc.</a:t>
                      </a:r>
                      <a:endParaRPr lang="vi-VN" sz="2100" b="0" dirty="0">
                        <a:solidFill>
                          <a:srgbClr val="7030A0"/>
                        </a:solidFill>
                        <a:effectLst/>
                        <a:latin typeface="+mj-lt"/>
                        <a:ea typeface="Times New Roman"/>
                      </a:endParaRPr>
                    </a:p>
                  </a:txBody>
                  <a:tcPr marL="85181" marR="85181" marT="0" marB="0"/>
                </a:tc>
                <a:tc>
                  <a:txBody>
                    <a:bodyPr/>
                    <a:lstStyle/>
                    <a:p>
                      <a:pPr algn="just">
                        <a:lnSpc>
                          <a:spcPct val="150000"/>
                        </a:lnSpc>
                        <a:spcAft>
                          <a:spcPts val="0"/>
                        </a:spcAft>
                      </a:pPr>
                      <a:r>
                        <a:rPr lang="vi-VN" sz="2200">
                          <a:effectLst/>
                          <a:latin typeface="+mj-lt"/>
                        </a:rPr>
                        <a:t> </a:t>
                      </a:r>
                      <a:endParaRPr lang="vi-VN" sz="2200">
                        <a:solidFill>
                          <a:srgbClr val="000000"/>
                        </a:solidFill>
                        <a:effectLst/>
                        <a:latin typeface="+mj-lt"/>
                        <a:ea typeface="Times New Roman"/>
                      </a:endParaRPr>
                    </a:p>
                  </a:txBody>
                  <a:tcPr marL="85181" marR="85181" marT="0" marB="0"/>
                </a:tc>
                <a:extLst>
                  <a:ext uri="{0D108BD9-81ED-4DB2-BD59-A6C34878D82A}">
                    <a16:rowId xmlns="" xmlns:a16="http://schemas.microsoft.com/office/drawing/2014/main" val="10003"/>
                  </a:ext>
                </a:extLst>
              </a:tr>
              <a:tr h="484859">
                <a:tc vMerge="1">
                  <a:txBody>
                    <a:bodyPr/>
                    <a:lstStyle/>
                    <a:p>
                      <a:endParaRPr lang="vi-VN"/>
                    </a:p>
                  </a:txBody>
                  <a:tcPr/>
                </a:tc>
                <a:tc>
                  <a:txBody>
                    <a:bodyPr/>
                    <a:lstStyle/>
                    <a:p>
                      <a:pPr algn="just">
                        <a:lnSpc>
                          <a:spcPct val="150000"/>
                        </a:lnSpc>
                        <a:spcAft>
                          <a:spcPts val="0"/>
                        </a:spcAft>
                      </a:pPr>
                      <a:r>
                        <a:rPr lang="vi-VN" sz="2100" b="0">
                          <a:solidFill>
                            <a:srgbClr val="7030A0"/>
                          </a:solidFill>
                          <a:effectLst/>
                          <a:latin typeface="+mj-lt"/>
                        </a:rPr>
                        <a:t>- Trình bày các điều khoản/nội dung của quy tắc, luật lệ theo trình tự hợp lí.</a:t>
                      </a:r>
                      <a:endParaRPr lang="vi-VN" sz="2100" b="0" dirty="0">
                        <a:solidFill>
                          <a:srgbClr val="7030A0"/>
                        </a:solidFill>
                        <a:effectLst/>
                        <a:latin typeface="+mj-lt"/>
                        <a:ea typeface="Times New Roman"/>
                      </a:endParaRPr>
                    </a:p>
                  </a:txBody>
                  <a:tcPr marL="85181" marR="85181" marT="0" marB="0"/>
                </a:tc>
                <a:tc>
                  <a:txBody>
                    <a:bodyPr/>
                    <a:lstStyle/>
                    <a:p>
                      <a:pPr algn="just">
                        <a:lnSpc>
                          <a:spcPct val="150000"/>
                        </a:lnSpc>
                        <a:spcAft>
                          <a:spcPts val="0"/>
                        </a:spcAft>
                      </a:pPr>
                      <a:r>
                        <a:rPr lang="vi-VN" sz="2200" dirty="0">
                          <a:effectLst/>
                          <a:latin typeface="+mj-lt"/>
                        </a:rPr>
                        <a:t> </a:t>
                      </a:r>
                      <a:endParaRPr lang="vi-VN" sz="2200" dirty="0">
                        <a:solidFill>
                          <a:srgbClr val="000000"/>
                        </a:solidFill>
                        <a:effectLst/>
                        <a:latin typeface="+mj-lt"/>
                        <a:ea typeface="Times New Roman"/>
                      </a:endParaRPr>
                    </a:p>
                  </a:txBody>
                  <a:tcPr marL="85181" marR="85181" marT="0" marB="0"/>
                </a:tc>
                <a:extLst>
                  <a:ext uri="{0D108BD9-81ED-4DB2-BD59-A6C34878D82A}">
                    <a16:rowId xmlns="" xmlns:a16="http://schemas.microsoft.com/office/drawing/2014/main" val="10004"/>
                  </a:ext>
                </a:extLst>
              </a:tr>
              <a:tr h="358889">
                <a:tc vMerge="1">
                  <a:txBody>
                    <a:bodyPr/>
                    <a:lstStyle/>
                    <a:p>
                      <a:endParaRPr lang="vi-VN"/>
                    </a:p>
                  </a:txBody>
                  <a:tcPr/>
                </a:tc>
                <a:tc>
                  <a:txBody>
                    <a:bodyPr/>
                    <a:lstStyle/>
                    <a:p>
                      <a:pPr algn="just">
                        <a:lnSpc>
                          <a:spcPct val="150000"/>
                        </a:lnSpc>
                        <a:spcAft>
                          <a:spcPts val="0"/>
                        </a:spcAft>
                      </a:pPr>
                      <a:r>
                        <a:rPr lang="vi-VN" sz="2100" b="0">
                          <a:solidFill>
                            <a:srgbClr val="7030A0"/>
                          </a:solidFill>
                          <a:effectLst/>
                          <a:latin typeface="+mj-lt"/>
                        </a:rPr>
                        <a:t>Sử dụng các từ ngữ thể hiện được trình tự các điều khoản/nội dung thuyết minh.</a:t>
                      </a:r>
                      <a:endParaRPr lang="vi-VN" sz="2100" b="0" dirty="0">
                        <a:solidFill>
                          <a:srgbClr val="7030A0"/>
                        </a:solidFill>
                        <a:effectLst/>
                        <a:latin typeface="+mj-lt"/>
                        <a:ea typeface="Times New Roman"/>
                      </a:endParaRPr>
                    </a:p>
                  </a:txBody>
                  <a:tcPr marL="85181" marR="85181" marT="0" marB="0"/>
                </a:tc>
                <a:tc>
                  <a:txBody>
                    <a:bodyPr/>
                    <a:lstStyle/>
                    <a:p>
                      <a:pPr algn="just">
                        <a:lnSpc>
                          <a:spcPct val="150000"/>
                        </a:lnSpc>
                        <a:spcAft>
                          <a:spcPts val="0"/>
                        </a:spcAft>
                      </a:pPr>
                      <a:r>
                        <a:rPr lang="vi-VN" sz="2200">
                          <a:effectLst/>
                          <a:latin typeface="+mj-lt"/>
                        </a:rPr>
                        <a:t> </a:t>
                      </a:r>
                      <a:endParaRPr lang="vi-VN" sz="2200">
                        <a:solidFill>
                          <a:srgbClr val="000000"/>
                        </a:solidFill>
                        <a:effectLst/>
                        <a:latin typeface="+mj-lt"/>
                        <a:ea typeface="Times New Roman"/>
                      </a:endParaRPr>
                    </a:p>
                  </a:txBody>
                  <a:tcPr marL="85181" marR="85181" marT="0" marB="0"/>
                </a:tc>
                <a:extLst>
                  <a:ext uri="{0D108BD9-81ED-4DB2-BD59-A6C34878D82A}">
                    <a16:rowId xmlns="" xmlns:a16="http://schemas.microsoft.com/office/drawing/2014/main" val="10005"/>
                  </a:ext>
                </a:extLst>
              </a:tr>
              <a:tr h="0">
                <a:tc vMerge="1">
                  <a:txBody>
                    <a:bodyPr/>
                    <a:lstStyle/>
                    <a:p>
                      <a:endParaRPr lang="vi-VN"/>
                    </a:p>
                  </a:txBody>
                  <a:tcPr/>
                </a:tc>
                <a:tc>
                  <a:txBody>
                    <a:bodyPr/>
                    <a:lstStyle/>
                    <a:p>
                      <a:pPr algn="just">
                        <a:lnSpc>
                          <a:spcPct val="150000"/>
                        </a:lnSpc>
                        <a:spcAft>
                          <a:spcPts val="0"/>
                        </a:spcAft>
                      </a:pPr>
                      <a:r>
                        <a:rPr lang="vi-VN" sz="2100" b="0">
                          <a:solidFill>
                            <a:srgbClr val="7030A0"/>
                          </a:solidFill>
                          <a:effectLst/>
                          <a:latin typeface="+mj-lt"/>
                        </a:rPr>
                        <a:t>- Hướng đến việc tác động hay thuyết phục người đọc tuân thủ quy tắc/luật lệ.</a:t>
                      </a:r>
                      <a:endParaRPr lang="vi-VN" sz="2100" b="0" dirty="0">
                        <a:solidFill>
                          <a:srgbClr val="7030A0"/>
                        </a:solidFill>
                        <a:effectLst/>
                        <a:latin typeface="+mj-lt"/>
                        <a:ea typeface="Times New Roman"/>
                      </a:endParaRPr>
                    </a:p>
                  </a:txBody>
                  <a:tcPr marL="85181" marR="85181" marT="0" marB="0"/>
                </a:tc>
                <a:tc>
                  <a:txBody>
                    <a:bodyPr/>
                    <a:lstStyle/>
                    <a:p>
                      <a:pPr algn="just">
                        <a:lnSpc>
                          <a:spcPct val="150000"/>
                        </a:lnSpc>
                        <a:spcAft>
                          <a:spcPts val="0"/>
                        </a:spcAft>
                      </a:pPr>
                      <a:r>
                        <a:rPr lang="vi-VN" sz="2200">
                          <a:effectLst/>
                          <a:latin typeface="+mj-lt"/>
                        </a:rPr>
                        <a:t> </a:t>
                      </a:r>
                      <a:endParaRPr lang="vi-VN" sz="2200">
                        <a:solidFill>
                          <a:srgbClr val="000000"/>
                        </a:solidFill>
                        <a:effectLst/>
                        <a:latin typeface="+mj-lt"/>
                        <a:ea typeface="Times New Roman"/>
                      </a:endParaRPr>
                    </a:p>
                  </a:txBody>
                  <a:tcPr marL="85181" marR="85181" marT="0" marB="0"/>
                </a:tc>
                <a:extLst>
                  <a:ext uri="{0D108BD9-81ED-4DB2-BD59-A6C34878D82A}">
                    <a16:rowId xmlns="" xmlns:a16="http://schemas.microsoft.com/office/drawing/2014/main" val="10006"/>
                  </a:ext>
                </a:extLst>
              </a:tr>
              <a:tr h="487390">
                <a:tc rowSpan="2">
                  <a:txBody>
                    <a:bodyPr/>
                    <a:lstStyle/>
                    <a:p>
                      <a:pPr algn="ctr">
                        <a:lnSpc>
                          <a:spcPct val="150000"/>
                        </a:lnSpc>
                        <a:spcAft>
                          <a:spcPts val="0"/>
                        </a:spcAft>
                      </a:pPr>
                      <a:r>
                        <a:rPr lang="en-US" sz="2200" dirty="0">
                          <a:effectLst/>
                          <a:latin typeface="Times New Roman" panose="02020603050405020304" pitchFamily="18" charset="0"/>
                          <a:cs typeface="Times New Roman" panose="02020603050405020304" pitchFamily="18" charset="0"/>
                        </a:rPr>
                        <a:t>K</a:t>
                      </a:r>
                      <a:r>
                        <a:rPr lang="vi-VN" sz="2200">
                          <a:effectLst/>
                          <a:latin typeface="Times New Roman" panose="02020603050405020304" pitchFamily="18" charset="0"/>
                          <a:cs typeface="Times New Roman" panose="02020603050405020304" pitchFamily="18" charset="0"/>
                        </a:rPr>
                        <a:t>ết thúc</a:t>
                      </a:r>
                      <a:endParaRPr lang="vi-VN" sz="2200" dirty="0">
                        <a:solidFill>
                          <a:srgbClr val="000000"/>
                        </a:solidFill>
                        <a:effectLst/>
                        <a:latin typeface="Times New Roman" panose="02020603050405020304" pitchFamily="18" charset="0"/>
                        <a:ea typeface="Times New Roman"/>
                        <a:cs typeface="Times New Roman" panose="02020603050405020304" pitchFamily="18" charset="0"/>
                      </a:endParaRPr>
                    </a:p>
                  </a:txBody>
                  <a:tcPr marL="85181" marR="85181" marT="0" marB="0"/>
                </a:tc>
                <a:tc>
                  <a:txBody>
                    <a:bodyPr/>
                    <a:lstStyle/>
                    <a:p>
                      <a:r>
                        <a:rPr lang="vi-VN" sz="2100" kern="1200">
                          <a:solidFill>
                            <a:srgbClr val="C00000"/>
                          </a:solidFill>
                          <a:latin typeface="+mj-lt"/>
                          <a:ea typeface="+mn-ea"/>
                          <a:cs typeface="+mn-cs"/>
                        </a:rPr>
                        <a:t>- Khẳng định ý nghĩa của việc tuân thủ quy tắc, luật lệ.</a:t>
                      </a:r>
                    </a:p>
                  </a:txBody>
                  <a:tcPr marL="85181" marR="85181" marT="0" marB="0"/>
                </a:tc>
                <a:tc>
                  <a:txBody>
                    <a:bodyPr/>
                    <a:lstStyle/>
                    <a:p>
                      <a:pPr algn="just">
                        <a:lnSpc>
                          <a:spcPct val="150000"/>
                        </a:lnSpc>
                        <a:spcAft>
                          <a:spcPts val="0"/>
                        </a:spcAft>
                      </a:pPr>
                      <a:r>
                        <a:rPr lang="vi-VN" sz="2200" dirty="0">
                          <a:effectLst/>
                          <a:latin typeface="+mj-lt"/>
                        </a:rPr>
                        <a:t> </a:t>
                      </a:r>
                      <a:endParaRPr lang="vi-VN" sz="2200" dirty="0">
                        <a:solidFill>
                          <a:srgbClr val="000000"/>
                        </a:solidFill>
                        <a:effectLst/>
                        <a:latin typeface="+mj-lt"/>
                        <a:ea typeface="Times New Roman"/>
                      </a:endParaRPr>
                    </a:p>
                  </a:txBody>
                  <a:tcPr marL="85181" marR="85181" marT="0" marB="0"/>
                </a:tc>
                <a:extLst>
                  <a:ext uri="{0D108BD9-81ED-4DB2-BD59-A6C34878D82A}">
                    <a16:rowId xmlns="" xmlns:a16="http://schemas.microsoft.com/office/drawing/2014/main" val="10008"/>
                  </a:ext>
                </a:extLst>
              </a:tr>
              <a:tr h="554804">
                <a:tc vMerge="1">
                  <a:txBody>
                    <a:bodyPr/>
                    <a:lstStyle/>
                    <a:p>
                      <a:pPr algn="ctr">
                        <a:lnSpc>
                          <a:spcPct val="150000"/>
                        </a:lnSpc>
                        <a:spcAft>
                          <a:spcPts val="0"/>
                        </a:spcAft>
                      </a:pPr>
                      <a:endParaRPr lang="vi-VN" sz="2200" dirty="0">
                        <a:solidFill>
                          <a:srgbClr val="000000"/>
                        </a:solidFill>
                        <a:effectLst/>
                        <a:latin typeface="+mj-lt"/>
                        <a:ea typeface="Times New Roman"/>
                      </a:endParaRPr>
                    </a:p>
                  </a:txBody>
                  <a:tcPr marL="85181" marR="85181"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2100" kern="1200">
                          <a:solidFill>
                            <a:srgbClr val="C00000"/>
                          </a:solidFill>
                          <a:latin typeface="+mj-lt"/>
                          <a:ea typeface="+mn-ea"/>
                          <a:cs typeface="+mn-cs"/>
                        </a:rPr>
                        <a:t>- Đưa ra khuyến nghị đối với người đọc (nếu có)</a:t>
                      </a:r>
                      <a:endParaRPr lang="en-US" sz="2100" kern="1200">
                        <a:solidFill>
                          <a:srgbClr val="C00000"/>
                        </a:solidFill>
                        <a:latin typeface="+mj-lt"/>
                        <a:ea typeface="+mn-ea"/>
                        <a:cs typeface="+mn-cs"/>
                      </a:endParaRPr>
                    </a:p>
                  </a:txBody>
                  <a:tcPr marL="85181" marR="85181" marT="0" marB="0"/>
                </a:tc>
                <a:tc>
                  <a:txBody>
                    <a:bodyPr/>
                    <a:lstStyle/>
                    <a:p>
                      <a:pPr algn="just">
                        <a:lnSpc>
                          <a:spcPct val="150000"/>
                        </a:lnSpc>
                        <a:spcAft>
                          <a:spcPts val="0"/>
                        </a:spcAft>
                      </a:pPr>
                      <a:endParaRPr lang="vi-VN" sz="2200" dirty="0">
                        <a:solidFill>
                          <a:srgbClr val="000000"/>
                        </a:solidFill>
                        <a:effectLst/>
                        <a:latin typeface="+mj-lt"/>
                        <a:ea typeface="Times New Roman"/>
                      </a:endParaRPr>
                    </a:p>
                  </a:txBody>
                  <a:tcPr marL="85181" marR="85181" marT="0" marB="0"/>
                </a:tc>
                <a:extLst>
                  <a:ext uri="{0D108BD9-81ED-4DB2-BD59-A6C34878D82A}">
                    <a16:rowId xmlns="" xmlns:a16="http://schemas.microsoft.com/office/drawing/2014/main" val="41142077"/>
                  </a:ext>
                </a:extLst>
              </a:tr>
            </a:tbl>
          </a:graphicData>
        </a:graphic>
      </p:graphicFrame>
      <p:grpSp>
        <p:nvGrpSpPr>
          <p:cNvPr id="8" name="Group 7">
            <a:extLst>
              <a:ext uri="{FF2B5EF4-FFF2-40B4-BE49-F238E27FC236}">
                <a16:creationId xmlns="" xmlns:a16="http://schemas.microsoft.com/office/drawing/2014/main" id="{3DF40657-FDB4-4BFC-8757-761518EAAF57}"/>
              </a:ext>
            </a:extLst>
          </p:cNvPr>
          <p:cNvGrpSpPr/>
          <p:nvPr/>
        </p:nvGrpSpPr>
        <p:grpSpPr>
          <a:xfrm>
            <a:off x="3479945" y="159725"/>
            <a:ext cx="6160671" cy="1150080"/>
            <a:chOff x="6963936" y="3474998"/>
            <a:chExt cx="6160671" cy="1150080"/>
          </a:xfrm>
        </p:grpSpPr>
        <p:sp>
          <p:nvSpPr>
            <p:cNvPr id="9" name="文本框 51">
              <a:extLst>
                <a:ext uri="{FF2B5EF4-FFF2-40B4-BE49-F238E27FC236}">
                  <a16:creationId xmlns="" xmlns:a16="http://schemas.microsoft.com/office/drawing/2014/main" id="{6B3E1254-CAB3-4068-90A6-11E968188291}"/>
                </a:ext>
              </a:extLst>
            </p:cNvPr>
            <p:cNvSpPr txBox="1"/>
            <p:nvPr/>
          </p:nvSpPr>
          <p:spPr>
            <a:xfrm>
              <a:off x="6963936" y="4163413"/>
              <a:ext cx="6160671"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a:ln>
                    <a:noFill/>
                  </a:ln>
                  <a:solidFill>
                    <a:srgbClr val="00B050"/>
                  </a:solidFill>
                  <a:effectLst/>
                  <a:uLnTx/>
                  <a:uFillTx/>
                  <a:latin typeface="Times New Roman" panose="02020603050405020304" pitchFamily="18" charset="0"/>
                  <a:ea typeface="+mn-ea"/>
                  <a:cs typeface="+mn-cs"/>
                </a:rPr>
                <a:t>Xem lại và chỉnh sửa, rút kinh nghiệm</a:t>
              </a:r>
              <a:endParaRPr kumimoji="0" lang="en-US" sz="2400" b="1" i="0" u="none" strike="noStrike" kern="1200" cap="none" spc="0" normalizeH="0" baseline="0" noProof="0">
                <a:ln>
                  <a:noFill/>
                </a:ln>
                <a:solidFill>
                  <a:srgbClr val="00B050"/>
                </a:solidFill>
                <a:effectLst/>
                <a:uLnTx/>
                <a:uFillTx/>
                <a:latin typeface="Calibri Light"/>
                <a:ea typeface="+mn-ea"/>
                <a:cs typeface="+mn-cs"/>
              </a:endParaRPr>
            </a:p>
          </p:txBody>
        </p:sp>
        <p:sp>
          <p:nvSpPr>
            <p:cNvPr id="10" name="Flowchart: Terminator 9">
              <a:extLst>
                <a:ext uri="{FF2B5EF4-FFF2-40B4-BE49-F238E27FC236}">
                  <a16:creationId xmlns="" xmlns:a16="http://schemas.microsoft.com/office/drawing/2014/main" id="{4966B888-742A-4E97-AC54-2C08357452EF}"/>
                </a:ext>
              </a:extLst>
            </p:cNvPr>
            <p:cNvSpPr/>
            <p:nvPr/>
          </p:nvSpPr>
          <p:spPr>
            <a:xfrm>
              <a:off x="8885100" y="3474998"/>
              <a:ext cx="1875001" cy="665822"/>
            </a:xfrm>
            <a:prstGeom prst="flowChartTerminator">
              <a:avLst/>
            </a:prstGeom>
            <a:solidFill>
              <a:schemeClr val="bg1"/>
            </a:solid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a:solidFill>
                    <a:schemeClr val="accent6">
                      <a:lumMod val="50000"/>
                    </a:schemeClr>
                  </a:solidFill>
                  <a:latin typeface="+mj-lt"/>
                </a:rPr>
                <a:t>Bước 4</a:t>
              </a:r>
              <a:endParaRPr lang="en-US" sz="2800" b="1">
                <a:solidFill>
                  <a:schemeClr val="accent6">
                    <a:lumMod val="50000"/>
                  </a:schemeClr>
                </a:solidFill>
                <a:latin typeface="+mj-lt"/>
              </a:endParaRPr>
            </a:p>
          </p:txBody>
        </p:sp>
      </p:grpSp>
    </p:spTree>
    <p:extLst>
      <p:ext uri="{BB962C8B-B14F-4D97-AF65-F5344CB8AC3E}">
        <p14:creationId xmlns:p14="http://schemas.microsoft.com/office/powerpoint/2010/main" val="209195378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42"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000"/>
                                        <p:tgtEl>
                                          <p:spTgt spid="7"/>
                                        </p:tgtEl>
                                      </p:cBhvr>
                                    </p:animEffect>
                                    <p:anim calcmode="lin" valueType="num">
                                      <p:cBhvr>
                                        <p:cTn id="11" dur="1000" fill="hold"/>
                                        <p:tgtEl>
                                          <p:spTgt spid="7"/>
                                        </p:tgtEl>
                                        <p:attrNameLst>
                                          <p:attrName>ppt_x</p:attrName>
                                        </p:attrNameLst>
                                      </p:cBhvr>
                                      <p:tavLst>
                                        <p:tav tm="0">
                                          <p:val>
                                            <p:strVal val="#ppt_x"/>
                                          </p:val>
                                        </p:tav>
                                        <p:tav tm="100000">
                                          <p:val>
                                            <p:strVal val="#ppt_x"/>
                                          </p:val>
                                        </p:tav>
                                      </p:tavLst>
                                    </p:anim>
                                    <p:anim calcmode="lin" valueType="num">
                                      <p:cBhvr>
                                        <p:cTn id="1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 xmlns:a16="http://schemas.microsoft.com/office/drawing/2014/main" id="{40802021-0ECD-422C-8EE3-3FB6BF094B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7790"/>
            <a:ext cx="12266311" cy="6855520"/>
          </a:xfrm>
          <a:prstGeom prst="rect">
            <a:avLst/>
          </a:prstGeom>
        </p:spPr>
      </p:pic>
      <p:sp>
        <p:nvSpPr>
          <p:cNvPr id="6" name="TextBox 5">
            <a:extLst>
              <a:ext uri="{FF2B5EF4-FFF2-40B4-BE49-F238E27FC236}">
                <a16:creationId xmlns="" xmlns:a16="http://schemas.microsoft.com/office/drawing/2014/main" id="{19DF1FCC-6166-450A-98D0-61E055FCCBC1}"/>
              </a:ext>
            </a:extLst>
          </p:cNvPr>
          <p:cNvSpPr txBox="1"/>
          <p:nvPr/>
        </p:nvSpPr>
        <p:spPr>
          <a:xfrm>
            <a:off x="4415002" y="2219523"/>
            <a:ext cx="3749814" cy="769441"/>
          </a:xfrm>
          <a:prstGeom prst="rect">
            <a:avLst/>
          </a:prstGeom>
          <a:noFill/>
        </p:spPr>
        <p:txBody>
          <a:bodyPr wrap="square">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三极古圆简体" panose="00000500000000000000" pitchFamily="2" charset="-122"/>
                <a:cs typeface="Times New Roman" panose="02020603050405020304" pitchFamily="18" charset="0"/>
              </a:rPr>
              <a:t>I</a:t>
            </a:r>
            <a:r>
              <a:rPr kumimoji="0" lang="vi-VN" altLang="zh-CN" sz="4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三极古圆简体" panose="00000500000000000000" pitchFamily="2" charset="-122"/>
                <a:cs typeface="Times New Roman" panose="02020603050405020304" pitchFamily="18" charset="0"/>
              </a:rPr>
              <a:t>V</a:t>
            </a:r>
            <a:r>
              <a:rPr kumimoji="0" lang="en-US" altLang="zh-CN" sz="4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三极古圆简体" panose="00000500000000000000" pitchFamily="2" charset="-122"/>
                <a:cs typeface="Times New Roman" panose="02020603050405020304" pitchFamily="18" charset="0"/>
              </a:rPr>
              <a:t>. </a:t>
            </a:r>
            <a:r>
              <a:rPr lang="vi-VN" altLang="zh-CN" sz="4400" b="1" u="sng" noProof="0" dirty="0">
                <a:solidFill>
                  <a:srgbClr val="FF0000"/>
                </a:solidFill>
                <a:effectLst>
                  <a:outerShdw blurRad="38100" dist="38100" dir="2700000" algn="tl">
                    <a:srgbClr val="000000">
                      <a:alpha val="43137"/>
                    </a:srgbClr>
                  </a:outerShdw>
                </a:effectLst>
                <a:latin typeface="Times New Roman" panose="02020603050405020304" pitchFamily="18" charset="0"/>
                <a:ea typeface="三极古圆简体" panose="00000500000000000000" pitchFamily="2" charset="-122"/>
                <a:cs typeface="Times New Roman" panose="02020603050405020304" pitchFamily="18" charset="0"/>
              </a:rPr>
              <a:t>Luyện tập</a:t>
            </a:r>
            <a:endParaRPr kumimoji="0" lang="zh-CN" altLang="en-US" sz="4400" b="1" i="0" u="sng"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三极古圆简体" panose="00000500000000000000" pitchFamily="2" charset="-122"/>
              <a:cs typeface="Times New Roman" panose="02020603050405020304" pitchFamily="18" charset="0"/>
            </a:endParaRPr>
          </a:p>
        </p:txBody>
      </p:sp>
    </p:spTree>
    <p:extLst>
      <p:ext uri="{BB962C8B-B14F-4D97-AF65-F5344CB8AC3E}">
        <p14:creationId xmlns:p14="http://schemas.microsoft.com/office/powerpoint/2010/main" val="94907408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Horizontal)">
                                      <p:cBhvr>
                                        <p:cTn id="7" dur="1000"/>
                                        <p:tgtEl>
                                          <p:spTgt spid="3"/>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800" fill="hold"/>
                                        <p:tgtEl>
                                          <p:spTgt spid="6"/>
                                        </p:tgtEl>
                                        <p:attrNameLst>
                                          <p:attrName>ppt_w</p:attrName>
                                        </p:attrNameLst>
                                      </p:cBhvr>
                                      <p:tavLst>
                                        <p:tav tm="0">
                                          <p:val>
                                            <p:fltVal val="0"/>
                                          </p:val>
                                        </p:tav>
                                        <p:tav tm="100000">
                                          <p:val>
                                            <p:strVal val="#ppt_w"/>
                                          </p:val>
                                        </p:tav>
                                      </p:tavLst>
                                    </p:anim>
                                    <p:anim calcmode="lin" valueType="num">
                                      <p:cBhvr>
                                        <p:cTn id="11" dur="800" fill="hold"/>
                                        <p:tgtEl>
                                          <p:spTgt spid="6"/>
                                        </p:tgtEl>
                                        <p:attrNameLst>
                                          <p:attrName>ppt_h</p:attrName>
                                        </p:attrNameLst>
                                      </p:cBhvr>
                                      <p:tavLst>
                                        <p:tav tm="0">
                                          <p:val>
                                            <p:fltVal val="0"/>
                                          </p:val>
                                        </p:tav>
                                        <p:tav tm="100000">
                                          <p:val>
                                            <p:strVal val="#ppt_h"/>
                                          </p:val>
                                        </p:tav>
                                      </p:tavLst>
                                    </p:anim>
                                    <p:animEffect transition="in" filter="fade">
                                      <p:cBhvr>
                                        <p:cTn id="12" dur="8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 xmlns:a16="http://schemas.microsoft.com/office/drawing/2014/main" id="{40802021-0ECD-422C-8EE3-3FB6BF094B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7790"/>
            <a:ext cx="12266311" cy="6855520"/>
          </a:xfrm>
          <a:prstGeom prst="rect">
            <a:avLst/>
          </a:prstGeom>
        </p:spPr>
      </p:pic>
      <p:sp>
        <p:nvSpPr>
          <p:cNvPr id="5" name="Rectangle: Rounded Corners 4">
            <a:extLst>
              <a:ext uri="{FF2B5EF4-FFF2-40B4-BE49-F238E27FC236}">
                <a16:creationId xmlns="" xmlns:a16="http://schemas.microsoft.com/office/drawing/2014/main" id="{172E1FB1-AC60-46AD-AAA9-53CED2DA28DE}"/>
              </a:ext>
            </a:extLst>
          </p:cNvPr>
          <p:cNvSpPr/>
          <p:nvPr/>
        </p:nvSpPr>
        <p:spPr>
          <a:xfrm>
            <a:off x="2140226" y="2247650"/>
            <a:ext cx="7911548" cy="3062076"/>
          </a:xfrm>
          <a:prstGeom prst="roundRect">
            <a:avLst/>
          </a:prstGeom>
          <a:solidFill>
            <a:schemeClr val="tx1">
              <a:lumMod val="85000"/>
              <a:lumOff val="15000"/>
              <a:alpha val="39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just"/>
            <a:r>
              <a:rPr lang="vi-VN" sz="2800">
                <a:solidFill>
                  <a:srgbClr val="FFFF00"/>
                </a:solidFill>
                <a:latin typeface="+mj-lt"/>
              </a:rPr>
              <a:t>- Có 5 bạn Mặt Trăng, Mặt Trời, Trái Đất, Sao Kim và  Sao Hỏa muốn thực hiện trải nghiệm bay trên khinh khí cầu .</a:t>
            </a:r>
          </a:p>
          <a:p>
            <a:pPr algn="just"/>
            <a:r>
              <a:rPr lang="vi-VN" sz="2800">
                <a:solidFill>
                  <a:srgbClr val="FFFF00"/>
                </a:solidFill>
                <a:latin typeface="+mj-lt"/>
              </a:rPr>
              <a:t>- Các em hãy giúp khinh khí cầu của tất cả 5 bạn bay lên bằng cách trả lời đúng 5 câu hỏi nhé!  </a:t>
            </a:r>
            <a:endParaRPr lang="en-US" sz="2800">
              <a:solidFill>
                <a:srgbClr val="FFFF00"/>
              </a:solidFill>
              <a:latin typeface="+mj-lt"/>
            </a:endParaRPr>
          </a:p>
        </p:txBody>
      </p:sp>
      <p:sp>
        <p:nvSpPr>
          <p:cNvPr id="2" name="Cloud 1">
            <a:extLst>
              <a:ext uri="{FF2B5EF4-FFF2-40B4-BE49-F238E27FC236}">
                <a16:creationId xmlns="" xmlns:a16="http://schemas.microsoft.com/office/drawing/2014/main" id="{0C66BCF0-588A-4A82-8467-31F1FDDA2ED6}"/>
              </a:ext>
            </a:extLst>
          </p:cNvPr>
          <p:cNvSpPr/>
          <p:nvPr/>
        </p:nvSpPr>
        <p:spPr>
          <a:xfrm>
            <a:off x="3666871" y="814585"/>
            <a:ext cx="4133170" cy="883586"/>
          </a:xfrm>
          <a:prstGeom prst="cloud">
            <a:avLst/>
          </a:prstGeom>
          <a:solidFill>
            <a:schemeClr val="accent6"/>
          </a:solidFill>
          <a:ln>
            <a:noFill/>
          </a:ln>
          <a:effectLst>
            <a:reflection blurRad="6350" stA="52000" endA="300" endPos="35000" dir="5400000" sy="-100000" algn="bl" rotWithShape="0"/>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002060"/>
                </a:solidFill>
                <a:latin typeface="+mj-lt"/>
              </a:rPr>
              <a:t>BAY TRÊN KHINH KHÍ CẦU</a:t>
            </a:r>
            <a:endParaRPr lang="en-US" sz="2400" b="1" dirty="0">
              <a:solidFill>
                <a:srgbClr val="002060"/>
              </a:solidFill>
              <a:latin typeface="+mj-lt"/>
            </a:endParaRPr>
          </a:p>
        </p:txBody>
      </p:sp>
    </p:spTree>
    <p:extLst>
      <p:ext uri="{BB962C8B-B14F-4D97-AF65-F5344CB8AC3E}">
        <p14:creationId xmlns:p14="http://schemas.microsoft.com/office/powerpoint/2010/main" val="119386501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5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par>
                                <p:cTn id="9" presetID="42" presetClass="entr" presetSubtype="0" fill="hold" grpId="0" nodeType="withEffect">
                                  <p:stCondLst>
                                    <p:cond delay="50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 xmlns:a16="http://schemas.microsoft.com/office/drawing/2014/main" id="{40802021-0ECD-422C-8EE3-3FB6BF094B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719" y="2480"/>
            <a:ext cx="12187592" cy="6855520"/>
          </a:xfrm>
          <a:prstGeom prst="rect">
            <a:avLst/>
          </a:prstGeom>
        </p:spPr>
      </p:pic>
      <p:grpSp>
        <p:nvGrpSpPr>
          <p:cNvPr id="2" name="Group 1">
            <a:extLst>
              <a:ext uri="{FF2B5EF4-FFF2-40B4-BE49-F238E27FC236}">
                <a16:creationId xmlns="" xmlns:a16="http://schemas.microsoft.com/office/drawing/2014/main" id="{D2E1CBE4-C912-4E77-A826-55B43E422B7E}"/>
              </a:ext>
            </a:extLst>
          </p:cNvPr>
          <p:cNvGrpSpPr/>
          <p:nvPr/>
        </p:nvGrpSpPr>
        <p:grpSpPr>
          <a:xfrm>
            <a:off x="2902938" y="1590656"/>
            <a:ext cx="6539154" cy="3519377"/>
            <a:chOff x="2983622" y="1711841"/>
            <a:chExt cx="6539154" cy="3519377"/>
          </a:xfrm>
        </p:grpSpPr>
        <p:pic>
          <p:nvPicPr>
            <p:cNvPr id="59" name="图片 73732" descr="PPT素材-12">
              <a:extLst>
                <a:ext uri="{FF2B5EF4-FFF2-40B4-BE49-F238E27FC236}">
                  <a16:creationId xmlns="" xmlns:a16="http://schemas.microsoft.com/office/drawing/2014/main" id="{78F4B1E7-2F8E-4453-945D-B0D44B355B94}"/>
                </a:ext>
              </a:extLst>
            </p:cNvPr>
            <p:cNvPicPr>
              <a:picLocks noChangeAspect="1"/>
            </p:cNvPicPr>
            <p:nvPr/>
          </p:nvPicPr>
          <p:blipFill>
            <a:blip r:embed="rId4"/>
            <a:stretch>
              <a:fillRect/>
            </a:stretch>
          </p:blipFill>
          <p:spPr>
            <a:xfrm>
              <a:off x="2983622" y="1711841"/>
              <a:ext cx="6539154" cy="3519377"/>
            </a:xfrm>
            <a:prstGeom prst="rect">
              <a:avLst/>
            </a:prstGeom>
            <a:noFill/>
            <a:ln w="9525">
              <a:noFill/>
            </a:ln>
          </p:spPr>
        </p:pic>
        <p:sp>
          <p:nvSpPr>
            <p:cNvPr id="9" name="TextBox 4">
              <a:extLst>
                <a:ext uri="{FF2B5EF4-FFF2-40B4-BE49-F238E27FC236}">
                  <a16:creationId xmlns="" xmlns:a16="http://schemas.microsoft.com/office/drawing/2014/main" id="{47262953-9F17-4E64-8E98-CFDF15E51B2B}"/>
                </a:ext>
              </a:extLst>
            </p:cNvPr>
            <p:cNvSpPr txBox="1"/>
            <p:nvPr/>
          </p:nvSpPr>
          <p:spPr>
            <a:xfrm>
              <a:off x="3997244" y="2976641"/>
              <a:ext cx="4778872" cy="1015663"/>
            </a:xfrm>
            <a:prstGeom prst="rect">
              <a:avLst/>
            </a:prstGeom>
            <a:noFill/>
          </p:spPr>
          <p:txBody>
            <a:bodyPr wrap="none" rtlCol="0">
              <a:spAutoFit/>
            </a:bodyPr>
            <a:lstStyle/>
            <a:p>
              <a:pPr algn="ctr"/>
              <a:r>
                <a:rPr lang="vi-VN" altLang="zh-CN" sz="6000" b="1"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KHỞI ĐỘNG</a:t>
              </a:r>
              <a:endParaRPr lang="en-US" altLang="zh-CN" sz="6000" b="1"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spTree>
    <p:extLst>
      <p:ext uri="{BB962C8B-B14F-4D97-AF65-F5344CB8AC3E}">
        <p14:creationId xmlns:p14="http://schemas.microsoft.com/office/powerpoint/2010/main" val="146242499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Horizontal)">
                                      <p:cBhvr>
                                        <p:cTn id="7" dur="1000"/>
                                        <p:tgtEl>
                                          <p:spTgt spid="3"/>
                                        </p:tgtEl>
                                      </p:cBhvr>
                                    </p:animEffect>
                                  </p:childTnLst>
                                </p:cTn>
                              </p:par>
                              <p:par>
                                <p:cTn id="8" presetID="53" presetClass="entr" presetSubtype="1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p:cTn id="10" dur="900" fill="hold"/>
                                        <p:tgtEl>
                                          <p:spTgt spid="2"/>
                                        </p:tgtEl>
                                        <p:attrNameLst>
                                          <p:attrName>ppt_w</p:attrName>
                                        </p:attrNameLst>
                                      </p:cBhvr>
                                      <p:tavLst>
                                        <p:tav tm="0">
                                          <p:val>
                                            <p:fltVal val="0"/>
                                          </p:val>
                                        </p:tav>
                                        <p:tav tm="100000">
                                          <p:val>
                                            <p:strVal val="#ppt_w"/>
                                          </p:val>
                                        </p:tav>
                                      </p:tavLst>
                                    </p:anim>
                                    <p:anim calcmode="lin" valueType="num">
                                      <p:cBhvr>
                                        <p:cTn id="11" dur="900" fill="hold"/>
                                        <p:tgtEl>
                                          <p:spTgt spid="2"/>
                                        </p:tgtEl>
                                        <p:attrNameLst>
                                          <p:attrName>ppt_h</p:attrName>
                                        </p:attrNameLst>
                                      </p:cBhvr>
                                      <p:tavLst>
                                        <p:tav tm="0">
                                          <p:val>
                                            <p:fltVal val="0"/>
                                          </p:val>
                                        </p:tav>
                                        <p:tav tm="100000">
                                          <p:val>
                                            <p:strVal val="#ppt_h"/>
                                          </p:val>
                                        </p:tav>
                                      </p:tavLst>
                                    </p:anim>
                                    <p:animEffect transition="in" filter="fade">
                                      <p:cBhvr>
                                        <p:cTn id="12" dur="9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0178F3A7-CC85-4F8B-9389-368BB98B8CB6}"/>
              </a:ext>
            </a:extLst>
          </p:cNvPr>
          <p:cNvPicPr>
            <a:picLocks noChangeAspect="1"/>
          </p:cNvPicPr>
          <p:nvPr/>
        </p:nvPicPr>
        <p:blipFill>
          <a:blip r:embed="rId3"/>
          <a:stretch>
            <a:fillRect/>
          </a:stretch>
        </p:blipFill>
        <p:spPr>
          <a:xfrm>
            <a:off x="0" y="0"/>
            <a:ext cx="12192000" cy="6857999"/>
          </a:xfrm>
          <a:prstGeom prst="rect">
            <a:avLst/>
          </a:prstGeom>
        </p:spPr>
      </p:pic>
      <p:pic>
        <p:nvPicPr>
          <p:cNvPr id="4" name="Picture 3" descr="2f7a57e70d3138c3160459c70c29526b.png">
            <a:hlinkClick r:id="rId4" action="ppaction://hlinksldjump"/>
            <a:extLst>
              <a:ext uri="{FF2B5EF4-FFF2-40B4-BE49-F238E27FC236}">
                <a16:creationId xmlns="" xmlns:a16="http://schemas.microsoft.com/office/drawing/2014/main" id="{AF915076-A65C-4B6C-A23D-28A52B003CE2}"/>
              </a:ext>
            </a:extLst>
          </p:cNvPr>
          <p:cNvPicPr>
            <a:picLocks noChangeAspect="1"/>
          </p:cNvPicPr>
          <p:nvPr/>
        </p:nvPicPr>
        <p:blipFill>
          <a:blip r:embed="rId5" cstate="print"/>
          <a:stretch>
            <a:fillRect/>
          </a:stretch>
        </p:blipFill>
        <p:spPr>
          <a:xfrm>
            <a:off x="2904185" y="110168"/>
            <a:ext cx="1506828" cy="618186"/>
          </a:xfrm>
          <a:prstGeom prst="rect">
            <a:avLst/>
          </a:prstGeom>
        </p:spPr>
      </p:pic>
      <p:pic>
        <p:nvPicPr>
          <p:cNvPr id="5" name="Picture 4" descr="2f7a57e70d3138c3160459c70c29526b.png">
            <a:hlinkClick r:id="rId4" action="ppaction://hlinksldjump"/>
            <a:extLst>
              <a:ext uri="{FF2B5EF4-FFF2-40B4-BE49-F238E27FC236}">
                <a16:creationId xmlns="" xmlns:a16="http://schemas.microsoft.com/office/drawing/2014/main" id="{B9E34114-3ABA-426E-A4D3-F83FF84C2A78}"/>
              </a:ext>
            </a:extLst>
          </p:cNvPr>
          <p:cNvPicPr>
            <a:picLocks noChangeAspect="1"/>
          </p:cNvPicPr>
          <p:nvPr/>
        </p:nvPicPr>
        <p:blipFill>
          <a:blip r:embed="rId5" cstate="print"/>
          <a:stretch>
            <a:fillRect/>
          </a:stretch>
        </p:blipFill>
        <p:spPr>
          <a:xfrm>
            <a:off x="7874894" y="110168"/>
            <a:ext cx="1848655" cy="631065"/>
          </a:xfrm>
          <a:prstGeom prst="rect">
            <a:avLst/>
          </a:prstGeom>
        </p:spPr>
      </p:pic>
      <p:pic>
        <p:nvPicPr>
          <p:cNvPr id="6" name="Picture 5" descr="7beb41cec519cdae9c33379bf0c8e34e copy.png">
            <a:extLst>
              <a:ext uri="{FF2B5EF4-FFF2-40B4-BE49-F238E27FC236}">
                <a16:creationId xmlns="" xmlns:a16="http://schemas.microsoft.com/office/drawing/2014/main" id="{2B644F2C-7911-4586-95C4-F8629CEE13B6}"/>
              </a:ext>
            </a:extLst>
          </p:cNvPr>
          <p:cNvPicPr>
            <a:picLocks noChangeAspect="1"/>
          </p:cNvPicPr>
          <p:nvPr/>
        </p:nvPicPr>
        <p:blipFill>
          <a:blip r:embed="rId6" cstate="print"/>
          <a:stretch>
            <a:fillRect/>
          </a:stretch>
        </p:blipFill>
        <p:spPr>
          <a:xfrm>
            <a:off x="0" y="2804885"/>
            <a:ext cx="2385391" cy="3323312"/>
          </a:xfrm>
          <a:prstGeom prst="rect">
            <a:avLst/>
          </a:prstGeom>
        </p:spPr>
      </p:pic>
      <p:pic>
        <p:nvPicPr>
          <p:cNvPr id="7" name="Picture 6" descr="15fee1935c91a6d381859bca33458d9d copy.png">
            <a:extLst>
              <a:ext uri="{FF2B5EF4-FFF2-40B4-BE49-F238E27FC236}">
                <a16:creationId xmlns="" xmlns:a16="http://schemas.microsoft.com/office/drawing/2014/main" id="{5775A116-BA4A-41E4-B8FA-EEFFF0353880}"/>
              </a:ext>
            </a:extLst>
          </p:cNvPr>
          <p:cNvPicPr>
            <a:picLocks noChangeAspect="1"/>
          </p:cNvPicPr>
          <p:nvPr/>
        </p:nvPicPr>
        <p:blipFill>
          <a:blip r:embed="rId7" cstate="print"/>
          <a:stretch>
            <a:fillRect/>
          </a:stretch>
        </p:blipFill>
        <p:spPr>
          <a:xfrm>
            <a:off x="3245877" y="3298034"/>
            <a:ext cx="1970067" cy="2542533"/>
          </a:xfrm>
          <a:prstGeom prst="rect">
            <a:avLst/>
          </a:prstGeom>
        </p:spPr>
      </p:pic>
      <p:pic>
        <p:nvPicPr>
          <p:cNvPr id="8" name="Picture 7" descr="58b52850477e664e43d15a2755698578 copy.png">
            <a:extLst>
              <a:ext uri="{FF2B5EF4-FFF2-40B4-BE49-F238E27FC236}">
                <a16:creationId xmlns="" xmlns:a16="http://schemas.microsoft.com/office/drawing/2014/main" id="{BB0E5052-8172-4C82-BA23-829462F15009}"/>
              </a:ext>
            </a:extLst>
          </p:cNvPr>
          <p:cNvPicPr>
            <a:picLocks noChangeAspect="1"/>
          </p:cNvPicPr>
          <p:nvPr/>
        </p:nvPicPr>
        <p:blipFill>
          <a:blip r:embed="rId8" cstate="print"/>
          <a:stretch>
            <a:fillRect/>
          </a:stretch>
        </p:blipFill>
        <p:spPr>
          <a:xfrm>
            <a:off x="10419008" y="3829855"/>
            <a:ext cx="1772992" cy="2564505"/>
          </a:xfrm>
          <a:prstGeom prst="rect">
            <a:avLst/>
          </a:prstGeom>
        </p:spPr>
      </p:pic>
      <p:pic>
        <p:nvPicPr>
          <p:cNvPr id="9" name="Picture 8" descr="60c2c5e547c163e828f08b86c9a68bbf copy.png">
            <a:extLst>
              <a:ext uri="{FF2B5EF4-FFF2-40B4-BE49-F238E27FC236}">
                <a16:creationId xmlns="" xmlns:a16="http://schemas.microsoft.com/office/drawing/2014/main" id="{AA1D8209-66F8-4BA4-BAEB-03D9084ABE74}"/>
              </a:ext>
            </a:extLst>
          </p:cNvPr>
          <p:cNvPicPr>
            <a:picLocks noChangeAspect="1"/>
          </p:cNvPicPr>
          <p:nvPr/>
        </p:nvPicPr>
        <p:blipFill>
          <a:blip r:embed="rId9" cstate="print"/>
          <a:stretch>
            <a:fillRect/>
          </a:stretch>
        </p:blipFill>
        <p:spPr>
          <a:xfrm>
            <a:off x="7997781" y="3305369"/>
            <a:ext cx="1725768" cy="2412646"/>
          </a:xfrm>
          <a:prstGeom prst="rect">
            <a:avLst/>
          </a:prstGeom>
        </p:spPr>
      </p:pic>
      <p:pic>
        <p:nvPicPr>
          <p:cNvPr id="10" name="Picture 9" descr="ac25decb66314d3339468c704e819543 copy.png">
            <a:extLst>
              <a:ext uri="{FF2B5EF4-FFF2-40B4-BE49-F238E27FC236}">
                <a16:creationId xmlns="" xmlns:a16="http://schemas.microsoft.com/office/drawing/2014/main" id="{F839FB55-7AD6-462F-9D4E-B03D875F87DC}"/>
              </a:ext>
            </a:extLst>
          </p:cNvPr>
          <p:cNvPicPr>
            <a:picLocks noChangeAspect="1"/>
          </p:cNvPicPr>
          <p:nvPr/>
        </p:nvPicPr>
        <p:blipFill>
          <a:blip r:embed="rId10" cstate="print"/>
          <a:stretch>
            <a:fillRect/>
          </a:stretch>
        </p:blipFill>
        <p:spPr>
          <a:xfrm>
            <a:off x="5559508" y="3914429"/>
            <a:ext cx="1923117" cy="2505689"/>
          </a:xfrm>
          <a:prstGeom prst="rect">
            <a:avLst/>
          </a:prstGeom>
        </p:spPr>
      </p:pic>
      <p:sp>
        <p:nvSpPr>
          <p:cNvPr id="11" name="Rectangle 10">
            <a:hlinkClick r:id="rId11" action="ppaction://hlinksldjump"/>
            <a:extLst>
              <a:ext uri="{FF2B5EF4-FFF2-40B4-BE49-F238E27FC236}">
                <a16:creationId xmlns="" xmlns:a16="http://schemas.microsoft.com/office/drawing/2014/main" id="{5A09F76E-FFDC-4367-A056-72CB53D7C0B8}"/>
              </a:ext>
            </a:extLst>
          </p:cNvPr>
          <p:cNvSpPr/>
          <p:nvPr/>
        </p:nvSpPr>
        <p:spPr>
          <a:xfrm>
            <a:off x="566669" y="6026061"/>
            <a:ext cx="1184856" cy="463639"/>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vi-VN" sz="2400" b="1">
                <a:solidFill>
                  <a:srgbClr val="FF0000"/>
                </a:solidFill>
                <a:latin typeface="Times New Roman" pitchFamily="18" charset="0"/>
                <a:cs typeface="Times New Roman" pitchFamily="18" charset="0"/>
              </a:rPr>
              <a:t>Sun</a:t>
            </a:r>
            <a:endParaRPr lang="en-US" sz="2400" b="1" dirty="0">
              <a:solidFill>
                <a:srgbClr val="FF0000"/>
              </a:solidFill>
              <a:latin typeface="Times New Roman" pitchFamily="18" charset="0"/>
              <a:cs typeface="Times New Roman" pitchFamily="18" charset="0"/>
            </a:endParaRPr>
          </a:p>
        </p:txBody>
      </p:sp>
      <p:sp>
        <p:nvSpPr>
          <p:cNvPr id="12" name="Rectangle 11">
            <a:hlinkClick r:id="rId12" action="ppaction://hlinksldjump"/>
            <a:extLst>
              <a:ext uri="{FF2B5EF4-FFF2-40B4-BE49-F238E27FC236}">
                <a16:creationId xmlns="" xmlns:a16="http://schemas.microsoft.com/office/drawing/2014/main" id="{1D13162D-8316-487B-A97C-DFC8EAC9C633}"/>
              </a:ext>
            </a:extLst>
          </p:cNvPr>
          <p:cNvSpPr/>
          <p:nvPr/>
        </p:nvSpPr>
        <p:spPr>
          <a:xfrm>
            <a:off x="8165205" y="5718218"/>
            <a:ext cx="1378039" cy="47652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vi-VN" sz="2000">
                <a:solidFill>
                  <a:srgbClr val="7030A0"/>
                </a:solidFill>
                <a:latin typeface="Times New Roman" pitchFamily="18" charset="0"/>
                <a:cs typeface="Times New Roman" pitchFamily="18" charset="0"/>
              </a:rPr>
              <a:t>Venus</a:t>
            </a:r>
            <a:endParaRPr lang="en-US" sz="2000" dirty="0">
              <a:solidFill>
                <a:srgbClr val="7030A0"/>
              </a:solidFill>
              <a:latin typeface="Times New Roman" pitchFamily="18" charset="0"/>
              <a:cs typeface="Times New Roman" pitchFamily="18" charset="0"/>
            </a:endParaRPr>
          </a:p>
        </p:txBody>
      </p:sp>
      <p:sp>
        <p:nvSpPr>
          <p:cNvPr id="13" name="Rectangle 12">
            <a:hlinkClick r:id="rId13" action="ppaction://hlinksldjump"/>
            <a:extLst>
              <a:ext uri="{FF2B5EF4-FFF2-40B4-BE49-F238E27FC236}">
                <a16:creationId xmlns="" xmlns:a16="http://schemas.microsoft.com/office/drawing/2014/main" id="{E03A14AF-22EA-4671-8E73-7E0B93BBADCE}"/>
              </a:ext>
            </a:extLst>
          </p:cNvPr>
          <p:cNvSpPr/>
          <p:nvPr/>
        </p:nvSpPr>
        <p:spPr>
          <a:xfrm>
            <a:off x="5988677" y="6375042"/>
            <a:ext cx="1146220" cy="482958"/>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vi-VN" b="1">
                <a:solidFill>
                  <a:srgbClr val="C00000"/>
                </a:solidFill>
                <a:latin typeface="Times New Roman" pitchFamily="18" charset="0"/>
                <a:cs typeface="Times New Roman" pitchFamily="18" charset="0"/>
              </a:rPr>
              <a:t>Earth</a:t>
            </a:r>
            <a:endParaRPr lang="en-US" b="1" dirty="0">
              <a:solidFill>
                <a:srgbClr val="C00000"/>
              </a:solidFill>
              <a:latin typeface="Times New Roman" pitchFamily="18" charset="0"/>
              <a:cs typeface="Times New Roman" pitchFamily="18" charset="0"/>
            </a:endParaRPr>
          </a:p>
        </p:txBody>
      </p:sp>
      <p:sp>
        <p:nvSpPr>
          <p:cNvPr id="14" name="Rectangle 13">
            <a:hlinkClick r:id="rId14" action="ppaction://hlinksldjump"/>
            <a:extLst>
              <a:ext uri="{FF2B5EF4-FFF2-40B4-BE49-F238E27FC236}">
                <a16:creationId xmlns="" xmlns:a16="http://schemas.microsoft.com/office/drawing/2014/main" id="{ED7754C8-08A8-4908-84C8-153B2E330A68}"/>
              </a:ext>
            </a:extLst>
          </p:cNvPr>
          <p:cNvSpPr/>
          <p:nvPr/>
        </p:nvSpPr>
        <p:spPr>
          <a:xfrm>
            <a:off x="3657599" y="5782613"/>
            <a:ext cx="1223493" cy="425003"/>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vi-VN" b="1">
                <a:solidFill>
                  <a:srgbClr val="FF0000"/>
                </a:solidFill>
                <a:latin typeface="Times New Roman" pitchFamily="18" charset="0"/>
                <a:cs typeface="Times New Roman" pitchFamily="18" charset="0"/>
              </a:rPr>
              <a:t>Moon</a:t>
            </a:r>
            <a:endParaRPr lang="en-US" b="1" dirty="0">
              <a:solidFill>
                <a:srgbClr val="FF0000"/>
              </a:solidFill>
              <a:latin typeface="Times New Roman" pitchFamily="18" charset="0"/>
              <a:cs typeface="Times New Roman" pitchFamily="18" charset="0"/>
            </a:endParaRPr>
          </a:p>
        </p:txBody>
      </p:sp>
      <p:sp>
        <p:nvSpPr>
          <p:cNvPr id="15" name="Rectangle 14">
            <a:hlinkClick r:id="rId15" action="ppaction://hlinksldjump"/>
            <a:extLst>
              <a:ext uri="{FF2B5EF4-FFF2-40B4-BE49-F238E27FC236}">
                <a16:creationId xmlns="" xmlns:a16="http://schemas.microsoft.com/office/drawing/2014/main" id="{FBD3BEA9-ED49-464B-A673-BB053C676680}"/>
              </a:ext>
            </a:extLst>
          </p:cNvPr>
          <p:cNvSpPr/>
          <p:nvPr/>
        </p:nvSpPr>
        <p:spPr>
          <a:xfrm>
            <a:off x="10723808" y="6375042"/>
            <a:ext cx="1468192" cy="482958"/>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vi-VN" b="1">
                <a:solidFill>
                  <a:srgbClr val="009999"/>
                </a:solidFill>
                <a:latin typeface="Times New Roman" pitchFamily="18" charset="0"/>
                <a:cs typeface="Times New Roman" pitchFamily="18" charset="0"/>
              </a:rPr>
              <a:t>Mars</a:t>
            </a:r>
            <a:endParaRPr lang="en-US" b="1" dirty="0">
              <a:solidFill>
                <a:srgbClr val="009999"/>
              </a:solidFill>
              <a:latin typeface="Times New Roman" pitchFamily="18" charset="0"/>
              <a:cs typeface="Times New Roman" pitchFamily="18" charset="0"/>
            </a:endParaRPr>
          </a:p>
        </p:txBody>
      </p:sp>
    </p:spTree>
    <p:extLst>
      <p:ext uri="{BB962C8B-B14F-4D97-AF65-F5344CB8AC3E}">
        <p14:creationId xmlns:p14="http://schemas.microsoft.com/office/powerpoint/2010/main" val="3377620228"/>
      </p:ext>
    </p:extLst>
  </p:cSld>
  <p:clrMapOvr>
    <a:masterClrMapping/>
  </p:clrMapOvr>
  <mc:AlternateContent xmlns:mc="http://schemas.openxmlformats.org/markup-compatibility/2006" xmlns:p14="http://schemas.microsoft.com/office/powerpoint/2010/main">
    <mc:Choice Requires="p14">
      <p:transition spd="slow" p14:dur="900" advClick="0">
        <p14:warp dir="in"/>
      </p:transition>
    </mc:Choice>
    <mc:Fallback xmlns="">
      <p:transition spd="slow"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50000" decel="50000" fill="hold" nodeType="clickEffect">
                                  <p:stCondLst>
                                    <p:cond delay="0"/>
                                  </p:stCondLst>
                                  <p:childTnLst>
                                    <p:animMotion origin="layout" path="M 3.54167E-6 2.59259E-6 L 3.54167E-6 -0.44398 " pathEditMode="relative" rAng="0" ptsTypes="AA">
                                      <p:cBhvr>
                                        <p:cTn id="6" dur="2000" fill="hold"/>
                                        <p:tgtEl>
                                          <p:spTgt spid="6"/>
                                        </p:tgtEl>
                                        <p:attrNameLst>
                                          <p:attrName>ppt_x</p:attrName>
                                          <p:attrName>ppt_y</p:attrName>
                                        </p:attrNameLst>
                                      </p:cBhvr>
                                      <p:rCtr x="0" y="-22199"/>
                                    </p:animMotion>
                                  </p:childTnLst>
                                </p:cTn>
                              </p:par>
                              <p:par>
                                <p:cTn id="7" presetID="47" presetClass="exit" presetSubtype="0" fill="hold" grpId="0" nodeType="withEffect">
                                  <p:stCondLst>
                                    <p:cond delay="0"/>
                                  </p:stCondLst>
                                  <p:childTnLst>
                                    <p:animEffect transition="out" filter="fade">
                                      <p:cBhvr>
                                        <p:cTn id="8" dur="1000"/>
                                        <p:tgtEl>
                                          <p:spTgt spid="11"/>
                                        </p:tgtEl>
                                      </p:cBhvr>
                                    </p:animEffect>
                                    <p:anim calcmode="lin" valueType="num">
                                      <p:cBhvr>
                                        <p:cTn id="9" dur="1000"/>
                                        <p:tgtEl>
                                          <p:spTgt spid="11"/>
                                        </p:tgtEl>
                                        <p:attrNameLst>
                                          <p:attrName>ppt_x</p:attrName>
                                        </p:attrNameLst>
                                      </p:cBhvr>
                                      <p:tavLst>
                                        <p:tav tm="0">
                                          <p:val>
                                            <p:strVal val="ppt_x"/>
                                          </p:val>
                                        </p:tav>
                                        <p:tav tm="100000">
                                          <p:val>
                                            <p:strVal val="ppt_x"/>
                                          </p:val>
                                        </p:tav>
                                      </p:tavLst>
                                    </p:anim>
                                    <p:anim calcmode="lin" valueType="num">
                                      <p:cBhvr>
                                        <p:cTn id="10" dur="1000"/>
                                        <p:tgtEl>
                                          <p:spTgt spid="11"/>
                                        </p:tgtEl>
                                        <p:attrNameLst>
                                          <p:attrName>ppt_y</p:attrName>
                                        </p:attrNameLst>
                                      </p:cBhvr>
                                      <p:tavLst>
                                        <p:tav tm="0">
                                          <p:val>
                                            <p:strVal val="ppt_y"/>
                                          </p:val>
                                        </p:tav>
                                        <p:tav tm="100000">
                                          <p:val>
                                            <p:strVal val="ppt_y-.1"/>
                                          </p:val>
                                        </p:tav>
                                      </p:tavLst>
                                    </p:anim>
                                    <p:set>
                                      <p:cBhvr>
                                        <p:cTn id="11" dur="1" fill="hold">
                                          <p:stCondLst>
                                            <p:cond delay="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2" restart="whenNotActive" fill="hold" evtFilter="cancelBubble" nodeType="interactiveSeq">
                <p:stCondLst>
                  <p:cond evt="onClick" delay="0">
                    <p:tgtEl>
                      <p:spTgt spid="7"/>
                    </p:tgtEl>
                  </p:cond>
                </p:stCondLst>
                <p:endSync evt="end" delay="0">
                  <p:rtn val="all"/>
                </p:endSync>
                <p:childTnLst>
                  <p:par>
                    <p:cTn id="13" fill="hold">
                      <p:stCondLst>
                        <p:cond delay="0"/>
                      </p:stCondLst>
                      <p:childTnLst>
                        <p:par>
                          <p:cTn id="14" fill="hold">
                            <p:stCondLst>
                              <p:cond delay="0"/>
                            </p:stCondLst>
                            <p:childTnLst>
                              <p:par>
                                <p:cTn id="15" presetID="64" presetClass="path" presetSubtype="0" accel="50000" decel="50000" fill="hold" nodeType="clickEffect">
                                  <p:stCondLst>
                                    <p:cond delay="0"/>
                                  </p:stCondLst>
                                  <p:childTnLst>
                                    <p:animMotion origin="layout" path="M 4.79167E-6 2.58094E-6 L 4.79167E-6 -0.43247 " pathEditMode="relative" rAng="0" ptsTypes="AA">
                                      <p:cBhvr>
                                        <p:cTn id="16" dur="2000" fill="hold"/>
                                        <p:tgtEl>
                                          <p:spTgt spid="7"/>
                                        </p:tgtEl>
                                        <p:attrNameLst>
                                          <p:attrName>ppt_x</p:attrName>
                                          <p:attrName>ppt_y</p:attrName>
                                        </p:attrNameLst>
                                      </p:cBhvr>
                                      <p:rCtr x="0" y="-216"/>
                                    </p:animMotion>
                                  </p:childTnLst>
                                </p:cTn>
                              </p:par>
                              <p:par>
                                <p:cTn id="17" presetID="47" presetClass="exit" presetSubtype="0" fill="hold" grpId="0" nodeType="withEffect">
                                  <p:stCondLst>
                                    <p:cond delay="0"/>
                                  </p:stCondLst>
                                  <p:childTnLst>
                                    <p:animEffect transition="out" filter="fade">
                                      <p:cBhvr>
                                        <p:cTn id="18" dur="1000"/>
                                        <p:tgtEl>
                                          <p:spTgt spid="14"/>
                                        </p:tgtEl>
                                      </p:cBhvr>
                                    </p:animEffect>
                                    <p:anim calcmode="lin" valueType="num">
                                      <p:cBhvr>
                                        <p:cTn id="19" dur="1000"/>
                                        <p:tgtEl>
                                          <p:spTgt spid="14"/>
                                        </p:tgtEl>
                                        <p:attrNameLst>
                                          <p:attrName>ppt_x</p:attrName>
                                        </p:attrNameLst>
                                      </p:cBhvr>
                                      <p:tavLst>
                                        <p:tav tm="0">
                                          <p:val>
                                            <p:strVal val="ppt_x"/>
                                          </p:val>
                                        </p:tav>
                                        <p:tav tm="100000">
                                          <p:val>
                                            <p:strVal val="ppt_x"/>
                                          </p:val>
                                        </p:tav>
                                      </p:tavLst>
                                    </p:anim>
                                    <p:anim calcmode="lin" valueType="num">
                                      <p:cBhvr>
                                        <p:cTn id="20" dur="1000"/>
                                        <p:tgtEl>
                                          <p:spTgt spid="14"/>
                                        </p:tgtEl>
                                        <p:attrNameLst>
                                          <p:attrName>ppt_y</p:attrName>
                                        </p:attrNameLst>
                                      </p:cBhvr>
                                      <p:tavLst>
                                        <p:tav tm="0">
                                          <p:val>
                                            <p:strVal val="ppt_y"/>
                                          </p:val>
                                        </p:tav>
                                        <p:tav tm="100000">
                                          <p:val>
                                            <p:strVal val="ppt_y-.1"/>
                                          </p:val>
                                        </p:tav>
                                      </p:tavLst>
                                    </p:anim>
                                    <p:set>
                                      <p:cBhvr>
                                        <p:cTn id="21" dur="1" fill="hold">
                                          <p:stCondLst>
                                            <p:cond delay="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22" restart="whenNotActive" fill="hold" evtFilter="cancelBubble" nodeType="interactiveSeq">
                <p:stCondLst>
                  <p:cond evt="onClick" delay="0">
                    <p:tgtEl>
                      <p:spTgt spid="10"/>
                    </p:tgtEl>
                  </p:cond>
                </p:stCondLst>
                <p:endSync evt="end" delay="0">
                  <p:rtn val="all"/>
                </p:endSync>
                <p:childTnLst>
                  <p:par>
                    <p:cTn id="23" fill="hold">
                      <p:stCondLst>
                        <p:cond delay="0"/>
                      </p:stCondLst>
                      <p:childTnLst>
                        <p:par>
                          <p:cTn id="24" fill="hold">
                            <p:stCondLst>
                              <p:cond delay="0"/>
                            </p:stCondLst>
                            <p:childTnLst>
                              <p:par>
                                <p:cTn id="25" presetID="64" presetClass="path" presetSubtype="0" accel="50000" decel="50000" fill="hold" nodeType="clickEffect">
                                  <p:stCondLst>
                                    <p:cond delay="0"/>
                                  </p:stCondLst>
                                  <p:childTnLst>
                                    <p:animMotion origin="layout" path="M 4.375E-6 4.79186E-6 L -0.00326 -0.57147 " pathEditMode="relative" rAng="0" ptsTypes="AA">
                                      <p:cBhvr>
                                        <p:cTn id="26" dur="2000" fill="hold"/>
                                        <p:tgtEl>
                                          <p:spTgt spid="10"/>
                                        </p:tgtEl>
                                        <p:attrNameLst>
                                          <p:attrName>ppt_x</p:attrName>
                                          <p:attrName>ppt_y</p:attrName>
                                        </p:attrNameLst>
                                      </p:cBhvr>
                                      <p:rCtr x="-2" y="-286"/>
                                    </p:animMotion>
                                  </p:childTnLst>
                                </p:cTn>
                              </p:par>
                              <p:par>
                                <p:cTn id="27" presetID="47" presetClass="exit" presetSubtype="0" fill="hold" grpId="0" nodeType="withEffect">
                                  <p:stCondLst>
                                    <p:cond delay="0"/>
                                  </p:stCondLst>
                                  <p:childTnLst>
                                    <p:animEffect transition="out" filter="fade">
                                      <p:cBhvr>
                                        <p:cTn id="28" dur="1000"/>
                                        <p:tgtEl>
                                          <p:spTgt spid="13"/>
                                        </p:tgtEl>
                                      </p:cBhvr>
                                    </p:animEffect>
                                    <p:anim calcmode="lin" valueType="num">
                                      <p:cBhvr>
                                        <p:cTn id="29" dur="1000"/>
                                        <p:tgtEl>
                                          <p:spTgt spid="13"/>
                                        </p:tgtEl>
                                        <p:attrNameLst>
                                          <p:attrName>ppt_x</p:attrName>
                                        </p:attrNameLst>
                                      </p:cBhvr>
                                      <p:tavLst>
                                        <p:tav tm="0">
                                          <p:val>
                                            <p:strVal val="ppt_x"/>
                                          </p:val>
                                        </p:tav>
                                        <p:tav tm="100000">
                                          <p:val>
                                            <p:strVal val="ppt_x"/>
                                          </p:val>
                                        </p:tav>
                                      </p:tavLst>
                                    </p:anim>
                                    <p:anim calcmode="lin" valueType="num">
                                      <p:cBhvr>
                                        <p:cTn id="30" dur="1000"/>
                                        <p:tgtEl>
                                          <p:spTgt spid="13"/>
                                        </p:tgtEl>
                                        <p:attrNameLst>
                                          <p:attrName>ppt_y</p:attrName>
                                        </p:attrNameLst>
                                      </p:cBhvr>
                                      <p:tavLst>
                                        <p:tav tm="0">
                                          <p:val>
                                            <p:strVal val="ppt_y"/>
                                          </p:val>
                                        </p:tav>
                                        <p:tav tm="100000">
                                          <p:val>
                                            <p:strVal val="ppt_y-.1"/>
                                          </p:val>
                                        </p:tav>
                                      </p:tavLst>
                                    </p:anim>
                                    <p:set>
                                      <p:cBhvr>
                                        <p:cTn id="31" dur="1" fill="hold">
                                          <p:stCondLst>
                                            <p:cond delay="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32" restart="whenNotActive" fill="hold" evtFilter="cancelBubble" nodeType="interactiveSeq">
                <p:stCondLst>
                  <p:cond evt="onClick" delay="0">
                    <p:tgtEl>
                      <p:spTgt spid="9"/>
                    </p:tgtEl>
                  </p:cond>
                </p:stCondLst>
                <p:endSync evt="end" delay="0">
                  <p:rtn val="all"/>
                </p:endSync>
                <p:childTnLst>
                  <p:par>
                    <p:cTn id="33" fill="hold">
                      <p:stCondLst>
                        <p:cond delay="0"/>
                      </p:stCondLst>
                      <p:childTnLst>
                        <p:par>
                          <p:cTn id="34" fill="hold">
                            <p:stCondLst>
                              <p:cond delay="0"/>
                            </p:stCondLst>
                            <p:childTnLst>
                              <p:par>
                                <p:cTn id="35" presetID="64" presetClass="path" presetSubtype="0" accel="50000" decel="50000" fill="hold" nodeType="clickEffect">
                                  <p:stCondLst>
                                    <p:cond delay="0"/>
                                  </p:stCondLst>
                                  <p:childTnLst>
                                    <p:animMotion origin="layout" path="M -2.70833E-6 -1.79463E-6 L -0.00104 -0.40356 " pathEditMode="relative" rAng="0" ptsTypes="AA">
                                      <p:cBhvr>
                                        <p:cTn id="36" dur="2000" fill="hold"/>
                                        <p:tgtEl>
                                          <p:spTgt spid="9"/>
                                        </p:tgtEl>
                                        <p:attrNameLst>
                                          <p:attrName>ppt_x</p:attrName>
                                          <p:attrName>ppt_y</p:attrName>
                                        </p:attrNameLst>
                                      </p:cBhvr>
                                      <p:rCtr x="-1" y="-202"/>
                                    </p:animMotion>
                                  </p:childTnLst>
                                </p:cTn>
                              </p:par>
                              <p:par>
                                <p:cTn id="37" presetID="47" presetClass="exit" presetSubtype="0" fill="hold" grpId="0" nodeType="withEffect">
                                  <p:stCondLst>
                                    <p:cond delay="0"/>
                                  </p:stCondLst>
                                  <p:childTnLst>
                                    <p:animEffect transition="out" filter="fade">
                                      <p:cBhvr>
                                        <p:cTn id="38" dur="1000"/>
                                        <p:tgtEl>
                                          <p:spTgt spid="12"/>
                                        </p:tgtEl>
                                      </p:cBhvr>
                                    </p:animEffect>
                                    <p:anim calcmode="lin" valueType="num">
                                      <p:cBhvr>
                                        <p:cTn id="39" dur="1000"/>
                                        <p:tgtEl>
                                          <p:spTgt spid="12"/>
                                        </p:tgtEl>
                                        <p:attrNameLst>
                                          <p:attrName>ppt_x</p:attrName>
                                        </p:attrNameLst>
                                      </p:cBhvr>
                                      <p:tavLst>
                                        <p:tav tm="0">
                                          <p:val>
                                            <p:strVal val="ppt_x"/>
                                          </p:val>
                                        </p:tav>
                                        <p:tav tm="100000">
                                          <p:val>
                                            <p:strVal val="ppt_x"/>
                                          </p:val>
                                        </p:tav>
                                      </p:tavLst>
                                    </p:anim>
                                    <p:anim calcmode="lin" valueType="num">
                                      <p:cBhvr>
                                        <p:cTn id="40" dur="1000"/>
                                        <p:tgtEl>
                                          <p:spTgt spid="12"/>
                                        </p:tgtEl>
                                        <p:attrNameLst>
                                          <p:attrName>ppt_y</p:attrName>
                                        </p:attrNameLst>
                                      </p:cBhvr>
                                      <p:tavLst>
                                        <p:tav tm="0">
                                          <p:val>
                                            <p:strVal val="ppt_y"/>
                                          </p:val>
                                        </p:tav>
                                        <p:tav tm="100000">
                                          <p:val>
                                            <p:strVal val="ppt_y-.1"/>
                                          </p:val>
                                        </p:tav>
                                      </p:tavLst>
                                    </p:anim>
                                    <p:set>
                                      <p:cBhvr>
                                        <p:cTn id="41" dur="1" fill="hold">
                                          <p:stCondLst>
                                            <p:cond delay="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42" restart="whenNotActive" fill="hold" evtFilter="cancelBubble" nodeType="interactiveSeq">
                <p:stCondLst>
                  <p:cond evt="onClick" delay="0">
                    <p:tgtEl>
                      <p:spTgt spid="8"/>
                    </p:tgtEl>
                  </p:cond>
                </p:stCondLst>
                <p:endSync evt="end" delay="0">
                  <p:rtn val="all"/>
                </p:endSync>
                <p:childTnLst>
                  <p:par>
                    <p:cTn id="43" fill="hold">
                      <p:stCondLst>
                        <p:cond delay="0"/>
                      </p:stCondLst>
                      <p:childTnLst>
                        <p:par>
                          <p:cTn id="44" fill="hold">
                            <p:stCondLst>
                              <p:cond delay="0"/>
                            </p:stCondLst>
                            <p:childTnLst>
                              <p:par>
                                <p:cTn id="45" presetID="64" presetClass="path" presetSubtype="0" accel="50000" decel="50000" fill="hold" nodeType="clickEffect">
                                  <p:stCondLst>
                                    <p:cond delay="0"/>
                                  </p:stCondLst>
                                  <p:childTnLst>
                                    <p:animMotion origin="layout" path="M -3.54167E-6 -8.51064E-7 L -0.00221 -0.5407 " pathEditMode="relative" rAng="0" ptsTypes="AA">
                                      <p:cBhvr>
                                        <p:cTn id="46" dur="2000" fill="hold"/>
                                        <p:tgtEl>
                                          <p:spTgt spid="8"/>
                                        </p:tgtEl>
                                        <p:attrNameLst>
                                          <p:attrName>ppt_x</p:attrName>
                                          <p:attrName>ppt_y</p:attrName>
                                        </p:attrNameLst>
                                      </p:cBhvr>
                                      <p:rCtr x="-1" y="-270"/>
                                    </p:animMotion>
                                  </p:childTnLst>
                                </p:cTn>
                              </p:par>
                              <p:par>
                                <p:cTn id="47" presetID="47" presetClass="exit" presetSubtype="0" fill="hold" grpId="0" nodeType="withEffect">
                                  <p:stCondLst>
                                    <p:cond delay="0"/>
                                  </p:stCondLst>
                                  <p:childTnLst>
                                    <p:animEffect transition="out" filter="fade">
                                      <p:cBhvr>
                                        <p:cTn id="48" dur="1000"/>
                                        <p:tgtEl>
                                          <p:spTgt spid="15"/>
                                        </p:tgtEl>
                                      </p:cBhvr>
                                    </p:animEffect>
                                    <p:anim calcmode="lin" valueType="num">
                                      <p:cBhvr>
                                        <p:cTn id="49" dur="1000"/>
                                        <p:tgtEl>
                                          <p:spTgt spid="15"/>
                                        </p:tgtEl>
                                        <p:attrNameLst>
                                          <p:attrName>ppt_x</p:attrName>
                                        </p:attrNameLst>
                                      </p:cBhvr>
                                      <p:tavLst>
                                        <p:tav tm="0">
                                          <p:val>
                                            <p:strVal val="ppt_x"/>
                                          </p:val>
                                        </p:tav>
                                        <p:tav tm="100000">
                                          <p:val>
                                            <p:strVal val="ppt_x"/>
                                          </p:val>
                                        </p:tav>
                                      </p:tavLst>
                                    </p:anim>
                                    <p:anim calcmode="lin" valueType="num">
                                      <p:cBhvr>
                                        <p:cTn id="50" dur="1000"/>
                                        <p:tgtEl>
                                          <p:spTgt spid="15"/>
                                        </p:tgtEl>
                                        <p:attrNameLst>
                                          <p:attrName>ppt_y</p:attrName>
                                        </p:attrNameLst>
                                      </p:cBhvr>
                                      <p:tavLst>
                                        <p:tav tm="0">
                                          <p:val>
                                            <p:strVal val="ppt_y"/>
                                          </p:val>
                                        </p:tav>
                                        <p:tav tm="100000">
                                          <p:val>
                                            <p:strVal val="ppt_y-.1"/>
                                          </p:val>
                                        </p:tav>
                                      </p:tavLst>
                                    </p:anim>
                                    <p:set>
                                      <p:cBhvr>
                                        <p:cTn id="51" dur="1" fill="hold">
                                          <p:stCondLst>
                                            <p:cond delay="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bldLst>
      <p:bldP spid="11" grpId="0" animBg="1"/>
      <p:bldP spid="12" grpId="0" animBg="1"/>
      <p:bldP spid="13" grpId="0" animBg="1"/>
      <p:bldP spid="14" grpId="0" animBg="1"/>
      <p:bldP spid="1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5A083BD3-85EC-48B8-BB17-25934E7FB310}"/>
              </a:ext>
            </a:extLst>
          </p:cNvPr>
          <p:cNvPicPr>
            <a:picLocks noChangeAspect="1"/>
          </p:cNvPicPr>
          <p:nvPr/>
        </p:nvPicPr>
        <p:blipFill>
          <a:blip r:embed="rId3"/>
          <a:stretch>
            <a:fillRect/>
          </a:stretch>
        </p:blipFill>
        <p:spPr>
          <a:xfrm>
            <a:off x="0" y="0"/>
            <a:ext cx="12192000" cy="6857999"/>
          </a:xfrm>
          <a:prstGeom prst="rect">
            <a:avLst/>
          </a:prstGeom>
        </p:spPr>
      </p:pic>
      <p:pic>
        <p:nvPicPr>
          <p:cNvPr id="4" name="Picture 3" descr="9032e64449c1111050d0787201954e84.png"/>
          <p:cNvPicPr>
            <a:picLocks noChangeAspect="1"/>
          </p:cNvPicPr>
          <p:nvPr/>
        </p:nvPicPr>
        <p:blipFill>
          <a:blip r:embed="rId4" cstate="print"/>
          <a:stretch>
            <a:fillRect/>
          </a:stretch>
        </p:blipFill>
        <p:spPr>
          <a:xfrm>
            <a:off x="1520780" y="-759852"/>
            <a:ext cx="8280042" cy="4305878"/>
          </a:xfrm>
          <a:prstGeom prst="rect">
            <a:avLst/>
          </a:prstGeom>
        </p:spPr>
      </p:pic>
      <p:sp>
        <p:nvSpPr>
          <p:cNvPr id="5" name="TextBox 4"/>
          <p:cNvSpPr txBox="1"/>
          <p:nvPr/>
        </p:nvSpPr>
        <p:spPr>
          <a:xfrm>
            <a:off x="3358774" y="947810"/>
            <a:ext cx="4932608" cy="2062103"/>
          </a:xfrm>
          <a:prstGeom prst="rect">
            <a:avLst/>
          </a:prstGeom>
          <a:noFill/>
        </p:spPr>
        <p:txBody>
          <a:bodyPr wrap="square" rtlCol="0">
            <a:spAutoFit/>
          </a:bodyPr>
          <a:lstStyle/>
          <a:p>
            <a:pPr algn="ctr"/>
            <a:r>
              <a:rPr lang="vi-VN" sz="3200">
                <a:solidFill>
                  <a:srgbClr val="FF0000"/>
                </a:solidFill>
                <a:latin typeface="+mj-lt"/>
                <a:cs typeface="Times New Roman" pitchFamily="18" charset="0"/>
              </a:rPr>
              <a:t>Quy trình viết bài “</a:t>
            </a:r>
            <a:r>
              <a:rPr lang="vi-VN" sz="3200">
                <a:solidFill>
                  <a:srgbClr val="FF0000"/>
                </a:solidFill>
                <a:latin typeface="+mj-lt"/>
              </a:rPr>
              <a:t>Thuyết minh về một quy tắc hay luật lệ trong một hoạt động” gồm những bước nào? </a:t>
            </a:r>
            <a:endParaRPr lang="en-US" sz="3200" dirty="0">
              <a:solidFill>
                <a:srgbClr val="FF0000"/>
              </a:solidFill>
              <a:latin typeface="+mj-lt"/>
              <a:cs typeface="Times New Roman" pitchFamily="18" charset="0"/>
            </a:endParaRPr>
          </a:p>
        </p:txBody>
      </p:sp>
      <p:sp>
        <p:nvSpPr>
          <p:cNvPr id="6" name="Rectangle 5"/>
          <p:cNvSpPr/>
          <p:nvPr/>
        </p:nvSpPr>
        <p:spPr>
          <a:xfrm>
            <a:off x="2650435" y="3829878"/>
            <a:ext cx="6626087" cy="2756452"/>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vi-VN" sz="2800" b="1">
                <a:solidFill>
                  <a:srgbClr val="002060"/>
                </a:solidFill>
                <a:latin typeface="+mj-lt"/>
              </a:rPr>
              <a:t>4 bước:</a:t>
            </a:r>
          </a:p>
          <a:p>
            <a:r>
              <a:rPr lang="vi-VN" sz="2800" b="1">
                <a:latin typeface="+mj-lt"/>
              </a:rPr>
              <a:t> - </a:t>
            </a:r>
            <a:r>
              <a:rPr lang="en-US" sz="2800">
                <a:latin typeface="Times New Roman" panose="02020603050405020304" pitchFamily="18" charset="0"/>
                <a:cs typeface="Times New Roman" panose="02020603050405020304" pitchFamily="18" charset="0"/>
              </a:rPr>
              <a:t>Chuẩn bị trước khi viết</a:t>
            </a:r>
            <a:endParaRPr lang="vi-VN" sz="2800">
              <a:latin typeface="Times New Roman" panose="02020603050405020304" pitchFamily="18" charset="0"/>
              <a:cs typeface="Times New Roman" panose="02020603050405020304" pitchFamily="18" charset="0"/>
            </a:endParaRPr>
          </a:p>
          <a:p>
            <a:r>
              <a:rPr lang="vi-VN" sz="2800">
                <a:latin typeface="+mj-lt"/>
                <a:cs typeface="Times New Roman" pitchFamily="18" charset="0"/>
              </a:rPr>
              <a:t> - Tìm ý và lập dàn ý</a:t>
            </a:r>
          </a:p>
          <a:p>
            <a:r>
              <a:rPr lang="vi-VN" sz="2800">
                <a:latin typeface="+mj-lt"/>
                <a:cs typeface="Times New Roman" pitchFamily="18" charset="0"/>
              </a:rPr>
              <a:t> - Viết bài</a:t>
            </a:r>
          </a:p>
          <a:p>
            <a:r>
              <a:rPr lang="vi-VN" sz="2800">
                <a:solidFill>
                  <a:srgbClr val="00B050"/>
                </a:solidFill>
                <a:latin typeface="+mj-lt"/>
              </a:rPr>
              <a:t> - Xem lại và chỉnh sửa, rút kinh nghiệm</a:t>
            </a:r>
            <a:endParaRPr lang="en-US" sz="2800">
              <a:solidFill>
                <a:srgbClr val="00B050"/>
              </a:solidFill>
              <a:latin typeface="+mj-lt"/>
            </a:endParaRPr>
          </a:p>
          <a:p>
            <a:endParaRPr lang="en-US" sz="2400" dirty="0">
              <a:latin typeface="+mj-lt"/>
              <a:cs typeface="Times New Roman" pitchFamily="18" charset="0"/>
            </a:endParaRPr>
          </a:p>
        </p:txBody>
      </p:sp>
      <p:pic>
        <p:nvPicPr>
          <p:cNvPr id="7" name="Picture 6" descr="7beb41cec519cdae9c33379bf0c8e34e copy.png">
            <a:hlinkClick r:id="rId5" action="ppaction://hlinksldjump"/>
          </p:cNvPr>
          <p:cNvPicPr>
            <a:picLocks noChangeAspect="1"/>
          </p:cNvPicPr>
          <p:nvPr/>
        </p:nvPicPr>
        <p:blipFill>
          <a:blip r:embed="rId6" cstate="print"/>
          <a:stretch>
            <a:fillRect/>
          </a:stretch>
        </p:blipFill>
        <p:spPr>
          <a:xfrm>
            <a:off x="9706378" y="3395047"/>
            <a:ext cx="2485622" cy="3462953"/>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par>
                          <p:cTn id="21" fill="hold">
                            <p:stCondLst>
                              <p:cond delay="2000"/>
                            </p:stCondLst>
                            <p:childTnLst>
                              <p:par>
                                <p:cTn id="22" presetID="3" presetClass="entr" presetSubtype="10"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linds(horizontal)">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55"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p:cTn id="29" dur="1000" fill="hold"/>
                                        <p:tgtEl>
                                          <p:spTgt spid="6"/>
                                        </p:tgtEl>
                                        <p:attrNameLst>
                                          <p:attrName>ppt_w</p:attrName>
                                        </p:attrNameLst>
                                      </p:cBhvr>
                                      <p:tavLst>
                                        <p:tav tm="0">
                                          <p:val>
                                            <p:strVal val="#ppt_w*0.70"/>
                                          </p:val>
                                        </p:tav>
                                        <p:tav tm="100000">
                                          <p:val>
                                            <p:strVal val="#ppt_w"/>
                                          </p:val>
                                        </p:tav>
                                      </p:tavLst>
                                    </p:anim>
                                    <p:anim calcmode="lin" valueType="num">
                                      <p:cBhvr>
                                        <p:cTn id="30" dur="1000" fill="hold"/>
                                        <p:tgtEl>
                                          <p:spTgt spid="6"/>
                                        </p:tgtEl>
                                        <p:attrNameLst>
                                          <p:attrName>ppt_h</p:attrName>
                                        </p:attrNameLst>
                                      </p:cBhvr>
                                      <p:tavLst>
                                        <p:tav tm="0">
                                          <p:val>
                                            <p:strVal val="#ppt_h"/>
                                          </p:val>
                                        </p:tav>
                                        <p:tav tm="100000">
                                          <p:val>
                                            <p:strVal val="#ppt_h"/>
                                          </p:val>
                                        </p:tav>
                                      </p:tavLst>
                                    </p:anim>
                                    <p:animEffect transition="in" filter="fade">
                                      <p:cBhvr>
                                        <p:cTn id="31"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F4DCBD2B-9257-4828-8E98-0E51FE27BBE3}"/>
              </a:ext>
            </a:extLst>
          </p:cNvPr>
          <p:cNvPicPr>
            <a:picLocks noChangeAspect="1"/>
          </p:cNvPicPr>
          <p:nvPr/>
        </p:nvPicPr>
        <p:blipFill>
          <a:blip r:embed="rId3"/>
          <a:stretch>
            <a:fillRect/>
          </a:stretch>
        </p:blipFill>
        <p:spPr>
          <a:xfrm>
            <a:off x="0" y="0"/>
            <a:ext cx="12192000" cy="6857999"/>
          </a:xfrm>
          <a:prstGeom prst="rect">
            <a:avLst/>
          </a:prstGeom>
        </p:spPr>
      </p:pic>
      <p:pic>
        <p:nvPicPr>
          <p:cNvPr id="4" name="Picture 3" descr="9032e64449c1111050d0787201954e84.png"/>
          <p:cNvPicPr>
            <a:picLocks noChangeAspect="1"/>
          </p:cNvPicPr>
          <p:nvPr/>
        </p:nvPicPr>
        <p:blipFill>
          <a:blip r:embed="rId4" cstate="print"/>
          <a:stretch>
            <a:fillRect/>
          </a:stretch>
        </p:blipFill>
        <p:spPr>
          <a:xfrm>
            <a:off x="1520780" y="-759852"/>
            <a:ext cx="8280042" cy="4305878"/>
          </a:xfrm>
          <a:prstGeom prst="rect">
            <a:avLst/>
          </a:prstGeom>
        </p:spPr>
      </p:pic>
      <p:sp>
        <p:nvSpPr>
          <p:cNvPr id="5" name="TextBox 4"/>
          <p:cNvSpPr txBox="1"/>
          <p:nvPr/>
        </p:nvSpPr>
        <p:spPr>
          <a:xfrm>
            <a:off x="2849217" y="987567"/>
            <a:ext cx="5751443" cy="1569660"/>
          </a:xfrm>
          <a:prstGeom prst="rect">
            <a:avLst/>
          </a:prstGeom>
          <a:noFill/>
        </p:spPr>
        <p:txBody>
          <a:bodyPr wrap="square" rtlCol="0">
            <a:spAutoFit/>
          </a:bodyPr>
          <a:lstStyle/>
          <a:p>
            <a:pPr algn="ctr"/>
            <a:r>
              <a:rPr lang="vi-VN" sz="3200">
                <a:solidFill>
                  <a:srgbClr val="FF0000"/>
                </a:solidFill>
                <a:latin typeface="+mj-lt"/>
                <a:cs typeface="Times New Roman" pitchFamily="18" charset="0"/>
              </a:rPr>
              <a:t>Cấu trúc của bài “</a:t>
            </a:r>
            <a:r>
              <a:rPr lang="vi-VN" sz="3200">
                <a:solidFill>
                  <a:srgbClr val="FF0000"/>
                </a:solidFill>
                <a:latin typeface="+mj-lt"/>
              </a:rPr>
              <a:t>Thuyết minh về một quy tắc hay luật lệ trong một hoạt động” gồm các phần nào?</a:t>
            </a:r>
            <a:endParaRPr lang="en-US" sz="3200" dirty="0">
              <a:solidFill>
                <a:srgbClr val="FF0000"/>
              </a:solidFill>
              <a:latin typeface="+mj-lt"/>
              <a:cs typeface="Times New Roman" pitchFamily="18" charset="0"/>
            </a:endParaRPr>
          </a:p>
        </p:txBody>
      </p:sp>
      <p:sp>
        <p:nvSpPr>
          <p:cNvPr id="6" name="Rectangle 5"/>
          <p:cNvSpPr/>
          <p:nvPr/>
        </p:nvSpPr>
        <p:spPr>
          <a:xfrm>
            <a:off x="2650435" y="3829878"/>
            <a:ext cx="6626087" cy="2756452"/>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vi-VN" sz="3600">
                <a:solidFill>
                  <a:schemeClr val="accent6">
                    <a:lumMod val="50000"/>
                  </a:schemeClr>
                </a:solidFill>
                <a:latin typeface="Times New Roman" pitchFamily="18" charset="0"/>
                <a:cs typeface="Times New Roman" pitchFamily="18" charset="0"/>
              </a:rPr>
              <a:t>Gồm các phần: mở đầu, phần chính, kết thúc</a:t>
            </a:r>
            <a:endParaRPr lang="en-US" sz="3600" dirty="0">
              <a:solidFill>
                <a:schemeClr val="accent6">
                  <a:lumMod val="50000"/>
                </a:schemeClr>
              </a:solidFill>
              <a:latin typeface="Times New Roman" pitchFamily="18" charset="0"/>
              <a:cs typeface="Times New Roman" pitchFamily="18" charset="0"/>
            </a:endParaRPr>
          </a:p>
        </p:txBody>
      </p:sp>
      <p:pic>
        <p:nvPicPr>
          <p:cNvPr id="7" name="Picture 6" descr="15fee1935c91a6d381859bca33458d9d copy.png">
            <a:hlinkClick r:id="rId5" action="ppaction://hlinksldjump"/>
          </p:cNvPr>
          <p:cNvPicPr>
            <a:picLocks noChangeAspect="1"/>
          </p:cNvPicPr>
          <p:nvPr/>
        </p:nvPicPr>
        <p:blipFill>
          <a:blip r:embed="rId6" cstate="print"/>
          <a:stretch>
            <a:fillRect/>
          </a:stretch>
        </p:blipFill>
        <p:spPr>
          <a:xfrm>
            <a:off x="9792451" y="3761185"/>
            <a:ext cx="2399549" cy="309681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par>
                          <p:cTn id="21" fill="hold">
                            <p:stCondLst>
                              <p:cond delay="2000"/>
                            </p:stCondLst>
                            <p:childTnLst>
                              <p:par>
                                <p:cTn id="22" presetID="3" presetClass="entr" presetSubtype="10"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linds(horizontal)">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55"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p:cTn id="29" dur="1000" fill="hold"/>
                                        <p:tgtEl>
                                          <p:spTgt spid="6"/>
                                        </p:tgtEl>
                                        <p:attrNameLst>
                                          <p:attrName>ppt_w</p:attrName>
                                        </p:attrNameLst>
                                      </p:cBhvr>
                                      <p:tavLst>
                                        <p:tav tm="0">
                                          <p:val>
                                            <p:strVal val="#ppt_w*0.70"/>
                                          </p:val>
                                        </p:tav>
                                        <p:tav tm="100000">
                                          <p:val>
                                            <p:strVal val="#ppt_w"/>
                                          </p:val>
                                        </p:tav>
                                      </p:tavLst>
                                    </p:anim>
                                    <p:anim calcmode="lin" valueType="num">
                                      <p:cBhvr>
                                        <p:cTn id="30" dur="1000" fill="hold"/>
                                        <p:tgtEl>
                                          <p:spTgt spid="6"/>
                                        </p:tgtEl>
                                        <p:attrNameLst>
                                          <p:attrName>ppt_h</p:attrName>
                                        </p:attrNameLst>
                                      </p:cBhvr>
                                      <p:tavLst>
                                        <p:tav tm="0">
                                          <p:val>
                                            <p:strVal val="#ppt_h"/>
                                          </p:val>
                                        </p:tav>
                                        <p:tav tm="100000">
                                          <p:val>
                                            <p:strVal val="#ppt_h"/>
                                          </p:val>
                                        </p:tav>
                                      </p:tavLst>
                                    </p:anim>
                                    <p:animEffect transition="in" filter="fade">
                                      <p:cBhvr>
                                        <p:cTn id="31"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20BF498D-9211-4E27-85C0-25E67C0D43D8}"/>
              </a:ext>
            </a:extLst>
          </p:cNvPr>
          <p:cNvPicPr>
            <a:picLocks noChangeAspect="1"/>
          </p:cNvPicPr>
          <p:nvPr/>
        </p:nvPicPr>
        <p:blipFill>
          <a:blip r:embed="rId3"/>
          <a:stretch>
            <a:fillRect/>
          </a:stretch>
        </p:blipFill>
        <p:spPr>
          <a:xfrm>
            <a:off x="0" y="0"/>
            <a:ext cx="12192000" cy="6857999"/>
          </a:xfrm>
          <a:prstGeom prst="rect">
            <a:avLst/>
          </a:prstGeom>
        </p:spPr>
      </p:pic>
      <p:pic>
        <p:nvPicPr>
          <p:cNvPr id="4" name="Picture 3" descr="9032e64449c1111050d0787201954e84.png"/>
          <p:cNvPicPr>
            <a:picLocks noChangeAspect="1"/>
          </p:cNvPicPr>
          <p:nvPr/>
        </p:nvPicPr>
        <p:blipFill>
          <a:blip r:embed="rId4" cstate="print"/>
          <a:stretch>
            <a:fillRect/>
          </a:stretch>
        </p:blipFill>
        <p:spPr>
          <a:xfrm>
            <a:off x="1520780" y="-759852"/>
            <a:ext cx="8280042" cy="4305878"/>
          </a:xfrm>
          <a:prstGeom prst="rect">
            <a:avLst/>
          </a:prstGeom>
        </p:spPr>
      </p:pic>
      <p:sp>
        <p:nvSpPr>
          <p:cNvPr id="5" name="TextBox 4"/>
          <p:cNvSpPr txBox="1"/>
          <p:nvPr/>
        </p:nvSpPr>
        <p:spPr>
          <a:xfrm>
            <a:off x="2955234" y="934558"/>
            <a:ext cx="5764695" cy="2062103"/>
          </a:xfrm>
          <a:prstGeom prst="rect">
            <a:avLst/>
          </a:prstGeom>
          <a:noFill/>
        </p:spPr>
        <p:txBody>
          <a:bodyPr wrap="square" rtlCol="0">
            <a:spAutoFit/>
          </a:bodyPr>
          <a:lstStyle/>
          <a:p>
            <a:pPr algn="ctr"/>
            <a:r>
              <a:rPr lang="vi-VN" sz="3200">
                <a:solidFill>
                  <a:srgbClr val="FF0000"/>
                </a:solidFill>
                <a:latin typeface="+mj-lt"/>
                <a:cs typeface="Times New Roman" pitchFamily="18" charset="0"/>
              </a:rPr>
              <a:t>Từ ngữ  trong văn bản “</a:t>
            </a:r>
            <a:r>
              <a:rPr lang="vi-VN" sz="3200">
                <a:solidFill>
                  <a:srgbClr val="FF0000"/>
                </a:solidFill>
                <a:latin typeface="+mj-lt"/>
              </a:rPr>
              <a:t>Thuyết minh về một quy tắc hay luật lệ trong một hoạt động” cần đảm bảo yêu cầu nào?</a:t>
            </a:r>
            <a:endParaRPr lang="en-US" sz="3200" dirty="0">
              <a:solidFill>
                <a:srgbClr val="FF0000"/>
              </a:solidFill>
              <a:latin typeface="+mj-lt"/>
              <a:cs typeface="Times New Roman" pitchFamily="18" charset="0"/>
            </a:endParaRPr>
          </a:p>
        </p:txBody>
      </p:sp>
      <p:sp>
        <p:nvSpPr>
          <p:cNvPr id="6" name="Rectangle 5"/>
          <p:cNvSpPr/>
          <p:nvPr/>
        </p:nvSpPr>
        <p:spPr>
          <a:xfrm>
            <a:off x="2650435" y="3829878"/>
            <a:ext cx="6626087" cy="2756452"/>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vi-VN" sz="3600">
                <a:solidFill>
                  <a:schemeClr val="accent6">
                    <a:lumMod val="50000"/>
                  </a:schemeClr>
                </a:solidFill>
                <a:latin typeface="+mj-lt"/>
              </a:rPr>
              <a:t>Từ ngữ chính xác, cô đọng, chặt chẽ và sinh động.</a:t>
            </a:r>
            <a:endParaRPr lang="en-US" sz="3600" dirty="0">
              <a:solidFill>
                <a:schemeClr val="accent6">
                  <a:lumMod val="50000"/>
                </a:schemeClr>
              </a:solidFill>
              <a:latin typeface="+mj-lt"/>
              <a:cs typeface="Times New Roman" pitchFamily="18" charset="0"/>
            </a:endParaRPr>
          </a:p>
        </p:txBody>
      </p:sp>
      <p:pic>
        <p:nvPicPr>
          <p:cNvPr id="7" name="Picture 6" descr="ac25decb66314d3339468c704e819543 copy.png">
            <a:hlinkClick r:id="rId5" action="ppaction://hlinksldjump"/>
          </p:cNvPr>
          <p:cNvPicPr>
            <a:picLocks noChangeAspect="1"/>
          </p:cNvPicPr>
          <p:nvPr/>
        </p:nvPicPr>
        <p:blipFill>
          <a:blip r:embed="rId6" cstate="print"/>
          <a:stretch>
            <a:fillRect/>
          </a:stretch>
        </p:blipFill>
        <p:spPr>
          <a:xfrm>
            <a:off x="9654431" y="3719553"/>
            <a:ext cx="2246022" cy="292641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par>
                          <p:cTn id="21" fill="hold">
                            <p:stCondLst>
                              <p:cond delay="2000"/>
                            </p:stCondLst>
                            <p:childTnLst>
                              <p:par>
                                <p:cTn id="22" presetID="3" presetClass="entr" presetSubtype="10"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linds(horizontal)">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55"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p:cTn id="29" dur="1000" fill="hold"/>
                                        <p:tgtEl>
                                          <p:spTgt spid="6"/>
                                        </p:tgtEl>
                                        <p:attrNameLst>
                                          <p:attrName>ppt_w</p:attrName>
                                        </p:attrNameLst>
                                      </p:cBhvr>
                                      <p:tavLst>
                                        <p:tav tm="0">
                                          <p:val>
                                            <p:strVal val="#ppt_w*0.70"/>
                                          </p:val>
                                        </p:tav>
                                        <p:tav tm="100000">
                                          <p:val>
                                            <p:strVal val="#ppt_w"/>
                                          </p:val>
                                        </p:tav>
                                      </p:tavLst>
                                    </p:anim>
                                    <p:anim calcmode="lin" valueType="num">
                                      <p:cBhvr>
                                        <p:cTn id="30" dur="1000" fill="hold"/>
                                        <p:tgtEl>
                                          <p:spTgt spid="6"/>
                                        </p:tgtEl>
                                        <p:attrNameLst>
                                          <p:attrName>ppt_h</p:attrName>
                                        </p:attrNameLst>
                                      </p:cBhvr>
                                      <p:tavLst>
                                        <p:tav tm="0">
                                          <p:val>
                                            <p:strVal val="#ppt_h"/>
                                          </p:val>
                                        </p:tav>
                                        <p:tav tm="100000">
                                          <p:val>
                                            <p:strVal val="#ppt_h"/>
                                          </p:val>
                                        </p:tav>
                                      </p:tavLst>
                                    </p:anim>
                                    <p:animEffect transition="in" filter="fade">
                                      <p:cBhvr>
                                        <p:cTn id="31"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0E68C630-D6FB-4568-B5FA-6B4EBDBCA5A0}"/>
              </a:ext>
            </a:extLst>
          </p:cNvPr>
          <p:cNvPicPr>
            <a:picLocks noChangeAspect="1"/>
          </p:cNvPicPr>
          <p:nvPr/>
        </p:nvPicPr>
        <p:blipFill>
          <a:blip r:embed="rId3"/>
          <a:stretch>
            <a:fillRect/>
          </a:stretch>
        </p:blipFill>
        <p:spPr>
          <a:xfrm>
            <a:off x="0" y="0"/>
            <a:ext cx="12192000" cy="6857999"/>
          </a:xfrm>
          <a:prstGeom prst="rect">
            <a:avLst/>
          </a:prstGeom>
        </p:spPr>
      </p:pic>
      <p:pic>
        <p:nvPicPr>
          <p:cNvPr id="4" name="Picture 3" descr="9032e64449c1111050d0787201954e84.png"/>
          <p:cNvPicPr>
            <a:picLocks noChangeAspect="1"/>
          </p:cNvPicPr>
          <p:nvPr/>
        </p:nvPicPr>
        <p:blipFill>
          <a:blip r:embed="rId4" cstate="print"/>
          <a:stretch>
            <a:fillRect/>
          </a:stretch>
        </p:blipFill>
        <p:spPr>
          <a:xfrm>
            <a:off x="1520780" y="-759852"/>
            <a:ext cx="8280042" cy="4305878"/>
          </a:xfrm>
          <a:prstGeom prst="rect">
            <a:avLst/>
          </a:prstGeom>
        </p:spPr>
      </p:pic>
      <p:sp>
        <p:nvSpPr>
          <p:cNvPr id="5" name="TextBox 4"/>
          <p:cNvSpPr txBox="1"/>
          <p:nvPr/>
        </p:nvSpPr>
        <p:spPr>
          <a:xfrm>
            <a:off x="3194497" y="947811"/>
            <a:ext cx="5392912" cy="1815882"/>
          </a:xfrm>
          <a:prstGeom prst="rect">
            <a:avLst/>
          </a:prstGeom>
          <a:noFill/>
        </p:spPr>
        <p:txBody>
          <a:bodyPr wrap="square" rtlCol="0">
            <a:spAutoFit/>
          </a:bodyPr>
          <a:lstStyle/>
          <a:p>
            <a:pPr algn="ctr"/>
            <a:r>
              <a:rPr lang="vi-VN" sz="2800">
                <a:solidFill>
                  <a:srgbClr val="FF0000"/>
                </a:solidFill>
                <a:latin typeface="+mj-lt"/>
                <a:cs typeface="Times New Roman" pitchFamily="18" charset="0"/>
              </a:rPr>
              <a:t>Đề bài viết không lạc đề, trước khi viết bài “</a:t>
            </a:r>
            <a:r>
              <a:rPr lang="vi-VN" sz="2800">
                <a:solidFill>
                  <a:srgbClr val="FF0000"/>
                </a:solidFill>
                <a:latin typeface="+mj-lt"/>
              </a:rPr>
              <a:t>Thuyết minh về một quy tắc hay luật lệ trong một hoạt động”</a:t>
            </a:r>
            <a:r>
              <a:rPr lang="vi-VN" sz="2800">
                <a:solidFill>
                  <a:srgbClr val="FF0000"/>
                </a:solidFill>
                <a:latin typeface="+mj-lt"/>
                <a:cs typeface="Times New Roman" pitchFamily="18" charset="0"/>
              </a:rPr>
              <a:t>, em cần xác định những gì?</a:t>
            </a:r>
            <a:endParaRPr lang="en-US" sz="2800" dirty="0">
              <a:solidFill>
                <a:srgbClr val="FF0000"/>
              </a:solidFill>
              <a:latin typeface="+mj-lt"/>
              <a:cs typeface="Times New Roman" pitchFamily="18" charset="0"/>
            </a:endParaRPr>
          </a:p>
        </p:txBody>
      </p:sp>
      <p:sp>
        <p:nvSpPr>
          <p:cNvPr id="6" name="Rectangle 5"/>
          <p:cNvSpPr/>
          <p:nvPr/>
        </p:nvSpPr>
        <p:spPr>
          <a:xfrm>
            <a:off x="2650435" y="3829878"/>
            <a:ext cx="6626087" cy="2756452"/>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vi-VN" sz="2800" b="1">
                <a:solidFill>
                  <a:schemeClr val="accent6">
                    <a:lumMod val="50000"/>
                  </a:schemeClr>
                </a:solidFill>
                <a:latin typeface="+mj-lt"/>
              </a:rPr>
              <a:t>Trước khi viết cần xác định:</a:t>
            </a:r>
          </a:p>
          <a:p>
            <a:r>
              <a:rPr lang="vi-VN" sz="2800">
                <a:solidFill>
                  <a:schemeClr val="accent6">
                    <a:lumMod val="50000"/>
                  </a:schemeClr>
                </a:solidFill>
                <a:latin typeface="+mj-lt"/>
              </a:rPr>
              <a:t>- Mục đích viết bài này là gì?</a:t>
            </a:r>
          </a:p>
          <a:p>
            <a:r>
              <a:rPr lang="vi-VN" sz="2800">
                <a:solidFill>
                  <a:schemeClr val="accent6">
                    <a:lumMod val="50000"/>
                  </a:schemeClr>
                </a:solidFill>
                <a:latin typeface="+mj-lt"/>
              </a:rPr>
              <a:t>- Người đọc là ai?</a:t>
            </a:r>
          </a:p>
          <a:p>
            <a:r>
              <a:rPr lang="vi-VN" sz="2800">
                <a:solidFill>
                  <a:schemeClr val="accent6">
                    <a:lumMod val="50000"/>
                  </a:schemeClr>
                </a:solidFill>
                <a:latin typeface="+mj-lt"/>
              </a:rPr>
              <a:t>=&gt; Nội dung, cách viết sẽ như thế nào?</a:t>
            </a:r>
            <a:endParaRPr lang="en-US" sz="2800">
              <a:solidFill>
                <a:schemeClr val="accent6">
                  <a:lumMod val="50000"/>
                </a:schemeClr>
              </a:solidFill>
              <a:latin typeface="+mj-lt"/>
            </a:endParaRPr>
          </a:p>
        </p:txBody>
      </p:sp>
      <p:pic>
        <p:nvPicPr>
          <p:cNvPr id="7" name="Picture 6" descr="60c2c5e547c163e828f08b86c9a68bbf copy.png">
            <a:hlinkClick r:id="rId5" action="ppaction://hlinksldjump"/>
          </p:cNvPr>
          <p:cNvPicPr>
            <a:picLocks noChangeAspect="1"/>
          </p:cNvPicPr>
          <p:nvPr/>
        </p:nvPicPr>
        <p:blipFill>
          <a:blip r:embed="rId6" cstate="print"/>
          <a:stretch>
            <a:fillRect/>
          </a:stretch>
        </p:blipFill>
        <p:spPr>
          <a:xfrm>
            <a:off x="9727095" y="3570234"/>
            <a:ext cx="2199861" cy="307543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par>
                          <p:cTn id="21" fill="hold">
                            <p:stCondLst>
                              <p:cond delay="2000"/>
                            </p:stCondLst>
                            <p:childTnLst>
                              <p:par>
                                <p:cTn id="22" presetID="3" presetClass="entr" presetSubtype="10"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linds(horizontal)">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55"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p:cTn id="29" dur="1000" fill="hold"/>
                                        <p:tgtEl>
                                          <p:spTgt spid="6"/>
                                        </p:tgtEl>
                                        <p:attrNameLst>
                                          <p:attrName>ppt_w</p:attrName>
                                        </p:attrNameLst>
                                      </p:cBhvr>
                                      <p:tavLst>
                                        <p:tav tm="0">
                                          <p:val>
                                            <p:strVal val="#ppt_w*0.70"/>
                                          </p:val>
                                        </p:tav>
                                        <p:tav tm="100000">
                                          <p:val>
                                            <p:strVal val="#ppt_w"/>
                                          </p:val>
                                        </p:tav>
                                      </p:tavLst>
                                    </p:anim>
                                    <p:anim calcmode="lin" valueType="num">
                                      <p:cBhvr>
                                        <p:cTn id="30" dur="1000" fill="hold"/>
                                        <p:tgtEl>
                                          <p:spTgt spid="6"/>
                                        </p:tgtEl>
                                        <p:attrNameLst>
                                          <p:attrName>ppt_h</p:attrName>
                                        </p:attrNameLst>
                                      </p:cBhvr>
                                      <p:tavLst>
                                        <p:tav tm="0">
                                          <p:val>
                                            <p:strVal val="#ppt_h"/>
                                          </p:val>
                                        </p:tav>
                                        <p:tav tm="100000">
                                          <p:val>
                                            <p:strVal val="#ppt_h"/>
                                          </p:val>
                                        </p:tav>
                                      </p:tavLst>
                                    </p:anim>
                                    <p:animEffect transition="in" filter="fade">
                                      <p:cBhvr>
                                        <p:cTn id="31"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AF869051-C0B0-4113-B5C8-B706ED96521D}"/>
              </a:ext>
            </a:extLst>
          </p:cNvPr>
          <p:cNvPicPr>
            <a:picLocks noChangeAspect="1"/>
          </p:cNvPicPr>
          <p:nvPr/>
        </p:nvPicPr>
        <p:blipFill>
          <a:blip r:embed="rId3"/>
          <a:stretch>
            <a:fillRect/>
          </a:stretch>
        </p:blipFill>
        <p:spPr>
          <a:xfrm>
            <a:off x="0" y="0"/>
            <a:ext cx="12192000" cy="6857999"/>
          </a:xfrm>
          <a:prstGeom prst="rect">
            <a:avLst/>
          </a:prstGeom>
        </p:spPr>
      </p:pic>
      <p:pic>
        <p:nvPicPr>
          <p:cNvPr id="4" name="Picture 3" descr="9032e64449c1111050d0787201954e84.png"/>
          <p:cNvPicPr>
            <a:picLocks noChangeAspect="1"/>
          </p:cNvPicPr>
          <p:nvPr/>
        </p:nvPicPr>
        <p:blipFill>
          <a:blip r:embed="rId4" cstate="print"/>
          <a:stretch>
            <a:fillRect/>
          </a:stretch>
        </p:blipFill>
        <p:spPr>
          <a:xfrm>
            <a:off x="1520780" y="-759852"/>
            <a:ext cx="8280042" cy="4305878"/>
          </a:xfrm>
          <a:prstGeom prst="rect">
            <a:avLst/>
          </a:prstGeom>
        </p:spPr>
      </p:pic>
      <p:sp>
        <p:nvSpPr>
          <p:cNvPr id="5" name="TextBox 4"/>
          <p:cNvSpPr txBox="1"/>
          <p:nvPr/>
        </p:nvSpPr>
        <p:spPr>
          <a:xfrm>
            <a:off x="3497174" y="987568"/>
            <a:ext cx="4932608" cy="2062103"/>
          </a:xfrm>
          <a:prstGeom prst="rect">
            <a:avLst/>
          </a:prstGeom>
          <a:noFill/>
        </p:spPr>
        <p:txBody>
          <a:bodyPr wrap="square" rtlCol="0">
            <a:spAutoFit/>
          </a:bodyPr>
          <a:lstStyle/>
          <a:p>
            <a:pPr lvl="0" algn="ctr" defTabSz="457200">
              <a:defRPr/>
            </a:pPr>
            <a:r>
              <a:rPr lang="vi-VN" sz="3200">
                <a:solidFill>
                  <a:srgbClr val="00B050"/>
                </a:solidFill>
                <a:latin typeface="Times New Roman" panose="02020603050405020304" pitchFamily="18" charset="0"/>
              </a:rPr>
              <a:t>Muốn chỉnh sửa, rút kinh nghiệm  để hoàn thiện bài viết cần sử dụng công cụ nào?</a:t>
            </a:r>
            <a:endParaRPr lang="en-US" sz="3200">
              <a:solidFill>
                <a:srgbClr val="00B050"/>
              </a:solidFill>
              <a:latin typeface="Calibri Light"/>
            </a:endParaRPr>
          </a:p>
        </p:txBody>
      </p:sp>
      <p:sp>
        <p:nvSpPr>
          <p:cNvPr id="6" name="Rectangle 5"/>
          <p:cNvSpPr/>
          <p:nvPr/>
        </p:nvSpPr>
        <p:spPr>
          <a:xfrm>
            <a:off x="2650435" y="3829878"/>
            <a:ext cx="6626087" cy="2756452"/>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vi-VN" sz="3600">
                <a:latin typeface="Times New Roman" pitchFamily="18" charset="0"/>
                <a:cs typeface="Times New Roman" pitchFamily="18" charset="0"/>
              </a:rPr>
              <a:t>Bảng kiểm</a:t>
            </a:r>
            <a:endParaRPr lang="en-US" sz="3600" dirty="0">
              <a:latin typeface="Times New Roman" pitchFamily="18" charset="0"/>
              <a:cs typeface="Times New Roman" pitchFamily="18" charset="0"/>
            </a:endParaRPr>
          </a:p>
        </p:txBody>
      </p:sp>
      <p:pic>
        <p:nvPicPr>
          <p:cNvPr id="7" name="Picture 6" descr="58b52850477e664e43d15a2755698578 copy.png">
            <a:hlinkClick r:id="rId5" action="ppaction://hlinksldjump"/>
          </p:cNvPr>
          <p:cNvPicPr>
            <a:picLocks noChangeAspect="1"/>
          </p:cNvPicPr>
          <p:nvPr/>
        </p:nvPicPr>
        <p:blipFill>
          <a:blip r:embed="rId6" cstate="print"/>
          <a:stretch>
            <a:fillRect/>
          </a:stretch>
        </p:blipFill>
        <p:spPr>
          <a:xfrm>
            <a:off x="9912626" y="3561050"/>
            <a:ext cx="2279374" cy="32969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par>
                          <p:cTn id="21" fill="hold">
                            <p:stCondLst>
                              <p:cond delay="2000"/>
                            </p:stCondLst>
                            <p:childTnLst>
                              <p:par>
                                <p:cTn id="22" presetID="3" presetClass="entr" presetSubtype="10"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linds(horizontal)">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55"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p:cTn id="29" dur="1000" fill="hold"/>
                                        <p:tgtEl>
                                          <p:spTgt spid="6"/>
                                        </p:tgtEl>
                                        <p:attrNameLst>
                                          <p:attrName>ppt_w</p:attrName>
                                        </p:attrNameLst>
                                      </p:cBhvr>
                                      <p:tavLst>
                                        <p:tav tm="0">
                                          <p:val>
                                            <p:strVal val="#ppt_w*0.70"/>
                                          </p:val>
                                        </p:tav>
                                        <p:tav tm="100000">
                                          <p:val>
                                            <p:strVal val="#ppt_w"/>
                                          </p:val>
                                        </p:tav>
                                      </p:tavLst>
                                    </p:anim>
                                    <p:anim calcmode="lin" valueType="num">
                                      <p:cBhvr>
                                        <p:cTn id="30" dur="1000" fill="hold"/>
                                        <p:tgtEl>
                                          <p:spTgt spid="6"/>
                                        </p:tgtEl>
                                        <p:attrNameLst>
                                          <p:attrName>ppt_h</p:attrName>
                                        </p:attrNameLst>
                                      </p:cBhvr>
                                      <p:tavLst>
                                        <p:tav tm="0">
                                          <p:val>
                                            <p:strVal val="#ppt_h"/>
                                          </p:val>
                                        </p:tav>
                                        <p:tav tm="100000">
                                          <p:val>
                                            <p:strVal val="#ppt_h"/>
                                          </p:val>
                                        </p:tav>
                                      </p:tavLst>
                                    </p:anim>
                                    <p:animEffect transition="in" filter="fade">
                                      <p:cBhvr>
                                        <p:cTn id="31"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55866C0D-C768-4BF9-BF87-D7EF09A29634}"/>
              </a:ext>
            </a:extLst>
          </p:cNvPr>
          <p:cNvPicPr>
            <a:picLocks noChangeAspect="1"/>
          </p:cNvPicPr>
          <p:nvPr/>
        </p:nvPicPr>
        <p:blipFill>
          <a:blip r:embed="rId2"/>
          <a:stretch>
            <a:fillRect/>
          </a:stretch>
        </p:blipFill>
        <p:spPr>
          <a:xfrm>
            <a:off x="0" y="0"/>
            <a:ext cx="12192000" cy="6857999"/>
          </a:xfrm>
          <a:prstGeom prst="rect">
            <a:avLst/>
          </a:prstGeom>
        </p:spPr>
      </p:pic>
      <p:pic>
        <p:nvPicPr>
          <p:cNvPr id="11" name="Picture 10" descr="58b52850477e664e43d15a2755698578 copy.png"/>
          <p:cNvPicPr>
            <a:picLocks noChangeAspect="1"/>
          </p:cNvPicPr>
          <p:nvPr/>
        </p:nvPicPr>
        <p:blipFill>
          <a:blip r:embed="rId3" cstate="print"/>
          <a:stretch>
            <a:fillRect/>
          </a:stretch>
        </p:blipFill>
        <p:spPr>
          <a:xfrm>
            <a:off x="-6570279" y="715595"/>
            <a:ext cx="1772992" cy="2564505"/>
          </a:xfrm>
          <a:prstGeom prst="rect">
            <a:avLst/>
          </a:prstGeom>
        </p:spPr>
      </p:pic>
      <p:pic>
        <p:nvPicPr>
          <p:cNvPr id="10" name="Picture 9" descr="60c2c5e547c163e828f08b86c9a68bbf copy.png"/>
          <p:cNvPicPr>
            <a:picLocks noChangeAspect="1"/>
          </p:cNvPicPr>
          <p:nvPr/>
        </p:nvPicPr>
        <p:blipFill>
          <a:blip r:embed="rId4" cstate="print"/>
          <a:stretch>
            <a:fillRect/>
          </a:stretch>
        </p:blipFill>
        <p:spPr>
          <a:xfrm>
            <a:off x="-3534691" y="1928730"/>
            <a:ext cx="1725768" cy="2412646"/>
          </a:xfrm>
          <a:prstGeom prst="rect">
            <a:avLst/>
          </a:prstGeom>
        </p:spPr>
      </p:pic>
      <p:pic>
        <p:nvPicPr>
          <p:cNvPr id="9" name="Picture 8" descr="ac25decb66314d3339468c704e819543 copy.png"/>
          <p:cNvPicPr>
            <a:picLocks noChangeAspect="1"/>
          </p:cNvPicPr>
          <p:nvPr/>
        </p:nvPicPr>
        <p:blipFill>
          <a:blip r:embed="rId5" cstate="print"/>
          <a:stretch>
            <a:fillRect/>
          </a:stretch>
        </p:blipFill>
        <p:spPr>
          <a:xfrm>
            <a:off x="-1893254" y="1801729"/>
            <a:ext cx="1654014" cy="2155066"/>
          </a:xfrm>
          <a:prstGeom prst="rect">
            <a:avLst/>
          </a:prstGeom>
        </p:spPr>
      </p:pic>
      <p:pic>
        <p:nvPicPr>
          <p:cNvPr id="4" name="Picture 3" descr="7beb41cec519cdae9c33379bf0c8e34e copy.png"/>
          <p:cNvPicPr>
            <a:picLocks noChangeAspect="1"/>
          </p:cNvPicPr>
          <p:nvPr/>
        </p:nvPicPr>
        <p:blipFill>
          <a:blip r:embed="rId6" cstate="print"/>
          <a:stretch>
            <a:fillRect/>
          </a:stretch>
        </p:blipFill>
        <p:spPr>
          <a:xfrm>
            <a:off x="-2339912" y="42604"/>
            <a:ext cx="1775791" cy="2474021"/>
          </a:xfrm>
          <a:prstGeom prst="rect">
            <a:avLst/>
          </a:prstGeom>
        </p:spPr>
      </p:pic>
      <p:pic>
        <p:nvPicPr>
          <p:cNvPr id="5" name="Picture 4" descr="2f7a57e70d3138c3160459c70c29526b.png"/>
          <p:cNvPicPr>
            <a:picLocks noChangeAspect="1"/>
          </p:cNvPicPr>
          <p:nvPr/>
        </p:nvPicPr>
        <p:blipFill>
          <a:blip r:embed="rId7" cstate="print"/>
          <a:stretch>
            <a:fillRect/>
          </a:stretch>
        </p:blipFill>
        <p:spPr>
          <a:xfrm>
            <a:off x="2926491" y="0"/>
            <a:ext cx="1506828" cy="618186"/>
          </a:xfrm>
          <a:prstGeom prst="rect">
            <a:avLst/>
          </a:prstGeom>
        </p:spPr>
      </p:pic>
      <p:pic>
        <p:nvPicPr>
          <p:cNvPr id="6" name="Picture 5" descr="2f7a57e70d3138c3160459c70c29526b.png"/>
          <p:cNvPicPr>
            <a:picLocks noChangeAspect="1"/>
          </p:cNvPicPr>
          <p:nvPr/>
        </p:nvPicPr>
        <p:blipFill>
          <a:blip r:embed="rId7" cstate="print"/>
          <a:stretch>
            <a:fillRect/>
          </a:stretch>
        </p:blipFill>
        <p:spPr>
          <a:xfrm>
            <a:off x="6610596" y="0"/>
            <a:ext cx="1506828" cy="618186"/>
          </a:xfrm>
          <a:prstGeom prst="rect">
            <a:avLst/>
          </a:prstGeom>
        </p:spPr>
      </p:pic>
      <p:pic>
        <p:nvPicPr>
          <p:cNvPr id="7" name="Picture 6" descr="2f7a57e70d3138c3160459c70c29526b.png"/>
          <p:cNvPicPr>
            <a:picLocks noChangeAspect="1"/>
          </p:cNvPicPr>
          <p:nvPr/>
        </p:nvPicPr>
        <p:blipFill>
          <a:blip r:embed="rId7" cstate="print"/>
          <a:stretch>
            <a:fillRect/>
          </a:stretch>
        </p:blipFill>
        <p:spPr>
          <a:xfrm>
            <a:off x="10685172" y="0"/>
            <a:ext cx="1506828" cy="618186"/>
          </a:xfrm>
          <a:prstGeom prst="rect">
            <a:avLst/>
          </a:prstGeom>
        </p:spPr>
      </p:pic>
      <p:pic>
        <p:nvPicPr>
          <p:cNvPr id="8" name="Picture 7" descr="15fee1935c91a6d381859bca33458d9d copy.png"/>
          <p:cNvPicPr>
            <a:picLocks noChangeAspect="1"/>
          </p:cNvPicPr>
          <p:nvPr/>
        </p:nvPicPr>
        <p:blipFill>
          <a:blip r:embed="rId8" cstate="print"/>
          <a:stretch>
            <a:fillRect/>
          </a:stretch>
        </p:blipFill>
        <p:spPr>
          <a:xfrm>
            <a:off x="-4148835" y="265047"/>
            <a:ext cx="1691460" cy="2182968"/>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6500" fill="hold"/>
                                        <p:tgtEl>
                                          <p:spTgt spid="4"/>
                                        </p:tgtEl>
                                        <p:attrNameLst>
                                          <p:attrName>ppt_x</p:attrName>
                                        </p:attrNameLst>
                                      </p:cBhvr>
                                      <p:tavLst>
                                        <p:tav tm="0">
                                          <p:val>
                                            <p:strVal val="1+#ppt_w/2"/>
                                          </p:val>
                                        </p:tav>
                                        <p:tav tm="100000">
                                          <p:val>
                                            <p:strVal val="#ppt_x"/>
                                          </p:val>
                                        </p:tav>
                                      </p:tavLst>
                                    </p:anim>
                                    <p:anim calcmode="lin" valueType="num">
                                      <p:cBhvr additive="base">
                                        <p:cTn id="8" dur="6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200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7500" fill="hold"/>
                                        <p:tgtEl>
                                          <p:spTgt spid="9"/>
                                        </p:tgtEl>
                                        <p:attrNameLst>
                                          <p:attrName>ppt_x</p:attrName>
                                        </p:attrNameLst>
                                      </p:cBhvr>
                                      <p:tavLst>
                                        <p:tav tm="0">
                                          <p:val>
                                            <p:strVal val="1+#ppt_w/2"/>
                                          </p:val>
                                        </p:tav>
                                        <p:tav tm="100000">
                                          <p:val>
                                            <p:strVal val="#ppt_x"/>
                                          </p:val>
                                        </p:tav>
                                      </p:tavLst>
                                    </p:anim>
                                    <p:anim calcmode="lin" valueType="num">
                                      <p:cBhvr additive="base">
                                        <p:cTn id="12" dur="7500" fill="hold"/>
                                        <p:tgtEl>
                                          <p:spTgt spid="9"/>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400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7500" fill="hold"/>
                                        <p:tgtEl>
                                          <p:spTgt spid="10"/>
                                        </p:tgtEl>
                                        <p:attrNameLst>
                                          <p:attrName>ppt_x</p:attrName>
                                        </p:attrNameLst>
                                      </p:cBhvr>
                                      <p:tavLst>
                                        <p:tav tm="0">
                                          <p:val>
                                            <p:strVal val="1+#ppt_w/2"/>
                                          </p:val>
                                        </p:tav>
                                        <p:tav tm="100000">
                                          <p:val>
                                            <p:strVal val="#ppt_x"/>
                                          </p:val>
                                        </p:tav>
                                      </p:tavLst>
                                    </p:anim>
                                    <p:anim calcmode="lin" valueType="num">
                                      <p:cBhvr additive="base">
                                        <p:cTn id="16" dur="7500" fill="hold"/>
                                        <p:tgtEl>
                                          <p:spTgt spid="10"/>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600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7700" fill="hold"/>
                                        <p:tgtEl>
                                          <p:spTgt spid="11"/>
                                        </p:tgtEl>
                                        <p:attrNameLst>
                                          <p:attrName>ppt_x</p:attrName>
                                        </p:attrNameLst>
                                      </p:cBhvr>
                                      <p:tavLst>
                                        <p:tav tm="0">
                                          <p:val>
                                            <p:strVal val="1+#ppt_w/2"/>
                                          </p:val>
                                        </p:tav>
                                        <p:tav tm="100000">
                                          <p:val>
                                            <p:strVal val="#ppt_x"/>
                                          </p:val>
                                        </p:tav>
                                      </p:tavLst>
                                    </p:anim>
                                    <p:anim calcmode="lin" valueType="num">
                                      <p:cBhvr additive="base">
                                        <p:cTn id="20" dur="77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p:cNvSpPr txBox="1"/>
          <p:nvPr/>
        </p:nvSpPr>
        <p:spPr>
          <a:xfrm>
            <a:off x="4928053" y="4265002"/>
            <a:ext cx="2335896" cy="338554"/>
          </a:xfrm>
          <a:prstGeom prst="rect">
            <a:avLst/>
          </a:prstGeom>
          <a:noFill/>
        </p:spPr>
        <p:txBody>
          <a:bodyPr wrap="none" rtlCol="0">
            <a:spAutoFit/>
          </a:bodyPr>
          <a:lstStyle/>
          <a:p>
            <a:pPr algn="ctr"/>
            <a:r>
              <a:rPr lang="zh-CN" altLang="en-US" sz="1600" dirty="0">
                <a:solidFill>
                  <a:schemeClr val="bg1"/>
                </a:solidFill>
                <a:latin typeface="微软雅黑" panose="020B0503020204020204" pitchFamily="34" charset="-122"/>
                <a:ea typeface="微软雅黑" panose="020B0503020204020204" pitchFamily="34" charset="-122"/>
              </a:rPr>
              <a:t>三年级语文  </a:t>
            </a:r>
            <a:r>
              <a:rPr lang="en-US" altLang="zh-CN" sz="1600" dirty="0">
                <a:solidFill>
                  <a:schemeClr val="bg1"/>
                </a:solidFill>
                <a:latin typeface="微软雅黑" panose="020B0503020204020204" pitchFamily="34" charset="-122"/>
                <a:ea typeface="微软雅黑" panose="020B0503020204020204" pitchFamily="34" charset="-122"/>
              </a:rPr>
              <a:t>  </a:t>
            </a:r>
            <a:r>
              <a:rPr lang="zh-CN" altLang="en-US" sz="1600" dirty="0">
                <a:solidFill>
                  <a:schemeClr val="bg1"/>
                </a:solidFill>
                <a:latin typeface="微软雅黑" panose="020B0503020204020204" pitchFamily="34" charset="-122"/>
                <a:ea typeface="微软雅黑" panose="020B0503020204020204" pitchFamily="34" charset="-122"/>
              </a:rPr>
              <a:t> 丁丁老师</a:t>
            </a:r>
          </a:p>
        </p:txBody>
      </p:sp>
      <p:pic>
        <p:nvPicPr>
          <p:cNvPr id="10" name="Picture 9">
            <a:extLst>
              <a:ext uri="{FF2B5EF4-FFF2-40B4-BE49-F238E27FC236}">
                <a16:creationId xmlns="" xmlns:a16="http://schemas.microsoft.com/office/drawing/2014/main" id="{5F711923-73BF-44E6-9652-32EA8A39920B}"/>
              </a:ext>
            </a:extLst>
          </p:cNvPr>
          <p:cNvPicPr>
            <a:picLocks noChangeAspect="1"/>
          </p:cNvPicPr>
          <p:nvPr/>
        </p:nvPicPr>
        <p:blipFill>
          <a:blip r:embed="rId3">
            <a:extLst>
              <a:ext uri="{28A0092B-C50C-407E-A947-70E740481C1C}">
                <a14:useLocalDpi xmlns:a14="http://schemas.microsoft.com/office/drawing/2010/main" val="0"/>
              </a:ext>
            </a:extLst>
          </a:blip>
          <a:srcRect l="1247" t="46904" r="3805" b="26040"/>
          <a:stretch>
            <a:fillRect/>
          </a:stretch>
        </p:blipFill>
        <p:spPr>
          <a:xfrm>
            <a:off x="1795507" y="2746359"/>
            <a:ext cx="8600985" cy="1518643"/>
          </a:xfrm>
          <a:custGeom>
            <a:avLst/>
            <a:gdLst/>
            <a:ahLst/>
            <a:cxnLst/>
            <a:rect l="l" t="t" r="r" b="b"/>
            <a:pathLst>
              <a:path w="7562202" h="1335229">
                <a:moveTo>
                  <a:pt x="3465749" y="1243190"/>
                </a:moveTo>
                <a:cubicBezTo>
                  <a:pt x="3478561" y="1243190"/>
                  <a:pt x="3489438" y="1247660"/>
                  <a:pt x="3498379" y="1256602"/>
                </a:cubicBezTo>
                <a:cubicBezTo>
                  <a:pt x="3507320" y="1265543"/>
                  <a:pt x="3511791" y="1275934"/>
                  <a:pt x="3511791" y="1287775"/>
                </a:cubicBezTo>
                <a:cubicBezTo>
                  <a:pt x="3511791" y="1301407"/>
                  <a:pt x="3507282" y="1312724"/>
                  <a:pt x="3498265" y="1321726"/>
                </a:cubicBezTo>
                <a:cubicBezTo>
                  <a:pt x="3489248" y="1330728"/>
                  <a:pt x="3478409" y="1335229"/>
                  <a:pt x="3465749" y="1335229"/>
                </a:cubicBezTo>
                <a:cubicBezTo>
                  <a:pt x="3451965" y="1335229"/>
                  <a:pt x="3440610" y="1330766"/>
                  <a:pt x="3431684" y="1321840"/>
                </a:cubicBezTo>
                <a:cubicBezTo>
                  <a:pt x="3422757" y="1312914"/>
                  <a:pt x="3418294" y="1301559"/>
                  <a:pt x="3418294" y="1287775"/>
                </a:cubicBezTo>
                <a:cubicBezTo>
                  <a:pt x="3418294" y="1275782"/>
                  <a:pt x="3422723" y="1265353"/>
                  <a:pt x="3431581" y="1256488"/>
                </a:cubicBezTo>
                <a:cubicBezTo>
                  <a:pt x="3440439" y="1247622"/>
                  <a:pt x="3451828" y="1243190"/>
                  <a:pt x="3465749" y="1243190"/>
                </a:cubicBezTo>
                <a:close/>
                <a:moveTo>
                  <a:pt x="1305974" y="1243190"/>
                </a:moveTo>
                <a:cubicBezTo>
                  <a:pt x="1318786" y="1243190"/>
                  <a:pt x="1329659" y="1247660"/>
                  <a:pt x="1338593" y="1256602"/>
                </a:cubicBezTo>
                <a:cubicBezTo>
                  <a:pt x="1347526" y="1265543"/>
                  <a:pt x="1351993" y="1275934"/>
                  <a:pt x="1351993" y="1287775"/>
                </a:cubicBezTo>
                <a:cubicBezTo>
                  <a:pt x="1351993" y="1301407"/>
                  <a:pt x="1347492" y="1312724"/>
                  <a:pt x="1338490" y="1321726"/>
                </a:cubicBezTo>
                <a:cubicBezTo>
                  <a:pt x="1329488" y="1330728"/>
                  <a:pt x="1318650" y="1335229"/>
                  <a:pt x="1305974" y="1335229"/>
                </a:cubicBezTo>
                <a:cubicBezTo>
                  <a:pt x="1292190" y="1335229"/>
                  <a:pt x="1280835" y="1330766"/>
                  <a:pt x="1271909" y="1321840"/>
                </a:cubicBezTo>
                <a:cubicBezTo>
                  <a:pt x="1262983" y="1312914"/>
                  <a:pt x="1258520" y="1301559"/>
                  <a:pt x="1258520" y="1287775"/>
                </a:cubicBezTo>
                <a:cubicBezTo>
                  <a:pt x="1258520" y="1275782"/>
                  <a:pt x="1262948" y="1265353"/>
                  <a:pt x="1271806" y="1256488"/>
                </a:cubicBezTo>
                <a:cubicBezTo>
                  <a:pt x="1280664" y="1247622"/>
                  <a:pt x="1292053" y="1243190"/>
                  <a:pt x="1305974" y="1243190"/>
                </a:cubicBezTo>
                <a:close/>
                <a:moveTo>
                  <a:pt x="6978344" y="1106873"/>
                </a:moveTo>
                <a:cubicBezTo>
                  <a:pt x="6986316" y="1106531"/>
                  <a:pt x="6994634" y="1107932"/>
                  <a:pt x="7003294" y="1111074"/>
                </a:cubicBezTo>
                <a:cubicBezTo>
                  <a:pt x="7020797" y="1117313"/>
                  <a:pt x="7032764" y="1128065"/>
                  <a:pt x="7039192" y="1143329"/>
                </a:cubicBezTo>
                <a:cubicBezTo>
                  <a:pt x="7045622" y="1158593"/>
                  <a:pt x="7046452" y="1173033"/>
                  <a:pt x="7041686" y="1186650"/>
                </a:cubicBezTo>
                <a:cubicBezTo>
                  <a:pt x="7034748" y="1205944"/>
                  <a:pt x="7023810" y="1219091"/>
                  <a:pt x="7008873" y="1226089"/>
                </a:cubicBezTo>
                <a:cubicBezTo>
                  <a:pt x="6993936" y="1233087"/>
                  <a:pt x="6977852" y="1233975"/>
                  <a:pt x="6960622" y="1228753"/>
                </a:cubicBezTo>
                <a:cubicBezTo>
                  <a:pt x="6943164" y="1222514"/>
                  <a:pt x="6931490" y="1211580"/>
                  <a:pt x="6925600" y="1195952"/>
                </a:cubicBezTo>
                <a:cubicBezTo>
                  <a:pt x="6919711" y="1180324"/>
                  <a:pt x="6919141" y="1166035"/>
                  <a:pt x="6923892" y="1153086"/>
                </a:cubicBezTo>
                <a:cubicBezTo>
                  <a:pt x="6930360" y="1134095"/>
                  <a:pt x="6940880" y="1120774"/>
                  <a:pt x="6955453" y="1113123"/>
                </a:cubicBezTo>
                <a:cubicBezTo>
                  <a:pt x="6962740" y="1109298"/>
                  <a:pt x="6970370" y="1107214"/>
                  <a:pt x="6978344" y="1106873"/>
                </a:cubicBezTo>
                <a:close/>
                <a:moveTo>
                  <a:pt x="2764184" y="916622"/>
                </a:moveTo>
                <a:lnTo>
                  <a:pt x="2758523" y="935967"/>
                </a:lnTo>
                <a:cubicBezTo>
                  <a:pt x="2732489" y="987217"/>
                  <a:pt x="2713574" y="1028473"/>
                  <a:pt x="2701779" y="1059737"/>
                </a:cubicBezTo>
                <a:cubicBezTo>
                  <a:pt x="2689984" y="1091002"/>
                  <a:pt x="2683198" y="1115309"/>
                  <a:pt x="2681422" y="1132661"/>
                </a:cubicBezTo>
                <a:cubicBezTo>
                  <a:pt x="2679646" y="1150012"/>
                  <a:pt x="2680644" y="1161098"/>
                  <a:pt x="2684416" y="1165917"/>
                </a:cubicBezTo>
                <a:cubicBezTo>
                  <a:pt x="2688189" y="1170737"/>
                  <a:pt x="2692876" y="1173147"/>
                  <a:pt x="2698477" y="1173147"/>
                </a:cubicBezTo>
                <a:cubicBezTo>
                  <a:pt x="2711942" y="1173147"/>
                  <a:pt x="2728789" y="1162164"/>
                  <a:pt x="2749017" y="1140198"/>
                </a:cubicBezTo>
                <a:cubicBezTo>
                  <a:pt x="2769245" y="1118232"/>
                  <a:pt x="2788528" y="1093366"/>
                  <a:pt x="2806866" y="1065601"/>
                </a:cubicBezTo>
                <a:cubicBezTo>
                  <a:pt x="2784550" y="1048341"/>
                  <a:pt x="2769917" y="1017786"/>
                  <a:pt x="2762964" y="973937"/>
                </a:cubicBezTo>
                <a:close/>
                <a:moveTo>
                  <a:pt x="6192446" y="629565"/>
                </a:moveTo>
                <a:cubicBezTo>
                  <a:pt x="6182761" y="629565"/>
                  <a:pt x="6169752" y="636863"/>
                  <a:pt x="6153417" y="651459"/>
                </a:cubicBezTo>
                <a:cubicBezTo>
                  <a:pt x="6137083" y="666055"/>
                  <a:pt x="6118817" y="686029"/>
                  <a:pt x="6098619" y="711380"/>
                </a:cubicBezTo>
                <a:cubicBezTo>
                  <a:pt x="6078422" y="736731"/>
                  <a:pt x="6058206" y="765859"/>
                  <a:pt x="6037970" y="798762"/>
                </a:cubicBezTo>
                <a:cubicBezTo>
                  <a:pt x="6027852" y="815214"/>
                  <a:pt x="6018332" y="831641"/>
                  <a:pt x="6009410" y="848041"/>
                </a:cubicBezTo>
                <a:lnTo>
                  <a:pt x="5991734" y="882812"/>
                </a:lnTo>
                <a:lnTo>
                  <a:pt x="5993920" y="882386"/>
                </a:lnTo>
                <a:cubicBezTo>
                  <a:pt x="6006286" y="879102"/>
                  <a:pt x="6021694" y="872602"/>
                  <a:pt x="6040144" y="862885"/>
                </a:cubicBezTo>
                <a:cubicBezTo>
                  <a:pt x="6064744" y="849928"/>
                  <a:pt x="6087660" y="833772"/>
                  <a:pt x="6108889" y="814417"/>
                </a:cubicBezTo>
                <a:cubicBezTo>
                  <a:pt x="6130119" y="795062"/>
                  <a:pt x="6147975" y="773627"/>
                  <a:pt x="6162457" y="750113"/>
                </a:cubicBezTo>
                <a:cubicBezTo>
                  <a:pt x="6176940" y="726598"/>
                  <a:pt x="6186852" y="703714"/>
                  <a:pt x="6192196" y="681459"/>
                </a:cubicBezTo>
                <a:cubicBezTo>
                  <a:pt x="6193334" y="673489"/>
                  <a:pt x="6194328" y="666059"/>
                  <a:pt x="6195178" y="659167"/>
                </a:cubicBezTo>
                <a:cubicBezTo>
                  <a:pt x="6196029" y="652275"/>
                  <a:pt x="6196252" y="646286"/>
                  <a:pt x="6195850" y="641201"/>
                </a:cubicBezTo>
                <a:cubicBezTo>
                  <a:pt x="6195448" y="636115"/>
                  <a:pt x="6194912" y="632904"/>
                  <a:pt x="6194244" y="631569"/>
                </a:cubicBezTo>
                <a:cubicBezTo>
                  <a:pt x="6193576" y="630233"/>
                  <a:pt x="6192978" y="629565"/>
                  <a:pt x="6192446" y="629565"/>
                </a:cubicBezTo>
                <a:close/>
                <a:moveTo>
                  <a:pt x="5012765" y="629565"/>
                </a:moveTo>
                <a:cubicBezTo>
                  <a:pt x="5004537" y="629565"/>
                  <a:pt x="4992013" y="638612"/>
                  <a:pt x="4975193" y="656707"/>
                </a:cubicBezTo>
                <a:cubicBezTo>
                  <a:pt x="4958373" y="674803"/>
                  <a:pt x="4940290" y="697991"/>
                  <a:pt x="4920942" y="726272"/>
                </a:cubicBezTo>
                <a:cubicBezTo>
                  <a:pt x="4901595" y="754553"/>
                  <a:pt x="4882562" y="784125"/>
                  <a:pt x="4863844" y="814987"/>
                </a:cubicBezTo>
                <a:cubicBezTo>
                  <a:pt x="4845127" y="845848"/>
                  <a:pt x="4830053" y="871405"/>
                  <a:pt x="4818622" y="891656"/>
                </a:cubicBezTo>
                <a:cubicBezTo>
                  <a:pt x="4805461" y="915717"/>
                  <a:pt x="4791016" y="944647"/>
                  <a:pt x="4775289" y="978446"/>
                </a:cubicBezTo>
                <a:cubicBezTo>
                  <a:pt x="4759562" y="1012245"/>
                  <a:pt x="4746105" y="1044515"/>
                  <a:pt x="4734917" y="1075256"/>
                </a:cubicBezTo>
                <a:cubicBezTo>
                  <a:pt x="4723729" y="1105996"/>
                  <a:pt x="4716298" y="1129996"/>
                  <a:pt x="4712624" y="1147257"/>
                </a:cubicBezTo>
                <a:cubicBezTo>
                  <a:pt x="4708951" y="1164517"/>
                  <a:pt x="4707493" y="1173147"/>
                  <a:pt x="4708252" y="1173147"/>
                </a:cubicBezTo>
                <a:cubicBezTo>
                  <a:pt x="4726378" y="1173147"/>
                  <a:pt x="4753437" y="1157864"/>
                  <a:pt x="4789430" y="1127298"/>
                </a:cubicBezTo>
                <a:cubicBezTo>
                  <a:pt x="4825423" y="1096732"/>
                  <a:pt x="4862949" y="1048007"/>
                  <a:pt x="4902008" y="981122"/>
                </a:cubicBezTo>
                <a:lnTo>
                  <a:pt x="4911891" y="957121"/>
                </a:lnTo>
                <a:cubicBezTo>
                  <a:pt x="4916506" y="946055"/>
                  <a:pt x="4922991" y="933398"/>
                  <a:pt x="4931348" y="919151"/>
                </a:cubicBezTo>
                <a:cubicBezTo>
                  <a:pt x="4939705" y="904904"/>
                  <a:pt x="4949124" y="887553"/>
                  <a:pt x="4959607" y="867097"/>
                </a:cubicBezTo>
                <a:cubicBezTo>
                  <a:pt x="4970089" y="846642"/>
                  <a:pt x="4981277" y="823309"/>
                  <a:pt x="4993171" y="797100"/>
                </a:cubicBezTo>
                <a:cubicBezTo>
                  <a:pt x="5005065" y="770891"/>
                  <a:pt x="5016591" y="746637"/>
                  <a:pt x="5027748" y="724336"/>
                </a:cubicBezTo>
                <a:cubicBezTo>
                  <a:pt x="5036644" y="698347"/>
                  <a:pt x="5039915" y="676055"/>
                  <a:pt x="5037562" y="657459"/>
                </a:cubicBezTo>
                <a:cubicBezTo>
                  <a:pt x="5035209" y="638863"/>
                  <a:pt x="5026944" y="629565"/>
                  <a:pt x="5012765" y="629565"/>
                </a:cubicBezTo>
                <a:close/>
                <a:moveTo>
                  <a:pt x="2992993" y="629565"/>
                </a:moveTo>
                <a:cubicBezTo>
                  <a:pt x="2982504" y="629565"/>
                  <a:pt x="2970762" y="633967"/>
                  <a:pt x="2957767" y="642772"/>
                </a:cubicBezTo>
                <a:cubicBezTo>
                  <a:pt x="2944773" y="651576"/>
                  <a:pt x="2931672" y="663038"/>
                  <a:pt x="2918465" y="677156"/>
                </a:cubicBezTo>
                <a:cubicBezTo>
                  <a:pt x="2905258" y="691273"/>
                  <a:pt x="2892966" y="706522"/>
                  <a:pt x="2881588" y="722902"/>
                </a:cubicBezTo>
                <a:cubicBezTo>
                  <a:pt x="2870210" y="739282"/>
                  <a:pt x="2861690" y="752876"/>
                  <a:pt x="2856028" y="763684"/>
                </a:cubicBezTo>
                <a:cubicBezTo>
                  <a:pt x="2816953" y="841165"/>
                  <a:pt x="2798752" y="902441"/>
                  <a:pt x="2801423" y="947512"/>
                </a:cubicBezTo>
                <a:cubicBezTo>
                  <a:pt x="2804095" y="992583"/>
                  <a:pt x="2811511" y="1022709"/>
                  <a:pt x="2823671" y="1037889"/>
                </a:cubicBezTo>
                <a:cubicBezTo>
                  <a:pt x="2833796" y="1017304"/>
                  <a:pt x="2846418" y="992833"/>
                  <a:pt x="2861538" y="964476"/>
                </a:cubicBezTo>
                <a:cubicBezTo>
                  <a:pt x="2876658" y="936119"/>
                  <a:pt x="2892081" y="907337"/>
                  <a:pt x="2907808" y="878130"/>
                </a:cubicBezTo>
                <a:cubicBezTo>
                  <a:pt x="2927239" y="841636"/>
                  <a:pt x="2945479" y="805897"/>
                  <a:pt x="2962526" y="770914"/>
                </a:cubicBezTo>
                <a:cubicBezTo>
                  <a:pt x="2979574" y="735930"/>
                  <a:pt x="2991726" y="707391"/>
                  <a:pt x="2998982" y="685296"/>
                </a:cubicBezTo>
                <a:cubicBezTo>
                  <a:pt x="3006239" y="663201"/>
                  <a:pt x="3008903" y="648389"/>
                  <a:pt x="3006975" y="640859"/>
                </a:cubicBezTo>
                <a:cubicBezTo>
                  <a:pt x="3005047" y="633330"/>
                  <a:pt x="3000387" y="629565"/>
                  <a:pt x="2992993" y="629565"/>
                </a:cubicBezTo>
                <a:close/>
                <a:moveTo>
                  <a:pt x="1536140" y="629565"/>
                </a:moveTo>
                <a:cubicBezTo>
                  <a:pt x="1527912" y="629565"/>
                  <a:pt x="1515388" y="638612"/>
                  <a:pt x="1498568" y="656707"/>
                </a:cubicBezTo>
                <a:cubicBezTo>
                  <a:pt x="1481749" y="674803"/>
                  <a:pt x="1463665" y="697991"/>
                  <a:pt x="1444317" y="726272"/>
                </a:cubicBezTo>
                <a:cubicBezTo>
                  <a:pt x="1424970" y="754553"/>
                  <a:pt x="1405937" y="784125"/>
                  <a:pt x="1387220" y="814987"/>
                </a:cubicBezTo>
                <a:cubicBezTo>
                  <a:pt x="1368502" y="845848"/>
                  <a:pt x="1353428" y="871405"/>
                  <a:pt x="1341997" y="891656"/>
                </a:cubicBezTo>
                <a:cubicBezTo>
                  <a:pt x="1328836" y="915717"/>
                  <a:pt x="1314391" y="944647"/>
                  <a:pt x="1298664" y="978446"/>
                </a:cubicBezTo>
                <a:cubicBezTo>
                  <a:pt x="1282937" y="1012245"/>
                  <a:pt x="1269480" y="1044515"/>
                  <a:pt x="1258292" y="1075256"/>
                </a:cubicBezTo>
                <a:cubicBezTo>
                  <a:pt x="1247104" y="1105996"/>
                  <a:pt x="1239673" y="1129996"/>
                  <a:pt x="1235999" y="1147257"/>
                </a:cubicBezTo>
                <a:cubicBezTo>
                  <a:pt x="1232326" y="1164517"/>
                  <a:pt x="1230868" y="1173147"/>
                  <a:pt x="1231627" y="1173147"/>
                </a:cubicBezTo>
                <a:cubicBezTo>
                  <a:pt x="1249753" y="1173147"/>
                  <a:pt x="1276812" y="1157864"/>
                  <a:pt x="1312805" y="1127298"/>
                </a:cubicBezTo>
                <a:cubicBezTo>
                  <a:pt x="1348798" y="1096732"/>
                  <a:pt x="1386324" y="1048007"/>
                  <a:pt x="1425384" y="981122"/>
                </a:cubicBezTo>
                <a:lnTo>
                  <a:pt x="1435266" y="957121"/>
                </a:lnTo>
                <a:cubicBezTo>
                  <a:pt x="1439881" y="946055"/>
                  <a:pt x="1446366" y="933398"/>
                  <a:pt x="1454723" y="919151"/>
                </a:cubicBezTo>
                <a:cubicBezTo>
                  <a:pt x="1463080" y="904904"/>
                  <a:pt x="1472500" y="887553"/>
                  <a:pt x="1482982" y="867097"/>
                </a:cubicBezTo>
                <a:cubicBezTo>
                  <a:pt x="1493464" y="846642"/>
                  <a:pt x="1504652" y="823309"/>
                  <a:pt x="1516546" y="797100"/>
                </a:cubicBezTo>
                <a:cubicBezTo>
                  <a:pt x="1528440" y="770891"/>
                  <a:pt x="1539966" y="746637"/>
                  <a:pt x="1551123" y="724336"/>
                </a:cubicBezTo>
                <a:cubicBezTo>
                  <a:pt x="1560019" y="698347"/>
                  <a:pt x="1563290" y="676055"/>
                  <a:pt x="1560937" y="657459"/>
                </a:cubicBezTo>
                <a:cubicBezTo>
                  <a:pt x="1558584" y="638863"/>
                  <a:pt x="1550318" y="629565"/>
                  <a:pt x="1536140" y="629565"/>
                </a:cubicBezTo>
                <a:close/>
                <a:moveTo>
                  <a:pt x="3725949" y="628973"/>
                </a:moveTo>
                <a:cubicBezTo>
                  <a:pt x="3716264" y="628973"/>
                  <a:pt x="3703266" y="636271"/>
                  <a:pt x="3686955" y="650867"/>
                </a:cubicBezTo>
                <a:cubicBezTo>
                  <a:pt x="3670643" y="665463"/>
                  <a:pt x="3652377" y="685459"/>
                  <a:pt x="3632157" y="710856"/>
                </a:cubicBezTo>
                <a:cubicBezTo>
                  <a:pt x="3611936" y="736253"/>
                  <a:pt x="3591709" y="765422"/>
                  <a:pt x="3571473" y="798364"/>
                </a:cubicBezTo>
                <a:lnTo>
                  <a:pt x="3525798" y="882428"/>
                </a:lnTo>
                <a:lnTo>
                  <a:pt x="3527424" y="882111"/>
                </a:lnTo>
                <a:cubicBezTo>
                  <a:pt x="3539790" y="878825"/>
                  <a:pt x="3555198" y="872318"/>
                  <a:pt x="3573648" y="862589"/>
                </a:cubicBezTo>
                <a:cubicBezTo>
                  <a:pt x="3598248" y="849617"/>
                  <a:pt x="3621162" y="833442"/>
                  <a:pt x="3642392" y="814064"/>
                </a:cubicBezTo>
                <a:cubicBezTo>
                  <a:pt x="3663622" y="794686"/>
                  <a:pt x="3681478" y="773229"/>
                  <a:pt x="3695960" y="749692"/>
                </a:cubicBezTo>
                <a:cubicBezTo>
                  <a:pt x="3710442" y="726154"/>
                  <a:pt x="3720363" y="703243"/>
                  <a:pt x="3725722" y="680958"/>
                </a:cubicBezTo>
                <a:cubicBezTo>
                  <a:pt x="3726845" y="672988"/>
                  <a:pt x="3727832" y="665550"/>
                  <a:pt x="3728682" y="658643"/>
                </a:cubicBezTo>
                <a:cubicBezTo>
                  <a:pt x="3729532" y="651736"/>
                  <a:pt x="3729756" y="645736"/>
                  <a:pt x="3729353" y="640643"/>
                </a:cubicBezTo>
                <a:cubicBezTo>
                  <a:pt x="3728951" y="635550"/>
                  <a:pt x="3728413" y="632331"/>
                  <a:pt x="3727737" y="630988"/>
                </a:cubicBezTo>
                <a:cubicBezTo>
                  <a:pt x="3727061" y="629644"/>
                  <a:pt x="3726466" y="628973"/>
                  <a:pt x="3725949" y="628973"/>
                </a:cubicBezTo>
                <a:close/>
                <a:moveTo>
                  <a:pt x="6194791" y="590217"/>
                </a:moveTo>
                <a:lnTo>
                  <a:pt x="6199756" y="590217"/>
                </a:lnTo>
                <a:cubicBezTo>
                  <a:pt x="6206876" y="591644"/>
                  <a:pt x="6214628" y="593758"/>
                  <a:pt x="6223016" y="596559"/>
                </a:cubicBezTo>
                <a:cubicBezTo>
                  <a:pt x="6231403" y="599359"/>
                  <a:pt x="6239745" y="604612"/>
                  <a:pt x="6248041" y="612316"/>
                </a:cubicBezTo>
                <a:cubicBezTo>
                  <a:pt x="6256337" y="620020"/>
                  <a:pt x="6262447" y="630085"/>
                  <a:pt x="6266371" y="642510"/>
                </a:cubicBezTo>
                <a:cubicBezTo>
                  <a:pt x="6270296" y="654935"/>
                  <a:pt x="6271164" y="671243"/>
                  <a:pt x="6268978" y="691433"/>
                </a:cubicBezTo>
                <a:cubicBezTo>
                  <a:pt x="6264986" y="719350"/>
                  <a:pt x="6253141" y="747456"/>
                  <a:pt x="6233444" y="775753"/>
                </a:cubicBezTo>
                <a:cubicBezTo>
                  <a:pt x="6213748" y="804049"/>
                  <a:pt x="6189756" y="829370"/>
                  <a:pt x="6161466" y="851716"/>
                </a:cubicBezTo>
                <a:cubicBezTo>
                  <a:pt x="6133178" y="874061"/>
                  <a:pt x="6101736" y="892403"/>
                  <a:pt x="6067139" y="906741"/>
                </a:cubicBezTo>
                <a:cubicBezTo>
                  <a:pt x="6032542" y="921079"/>
                  <a:pt x="6000557" y="928673"/>
                  <a:pt x="5971184" y="929523"/>
                </a:cubicBezTo>
                <a:cubicBezTo>
                  <a:pt x="5935282" y="1007293"/>
                  <a:pt x="5916204" y="1067339"/>
                  <a:pt x="5913949" y="1109662"/>
                </a:cubicBezTo>
                <a:cubicBezTo>
                  <a:pt x="5911694" y="1151985"/>
                  <a:pt x="5924298" y="1173147"/>
                  <a:pt x="5951760" y="1173147"/>
                </a:cubicBezTo>
                <a:cubicBezTo>
                  <a:pt x="5973088" y="1173147"/>
                  <a:pt x="5995794" y="1167124"/>
                  <a:pt x="6019878" y="1155078"/>
                </a:cubicBezTo>
                <a:cubicBezTo>
                  <a:pt x="6043962" y="1143033"/>
                  <a:pt x="6068228" y="1125939"/>
                  <a:pt x="6092676" y="1103799"/>
                </a:cubicBezTo>
                <a:cubicBezTo>
                  <a:pt x="6117124" y="1081658"/>
                  <a:pt x="6141204" y="1055016"/>
                  <a:pt x="6164916" y="1023874"/>
                </a:cubicBezTo>
                <a:cubicBezTo>
                  <a:pt x="6188628" y="992731"/>
                  <a:pt x="6213828" y="955269"/>
                  <a:pt x="6240515" y="911489"/>
                </a:cubicBezTo>
                <a:lnTo>
                  <a:pt x="6255868" y="919557"/>
                </a:lnTo>
                <a:lnTo>
                  <a:pt x="6417078" y="601876"/>
                </a:lnTo>
                <a:lnTo>
                  <a:pt x="6528062" y="601876"/>
                </a:lnTo>
                <a:lnTo>
                  <a:pt x="6507677" y="638679"/>
                </a:lnTo>
                <a:lnTo>
                  <a:pt x="6514268" y="630537"/>
                </a:lnTo>
                <a:cubicBezTo>
                  <a:pt x="6519580" y="625004"/>
                  <a:pt x="6525214" y="620104"/>
                  <a:pt x="6531170" y="615834"/>
                </a:cubicBezTo>
                <a:cubicBezTo>
                  <a:pt x="6554996" y="598756"/>
                  <a:pt x="6576746" y="590217"/>
                  <a:pt x="6596420" y="590217"/>
                </a:cubicBezTo>
                <a:cubicBezTo>
                  <a:pt x="6618477" y="590217"/>
                  <a:pt x="6635448" y="595610"/>
                  <a:pt x="6647334" y="606396"/>
                </a:cubicBezTo>
                <a:cubicBezTo>
                  <a:pt x="6659221" y="617181"/>
                  <a:pt x="6667054" y="630240"/>
                  <a:pt x="6670834" y="645573"/>
                </a:cubicBezTo>
                <a:cubicBezTo>
                  <a:pt x="6674614" y="660905"/>
                  <a:pt x="6675240" y="677140"/>
                  <a:pt x="6672712" y="694279"/>
                </a:cubicBezTo>
                <a:lnTo>
                  <a:pt x="6671278" y="701851"/>
                </a:lnTo>
                <a:lnTo>
                  <a:pt x="6676972" y="690333"/>
                </a:lnTo>
                <a:cubicBezTo>
                  <a:pt x="6694235" y="660011"/>
                  <a:pt x="6714679" y="637045"/>
                  <a:pt x="6738304" y="621436"/>
                </a:cubicBezTo>
                <a:cubicBezTo>
                  <a:pt x="6769803" y="600623"/>
                  <a:pt x="6793811" y="590217"/>
                  <a:pt x="6810328" y="590217"/>
                </a:cubicBezTo>
                <a:cubicBezTo>
                  <a:pt x="6842100" y="590217"/>
                  <a:pt x="6862958" y="599576"/>
                  <a:pt x="6872902" y="618293"/>
                </a:cubicBezTo>
                <a:cubicBezTo>
                  <a:pt x="6882844" y="637011"/>
                  <a:pt x="6887816" y="656799"/>
                  <a:pt x="6887816" y="677657"/>
                </a:cubicBezTo>
                <a:cubicBezTo>
                  <a:pt x="6887816" y="697254"/>
                  <a:pt x="6882552" y="720837"/>
                  <a:pt x="6872025" y="748405"/>
                </a:cubicBezTo>
                <a:cubicBezTo>
                  <a:pt x="6861497" y="775973"/>
                  <a:pt x="6848206" y="805301"/>
                  <a:pt x="6832154" y="836391"/>
                </a:cubicBezTo>
                <a:cubicBezTo>
                  <a:pt x="6816100" y="867481"/>
                  <a:pt x="6799853" y="898092"/>
                  <a:pt x="6783412" y="928225"/>
                </a:cubicBezTo>
                <a:cubicBezTo>
                  <a:pt x="6766972" y="958359"/>
                  <a:pt x="6751158" y="987657"/>
                  <a:pt x="6735970" y="1016120"/>
                </a:cubicBezTo>
                <a:cubicBezTo>
                  <a:pt x="6720782" y="1044584"/>
                  <a:pt x="6708458" y="1070523"/>
                  <a:pt x="6699002" y="1093939"/>
                </a:cubicBezTo>
                <a:cubicBezTo>
                  <a:pt x="6689544" y="1117355"/>
                  <a:pt x="6684816" y="1136281"/>
                  <a:pt x="6684816" y="1150718"/>
                </a:cubicBezTo>
                <a:cubicBezTo>
                  <a:pt x="6684816" y="1158642"/>
                  <a:pt x="6686106" y="1164327"/>
                  <a:pt x="6688686" y="1167773"/>
                </a:cubicBezTo>
                <a:cubicBezTo>
                  <a:pt x="6691268" y="1171219"/>
                  <a:pt x="6692534" y="1172593"/>
                  <a:pt x="6692490" y="1171895"/>
                </a:cubicBezTo>
                <a:cubicBezTo>
                  <a:pt x="6713498" y="1168828"/>
                  <a:pt x="6744190" y="1145739"/>
                  <a:pt x="6784562" y="1102626"/>
                </a:cubicBezTo>
                <a:cubicBezTo>
                  <a:pt x="6824934" y="1059514"/>
                  <a:pt x="6869197" y="995892"/>
                  <a:pt x="6917350" y="911762"/>
                </a:cubicBezTo>
                <a:lnTo>
                  <a:pt x="6947862" y="927611"/>
                </a:lnTo>
                <a:cubicBezTo>
                  <a:pt x="6903110" y="1013486"/>
                  <a:pt x="6858844" y="1080034"/>
                  <a:pt x="6815064" y="1127253"/>
                </a:cubicBezTo>
                <a:cubicBezTo>
                  <a:pt x="6771284" y="1174472"/>
                  <a:pt x="6737393" y="1201276"/>
                  <a:pt x="6713392" y="1207667"/>
                </a:cubicBezTo>
                <a:lnTo>
                  <a:pt x="6713392" y="1212495"/>
                </a:lnTo>
                <a:lnTo>
                  <a:pt x="6690258" y="1212495"/>
                </a:lnTo>
                <a:cubicBezTo>
                  <a:pt x="6683244" y="1212495"/>
                  <a:pt x="6679054" y="1211796"/>
                  <a:pt x="6677688" y="1210400"/>
                </a:cubicBezTo>
                <a:cubicBezTo>
                  <a:pt x="6653262" y="1207333"/>
                  <a:pt x="6635472" y="1195648"/>
                  <a:pt x="6624314" y="1175344"/>
                </a:cubicBezTo>
                <a:cubicBezTo>
                  <a:pt x="6613156" y="1155040"/>
                  <a:pt x="6607577" y="1131606"/>
                  <a:pt x="6607577" y="1105040"/>
                </a:cubicBezTo>
                <a:cubicBezTo>
                  <a:pt x="6607577" y="1079597"/>
                  <a:pt x="6611854" y="1053206"/>
                  <a:pt x="6620408" y="1025866"/>
                </a:cubicBezTo>
                <a:cubicBezTo>
                  <a:pt x="6628962" y="998526"/>
                  <a:pt x="6640124" y="970116"/>
                  <a:pt x="6653893" y="940635"/>
                </a:cubicBezTo>
                <a:cubicBezTo>
                  <a:pt x="6667661" y="911155"/>
                  <a:pt x="6682709" y="882263"/>
                  <a:pt x="6699036" y="853959"/>
                </a:cubicBezTo>
                <a:cubicBezTo>
                  <a:pt x="6715362" y="825655"/>
                  <a:pt x="6730672" y="798645"/>
                  <a:pt x="6744964" y="772929"/>
                </a:cubicBezTo>
                <a:cubicBezTo>
                  <a:pt x="6759257" y="747213"/>
                  <a:pt x="6771936" y="724454"/>
                  <a:pt x="6783002" y="704651"/>
                </a:cubicBezTo>
                <a:cubicBezTo>
                  <a:pt x="6794069" y="684848"/>
                  <a:pt x="6801424" y="668533"/>
                  <a:pt x="6805068" y="655706"/>
                </a:cubicBezTo>
                <a:cubicBezTo>
                  <a:pt x="6807724" y="646795"/>
                  <a:pt x="6809504" y="640210"/>
                  <a:pt x="6810407" y="635952"/>
                </a:cubicBezTo>
                <a:cubicBezTo>
                  <a:pt x="6811310" y="631694"/>
                  <a:pt x="6811375" y="629565"/>
                  <a:pt x="6810600" y="629565"/>
                </a:cubicBezTo>
                <a:cubicBezTo>
                  <a:pt x="6805196" y="629565"/>
                  <a:pt x="6796369" y="632514"/>
                  <a:pt x="6784118" y="638411"/>
                </a:cubicBezTo>
                <a:cubicBezTo>
                  <a:pt x="6771868" y="644309"/>
                  <a:pt x="6757139" y="654730"/>
                  <a:pt x="6739932" y="669675"/>
                </a:cubicBezTo>
                <a:cubicBezTo>
                  <a:pt x="6722724" y="684621"/>
                  <a:pt x="6703662" y="705573"/>
                  <a:pt x="6682744" y="732534"/>
                </a:cubicBezTo>
                <a:cubicBezTo>
                  <a:pt x="6661824" y="759494"/>
                  <a:pt x="6639259" y="793901"/>
                  <a:pt x="6615046" y="835753"/>
                </a:cubicBezTo>
                <a:cubicBezTo>
                  <a:pt x="6598742" y="867435"/>
                  <a:pt x="6579694" y="903819"/>
                  <a:pt x="6557903" y="944905"/>
                </a:cubicBezTo>
                <a:cubicBezTo>
                  <a:pt x="6536111" y="985991"/>
                  <a:pt x="6515682" y="1023748"/>
                  <a:pt x="6496615" y="1058178"/>
                </a:cubicBezTo>
                <a:cubicBezTo>
                  <a:pt x="6473738" y="1103097"/>
                  <a:pt x="6449010" y="1154536"/>
                  <a:pt x="6422428" y="1212495"/>
                </a:cubicBezTo>
                <a:lnTo>
                  <a:pt x="6315930" y="1212495"/>
                </a:lnTo>
                <a:lnTo>
                  <a:pt x="6544844" y="753346"/>
                </a:lnTo>
                <a:cubicBezTo>
                  <a:pt x="6553314" y="738242"/>
                  <a:pt x="6562028" y="721475"/>
                  <a:pt x="6570984" y="703046"/>
                </a:cubicBezTo>
                <a:cubicBezTo>
                  <a:pt x="6579941" y="684617"/>
                  <a:pt x="6586374" y="669387"/>
                  <a:pt x="6590283" y="657356"/>
                </a:cubicBezTo>
                <a:cubicBezTo>
                  <a:pt x="6594192" y="645326"/>
                  <a:pt x="6596032" y="637686"/>
                  <a:pt x="6595804" y="634438"/>
                </a:cubicBezTo>
                <a:cubicBezTo>
                  <a:pt x="6595577" y="631189"/>
                  <a:pt x="6595304" y="629565"/>
                  <a:pt x="6594985" y="629565"/>
                </a:cubicBezTo>
                <a:cubicBezTo>
                  <a:pt x="6587015" y="629565"/>
                  <a:pt x="6577432" y="632673"/>
                  <a:pt x="6566237" y="638889"/>
                </a:cubicBezTo>
                <a:cubicBezTo>
                  <a:pt x="6555042" y="645106"/>
                  <a:pt x="6541785" y="656320"/>
                  <a:pt x="6526468" y="672533"/>
                </a:cubicBezTo>
                <a:cubicBezTo>
                  <a:pt x="6511151" y="688746"/>
                  <a:pt x="6493352" y="711228"/>
                  <a:pt x="6473070" y="739980"/>
                </a:cubicBezTo>
                <a:cubicBezTo>
                  <a:pt x="6452790" y="768732"/>
                  <a:pt x="6431051" y="803624"/>
                  <a:pt x="6407856" y="844657"/>
                </a:cubicBezTo>
                <a:lnTo>
                  <a:pt x="6210570" y="1212495"/>
                </a:lnTo>
                <a:lnTo>
                  <a:pt x="6107214" y="1212495"/>
                </a:lnTo>
                <a:lnTo>
                  <a:pt x="6182965" y="1063218"/>
                </a:lnTo>
                <a:lnTo>
                  <a:pt x="6157612" y="1093307"/>
                </a:lnTo>
                <a:cubicBezTo>
                  <a:pt x="6144496" y="1107634"/>
                  <a:pt x="6131246" y="1120881"/>
                  <a:pt x="6117860" y="1133048"/>
                </a:cubicBezTo>
                <a:cubicBezTo>
                  <a:pt x="6091090" y="1157382"/>
                  <a:pt x="6063723" y="1176707"/>
                  <a:pt x="6035761" y="1191022"/>
                </a:cubicBezTo>
                <a:cubicBezTo>
                  <a:pt x="6007798" y="1205337"/>
                  <a:pt x="5979798" y="1212495"/>
                  <a:pt x="5951760" y="1212495"/>
                </a:cubicBezTo>
                <a:cubicBezTo>
                  <a:pt x="5917406" y="1212495"/>
                  <a:pt x="5889197" y="1202540"/>
                  <a:pt x="5867132" y="1182631"/>
                </a:cubicBezTo>
                <a:cubicBezTo>
                  <a:pt x="5845068" y="1162722"/>
                  <a:pt x="5830259" y="1136076"/>
                  <a:pt x="5822707" y="1102694"/>
                </a:cubicBezTo>
                <a:cubicBezTo>
                  <a:pt x="5815154" y="1069313"/>
                  <a:pt x="5814998" y="1031430"/>
                  <a:pt x="5822240" y="989046"/>
                </a:cubicBezTo>
                <a:cubicBezTo>
                  <a:pt x="5829481" y="946662"/>
                  <a:pt x="5847386" y="898988"/>
                  <a:pt x="5875956" y="846023"/>
                </a:cubicBezTo>
                <a:cubicBezTo>
                  <a:pt x="5891501" y="816831"/>
                  <a:pt x="5911676" y="786436"/>
                  <a:pt x="5936481" y="754838"/>
                </a:cubicBezTo>
                <a:cubicBezTo>
                  <a:pt x="5961286" y="723240"/>
                  <a:pt x="5987548" y="695277"/>
                  <a:pt x="6015268" y="670951"/>
                </a:cubicBezTo>
                <a:cubicBezTo>
                  <a:pt x="6042986" y="646624"/>
                  <a:pt x="6072368" y="627087"/>
                  <a:pt x="6103412" y="612339"/>
                </a:cubicBezTo>
                <a:cubicBezTo>
                  <a:pt x="6134456" y="597591"/>
                  <a:pt x="6164916" y="590217"/>
                  <a:pt x="6194791" y="590217"/>
                </a:cubicBezTo>
                <a:close/>
                <a:moveTo>
                  <a:pt x="4619674" y="590217"/>
                </a:moveTo>
                <a:cubicBezTo>
                  <a:pt x="4650551" y="590217"/>
                  <a:pt x="4673284" y="598050"/>
                  <a:pt x="4687872" y="613716"/>
                </a:cubicBezTo>
                <a:cubicBezTo>
                  <a:pt x="4702460" y="629383"/>
                  <a:pt x="4709478" y="647683"/>
                  <a:pt x="4708924" y="668616"/>
                </a:cubicBezTo>
                <a:cubicBezTo>
                  <a:pt x="4708369" y="689550"/>
                  <a:pt x="4701466" y="711080"/>
                  <a:pt x="4688214" y="733206"/>
                </a:cubicBezTo>
                <a:cubicBezTo>
                  <a:pt x="4674961" y="755331"/>
                  <a:pt x="4657064" y="773552"/>
                  <a:pt x="4634520" y="787867"/>
                </a:cubicBezTo>
                <a:cubicBezTo>
                  <a:pt x="4627993" y="791146"/>
                  <a:pt x="4621624" y="792785"/>
                  <a:pt x="4615416" y="792785"/>
                </a:cubicBezTo>
                <a:cubicBezTo>
                  <a:pt x="4604030" y="792785"/>
                  <a:pt x="4594041" y="789191"/>
                  <a:pt x="4585450" y="782003"/>
                </a:cubicBezTo>
                <a:cubicBezTo>
                  <a:pt x="4576857" y="774815"/>
                  <a:pt x="4572561" y="764565"/>
                  <a:pt x="4572561" y="751251"/>
                </a:cubicBezTo>
                <a:cubicBezTo>
                  <a:pt x="4572561" y="739077"/>
                  <a:pt x="4576550" y="729354"/>
                  <a:pt x="4584527" y="722082"/>
                </a:cubicBezTo>
                <a:cubicBezTo>
                  <a:pt x="4592505" y="714811"/>
                  <a:pt x="4601859" y="711175"/>
                  <a:pt x="4612592" y="711175"/>
                </a:cubicBezTo>
                <a:cubicBezTo>
                  <a:pt x="4634133" y="711175"/>
                  <a:pt x="4645306" y="716367"/>
                  <a:pt x="4646111" y="726750"/>
                </a:cubicBezTo>
                <a:cubicBezTo>
                  <a:pt x="4647280" y="720405"/>
                  <a:pt x="4651667" y="710059"/>
                  <a:pt x="4659272" y="695714"/>
                </a:cubicBezTo>
                <a:cubicBezTo>
                  <a:pt x="4666878" y="681368"/>
                  <a:pt x="4669845" y="669216"/>
                  <a:pt x="4668176" y="659258"/>
                </a:cubicBezTo>
                <a:cubicBezTo>
                  <a:pt x="4666718" y="650605"/>
                  <a:pt x="4662677" y="643979"/>
                  <a:pt x="4656050" y="639379"/>
                </a:cubicBezTo>
                <a:cubicBezTo>
                  <a:pt x="4649424" y="634779"/>
                  <a:pt x="4643431" y="632479"/>
                  <a:pt x="4638073" y="632479"/>
                </a:cubicBezTo>
                <a:cubicBezTo>
                  <a:pt x="4624531" y="632479"/>
                  <a:pt x="4609423" y="639132"/>
                  <a:pt x="4592748" y="652438"/>
                </a:cubicBezTo>
                <a:cubicBezTo>
                  <a:pt x="4576072" y="665744"/>
                  <a:pt x="4558144" y="685247"/>
                  <a:pt x="4538963" y="710947"/>
                </a:cubicBezTo>
                <a:cubicBezTo>
                  <a:pt x="4519782" y="736648"/>
                  <a:pt x="4500317" y="767104"/>
                  <a:pt x="4480568" y="802315"/>
                </a:cubicBezTo>
                <a:cubicBezTo>
                  <a:pt x="4460818" y="837526"/>
                  <a:pt x="4440544" y="875443"/>
                  <a:pt x="4419747" y="916066"/>
                </a:cubicBezTo>
                <a:cubicBezTo>
                  <a:pt x="4406692" y="941220"/>
                  <a:pt x="4395105" y="969190"/>
                  <a:pt x="4384988" y="999976"/>
                </a:cubicBezTo>
                <a:cubicBezTo>
                  <a:pt x="4374870" y="1030762"/>
                  <a:pt x="4367716" y="1059961"/>
                  <a:pt x="4363526" y="1087575"/>
                </a:cubicBezTo>
                <a:cubicBezTo>
                  <a:pt x="4359336" y="1115188"/>
                  <a:pt x="4359310" y="1136596"/>
                  <a:pt x="4363447" y="1151800"/>
                </a:cubicBezTo>
                <a:cubicBezTo>
                  <a:pt x="4367583" y="1167003"/>
                  <a:pt x="4375428" y="1174604"/>
                  <a:pt x="4386980" y="1174604"/>
                </a:cubicBezTo>
                <a:cubicBezTo>
                  <a:pt x="4400126" y="1174604"/>
                  <a:pt x="4416529" y="1170236"/>
                  <a:pt x="4436187" y="1161500"/>
                </a:cubicBezTo>
                <a:cubicBezTo>
                  <a:pt x="4455846" y="1152763"/>
                  <a:pt x="4477884" y="1138266"/>
                  <a:pt x="4502302" y="1118008"/>
                </a:cubicBezTo>
                <a:cubicBezTo>
                  <a:pt x="4526720" y="1097749"/>
                  <a:pt x="4551897" y="1071548"/>
                  <a:pt x="4577833" y="1039403"/>
                </a:cubicBezTo>
                <a:cubicBezTo>
                  <a:pt x="4603769" y="1007259"/>
                  <a:pt x="4631811" y="964628"/>
                  <a:pt x="4661959" y="911512"/>
                </a:cubicBezTo>
                <a:lnTo>
                  <a:pt x="4672691" y="917057"/>
                </a:lnTo>
                <a:lnTo>
                  <a:pt x="4702469" y="855883"/>
                </a:lnTo>
                <a:cubicBezTo>
                  <a:pt x="4727410" y="809886"/>
                  <a:pt x="4754830" y="769980"/>
                  <a:pt x="4784728" y="736166"/>
                </a:cubicBezTo>
                <a:cubicBezTo>
                  <a:pt x="4814626" y="702351"/>
                  <a:pt x="4843552" y="674655"/>
                  <a:pt x="4871507" y="653076"/>
                </a:cubicBezTo>
                <a:cubicBezTo>
                  <a:pt x="4899462" y="631497"/>
                  <a:pt x="4925899" y="615625"/>
                  <a:pt x="4950817" y="605462"/>
                </a:cubicBezTo>
                <a:cubicBezTo>
                  <a:pt x="4975736" y="595299"/>
                  <a:pt x="4996401" y="590217"/>
                  <a:pt x="5012811" y="590217"/>
                </a:cubicBezTo>
                <a:cubicBezTo>
                  <a:pt x="5041183" y="590217"/>
                  <a:pt x="5059760" y="600236"/>
                  <a:pt x="5068542" y="620274"/>
                </a:cubicBezTo>
                <a:cubicBezTo>
                  <a:pt x="5077324" y="640313"/>
                  <a:pt x="5080288" y="657444"/>
                  <a:pt x="5077433" y="671668"/>
                </a:cubicBezTo>
                <a:lnTo>
                  <a:pt x="5089069" y="601876"/>
                </a:lnTo>
                <a:lnTo>
                  <a:pt x="5203242" y="601876"/>
                </a:lnTo>
                <a:lnTo>
                  <a:pt x="5018412" y="970306"/>
                </a:lnTo>
                <a:cubicBezTo>
                  <a:pt x="5001289" y="1002640"/>
                  <a:pt x="4986454" y="1032033"/>
                  <a:pt x="4973907" y="1058485"/>
                </a:cubicBezTo>
                <a:cubicBezTo>
                  <a:pt x="4961360" y="1084937"/>
                  <a:pt x="4952127" y="1107708"/>
                  <a:pt x="4946206" y="1126797"/>
                </a:cubicBezTo>
                <a:cubicBezTo>
                  <a:pt x="4940286" y="1145887"/>
                  <a:pt x="4937587" y="1158384"/>
                  <a:pt x="4938111" y="1164289"/>
                </a:cubicBezTo>
                <a:cubicBezTo>
                  <a:pt x="4938635" y="1170194"/>
                  <a:pt x="4939231" y="1173147"/>
                  <a:pt x="4939899" y="1173147"/>
                </a:cubicBezTo>
                <a:cubicBezTo>
                  <a:pt x="4949144" y="1173147"/>
                  <a:pt x="4962024" y="1167933"/>
                  <a:pt x="4978541" y="1157504"/>
                </a:cubicBezTo>
                <a:cubicBezTo>
                  <a:pt x="4995057" y="1147075"/>
                  <a:pt x="5013262" y="1131234"/>
                  <a:pt x="5033156" y="1109981"/>
                </a:cubicBezTo>
                <a:cubicBezTo>
                  <a:pt x="5053050" y="1088728"/>
                  <a:pt x="5074451" y="1062113"/>
                  <a:pt x="5097358" y="1030136"/>
                </a:cubicBezTo>
                <a:cubicBezTo>
                  <a:pt x="5120265" y="998158"/>
                  <a:pt x="5145336" y="958609"/>
                  <a:pt x="5172570" y="911489"/>
                </a:cubicBezTo>
                <a:lnTo>
                  <a:pt x="5186248" y="918557"/>
                </a:lnTo>
                <a:lnTo>
                  <a:pt x="5201699" y="878153"/>
                </a:lnTo>
                <a:cubicBezTo>
                  <a:pt x="5224804" y="828103"/>
                  <a:pt x="5250239" y="785058"/>
                  <a:pt x="5278003" y="749020"/>
                </a:cubicBezTo>
                <a:cubicBezTo>
                  <a:pt x="5305769" y="712981"/>
                  <a:pt x="5334016" y="683076"/>
                  <a:pt x="5362745" y="659303"/>
                </a:cubicBezTo>
                <a:cubicBezTo>
                  <a:pt x="5391474" y="635531"/>
                  <a:pt x="5419254" y="618073"/>
                  <a:pt x="5446085" y="606931"/>
                </a:cubicBezTo>
                <a:cubicBezTo>
                  <a:pt x="5472917" y="595788"/>
                  <a:pt x="5495896" y="590217"/>
                  <a:pt x="5515024" y="590217"/>
                </a:cubicBezTo>
                <a:cubicBezTo>
                  <a:pt x="5545901" y="590217"/>
                  <a:pt x="5568634" y="598050"/>
                  <a:pt x="5583222" y="613716"/>
                </a:cubicBezTo>
                <a:cubicBezTo>
                  <a:pt x="5597810" y="629383"/>
                  <a:pt x="5604828" y="647683"/>
                  <a:pt x="5604273" y="668616"/>
                </a:cubicBezTo>
                <a:cubicBezTo>
                  <a:pt x="5603719" y="689550"/>
                  <a:pt x="5596816" y="711080"/>
                  <a:pt x="5583564" y="733206"/>
                </a:cubicBezTo>
                <a:cubicBezTo>
                  <a:pt x="5570311" y="755331"/>
                  <a:pt x="5552413" y="773552"/>
                  <a:pt x="5529870" y="787867"/>
                </a:cubicBezTo>
                <a:cubicBezTo>
                  <a:pt x="5523343" y="791146"/>
                  <a:pt x="5516975" y="792785"/>
                  <a:pt x="5510766" y="792785"/>
                </a:cubicBezTo>
                <a:cubicBezTo>
                  <a:pt x="5499380" y="792785"/>
                  <a:pt x="5489391" y="789191"/>
                  <a:pt x="5480800" y="782003"/>
                </a:cubicBezTo>
                <a:cubicBezTo>
                  <a:pt x="5472207" y="774815"/>
                  <a:pt x="5467911" y="764565"/>
                  <a:pt x="5467911" y="751251"/>
                </a:cubicBezTo>
                <a:cubicBezTo>
                  <a:pt x="5467911" y="739077"/>
                  <a:pt x="5471900" y="729354"/>
                  <a:pt x="5479877" y="722082"/>
                </a:cubicBezTo>
                <a:cubicBezTo>
                  <a:pt x="5487854" y="714811"/>
                  <a:pt x="5497210" y="711175"/>
                  <a:pt x="5507942" y="711175"/>
                </a:cubicBezTo>
                <a:cubicBezTo>
                  <a:pt x="5529483" y="711175"/>
                  <a:pt x="5540656" y="716367"/>
                  <a:pt x="5541460" y="726750"/>
                </a:cubicBezTo>
                <a:cubicBezTo>
                  <a:pt x="5542630" y="720405"/>
                  <a:pt x="5547016" y="710059"/>
                  <a:pt x="5554622" y="695714"/>
                </a:cubicBezTo>
                <a:cubicBezTo>
                  <a:pt x="5562227" y="681368"/>
                  <a:pt x="5565196" y="669216"/>
                  <a:pt x="5563525" y="659258"/>
                </a:cubicBezTo>
                <a:cubicBezTo>
                  <a:pt x="5562068" y="650605"/>
                  <a:pt x="5558026" y="643979"/>
                  <a:pt x="5551400" y="639379"/>
                </a:cubicBezTo>
                <a:cubicBezTo>
                  <a:pt x="5544774" y="634779"/>
                  <a:pt x="5538782" y="632479"/>
                  <a:pt x="5533423" y="632479"/>
                </a:cubicBezTo>
                <a:cubicBezTo>
                  <a:pt x="5519881" y="632479"/>
                  <a:pt x="5504773" y="639132"/>
                  <a:pt x="5488097" y="652438"/>
                </a:cubicBezTo>
                <a:cubicBezTo>
                  <a:pt x="5471422" y="665744"/>
                  <a:pt x="5453494" y="685247"/>
                  <a:pt x="5434313" y="710947"/>
                </a:cubicBezTo>
                <a:cubicBezTo>
                  <a:pt x="5415133" y="736648"/>
                  <a:pt x="5395668" y="767104"/>
                  <a:pt x="5375918" y="802315"/>
                </a:cubicBezTo>
                <a:cubicBezTo>
                  <a:pt x="5356168" y="837526"/>
                  <a:pt x="5335894" y="875443"/>
                  <a:pt x="5315097" y="916066"/>
                </a:cubicBezTo>
                <a:cubicBezTo>
                  <a:pt x="5302042" y="941220"/>
                  <a:pt x="5290455" y="969190"/>
                  <a:pt x="5280337" y="999976"/>
                </a:cubicBezTo>
                <a:cubicBezTo>
                  <a:pt x="5270220" y="1030762"/>
                  <a:pt x="5263066" y="1059961"/>
                  <a:pt x="5258876" y="1087575"/>
                </a:cubicBezTo>
                <a:cubicBezTo>
                  <a:pt x="5254686" y="1115188"/>
                  <a:pt x="5254660" y="1136596"/>
                  <a:pt x="5258796" y="1151800"/>
                </a:cubicBezTo>
                <a:cubicBezTo>
                  <a:pt x="5262933" y="1167003"/>
                  <a:pt x="5270778" y="1174604"/>
                  <a:pt x="5282330" y="1174604"/>
                </a:cubicBezTo>
                <a:cubicBezTo>
                  <a:pt x="5295477" y="1174604"/>
                  <a:pt x="5311878" y="1170236"/>
                  <a:pt x="5331537" y="1161500"/>
                </a:cubicBezTo>
                <a:cubicBezTo>
                  <a:pt x="5351196" y="1152763"/>
                  <a:pt x="5373235" y="1138266"/>
                  <a:pt x="5397652" y="1118008"/>
                </a:cubicBezTo>
                <a:cubicBezTo>
                  <a:pt x="5422070" y="1097749"/>
                  <a:pt x="5447246" y="1071548"/>
                  <a:pt x="5473183" y="1039403"/>
                </a:cubicBezTo>
                <a:cubicBezTo>
                  <a:pt x="5499118" y="1007259"/>
                  <a:pt x="5527161" y="964628"/>
                  <a:pt x="5557309" y="911512"/>
                </a:cubicBezTo>
                <a:lnTo>
                  <a:pt x="5588027" y="927383"/>
                </a:lnTo>
                <a:cubicBezTo>
                  <a:pt x="5559548" y="983611"/>
                  <a:pt x="5531316" y="1028967"/>
                  <a:pt x="5503331" y="1063449"/>
                </a:cubicBezTo>
                <a:cubicBezTo>
                  <a:pt x="5475346" y="1097932"/>
                  <a:pt x="5448017" y="1126285"/>
                  <a:pt x="5421345" y="1148509"/>
                </a:cubicBezTo>
                <a:cubicBezTo>
                  <a:pt x="5394673" y="1170733"/>
                  <a:pt x="5369455" y="1187196"/>
                  <a:pt x="5345689" y="1197899"/>
                </a:cubicBezTo>
                <a:cubicBezTo>
                  <a:pt x="5321924" y="1208601"/>
                  <a:pt x="5300805" y="1213952"/>
                  <a:pt x="5282330" y="1213952"/>
                </a:cubicBezTo>
                <a:cubicBezTo>
                  <a:pt x="5248310" y="1213952"/>
                  <a:pt x="5221597" y="1203440"/>
                  <a:pt x="5202188" y="1182415"/>
                </a:cubicBezTo>
                <a:cubicBezTo>
                  <a:pt x="5182780" y="1161390"/>
                  <a:pt x="5170032" y="1134615"/>
                  <a:pt x="5163945" y="1102091"/>
                </a:cubicBezTo>
                <a:cubicBezTo>
                  <a:pt x="5160902" y="1085829"/>
                  <a:pt x="5159459" y="1068807"/>
                  <a:pt x="5159619" y="1051025"/>
                </a:cubicBezTo>
                <a:lnTo>
                  <a:pt x="5164840" y="996039"/>
                </a:lnTo>
                <a:lnTo>
                  <a:pt x="5148760" y="1022313"/>
                </a:lnTo>
                <a:cubicBezTo>
                  <a:pt x="5118604" y="1069928"/>
                  <a:pt x="5088635" y="1108961"/>
                  <a:pt x="5058853" y="1139412"/>
                </a:cubicBezTo>
                <a:cubicBezTo>
                  <a:pt x="5011201" y="1188134"/>
                  <a:pt x="4971550" y="1212495"/>
                  <a:pt x="4939899" y="1212495"/>
                </a:cubicBezTo>
                <a:cubicBezTo>
                  <a:pt x="4901295" y="1212495"/>
                  <a:pt x="4878733" y="1194479"/>
                  <a:pt x="4872213" y="1158449"/>
                </a:cubicBezTo>
                <a:cubicBezTo>
                  <a:pt x="4865693" y="1122418"/>
                  <a:pt x="4869104" y="1086596"/>
                  <a:pt x="4882448" y="1050982"/>
                </a:cubicBezTo>
                <a:cubicBezTo>
                  <a:pt x="4863138" y="1102307"/>
                  <a:pt x="4835624" y="1142057"/>
                  <a:pt x="4799905" y="1170232"/>
                </a:cubicBezTo>
                <a:cubicBezTo>
                  <a:pt x="4764185" y="1198407"/>
                  <a:pt x="4733650" y="1212495"/>
                  <a:pt x="4708298" y="1212495"/>
                </a:cubicBezTo>
                <a:cubicBezTo>
                  <a:pt x="4681034" y="1212495"/>
                  <a:pt x="4660590" y="1201997"/>
                  <a:pt x="4646965" y="1181003"/>
                </a:cubicBezTo>
                <a:cubicBezTo>
                  <a:pt x="4633341" y="1160008"/>
                  <a:pt x="4626528" y="1133154"/>
                  <a:pt x="4626528" y="1100440"/>
                </a:cubicBezTo>
                <a:cubicBezTo>
                  <a:pt x="4626528" y="1084083"/>
                  <a:pt x="4628108" y="1066596"/>
                  <a:pt x="4631267" y="1047979"/>
                </a:cubicBezTo>
                <a:lnTo>
                  <a:pt x="4637237" y="1023106"/>
                </a:lnTo>
                <a:lnTo>
                  <a:pt x="4629016" y="1035549"/>
                </a:lnTo>
                <a:cubicBezTo>
                  <a:pt x="4621989" y="1045528"/>
                  <a:pt x="4614977" y="1054829"/>
                  <a:pt x="4607981" y="1063449"/>
                </a:cubicBezTo>
                <a:cubicBezTo>
                  <a:pt x="4579996" y="1097932"/>
                  <a:pt x="4552667" y="1126285"/>
                  <a:pt x="4525995" y="1148509"/>
                </a:cubicBezTo>
                <a:cubicBezTo>
                  <a:pt x="4499323" y="1170733"/>
                  <a:pt x="4474104" y="1187196"/>
                  <a:pt x="4450340" y="1197899"/>
                </a:cubicBezTo>
                <a:cubicBezTo>
                  <a:pt x="4426574" y="1208601"/>
                  <a:pt x="4405455" y="1213952"/>
                  <a:pt x="4386980" y="1213952"/>
                </a:cubicBezTo>
                <a:cubicBezTo>
                  <a:pt x="4352961" y="1213952"/>
                  <a:pt x="4326247" y="1203440"/>
                  <a:pt x="4306839" y="1182415"/>
                </a:cubicBezTo>
                <a:cubicBezTo>
                  <a:pt x="4287430" y="1161390"/>
                  <a:pt x="4274682" y="1134615"/>
                  <a:pt x="4268595" y="1102091"/>
                </a:cubicBezTo>
                <a:cubicBezTo>
                  <a:pt x="4262508" y="1069567"/>
                  <a:pt x="4262827" y="1034003"/>
                  <a:pt x="4269552" y="995399"/>
                </a:cubicBezTo>
                <a:cubicBezTo>
                  <a:pt x="4276276" y="956795"/>
                  <a:pt x="4288542" y="917713"/>
                  <a:pt x="4306349" y="878153"/>
                </a:cubicBezTo>
                <a:cubicBezTo>
                  <a:pt x="4329454" y="828103"/>
                  <a:pt x="4354888" y="785058"/>
                  <a:pt x="4382654" y="749020"/>
                </a:cubicBezTo>
                <a:cubicBezTo>
                  <a:pt x="4410419" y="712981"/>
                  <a:pt x="4438666" y="683076"/>
                  <a:pt x="4467395" y="659303"/>
                </a:cubicBezTo>
                <a:cubicBezTo>
                  <a:pt x="4496124" y="635531"/>
                  <a:pt x="4523904" y="618073"/>
                  <a:pt x="4550736" y="606931"/>
                </a:cubicBezTo>
                <a:cubicBezTo>
                  <a:pt x="4577567" y="595788"/>
                  <a:pt x="4600547" y="590217"/>
                  <a:pt x="4619674" y="590217"/>
                </a:cubicBezTo>
                <a:close/>
                <a:moveTo>
                  <a:pt x="1536140" y="590217"/>
                </a:moveTo>
                <a:cubicBezTo>
                  <a:pt x="1564512" y="590217"/>
                  <a:pt x="1583089" y="600236"/>
                  <a:pt x="1591871" y="620274"/>
                </a:cubicBezTo>
                <a:cubicBezTo>
                  <a:pt x="1600653" y="640313"/>
                  <a:pt x="1603617" y="657444"/>
                  <a:pt x="1600763" y="671668"/>
                </a:cubicBezTo>
                <a:lnTo>
                  <a:pt x="1612399" y="601876"/>
                </a:lnTo>
                <a:lnTo>
                  <a:pt x="1726571" y="601876"/>
                </a:lnTo>
                <a:lnTo>
                  <a:pt x="1541741" y="970306"/>
                </a:lnTo>
                <a:cubicBezTo>
                  <a:pt x="1524618" y="1002640"/>
                  <a:pt x="1509783" y="1032033"/>
                  <a:pt x="1497237" y="1058485"/>
                </a:cubicBezTo>
                <a:cubicBezTo>
                  <a:pt x="1484690" y="1084937"/>
                  <a:pt x="1475456" y="1107708"/>
                  <a:pt x="1469536" y="1126797"/>
                </a:cubicBezTo>
                <a:cubicBezTo>
                  <a:pt x="1463615" y="1145887"/>
                  <a:pt x="1460917" y="1158384"/>
                  <a:pt x="1461441" y="1164289"/>
                </a:cubicBezTo>
                <a:cubicBezTo>
                  <a:pt x="1461965" y="1170194"/>
                  <a:pt x="1462560" y="1173147"/>
                  <a:pt x="1463228" y="1173147"/>
                </a:cubicBezTo>
                <a:cubicBezTo>
                  <a:pt x="1472473" y="1173147"/>
                  <a:pt x="1485354" y="1167933"/>
                  <a:pt x="1501870" y="1157504"/>
                </a:cubicBezTo>
                <a:cubicBezTo>
                  <a:pt x="1518386" y="1147075"/>
                  <a:pt x="1536592" y="1131234"/>
                  <a:pt x="1556486" y="1109981"/>
                </a:cubicBezTo>
                <a:cubicBezTo>
                  <a:pt x="1576380" y="1088728"/>
                  <a:pt x="1597780" y="1062113"/>
                  <a:pt x="1620688" y="1030136"/>
                </a:cubicBezTo>
                <a:cubicBezTo>
                  <a:pt x="1643595" y="998158"/>
                  <a:pt x="1668665" y="958609"/>
                  <a:pt x="1695899" y="911489"/>
                </a:cubicBezTo>
                <a:lnTo>
                  <a:pt x="1712250" y="919937"/>
                </a:lnTo>
                <a:lnTo>
                  <a:pt x="1873653" y="601876"/>
                </a:lnTo>
                <a:lnTo>
                  <a:pt x="1984637" y="601876"/>
                </a:lnTo>
                <a:lnTo>
                  <a:pt x="1964252" y="638679"/>
                </a:lnTo>
                <a:lnTo>
                  <a:pt x="1970843" y="630537"/>
                </a:lnTo>
                <a:cubicBezTo>
                  <a:pt x="1976155" y="625004"/>
                  <a:pt x="1981789" y="620104"/>
                  <a:pt x="1987745" y="615834"/>
                </a:cubicBezTo>
                <a:cubicBezTo>
                  <a:pt x="2011571" y="598756"/>
                  <a:pt x="2033321" y="590217"/>
                  <a:pt x="2052995" y="590217"/>
                </a:cubicBezTo>
                <a:cubicBezTo>
                  <a:pt x="2075052" y="590217"/>
                  <a:pt x="2092024" y="595610"/>
                  <a:pt x="2103910" y="606396"/>
                </a:cubicBezTo>
                <a:cubicBezTo>
                  <a:pt x="2115796" y="617181"/>
                  <a:pt x="2123629" y="630240"/>
                  <a:pt x="2127409" y="645573"/>
                </a:cubicBezTo>
                <a:cubicBezTo>
                  <a:pt x="2131189" y="660905"/>
                  <a:pt x="2131815" y="677140"/>
                  <a:pt x="2129288" y="694279"/>
                </a:cubicBezTo>
                <a:lnTo>
                  <a:pt x="2127853" y="701851"/>
                </a:lnTo>
                <a:lnTo>
                  <a:pt x="2133547" y="690333"/>
                </a:lnTo>
                <a:cubicBezTo>
                  <a:pt x="2150810" y="660011"/>
                  <a:pt x="2171254" y="637045"/>
                  <a:pt x="2194879" y="621436"/>
                </a:cubicBezTo>
                <a:cubicBezTo>
                  <a:pt x="2226378" y="600623"/>
                  <a:pt x="2250386" y="590217"/>
                  <a:pt x="2266902" y="590217"/>
                </a:cubicBezTo>
                <a:cubicBezTo>
                  <a:pt x="2298675" y="590217"/>
                  <a:pt x="2319533" y="599576"/>
                  <a:pt x="2329476" y="618293"/>
                </a:cubicBezTo>
                <a:cubicBezTo>
                  <a:pt x="2339420" y="637011"/>
                  <a:pt x="2344391" y="656799"/>
                  <a:pt x="2344391" y="677656"/>
                </a:cubicBezTo>
                <a:cubicBezTo>
                  <a:pt x="2344391" y="697254"/>
                  <a:pt x="2339128" y="720837"/>
                  <a:pt x="2328600" y="748405"/>
                </a:cubicBezTo>
                <a:cubicBezTo>
                  <a:pt x="2318072" y="775973"/>
                  <a:pt x="2304782" y="805301"/>
                  <a:pt x="2288728" y="836391"/>
                </a:cubicBezTo>
                <a:cubicBezTo>
                  <a:pt x="2272675" y="867481"/>
                  <a:pt x="2256428" y="898092"/>
                  <a:pt x="2239988" y="928225"/>
                </a:cubicBezTo>
                <a:cubicBezTo>
                  <a:pt x="2223547" y="958359"/>
                  <a:pt x="2207733" y="987657"/>
                  <a:pt x="2192545" y="1016120"/>
                </a:cubicBezTo>
                <a:cubicBezTo>
                  <a:pt x="2177357" y="1044584"/>
                  <a:pt x="2165034" y="1070523"/>
                  <a:pt x="2155577" y="1093939"/>
                </a:cubicBezTo>
                <a:cubicBezTo>
                  <a:pt x="2146119" y="1117355"/>
                  <a:pt x="2141390" y="1136281"/>
                  <a:pt x="2141390" y="1150718"/>
                </a:cubicBezTo>
                <a:cubicBezTo>
                  <a:pt x="2141390" y="1158642"/>
                  <a:pt x="2142681" y="1164327"/>
                  <a:pt x="2145262" y="1167773"/>
                </a:cubicBezTo>
                <a:cubicBezTo>
                  <a:pt x="2147842" y="1171219"/>
                  <a:pt x="2149110" y="1172593"/>
                  <a:pt x="2149064" y="1171895"/>
                </a:cubicBezTo>
                <a:cubicBezTo>
                  <a:pt x="2170074" y="1168828"/>
                  <a:pt x="2200765" y="1145739"/>
                  <a:pt x="2241138" y="1102626"/>
                </a:cubicBezTo>
                <a:cubicBezTo>
                  <a:pt x="2281510" y="1059514"/>
                  <a:pt x="2325773" y="995892"/>
                  <a:pt x="2373925" y="911762"/>
                </a:cubicBezTo>
                <a:lnTo>
                  <a:pt x="2404438" y="927611"/>
                </a:lnTo>
                <a:cubicBezTo>
                  <a:pt x="2359686" y="1013486"/>
                  <a:pt x="2315419" y="1080034"/>
                  <a:pt x="2271639" y="1127253"/>
                </a:cubicBezTo>
                <a:cubicBezTo>
                  <a:pt x="2227858" y="1174472"/>
                  <a:pt x="2193968" y="1201276"/>
                  <a:pt x="2169968" y="1207667"/>
                </a:cubicBezTo>
                <a:lnTo>
                  <a:pt x="2169968" y="1212495"/>
                </a:lnTo>
                <a:lnTo>
                  <a:pt x="2146833" y="1212495"/>
                </a:lnTo>
                <a:cubicBezTo>
                  <a:pt x="2139819" y="1212495"/>
                  <a:pt x="2135630" y="1211796"/>
                  <a:pt x="2134263" y="1210400"/>
                </a:cubicBezTo>
                <a:cubicBezTo>
                  <a:pt x="2109838" y="1207333"/>
                  <a:pt x="2092046" y="1195648"/>
                  <a:pt x="2080889" y="1175344"/>
                </a:cubicBezTo>
                <a:cubicBezTo>
                  <a:pt x="2069731" y="1155040"/>
                  <a:pt x="2064152" y="1131606"/>
                  <a:pt x="2064152" y="1105040"/>
                </a:cubicBezTo>
                <a:cubicBezTo>
                  <a:pt x="2064152" y="1079597"/>
                  <a:pt x="2068429" y="1053206"/>
                  <a:pt x="2076984" y="1025866"/>
                </a:cubicBezTo>
                <a:cubicBezTo>
                  <a:pt x="2085538" y="998526"/>
                  <a:pt x="2096699" y="970116"/>
                  <a:pt x="2110468" y="940635"/>
                </a:cubicBezTo>
                <a:cubicBezTo>
                  <a:pt x="2124236" y="911155"/>
                  <a:pt x="2139284" y="882263"/>
                  <a:pt x="2155611" y="853959"/>
                </a:cubicBezTo>
                <a:cubicBezTo>
                  <a:pt x="2171937" y="825655"/>
                  <a:pt x="2187247" y="798645"/>
                  <a:pt x="2201539" y="772929"/>
                </a:cubicBezTo>
                <a:cubicBezTo>
                  <a:pt x="2215832" y="747213"/>
                  <a:pt x="2228511" y="724454"/>
                  <a:pt x="2239578" y="704651"/>
                </a:cubicBezTo>
                <a:cubicBezTo>
                  <a:pt x="2250644" y="684848"/>
                  <a:pt x="2257999" y="668533"/>
                  <a:pt x="2261642" y="655706"/>
                </a:cubicBezTo>
                <a:cubicBezTo>
                  <a:pt x="2264299" y="646795"/>
                  <a:pt x="2266079" y="640210"/>
                  <a:pt x="2266982" y="635952"/>
                </a:cubicBezTo>
                <a:cubicBezTo>
                  <a:pt x="2267886" y="631694"/>
                  <a:pt x="2267950" y="629565"/>
                  <a:pt x="2267176" y="629565"/>
                </a:cubicBezTo>
                <a:cubicBezTo>
                  <a:pt x="2261772" y="629565"/>
                  <a:pt x="2252944" y="632514"/>
                  <a:pt x="2240694" y="638411"/>
                </a:cubicBezTo>
                <a:cubicBezTo>
                  <a:pt x="2228443" y="644309"/>
                  <a:pt x="2213714" y="654730"/>
                  <a:pt x="2196507" y="669675"/>
                </a:cubicBezTo>
                <a:cubicBezTo>
                  <a:pt x="2179300" y="684621"/>
                  <a:pt x="2160237" y="705573"/>
                  <a:pt x="2139318" y="732534"/>
                </a:cubicBezTo>
                <a:cubicBezTo>
                  <a:pt x="2118400" y="759494"/>
                  <a:pt x="2095834" y="793901"/>
                  <a:pt x="2071621" y="835753"/>
                </a:cubicBezTo>
                <a:cubicBezTo>
                  <a:pt x="2055317" y="867435"/>
                  <a:pt x="2036270" y="903819"/>
                  <a:pt x="2014478" y="944905"/>
                </a:cubicBezTo>
                <a:cubicBezTo>
                  <a:pt x="1992687" y="985991"/>
                  <a:pt x="1972257" y="1023748"/>
                  <a:pt x="1953191" y="1058178"/>
                </a:cubicBezTo>
                <a:cubicBezTo>
                  <a:pt x="1930314" y="1103097"/>
                  <a:pt x="1905585" y="1154536"/>
                  <a:pt x="1879004" y="1212495"/>
                </a:cubicBezTo>
                <a:lnTo>
                  <a:pt x="1772505" y="1212495"/>
                </a:lnTo>
                <a:lnTo>
                  <a:pt x="2001419" y="753346"/>
                </a:lnTo>
                <a:cubicBezTo>
                  <a:pt x="2009890" y="738242"/>
                  <a:pt x="2018603" y="721475"/>
                  <a:pt x="2027560" y="703046"/>
                </a:cubicBezTo>
                <a:cubicBezTo>
                  <a:pt x="2036516" y="684617"/>
                  <a:pt x="2042949" y="669387"/>
                  <a:pt x="2046858" y="657356"/>
                </a:cubicBezTo>
                <a:cubicBezTo>
                  <a:pt x="2050767" y="645326"/>
                  <a:pt x="2052608" y="637686"/>
                  <a:pt x="2052380" y="634438"/>
                </a:cubicBezTo>
                <a:cubicBezTo>
                  <a:pt x="2052152" y="631189"/>
                  <a:pt x="2051879" y="629565"/>
                  <a:pt x="2051560" y="629565"/>
                </a:cubicBezTo>
                <a:cubicBezTo>
                  <a:pt x="2043590" y="629565"/>
                  <a:pt x="2034008" y="632673"/>
                  <a:pt x="2022812" y="638889"/>
                </a:cubicBezTo>
                <a:cubicBezTo>
                  <a:pt x="2011617" y="645106"/>
                  <a:pt x="1998360" y="656320"/>
                  <a:pt x="1983043" y="672533"/>
                </a:cubicBezTo>
                <a:cubicBezTo>
                  <a:pt x="1967726" y="688746"/>
                  <a:pt x="1949927" y="711228"/>
                  <a:pt x="1929646" y="739980"/>
                </a:cubicBezTo>
                <a:cubicBezTo>
                  <a:pt x="1909365" y="768732"/>
                  <a:pt x="1887626" y="803624"/>
                  <a:pt x="1864431" y="844657"/>
                </a:cubicBezTo>
                <a:lnTo>
                  <a:pt x="1667145" y="1212495"/>
                </a:lnTo>
                <a:lnTo>
                  <a:pt x="1563789" y="1212495"/>
                </a:lnTo>
                <a:lnTo>
                  <a:pt x="1628328" y="1085314"/>
                </a:lnTo>
                <a:lnTo>
                  <a:pt x="1618011" y="1098752"/>
                </a:lnTo>
                <a:cubicBezTo>
                  <a:pt x="1606038" y="1113678"/>
                  <a:pt x="1594095" y="1127232"/>
                  <a:pt x="1582182" y="1139412"/>
                </a:cubicBezTo>
                <a:cubicBezTo>
                  <a:pt x="1534531" y="1188134"/>
                  <a:pt x="1494880" y="1212495"/>
                  <a:pt x="1463228" y="1212495"/>
                </a:cubicBezTo>
                <a:cubicBezTo>
                  <a:pt x="1424624" y="1212495"/>
                  <a:pt x="1402062" y="1194479"/>
                  <a:pt x="1395542" y="1158449"/>
                </a:cubicBezTo>
                <a:cubicBezTo>
                  <a:pt x="1389022" y="1122418"/>
                  <a:pt x="1392434" y="1086596"/>
                  <a:pt x="1405778" y="1050982"/>
                </a:cubicBezTo>
                <a:cubicBezTo>
                  <a:pt x="1386468" y="1102307"/>
                  <a:pt x="1358954" y="1142057"/>
                  <a:pt x="1323234" y="1170232"/>
                </a:cubicBezTo>
                <a:cubicBezTo>
                  <a:pt x="1287515" y="1198407"/>
                  <a:pt x="1256979" y="1212495"/>
                  <a:pt x="1231627" y="1212495"/>
                </a:cubicBezTo>
                <a:cubicBezTo>
                  <a:pt x="1204363" y="1212495"/>
                  <a:pt x="1183919" y="1201997"/>
                  <a:pt x="1170295" y="1181003"/>
                </a:cubicBezTo>
                <a:cubicBezTo>
                  <a:pt x="1156670" y="1160008"/>
                  <a:pt x="1149858" y="1133154"/>
                  <a:pt x="1149858" y="1100440"/>
                </a:cubicBezTo>
                <a:cubicBezTo>
                  <a:pt x="1149858" y="1067726"/>
                  <a:pt x="1156177" y="1030492"/>
                  <a:pt x="1168815" y="988738"/>
                </a:cubicBezTo>
                <a:cubicBezTo>
                  <a:pt x="1181452" y="946985"/>
                  <a:pt x="1200447" y="902699"/>
                  <a:pt x="1225799" y="855883"/>
                </a:cubicBezTo>
                <a:cubicBezTo>
                  <a:pt x="1250740" y="809886"/>
                  <a:pt x="1278159" y="769980"/>
                  <a:pt x="1308058" y="736166"/>
                </a:cubicBezTo>
                <a:cubicBezTo>
                  <a:pt x="1337956" y="702351"/>
                  <a:pt x="1366881" y="674655"/>
                  <a:pt x="1394836" y="653076"/>
                </a:cubicBezTo>
                <a:cubicBezTo>
                  <a:pt x="1422791" y="631497"/>
                  <a:pt x="1449228" y="615625"/>
                  <a:pt x="1474147" y="605462"/>
                </a:cubicBezTo>
                <a:cubicBezTo>
                  <a:pt x="1499066" y="595299"/>
                  <a:pt x="1519730" y="590217"/>
                  <a:pt x="1536140" y="590217"/>
                </a:cubicBezTo>
                <a:close/>
                <a:moveTo>
                  <a:pt x="458556" y="524637"/>
                </a:moveTo>
                <a:cubicBezTo>
                  <a:pt x="426145" y="524637"/>
                  <a:pt x="397166" y="528653"/>
                  <a:pt x="371617" y="536683"/>
                </a:cubicBezTo>
                <a:lnTo>
                  <a:pt x="371617" y="538641"/>
                </a:lnTo>
                <a:cubicBezTo>
                  <a:pt x="371617" y="563082"/>
                  <a:pt x="374042" y="586763"/>
                  <a:pt x="378892" y="609686"/>
                </a:cubicBezTo>
                <a:cubicBezTo>
                  <a:pt x="383742" y="632608"/>
                  <a:pt x="393227" y="652115"/>
                  <a:pt x="407344" y="668207"/>
                </a:cubicBezTo>
                <a:lnTo>
                  <a:pt x="387124" y="691888"/>
                </a:lnTo>
                <a:cubicBezTo>
                  <a:pt x="362000" y="674203"/>
                  <a:pt x="346577" y="650977"/>
                  <a:pt x="340854" y="622210"/>
                </a:cubicBezTo>
                <a:cubicBezTo>
                  <a:pt x="337992" y="607826"/>
                  <a:pt x="335846" y="593746"/>
                  <a:pt x="334416" y="579970"/>
                </a:cubicBezTo>
                <a:lnTo>
                  <a:pt x="332472" y="543364"/>
                </a:lnTo>
                <a:lnTo>
                  <a:pt x="300226" y="560345"/>
                </a:lnTo>
                <a:cubicBezTo>
                  <a:pt x="268428" y="579878"/>
                  <a:pt x="238802" y="606629"/>
                  <a:pt x="211346" y="640597"/>
                </a:cubicBezTo>
                <a:cubicBezTo>
                  <a:pt x="174738" y="685888"/>
                  <a:pt x="149300" y="732693"/>
                  <a:pt x="135029" y="781013"/>
                </a:cubicBezTo>
                <a:cubicBezTo>
                  <a:pt x="161671" y="806713"/>
                  <a:pt x="196135" y="827973"/>
                  <a:pt x="238420" y="844793"/>
                </a:cubicBezTo>
                <a:cubicBezTo>
                  <a:pt x="280705" y="861613"/>
                  <a:pt x="327867" y="870023"/>
                  <a:pt x="379906" y="870023"/>
                </a:cubicBezTo>
                <a:cubicBezTo>
                  <a:pt x="455413" y="870023"/>
                  <a:pt x="522351" y="853708"/>
                  <a:pt x="580721" y="821078"/>
                </a:cubicBezTo>
                <a:cubicBezTo>
                  <a:pt x="639089" y="788447"/>
                  <a:pt x="686908" y="748936"/>
                  <a:pt x="724176" y="702545"/>
                </a:cubicBezTo>
                <a:cubicBezTo>
                  <a:pt x="714673" y="679106"/>
                  <a:pt x="700650" y="656089"/>
                  <a:pt x="682107" y="633493"/>
                </a:cubicBezTo>
                <a:cubicBezTo>
                  <a:pt x="663564" y="610897"/>
                  <a:pt x="642551" y="591469"/>
                  <a:pt x="619067" y="575211"/>
                </a:cubicBezTo>
                <a:cubicBezTo>
                  <a:pt x="595583" y="558953"/>
                  <a:pt x="569832" y="546459"/>
                  <a:pt x="541817" y="537731"/>
                </a:cubicBezTo>
                <a:cubicBezTo>
                  <a:pt x="513801" y="529002"/>
                  <a:pt x="486048" y="524637"/>
                  <a:pt x="458556" y="524637"/>
                </a:cubicBezTo>
                <a:close/>
                <a:moveTo>
                  <a:pt x="3784311" y="415429"/>
                </a:moveTo>
                <a:lnTo>
                  <a:pt x="3822019" y="415429"/>
                </a:lnTo>
                <a:lnTo>
                  <a:pt x="3813867" y="567515"/>
                </a:lnTo>
                <a:lnTo>
                  <a:pt x="3768144" y="567515"/>
                </a:lnTo>
                <a:lnTo>
                  <a:pt x="3758603" y="506034"/>
                </a:lnTo>
                <a:lnTo>
                  <a:pt x="3684803" y="567515"/>
                </a:lnTo>
                <a:lnTo>
                  <a:pt x="3638464" y="567515"/>
                </a:lnTo>
                <a:close/>
                <a:moveTo>
                  <a:pt x="5147248" y="392021"/>
                </a:moveTo>
                <a:lnTo>
                  <a:pt x="5263129" y="392021"/>
                </a:lnTo>
                <a:lnTo>
                  <a:pt x="5059172" y="566900"/>
                </a:lnTo>
                <a:lnTo>
                  <a:pt x="5009531" y="566900"/>
                </a:lnTo>
                <a:close/>
                <a:moveTo>
                  <a:pt x="3414177" y="358502"/>
                </a:moveTo>
                <a:cubicBezTo>
                  <a:pt x="3431817" y="358502"/>
                  <a:pt x="3447274" y="365140"/>
                  <a:pt x="3460550" y="378415"/>
                </a:cubicBezTo>
                <a:cubicBezTo>
                  <a:pt x="3473825" y="391691"/>
                  <a:pt x="3480463" y="406662"/>
                  <a:pt x="3480463" y="423330"/>
                </a:cubicBezTo>
                <a:cubicBezTo>
                  <a:pt x="3480463" y="441122"/>
                  <a:pt x="3473730" y="456139"/>
                  <a:pt x="3460265" y="468382"/>
                </a:cubicBezTo>
                <a:cubicBezTo>
                  <a:pt x="3446800" y="480625"/>
                  <a:pt x="3431437" y="486747"/>
                  <a:pt x="3414177" y="486747"/>
                </a:cubicBezTo>
                <a:cubicBezTo>
                  <a:pt x="3396522" y="486747"/>
                  <a:pt x="3381539" y="480591"/>
                  <a:pt x="3369228" y="468280"/>
                </a:cubicBezTo>
                <a:cubicBezTo>
                  <a:pt x="3356916" y="455969"/>
                  <a:pt x="3350761" y="440985"/>
                  <a:pt x="3350761" y="423330"/>
                </a:cubicBezTo>
                <a:cubicBezTo>
                  <a:pt x="3350761" y="406723"/>
                  <a:pt x="3356810" y="391766"/>
                  <a:pt x="3368909" y="378461"/>
                </a:cubicBezTo>
                <a:cubicBezTo>
                  <a:pt x="3381008" y="365155"/>
                  <a:pt x="3396097" y="358502"/>
                  <a:pt x="3414177" y="358502"/>
                </a:cubicBezTo>
                <a:close/>
                <a:moveTo>
                  <a:pt x="4131722" y="243374"/>
                </a:moveTo>
                <a:lnTo>
                  <a:pt x="4243025" y="243374"/>
                </a:lnTo>
                <a:lnTo>
                  <a:pt x="4081467" y="547955"/>
                </a:lnTo>
                <a:lnTo>
                  <a:pt x="4158683" y="547955"/>
                </a:lnTo>
                <a:lnTo>
                  <a:pt x="4158683" y="582930"/>
                </a:lnTo>
                <a:lnTo>
                  <a:pt x="4071266" y="582930"/>
                </a:lnTo>
                <a:lnTo>
                  <a:pt x="3862276" y="977706"/>
                </a:lnTo>
                <a:cubicBezTo>
                  <a:pt x="3848295" y="1003695"/>
                  <a:pt x="3834116" y="1030857"/>
                  <a:pt x="3819740" y="1059191"/>
                </a:cubicBezTo>
                <a:cubicBezTo>
                  <a:pt x="3805364" y="1087525"/>
                  <a:pt x="3795117" y="1110638"/>
                  <a:pt x="3789000" y="1128528"/>
                </a:cubicBezTo>
                <a:cubicBezTo>
                  <a:pt x="3782882" y="1146418"/>
                  <a:pt x="3780089" y="1158327"/>
                  <a:pt x="3780620" y="1164255"/>
                </a:cubicBezTo>
                <a:cubicBezTo>
                  <a:pt x="3781151" y="1170183"/>
                  <a:pt x="3783178" y="1173147"/>
                  <a:pt x="3786700" y="1173147"/>
                </a:cubicBezTo>
                <a:cubicBezTo>
                  <a:pt x="3795930" y="1173147"/>
                  <a:pt x="3808806" y="1167933"/>
                  <a:pt x="3825331" y="1157504"/>
                </a:cubicBezTo>
                <a:cubicBezTo>
                  <a:pt x="3841854" y="1147075"/>
                  <a:pt x="3860059" y="1131234"/>
                  <a:pt x="3879946" y="1109981"/>
                </a:cubicBezTo>
                <a:cubicBezTo>
                  <a:pt x="3899833" y="1088728"/>
                  <a:pt x="3921233" y="1062113"/>
                  <a:pt x="3944148" y="1030136"/>
                </a:cubicBezTo>
                <a:cubicBezTo>
                  <a:pt x="3967063" y="998158"/>
                  <a:pt x="3992137" y="958609"/>
                  <a:pt x="4019371" y="911489"/>
                </a:cubicBezTo>
                <a:lnTo>
                  <a:pt x="4050021" y="927360"/>
                </a:lnTo>
                <a:cubicBezTo>
                  <a:pt x="4001428" y="1020006"/>
                  <a:pt x="3953302" y="1090690"/>
                  <a:pt x="3905643" y="1139412"/>
                </a:cubicBezTo>
                <a:cubicBezTo>
                  <a:pt x="3857984" y="1188134"/>
                  <a:pt x="3818336" y="1212495"/>
                  <a:pt x="3786700" y="1212495"/>
                </a:cubicBezTo>
                <a:cubicBezTo>
                  <a:pt x="3761030" y="1212495"/>
                  <a:pt x="3742176" y="1205261"/>
                  <a:pt x="3730138" y="1190794"/>
                </a:cubicBezTo>
                <a:cubicBezTo>
                  <a:pt x="3718099" y="1176327"/>
                  <a:pt x="3712081" y="1157386"/>
                  <a:pt x="3712081" y="1133970"/>
                </a:cubicBezTo>
                <a:cubicBezTo>
                  <a:pt x="3712081" y="1110554"/>
                  <a:pt x="3716798" y="1084186"/>
                  <a:pt x="3726232" y="1054865"/>
                </a:cubicBezTo>
                <a:lnTo>
                  <a:pt x="3728933" y="1047345"/>
                </a:lnTo>
                <a:lnTo>
                  <a:pt x="3690205" y="1093307"/>
                </a:lnTo>
                <a:cubicBezTo>
                  <a:pt x="3677089" y="1107634"/>
                  <a:pt x="3663839" y="1120881"/>
                  <a:pt x="3650453" y="1133048"/>
                </a:cubicBezTo>
                <a:cubicBezTo>
                  <a:pt x="3623683" y="1157382"/>
                  <a:pt x="3596316" y="1176707"/>
                  <a:pt x="3568353" y="1191022"/>
                </a:cubicBezTo>
                <a:cubicBezTo>
                  <a:pt x="3540391" y="1205337"/>
                  <a:pt x="3512391" y="1212495"/>
                  <a:pt x="3484352" y="1212495"/>
                </a:cubicBezTo>
                <a:cubicBezTo>
                  <a:pt x="3449999" y="1212495"/>
                  <a:pt x="3421786" y="1202495"/>
                  <a:pt x="3399713" y="1182494"/>
                </a:cubicBezTo>
                <a:cubicBezTo>
                  <a:pt x="3377641" y="1162494"/>
                  <a:pt x="3362833" y="1135803"/>
                  <a:pt x="3355288" y="1102421"/>
                </a:cubicBezTo>
                <a:cubicBezTo>
                  <a:pt x="3351515" y="1085730"/>
                  <a:pt x="3349591" y="1067914"/>
                  <a:pt x="3349516" y="1048973"/>
                </a:cubicBezTo>
                <a:lnTo>
                  <a:pt x="3353420" y="1004767"/>
                </a:lnTo>
                <a:lnTo>
                  <a:pt x="3342676" y="1022322"/>
                </a:lnTo>
                <a:cubicBezTo>
                  <a:pt x="3312527" y="1069931"/>
                  <a:pt x="3282561" y="1108961"/>
                  <a:pt x="3252778" y="1139412"/>
                </a:cubicBezTo>
                <a:cubicBezTo>
                  <a:pt x="3205127" y="1188134"/>
                  <a:pt x="3165475" y="1212495"/>
                  <a:pt x="3133824" y="1212495"/>
                </a:cubicBezTo>
                <a:cubicBezTo>
                  <a:pt x="3109596" y="1212495"/>
                  <a:pt x="3091835" y="1204172"/>
                  <a:pt x="3080541" y="1187527"/>
                </a:cubicBezTo>
                <a:cubicBezTo>
                  <a:pt x="3069247" y="1170881"/>
                  <a:pt x="3063345" y="1150498"/>
                  <a:pt x="3062837" y="1126376"/>
                </a:cubicBezTo>
                <a:cubicBezTo>
                  <a:pt x="3062328" y="1102254"/>
                  <a:pt x="3065683" y="1075962"/>
                  <a:pt x="3072901" y="1047498"/>
                </a:cubicBezTo>
                <a:lnTo>
                  <a:pt x="3079829" y="1025325"/>
                </a:lnTo>
                <a:lnTo>
                  <a:pt x="3059774" y="1043115"/>
                </a:lnTo>
                <a:cubicBezTo>
                  <a:pt x="3049064" y="1051460"/>
                  <a:pt x="3038110" y="1058868"/>
                  <a:pt x="3026911" y="1065339"/>
                </a:cubicBezTo>
                <a:cubicBezTo>
                  <a:pt x="3004512" y="1078280"/>
                  <a:pt x="2981972" y="1088068"/>
                  <a:pt x="2959293" y="1094702"/>
                </a:cubicBezTo>
                <a:cubicBezTo>
                  <a:pt x="2936613" y="1101336"/>
                  <a:pt x="2914913" y="1104653"/>
                  <a:pt x="2894191" y="1104653"/>
                </a:cubicBezTo>
                <a:lnTo>
                  <a:pt x="2888430" y="1103241"/>
                </a:lnTo>
                <a:cubicBezTo>
                  <a:pt x="2850358" y="1144775"/>
                  <a:pt x="2814232" y="1173124"/>
                  <a:pt x="2780053" y="1188289"/>
                </a:cubicBezTo>
                <a:cubicBezTo>
                  <a:pt x="2745875" y="1203455"/>
                  <a:pt x="2718683" y="1211037"/>
                  <a:pt x="2698477" y="1211037"/>
                </a:cubicBezTo>
                <a:lnTo>
                  <a:pt x="2697065" y="1211037"/>
                </a:lnTo>
                <a:lnTo>
                  <a:pt x="2687115" y="1211037"/>
                </a:lnTo>
                <a:cubicBezTo>
                  <a:pt x="2672481" y="1209671"/>
                  <a:pt x="2661953" y="1205064"/>
                  <a:pt x="2655532" y="1197216"/>
                </a:cubicBezTo>
                <a:cubicBezTo>
                  <a:pt x="2642537" y="1187470"/>
                  <a:pt x="2632818" y="1172919"/>
                  <a:pt x="2626374" y="1153564"/>
                </a:cubicBezTo>
                <a:cubicBezTo>
                  <a:pt x="2619930" y="1134209"/>
                  <a:pt x="2616954" y="1112042"/>
                  <a:pt x="2617448" y="1087062"/>
                </a:cubicBezTo>
                <a:cubicBezTo>
                  <a:pt x="2617941" y="1062083"/>
                  <a:pt x="2621558" y="1035889"/>
                  <a:pt x="2628298" y="1008481"/>
                </a:cubicBezTo>
                <a:cubicBezTo>
                  <a:pt x="2635038" y="981072"/>
                  <a:pt x="2645414" y="952332"/>
                  <a:pt x="2659425" y="922259"/>
                </a:cubicBezTo>
                <a:cubicBezTo>
                  <a:pt x="2663934" y="912240"/>
                  <a:pt x="2674375" y="890870"/>
                  <a:pt x="2690746" y="858148"/>
                </a:cubicBezTo>
                <a:cubicBezTo>
                  <a:pt x="2707119" y="825427"/>
                  <a:pt x="2726265" y="786918"/>
                  <a:pt x="2748186" y="742621"/>
                </a:cubicBezTo>
                <a:cubicBezTo>
                  <a:pt x="2770106" y="698325"/>
                  <a:pt x="2793458" y="651159"/>
                  <a:pt x="2818240" y="601124"/>
                </a:cubicBezTo>
                <a:cubicBezTo>
                  <a:pt x="2843022" y="551089"/>
                  <a:pt x="2866848" y="503199"/>
                  <a:pt x="2889717" y="457452"/>
                </a:cubicBezTo>
                <a:cubicBezTo>
                  <a:pt x="2912586" y="411706"/>
                  <a:pt x="2933076" y="370483"/>
                  <a:pt x="2951186" y="333785"/>
                </a:cubicBezTo>
                <a:cubicBezTo>
                  <a:pt x="2969297" y="297086"/>
                  <a:pt x="2983870" y="267700"/>
                  <a:pt x="2994906" y="245628"/>
                </a:cubicBezTo>
                <a:lnTo>
                  <a:pt x="3106210" y="245628"/>
                </a:lnTo>
                <a:lnTo>
                  <a:pt x="2904581" y="635252"/>
                </a:lnTo>
                <a:lnTo>
                  <a:pt x="2912305" y="627914"/>
                </a:lnTo>
                <a:cubicBezTo>
                  <a:pt x="2924503" y="617189"/>
                  <a:pt x="2937524" y="608225"/>
                  <a:pt x="2951369" y="601022"/>
                </a:cubicBezTo>
                <a:cubicBezTo>
                  <a:pt x="2965213" y="593819"/>
                  <a:pt x="2979088" y="590217"/>
                  <a:pt x="2992993" y="590217"/>
                </a:cubicBezTo>
                <a:cubicBezTo>
                  <a:pt x="3018193" y="590217"/>
                  <a:pt x="3038728" y="598137"/>
                  <a:pt x="3054600" y="613978"/>
                </a:cubicBezTo>
                <a:cubicBezTo>
                  <a:pt x="3070471" y="629819"/>
                  <a:pt x="3079704" y="651793"/>
                  <a:pt x="3082300" y="679899"/>
                </a:cubicBezTo>
                <a:cubicBezTo>
                  <a:pt x="3084896" y="708006"/>
                  <a:pt x="3081310" y="741566"/>
                  <a:pt x="3071541" y="780580"/>
                </a:cubicBezTo>
                <a:cubicBezTo>
                  <a:pt x="3061772" y="819594"/>
                  <a:pt x="3044129" y="864080"/>
                  <a:pt x="3018610" y="914039"/>
                </a:cubicBezTo>
                <a:cubicBezTo>
                  <a:pt x="2999498" y="951231"/>
                  <a:pt x="2980022" y="984431"/>
                  <a:pt x="2960181" y="1013638"/>
                </a:cubicBezTo>
                <a:cubicBezTo>
                  <a:pt x="2945300" y="1035544"/>
                  <a:pt x="2931432" y="1050708"/>
                  <a:pt x="2918574" y="1059130"/>
                </a:cubicBezTo>
                <a:lnTo>
                  <a:pt x="2908020" y="1064336"/>
                </a:lnTo>
                <a:lnTo>
                  <a:pt x="2920759" y="1063327"/>
                </a:lnTo>
                <a:cubicBezTo>
                  <a:pt x="2929461" y="1062008"/>
                  <a:pt x="2938541" y="1060030"/>
                  <a:pt x="2947999" y="1057392"/>
                </a:cubicBezTo>
                <a:cubicBezTo>
                  <a:pt x="2966914" y="1052117"/>
                  <a:pt x="2986098" y="1043825"/>
                  <a:pt x="3005551" y="1032515"/>
                </a:cubicBezTo>
                <a:cubicBezTo>
                  <a:pt x="3025005" y="1021206"/>
                  <a:pt x="3043829" y="1006454"/>
                  <a:pt x="3062023" y="988260"/>
                </a:cubicBezTo>
                <a:cubicBezTo>
                  <a:pt x="3080217" y="970067"/>
                  <a:pt x="3098505" y="945227"/>
                  <a:pt x="3116889" y="913743"/>
                </a:cubicBezTo>
                <a:lnTo>
                  <a:pt x="3125034" y="917942"/>
                </a:lnTo>
                <a:lnTo>
                  <a:pt x="3139995" y="887716"/>
                </a:lnTo>
                <a:cubicBezTo>
                  <a:pt x="3153764" y="860194"/>
                  <a:pt x="3168986" y="830000"/>
                  <a:pt x="3185662" y="797134"/>
                </a:cubicBezTo>
                <a:cubicBezTo>
                  <a:pt x="3202337" y="764269"/>
                  <a:pt x="3219503" y="730196"/>
                  <a:pt x="3237158" y="694917"/>
                </a:cubicBezTo>
                <a:cubicBezTo>
                  <a:pt x="3254812" y="659637"/>
                  <a:pt x="3270077" y="628624"/>
                  <a:pt x="3282950" y="601876"/>
                </a:cubicBezTo>
                <a:lnTo>
                  <a:pt x="3397145" y="601876"/>
                </a:lnTo>
                <a:lnTo>
                  <a:pt x="3212338" y="970306"/>
                </a:lnTo>
                <a:cubicBezTo>
                  <a:pt x="3195214" y="1002640"/>
                  <a:pt x="3180379" y="1032033"/>
                  <a:pt x="3167832" y="1058485"/>
                </a:cubicBezTo>
                <a:cubicBezTo>
                  <a:pt x="3155286" y="1084937"/>
                  <a:pt x="3146052" y="1107708"/>
                  <a:pt x="3140132" y="1126797"/>
                </a:cubicBezTo>
                <a:cubicBezTo>
                  <a:pt x="3134211" y="1145887"/>
                  <a:pt x="3131513" y="1158384"/>
                  <a:pt x="3132037" y="1164289"/>
                </a:cubicBezTo>
                <a:cubicBezTo>
                  <a:pt x="3132561" y="1170194"/>
                  <a:pt x="3133156" y="1173147"/>
                  <a:pt x="3133824" y="1173147"/>
                </a:cubicBezTo>
                <a:cubicBezTo>
                  <a:pt x="3143054" y="1173147"/>
                  <a:pt x="3155931" y="1167933"/>
                  <a:pt x="3172455" y="1157504"/>
                </a:cubicBezTo>
                <a:cubicBezTo>
                  <a:pt x="3188979" y="1147075"/>
                  <a:pt x="3207188" y="1131234"/>
                  <a:pt x="3227082" y="1109981"/>
                </a:cubicBezTo>
                <a:cubicBezTo>
                  <a:pt x="3246976" y="1088728"/>
                  <a:pt x="3268376" y="1062113"/>
                  <a:pt x="3291284" y="1030136"/>
                </a:cubicBezTo>
                <a:cubicBezTo>
                  <a:pt x="3314191" y="998158"/>
                  <a:pt x="3339262" y="958609"/>
                  <a:pt x="3366495" y="911489"/>
                </a:cubicBezTo>
                <a:lnTo>
                  <a:pt x="3375764" y="916288"/>
                </a:lnTo>
                <a:lnTo>
                  <a:pt x="3389121" y="884469"/>
                </a:lnTo>
                <a:cubicBezTo>
                  <a:pt x="3394930" y="871886"/>
                  <a:pt x="3401406" y="858972"/>
                  <a:pt x="3408549" y="845727"/>
                </a:cubicBezTo>
                <a:cubicBezTo>
                  <a:pt x="3424093" y="816520"/>
                  <a:pt x="3444268" y="786113"/>
                  <a:pt x="3469073" y="754508"/>
                </a:cubicBezTo>
                <a:cubicBezTo>
                  <a:pt x="3493878" y="722902"/>
                  <a:pt x="3520140" y="694936"/>
                  <a:pt x="3547860" y="670609"/>
                </a:cubicBezTo>
                <a:cubicBezTo>
                  <a:pt x="3575579" y="646282"/>
                  <a:pt x="3604961" y="626741"/>
                  <a:pt x="3636005" y="611986"/>
                </a:cubicBezTo>
                <a:cubicBezTo>
                  <a:pt x="3667049" y="597230"/>
                  <a:pt x="3697509" y="589853"/>
                  <a:pt x="3727384" y="589853"/>
                </a:cubicBezTo>
                <a:lnTo>
                  <a:pt x="3732348" y="589853"/>
                </a:lnTo>
                <a:cubicBezTo>
                  <a:pt x="3739468" y="591280"/>
                  <a:pt x="3747221" y="593394"/>
                  <a:pt x="3755608" y="596194"/>
                </a:cubicBezTo>
                <a:cubicBezTo>
                  <a:pt x="3763996" y="598995"/>
                  <a:pt x="3772337" y="604244"/>
                  <a:pt x="3780633" y="611940"/>
                </a:cubicBezTo>
                <a:cubicBezTo>
                  <a:pt x="3788929" y="619637"/>
                  <a:pt x="3795040" y="629694"/>
                  <a:pt x="3798963" y="642111"/>
                </a:cubicBezTo>
                <a:cubicBezTo>
                  <a:pt x="3802888" y="654529"/>
                  <a:pt x="3803757" y="670825"/>
                  <a:pt x="3801571" y="691000"/>
                </a:cubicBezTo>
                <a:cubicBezTo>
                  <a:pt x="3797578" y="718902"/>
                  <a:pt x="3785726" y="747001"/>
                  <a:pt x="3766014" y="775297"/>
                </a:cubicBezTo>
                <a:cubicBezTo>
                  <a:pt x="3746303" y="803594"/>
                  <a:pt x="3722310" y="828903"/>
                  <a:pt x="3694036" y="851226"/>
                </a:cubicBezTo>
                <a:cubicBezTo>
                  <a:pt x="3665763" y="873549"/>
                  <a:pt x="3634331" y="891872"/>
                  <a:pt x="3599743" y="906195"/>
                </a:cubicBezTo>
                <a:cubicBezTo>
                  <a:pt x="3565154" y="920517"/>
                  <a:pt x="3533173" y="928104"/>
                  <a:pt x="3503798" y="928954"/>
                </a:cubicBezTo>
                <a:cubicBezTo>
                  <a:pt x="3467882" y="1006906"/>
                  <a:pt x="3448796" y="1067092"/>
                  <a:pt x="3446541" y="1109514"/>
                </a:cubicBezTo>
                <a:cubicBezTo>
                  <a:pt x="3444287" y="1151936"/>
                  <a:pt x="3456891" y="1173147"/>
                  <a:pt x="3484352" y="1173147"/>
                </a:cubicBezTo>
                <a:cubicBezTo>
                  <a:pt x="3505681" y="1173147"/>
                  <a:pt x="3528387" y="1167124"/>
                  <a:pt x="3552471" y="1155078"/>
                </a:cubicBezTo>
                <a:cubicBezTo>
                  <a:pt x="3576555" y="1143033"/>
                  <a:pt x="3600821" y="1125939"/>
                  <a:pt x="3625269" y="1103799"/>
                </a:cubicBezTo>
                <a:cubicBezTo>
                  <a:pt x="3649717" y="1081658"/>
                  <a:pt x="3673797" y="1055016"/>
                  <a:pt x="3697509" y="1023874"/>
                </a:cubicBezTo>
                <a:cubicBezTo>
                  <a:pt x="3721221" y="992731"/>
                  <a:pt x="3746420" y="955269"/>
                  <a:pt x="3773107" y="911489"/>
                </a:cubicBezTo>
                <a:lnTo>
                  <a:pt x="3787771" y="919195"/>
                </a:lnTo>
                <a:lnTo>
                  <a:pt x="3789057" y="917170"/>
                </a:lnTo>
                <a:cubicBezTo>
                  <a:pt x="3801588" y="898475"/>
                  <a:pt x="3817653" y="867348"/>
                  <a:pt x="3837251" y="823787"/>
                </a:cubicBezTo>
                <a:cubicBezTo>
                  <a:pt x="3856849" y="780227"/>
                  <a:pt x="3877847" y="736743"/>
                  <a:pt x="3900246" y="693334"/>
                </a:cubicBezTo>
                <a:cubicBezTo>
                  <a:pt x="3922645" y="649926"/>
                  <a:pt x="3944744" y="613124"/>
                  <a:pt x="3966543" y="582930"/>
                </a:cubicBezTo>
                <a:lnTo>
                  <a:pt x="3895066" y="582930"/>
                </a:lnTo>
                <a:lnTo>
                  <a:pt x="3895066" y="547955"/>
                </a:lnTo>
                <a:lnTo>
                  <a:pt x="3974695" y="547955"/>
                </a:lnTo>
                <a:cubicBezTo>
                  <a:pt x="3989390" y="519370"/>
                  <a:pt x="4005075" y="489111"/>
                  <a:pt x="4021751" y="457179"/>
                </a:cubicBezTo>
                <a:cubicBezTo>
                  <a:pt x="4038426" y="425247"/>
                  <a:pt x="4053675" y="395934"/>
                  <a:pt x="4067497" y="369239"/>
                </a:cubicBezTo>
                <a:cubicBezTo>
                  <a:pt x="4081319" y="342544"/>
                  <a:pt x="4093452" y="318969"/>
                  <a:pt x="4103896" y="298513"/>
                </a:cubicBezTo>
                <a:cubicBezTo>
                  <a:pt x="4114340" y="278057"/>
                  <a:pt x="4123616" y="259677"/>
                  <a:pt x="4131722" y="243374"/>
                </a:cubicBezTo>
                <a:close/>
                <a:moveTo>
                  <a:pt x="641928" y="243374"/>
                </a:moveTo>
                <a:cubicBezTo>
                  <a:pt x="607711" y="243374"/>
                  <a:pt x="574967" y="250148"/>
                  <a:pt x="543695" y="263696"/>
                </a:cubicBezTo>
                <a:cubicBezTo>
                  <a:pt x="512423" y="277245"/>
                  <a:pt x="484556" y="295985"/>
                  <a:pt x="460093" y="319917"/>
                </a:cubicBezTo>
                <a:cubicBezTo>
                  <a:pt x="435629" y="343849"/>
                  <a:pt x="415660" y="372373"/>
                  <a:pt x="400183" y="405490"/>
                </a:cubicBezTo>
                <a:cubicBezTo>
                  <a:pt x="384707" y="438606"/>
                  <a:pt x="375670" y="469487"/>
                  <a:pt x="373075" y="498132"/>
                </a:cubicBezTo>
                <a:cubicBezTo>
                  <a:pt x="375959" y="494641"/>
                  <a:pt x="386297" y="491627"/>
                  <a:pt x="404088" y="489092"/>
                </a:cubicBezTo>
                <a:cubicBezTo>
                  <a:pt x="421880" y="486557"/>
                  <a:pt x="440112" y="485290"/>
                  <a:pt x="458784" y="485290"/>
                </a:cubicBezTo>
                <a:cubicBezTo>
                  <a:pt x="490738" y="485290"/>
                  <a:pt x="522208" y="490026"/>
                  <a:pt x="553191" y="499499"/>
                </a:cubicBezTo>
                <a:cubicBezTo>
                  <a:pt x="584174" y="508971"/>
                  <a:pt x="613252" y="522497"/>
                  <a:pt x="640425" y="540076"/>
                </a:cubicBezTo>
                <a:cubicBezTo>
                  <a:pt x="667598" y="557655"/>
                  <a:pt x="691406" y="579128"/>
                  <a:pt x="711846" y="604494"/>
                </a:cubicBezTo>
                <a:cubicBezTo>
                  <a:pt x="732286" y="629861"/>
                  <a:pt x="745262" y="654453"/>
                  <a:pt x="750772" y="678271"/>
                </a:cubicBezTo>
                <a:cubicBezTo>
                  <a:pt x="770552" y="642218"/>
                  <a:pt x="788329" y="601876"/>
                  <a:pt x="804101" y="557245"/>
                </a:cubicBezTo>
                <a:cubicBezTo>
                  <a:pt x="819874" y="512614"/>
                  <a:pt x="827760" y="470177"/>
                  <a:pt x="827760" y="429934"/>
                </a:cubicBezTo>
                <a:cubicBezTo>
                  <a:pt x="827760" y="396249"/>
                  <a:pt x="822204" y="367455"/>
                  <a:pt x="811092" y="343553"/>
                </a:cubicBezTo>
                <a:cubicBezTo>
                  <a:pt x="799980" y="319652"/>
                  <a:pt x="785729" y="300338"/>
                  <a:pt x="768340" y="285613"/>
                </a:cubicBezTo>
                <a:cubicBezTo>
                  <a:pt x="750950" y="270888"/>
                  <a:pt x="731030" y="260167"/>
                  <a:pt x="708578" y="253450"/>
                </a:cubicBezTo>
                <a:cubicBezTo>
                  <a:pt x="686126" y="246732"/>
                  <a:pt x="663910" y="243374"/>
                  <a:pt x="641928" y="243374"/>
                </a:cubicBezTo>
                <a:close/>
                <a:moveTo>
                  <a:pt x="7397204" y="167593"/>
                </a:moveTo>
                <a:lnTo>
                  <a:pt x="7562202" y="167593"/>
                </a:lnTo>
                <a:cubicBezTo>
                  <a:pt x="7557389" y="186811"/>
                  <a:pt x="7540220" y="219203"/>
                  <a:pt x="7510694" y="264767"/>
                </a:cubicBezTo>
                <a:cubicBezTo>
                  <a:pt x="7481168" y="310331"/>
                  <a:pt x="7443460" y="369979"/>
                  <a:pt x="7397569" y="443710"/>
                </a:cubicBezTo>
                <a:cubicBezTo>
                  <a:pt x="7351678" y="517442"/>
                  <a:pt x="7299800" y="603246"/>
                  <a:pt x="7241932" y="701122"/>
                </a:cubicBezTo>
                <a:cubicBezTo>
                  <a:pt x="7184064" y="798998"/>
                  <a:pt x="7123918" y="904893"/>
                  <a:pt x="7061496" y="1018807"/>
                </a:cubicBezTo>
                <a:lnTo>
                  <a:pt x="7018278" y="1018807"/>
                </a:lnTo>
                <a:cubicBezTo>
                  <a:pt x="7036342" y="970958"/>
                  <a:pt x="7056498" y="924795"/>
                  <a:pt x="7078745" y="880316"/>
                </a:cubicBezTo>
                <a:cubicBezTo>
                  <a:pt x="7100992" y="835837"/>
                  <a:pt x="7126503" y="783810"/>
                  <a:pt x="7155278" y="724234"/>
                </a:cubicBezTo>
                <a:cubicBezTo>
                  <a:pt x="7184052" y="664658"/>
                  <a:pt x="7218716" y="589314"/>
                  <a:pt x="7259271" y="498201"/>
                </a:cubicBezTo>
                <a:cubicBezTo>
                  <a:pt x="7299826" y="407087"/>
                  <a:pt x="7345804" y="301416"/>
                  <a:pt x="7397204" y="181187"/>
                </a:cubicBezTo>
                <a:close/>
                <a:moveTo>
                  <a:pt x="1620271" y="74324"/>
                </a:moveTo>
                <a:cubicBezTo>
                  <a:pt x="1569751" y="74324"/>
                  <a:pt x="1523636" y="81694"/>
                  <a:pt x="1481928" y="96434"/>
                </a:cubicBezTo>
                <a:cubicBezTo>
                  <a:pt x="1440220" y="111174"/>
                  <a:pt x="1403988" y="125892"/>
                  <a:pt x="1373232" y="140587"/>
                </a:cubicBezTo>
                <a:cubicBezTo>
                  <a:pt x="1400860" y="144503"/>
                  <a:pt x="1430519" y="149012"/>
                  <a:pt x="1462209" y="154112"/>
                </a:cubicBezTo>
                <a:cubicBezTo>
                  <a:pt x="1493898" y="159213"/>
                  <a:pt x="1526092" y="161763"/>
                  <a:pt x="1558790" y="161763"/>
                </a:cubicBezTo>
                <a:cubicBezTo>
                  <a:pt x="1613911" y="161763"/>
                  <a:pt x="1653315" y="156602"/>
                  <a:pt x="1677005" y="146279"/>
                </a:cubicBezTo>
                <a:cubicBezTo>
                  <a:pt x="1700694" y="135957"/>
                  <a:pt x="1713555" y="126116"/>
                  <a:pt x="1715590" y="116757"/>
                </a:cubicBezTo>
                <a:cubicBezTo>
                  <a:pt x="1717624" y="107398"/>
                  <a:pt x="1710576" y="97987"/>
                  <a:pt x="1694447" y="88521"/>
                </a:cubicBezTo>
                <a:cubicBezTo>
                  <a:pt x="1678317" y="79056"/>
                  <a:pt x="1653593" y="74324"/>
                  <a:pt x="1620271" y="74324"/>
                </a:cubicBezTo>
                <a:close/>
                <a:moveTo>
                  <a:pt x="648236" y="39348"/>
                </a:moveTo>
                <a:cubicBezTo>
                  <a:pt x="562481" y="39348"/>
                  <a:pt x="482416" y="52737"/>
                  <a:pt x="408039" y="79516"/>
                </a:cubicBezTo>
                <a:cubicBezTo>
                  <a:pt x="333663" y="106294"/>
                  <a:pt x="269316" y="142276"/>
                  <a:pt x="215000" y="187460"/>
                </a:cubicBezTo>
                <a:cubicBezTo>
                  <a:pt x="160685" y="232645"/>
                  <a:pt x="118073" y="285420"/>
                  <a:pt x="87165" y="345785"/>
                </a:cubicBezTo>
                <a:cubicBezTo>
                  <a:pt x="56258" y="406150"/>
                  <a:pt x="40804" y="470974"/>
                  <a:pt x="40804" y="540258"/>
                </a:cubicBezTo>
                <a:cubicBezTo>
                  <a:pt x="40804" y="631720"/>
                  <a:pt x="61730" y="705012"/>
                  <a:pt x="103583" y="760132"/>
                </a:cubicBezTo>
                <a:cubicBezTo>
                  <a:pt x="107454" y="738272"/>
                  <a:pt x="116798" y="713794"/>
                  <a:pt x="131614" y="686696"/>
                </a:cubicBezTo>
                <a:cubicBezTo>
                  <a:pt x="146430" y="659599"/>
                  <a:pt x="164146" y="634301"/>
                  <a:pt x="184761" y="610802"/>
                </a:cubicBezTo>
                <a:cubicBezTo>
                  <a:pt x="205376" y="587302"/>
                  <a:pt x="228678" y="566573"/>
                  <a:pt x="254667" y="548615"/>
                </a:cubicBezTo>
                <a:cubicBezTo>
                  <a:pt x="280656" y="530656"/>
                  <a:pt x="306706" y="517207"/>
                  <a:pt x="332816" y="508265"/>
                </a:cubicBezTo>
                <a:cubicBezTo>
                  <a:pt x="335412" y="469343"/>
                  <a:pt x="345340" y="430883"/>
                  <a:pt x="362600" y="392886"/>
                </a:cubicBezTo>
                <a:cubicBezTo>
                  <a:pt x="379860" y="354889"/>
                  <a:pt x="402380" y="321993"/>
                  <a:pt x="430160" y="294198"/>
                </a:cubicBezTo>
                <a:cubicBezTo>
                  <a:pt x="457941" y="266402"/>
                  <a:pt x="490241" y="244425"/>
                  <a:pt x="527061" y="228265"/>
                </a:cubicBezTo>
                <a:cubicBezTo>
                  <a:pt x="563881" y="212106"/>
                  <a:pt x="602383" y="204026"/>
                  <a:pt x="642566" y="204026"/>
                </a:cubicBezTo>
                <a:cubicBezTo>
                  <a:pt x="667750" y="204026"/>
                  <a:pt x="693902" y="208128"/>
                  <a:pt x="721022" y="216333"/>
                </a:cubicBezTo>
                <a:cubicBezTo>
                  <a:pt x="748142" y="224538"/>
                  <a:pt x="772629" y="237791"/>
                  <a:pt x="794480" y="256091"/>
                </a:cubicBezTo>
                <a:cubicBezTo>
                  <a:pt x="816333" y="274391"/>
                  <a:pt x="834143" y="298092"/>
                  <a:pt x="847912" y="327193"/>
                </a:cubicBezTo>
                <a:cubicBezTo>
                  <a:pt x="861681" y="356293"/>
                  <a:pt x="868565" y="390624"/>
                  <a:pt x="868565" y="430184"/>
                </a:cubicBezTo>
                <a:cubicBezTo>
                  <a:pt x="868565" y="475665"/>
                  <a:pt x="859681" y="523503"/>
                  <a:pt x="841912" y="573697"/>
                </a:cubicBezTo>
                <a:cubicBezTo>
                  <a:pt x="824143" y="623891"/>
                  <a:pt x="799107" y="669102"/>
                  <a:pt x="766803" y="709331"/>
                </a:cubicBezTo>
                <a:cubicBezTo>
                  <a:pt x="775380" y="733893"/>
                  <a:pt x="779668" y="761908"/>
                  <a:pt x="779668" y="793377"/>
                </a:cubicBezTo>
                <a:cubicBezTo>
                  <a:pt x="779668" y="834607"/>
                  <a:pt x="771816" y="872107"/>
                  <a:pt x="756112" y="905876"/>
                </a:cubicBezTo>
                <a:cubicBezTo>
                  <a:pt x="740408" y="939645"/>
                  <a:pt x="719440" y="968385"/>
                  <a:pt x="693208" y="992097"/>
                </a:cubicBezTo>
                <a:cubicBezTo>
                  <a:pt x="666976" y="1015809"/>
                  <a:pt x="636577" y="1034181"/>
                  <a:pt x="602011" y="1047214"/>
                </a:cubicBezTo>
                <a:cubicBezTo>
                  <a:pt x="567445" y="1060246"/>
                  <a:pt x="530716" y="1066762"/>
                  <a:pt x="491824" y="1066762"/>
                </a:cubicBezTo>
                <a:cubicBezTo>
                  <a:pt x="470146" y="1066762"/>
                  <a:pt x="449922" y="1064500"/>
                  <a:pt x="431151" y="1059977"/>
                </a:cubicBezTo>
                <a:cubicBezTo>
                  <a:pt x="412380" y="1055453"/>
                  <a:pt x="395234" y="1049570"/>
                  <a:pt x="379712" y="1042329"/>
                </a:cubicBezTo>
                <a:cubicBezTo>
                  <a:pt x="364190" y="1035088"/>
                  <a:pt x="351215" y="1027562"/>
                  <a:pt x="340786" y="1019752"/>
                </a:cubicBezTo>
                <a:cubicBezTo>
                  <a:pt x="330357" y="1011942"/>
                  <a:pt x="321992" y="1001061"/>
                  <a:pt x="315693" y="987110"/>
                </a:cubicBezTo>
                <a:lnTo>
                  <a:pt x="342061" y="967345"/>
                </a:lnTo>
                <a:cubicBezTo>
                  <a:pt x="351261" y="977228"/>
                  <a:pt x="359761" y="985046"/>
                  <a:pt x="367564" y="990799"/>
                </a:cubicBezTo>
                <a:cubicBezTo>
                  <a:pt x="375367" y="996553"/>
                  <a:pt x="385606" y="1002143"/>
                  <a:pt x="398282" y="1007570"/>
                </a:cubicBezTo>
                <a:cubicBezTo>
                  <a:pt x="410958" y="1012997"/>
                  <a:pt x="424889" y="1017661"/>
                  <a:pt x="440077" y="1021562"/>
                </a:cubicBezTo>
                <a:cubicBezTo>
                  <a:pt x="455265" y="1025464"/>
                  <a:pt x="472514" y="1027415"/>
                  <a:pt x="491824" y="1027415"/>
                </a:cubicBezTo>
                <a:cubicBezTo>
                  <a:pt x="525403" y="1027415"/>
                  <a:pt x="556864" y="1021858"/>
                  <a:pt x="586208" y="1010746"/>
                </a:cubicBezTo>
                <a:cubicBezTo>
                  <a:pt x="615552" y="999634"/>
                  <a:pt x="641575" y="983645"/>
                  <a:pt x="664278" y="962780"/>
                </a:cubicBezTo>
                <a:cubicBezTo>
                  <a:pt x="686980" y="941914"/>
                  <a:pt x="705087" y="917295"/>
                  <a:pt x="718597" y="888923"/>
                </a:cubicBezTo>
                <a:cubicBezTo>
                  <a:pt x="732108" y="860551"/>
                  <a:pt x="738863" y="828672"/>
                  <a:pt x="738863" y="793286"/>
                </a:cubicBezTo>
                <a:cubicBezTo>
                  <a:pt x="738863" y="781461"/>
                  <a:pt x="737952" y="769301"/>
                  <a:pt x="736131" y="756807"/>
                </a:cubicBezTo>
                <a:cubicBezTo>
                  <a:pt x="734309" y="744314"/>
                  <a:pt x="734309" y="736079"/>
                  <a:pt x="736131" y="732101"/>
                </a:cubicBezTo>
                <a:cubicBezTo>
                  <a:pt x="706605" y="781544"/>
                  <a:pt x="660410" y="823450"/>
                  <a:pt x="597548" y="857818"/>
                </a:cubicBezTo>
                <a:cubicBezTo>
                  <a:pt x="534686" y="892187"/>
                  <a:pt x="462389" y="909371"/>
                  <a:pt x="380657" y="909371"/>
                </a:cubicBezTo>
                <a:cubicBezTo>
                  <a:pt x="323290" y="909371"/>
                  <a:pt x="271635" y="900483"/>
                  <a:pt x="225691" y="882707"/>
                </a:cubicBezTo>
                <a:cubicBezTo>
                  <a:pt x="179748" y="864930"/>
                  <a:pt x="146354" y="841416"/>
                  <a:pt x="125511" y="812163"/>
                </a:cubicBezTo>
                <a:cubicBezTo>
                  <a:pt x="123447" y="829393"/>
                  <a:pt x="122415" y="851693"/>
                  <a:pt x="122415" y="879063"/>
                </a:cubicBezTo>
                <a:cubicBezTo>
                  <a:pt x="122415" y="920779"/>
                  <a:pt x="129944" y="960822"/>
                  <a:pt x="145003" y="999190"/>
                </a:cubicBezTo>
                <a:cubicBezTo>
                  <a:pt x="160062" y="1037559"/>
                  <a:pt x="182431" y="1071597"/>
                  <a:pt x="212108" y="1101305"/>
                </a:cubicBezTo>
                <a:cubicBezTo>
                  <a:pt x="241786" y="1131014"/>
                  <a:pt x="278064" y="1154543"/>
                  <a:pt x="320941" y="1171895"/>
                </a:cubicBezTo>
                <a:cubicBezTo>
                  <a:pt x="363819" y="1189246"/>
                  <a:pt x="413827" y="1197922"/>
                  <a:pt x="470966" y="1197922"/>
                </a:cubicBezTo>
                <a:cubicBezTo>
                  <a:pt x="545897" y="1197922"/>
                  <a:pt x="610983" y="1179492"/>
                  <a:pt x="666225" y="1142634"/>
                </a:cubicBezTo>
                <a:cubicBezTo>
                  <a:pt x="721467" y="1105776"/>
                  <a:pt x="770856" y="1057362"/>
                  <a:pt x="814393" y="997391"/>
                </a:cubicBezTo>
                <a:cubicBezTo>
                  <a:pt x="857931" y="937421"/>
                  <a:pt x="897776" y="868870"/>
                  <a:pt x="933928" y="791738"/>
                </a:cubicBezTo>
                <a:cubicBezTo>
                  <a:pt x="970081" y="714606"/>
                  <a:pt x="1006597" y="637201"/>
                  <a:pt x="1043478" y="559522"/>
                </a:cubicBezTo>
                <a:cubicBezTo>
                  <a:pt x="1080359" y="481844"/>
                  <a:pt x="1119885" y="407270"/>
                  <a:pt x="1162057" y="335800"/>
                </a:cubicBezTo>
                <a:cubicBezTo>
                  <a:pt x="1204228" y="264330"/>
                  <a:pt x="1252077" y="209901"/>
                  <a:pt x="1305603" y="172511"/>
                </a:cubicBezTo>
                <a:cubicBezTo>
                  <a:pt x="1252380" y="164481"/>
                  <a:pt x="1198213" y="152481"/>
                  <a:pt x="1143100" y="136511"/>
                </a:cubicBezTo>
                <a:cubicBezTo>
                  <a:pt x="1087987" y="120541"/>
                  <a:pt x="1034013" y="105535"/>
                  <a:pt x="981177" y="91493"/>
                </a:cubicBezTo>
                <a:cubicBezTo>
                  <a:pt x="928342" y="77451"/>
                  <a:pt x="874634" y="65250"/>
                  <a:pt x="820052" y="54889"/>
                </a:cubicBezTo>
                <a:cubicBezTo>
                  <a:pt x="765471" y="44528"/>
                  <a:pt x="708677" y="39348"/>
                  <a:pt x="649670" y="39348"/>
                </a:cubicBezTo>
                <a:close/>
                <a:moveTo>
                  <a:pt x="648031" y="0"/>
                </a:moveTo>
                <a:cubicBezTo>
                  <a:pt x="723736" y="0"/>
                  <a:pt x="794094" y="4665"/>
                  <a:pt x="859104" y="13993"/>
                </a:cubicBezTo>
                <a:cubicBezTo>
                  <a:pt x="924114" y="23321"/>
                  <a:pt x="985216" y="34494"/>
                  <a:pt x="1042408" y="47511"/>
                </a:cubicBezTo>
                <a:cubicBezTo>
                  <a:pt x="1099600" y="60529"/>
                  <a:pt x="1153339" y="74627"/>
                  <a:pt x="1203625" y="89808"/>
                </a:cubicBezTo>
                <a:cubicBezTo>
                  <a:pt x="1253910" y="104988"/>
                  <a:pt x="1299417" y="117679"/>
                  <a:pt x="1340146" y="127881"/>
                </a:cubicBezTo>
                <a:cubicBezTo>
                  <a:pt x="1414258" y="65944"/>
                  <a:pt x="1507602" y="34976"/>
                  <a:pt x="1620180" y="34976"/>
                </a:cubicBezTo>
                <a:cubicBezTo>
                  <a:pt x="1663065" y="34976"/>
                  <a:pt x="1697183" y="43322"/>
                  <a:pt x="1722534" y="60013"/>
                </a:cubicBezTo>
                <a:cubicBezTo>
                  <a:pt x="1747886" y="76703"/>
                  <a:pt x="1759161" y="96453"/>
                  <a:pt x="1756360" y="119262"/>
                </a:cubicBezTo>
                <a:cubicBezTo>
                  <a:pt x="1753560" y="142071"/>
                  <a:pt x="1735719" y="161414"/>
                  <a:pt x="1702838" y="177293"/>
                </a:cubicBezTo>
                <a:cubicBezTo>
                  <a:pt x="1669957" y="193172"/>
                  <a:pt x="1621911" y="201111"/>
                  <a:pt x="1558699" y="201111"/>
                </a:cubicBezTo>
                <a:cubicBezTo>
                  <a:pt x="1517621" y="201111"/>
                  <a:pt x="1478178" y="199278"/>
                  <a:pt x="1440372" y="195612"/>
                </a:cubicBezTo>
                <a:cubicBezTo>
                  <a:pt x="1402564" y="191946"/>
                  <a:pt x="1368807" y="187464"/>
                  <a:pt x="1339099" y="182166"/>
                </a:cubicBezTo>
                <a:cubicBezTo>
                  <a:pt x="1318970" y="202235"/>
                  <a:pt x="1298813" y="226258"/>
                  <a:pt x="1278631" y="254235"/>
                </a:cubicBezTo>
                <a:cubicBezTo>
                  <a:pt x="1258449" y="282213"/>
                  <a:pt x="1239135" y="315124"/>
                  <a:pt x="1220691" y="352969"/>
                </a:cubicBezTo>
                <a:cubicBezTo>
                  <a:pt x="1202247" y="390814"/>
                  <a:pt x="1184835" y="433365"/>
                  <a:pt x="1168456" y="480622"/>
                </a:cubicBezTo>
                <a:cubicBezTo>
                  <a:pt x="1152075" y="527878"/>
                  <a:pt x="1136751" y="581465"/>
                  <a:pt x="1122481" y="641383"/>
                </a:cubicBezTo>
                <a:cubicBezTo>
                  <a:pt x="1102185" y="728428"/>
                  <a:pt x="1072389" y="808580"/>
                  <a:pt x="1033095" y="881841"/>
                </a:cubicBezTo>
                <a:cubicBezTo>
                  <a:pt x="993800" y="955102"/>
                  <a:pt x="946388" y="1018033"/>
                  <a:pt x="890858" y="1070633"/>
                </a:cubicBezTo>
                <a:cubicBezTo>
                  <a:pt x="835327" y="1123234"/>
                  <a:pt x="772222" y="1164156"/>
                  <a:pt x="701542" y="1193401"/>
                </a:cubicBezTo>
                <a:cubicBezTo>
                  <a:pt x="630862" y="1222647"/>
                  <a:pt x="553934" y="1237269"/>
                  <a:pt x="470761" y="1237269"/>
                </a:cubicBezTo>
                <a:cubicBezTo>
                  <a:pt x="407459" y="1237269"/>
                  <a:pt x="351632" y="1227387"/>
                  <a:pt x="303282" y="1207622"/>
                </a:cubicBezTo>
                <a:cubicBezTo>
                  <a:pt x="254933" y="1187857"/>
                  <a:pt x="214347" y="1161549"/>
                  <a:pt x="181527" y="1128699"/>
                </a:cubicBezTo>
                <a:cubicBezTo>
                  <a:pt x="148707" y="1095848"/>
                  <a:pt x="123849" y="1057779"/>
                  <a:pt x="106954" y="1014492"/>
                </a:cubicBezTo>
                <a:cubicBezTo>
                  <a:pt x="90057" y="971205"/>
                  <a:pt x="81610" y="926092"/>
                  <a:pt x="81610" y="879154"/>
                </a:cubicBezTo>
                <a:cubicBezTo>
                  <a:pt x="81610" y="850236"/>
                  <a:pt x="85428" y="821309"/>
                  <a:pt x="93063" y="792375"/>
                </a:cubicBezTo>
                <a:cubicBezTo>
                  <a:pt x="63947" y="764291"/>
                  <a:pt x="41158" y="728302"/>
                  <a:pt x="24694" y="684408"/>
                </a:cubicBezTo>
                <a:cubicBezTo>
                  <a:pt x="8231" y="640514"/>
                  <a:pt x="0" y="592342"/>
                  <a:pt x="0" y="539894"/>
                </a:cubicBezTo>
                <a:cubicBezTo>
                  <a:pt x="0" y="464371"/>
                  <a:pt x="16603" y="393896"/>
                  <a:pt x="49810" y="328468"/>
                </a:cubicBezTo>
                <a:cubicBezTo>
                  <a:pt x="83017" y="263040"/>
                  <a:pt x="128722" y="205836"/>
                  <a:pt x="186924" y="156856"/>
                </a:cubicBezTo>
                <a:cubicBezTo>
                  <a:pt x="245126" y="107877"/>
                  <a:pt x="313677" y="69489"/>
                  <a:pt x="392577" y="41694"/>
                </a:cubicBezTo>
                <a:cubicBezTo>
                  <a:pt x="471478" y="13898"/>
                  <a:pt x="556629" y="0"/>
                  <a:pt x="648031" y="0"/>
                </a:cubicBezTo>
                <a:close/>
              </a:path>
            </a:pathLst>
          </a:cu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Tree>
    <p:extLst>
      <p:ext uri="{BB962C8B-B14F-4D97-AF65-F5344CB8AC3E}">
        <p14:creationId xmlns:p14="http://schemas.microsoft.com/office/powerpoint/2010/main" val="34405583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26"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80">
                                          <p:stCondLst>
                                            <p:cond delay="0"/>
                                          </p:stCondLst>
                                        </p:cTn>
                                        <p:tgtEl>
                                          <p:spTgt spid="10"/>
                                        </p:tgtEl>
                                      </p:cBhvr>
                                    </p:animEffect>
                                    <p:anim calcmode="lin" valueType="num">
                                      <p:cBhvr>
                                        <p:cTn id="11"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2"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3"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4"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5"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6" dur="26">
                                          <p:stCondLst>
                                            <p:cond delay="650"/>
                                          </p:stCondLst>
                                        </p:cTn>
                                        <p:tgtEl>
                                          <p:spTgt spid="10"/>
                                        </p:tgtEl>
                                      </p:cBhvr>
                                      <p:to x="100000" y="60000"/>
                                    </p:animScale>
                                    <p:animScale>
                                      <p:cBhvr>
                                        <p:cTn id="17" dur="166" decel="50000">
                                          <p:stCondLst>
                                            <p:cond delay="676"/>
                                          </p:stCondLst>
                                        </p:cTn>
                                        <p:tgtEl>
                                          <p:spTgt spid="10"/>
                                        </p:tgtEl>
                                      </p:cBhvr>
                                      <p:to x="100000" y="100000"/>
                                    </p:animScale>
                                    <p:animScale>
                                      <p:cBhvr>
                                        <p:cTn id="18" dur="26">
                                          <p:stCondLst>
                                            <p:cond delay="1312"/>
                                          </p:stCondLst>
                                        </p:cTn>
                                        <p:tgtEl>
                                          <p:spTgt spid="10"/>
                                        </p:tgtEl>
                                      </p:cBhvr>
                                      <p:to x="100000" y="80000"/>
                                    </p:animScale>
                                    <p:animScale>
                                      <p:cBhvr>
                                        <p:cTn id="19" dur="166" decel="50000">
                                          <p:stCondLst>
                                            <p:cond delay="1338"/>
                                          </p:stCondLst>
                                        </p:cTn>
                                        <p:tgtEl>
                                          <p:spTgt spid="10"/>
                                        </p:tgtEl>
                                      </p:cBhvr>
                                      <p:to x="100000" y="100000"/>
                                    </p:animScale>
                                    <p:animScale>
                                      <p:cBhvr>
                                        <p:cTn id="20" dur="26">
                                          <p:stCondLst>
                                            <p:cond delay="1642"/>
                                          </p:stCondLst>
                                        </p:cTn>
                                        <p:tgtEl>
                                          <p:spTgt spid="10"/>
                                        </p:tgtEl>
                                      </p:cBhvr>
                                      <p:to x="100000" y="90000"/>
                                    </p:animScale>
                                    <p:animScale>
                                      <p:cBhvr>
                                        <p:cTn id="21" dur="166" decel="50000">
                                          <p:stCondLst>
                                            <p:cond delay="1668"/>
                                          </p:stCondLst>
                                        </p:cTn>
                                        <p:tgtEl>
                                          <p:spTgt spid="10"/>
                                        </p:tgtEl>
                                      </p:cBhvr>
                                      <p:to x="100000" y="100000"/>
                                    </p:animScale>
                                    <p:animScale>
                                      <p:cBhvr>
                                        <p:cTn id="22" dur="26">
                                          <p:stCondLst>
                                            <p:cond delay="1808"/>
                                          </p:stCondLst>
                                        </p:cTn>
                                        <p:tgtEl>
                                          <p:spTgt spid="10"/>
                                        </p:tgtEl>
                                      </p:cBhvr>
                                      <p:to x="100000" y="95000"/>
                                    </p:animScale>
                                    <p:animScale>
                                      <p:cBhvr>
                                        <p:cTn id="23"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Group 81"/>
          <p:cNvGrpSpPr/>
          <p:nvPr/>
        </p:nvGrpSpPr>
        <p:grpSpPr>
          <a:xfrm>
            <a:off x="8016236" y="4394564"/>
            <a:ext cx="980017" cy="1134533"/>
            <a:chOff x="5028984" y="2913471"/>
            <a:chExt cx="735013" cy="850900"/>
          </a:xfrm>
        </p:grpSpPr>
        <p:sp>
          <p:nvSpPr>
            <p:cNvPr id="38" name="Rectangle 6"/>
            <p:cNvSpPr>
              <a:spLocks noChangeArrowheads="1"/>
            </p:cNvSpPr>
            <p:nvPr/>
          </p:nvSpPr>
          <p:spPr bwMode="auto">
            <a:xfrm>
              <a:off x="5451259" y="3251609"/>
              <a:ext cx="50800" cy="512762"/>
            </a:xfrm>
            <a:prstGeom prst="rect">
              <a:avLst/>
            </a:prstGeom>
            <a:solidFill>
              <a:srgbClr val="6F5839"/>
            </a:solidFill>
            <a:ln w="9525">
              <a:noFill/>
              <a:miter lim="800000"/>
              <a:headEnd/>
              <a:tailEnd/>
            </a:ln>
          </p:spPr>
          <p:txBody>
            <a:bodyPr vert="horz" wrap="square" lIns="121920" tIns="60960" rIns="121920" bIns="60960" numCol="1" anchor="t" anchorCtr="0" compatLnSpc="1">
              <a:prstTxWarp prst="textNoShape">
                <a:avLst/>
              </a:prstTxWarp>
            </a:bodyPr>
            <a:lstStyle/>
            <a:p>
              <a:endParaRPr lang="en-US" sz="3556">
                <a:latin typeface="微软雅黑" panose="020B0503020204020204" pitchFamily="34" charset="-122"/>
                <a:ea typeface="微软雅黑" panose="020B0503020204020204" pitchFamily="34" charset="-122"/>
              </a:endParaRPr>
            </a:p>
          </p:txBody>
        </p:sp>
        <p:sp>
          <p:nvSpPr>
            <p:cNvPr id="45" name="Oval 7"/>
            <p:cNvSpPr>
              <a:spLocks noChangeArrowheads="1"/>
            </p:cNvSpPr>
            <p:nvPr/>
          </p:nvSpPr>
          <p:spPr bwMode="auto">
            <a:xfrm>
              <a:off x="5198847" y="3107146"/>
              <a:ext cx="565150" cy="566737"/>
            </a:xfrm>
            <a:prstGeom prst="ellipse">
              <a:avLst/>
            </a:prstGeom>
            <a:solidFill>
              <a:srgbClr val="FFE22C"/>
            </a:solidFill>
            <a:ln w="9525">
              <a:noFill/>
              <a:round/>
              <a:headEnd/>
              <a:tailEnd/>
            </a:ln>
          </p:spPr>
          <p:txBody>
            <a:bodyPr vert="horz" wrap="square" lIns="121920" tIns="60960" rIns="121920" bIns="60960" numCol="1" anchor="t" anchorCtr="0" compatLnSpc="1">
              <a:prstTxWarp prst="textNoShape">
                <a:avLst/>
              </a:prstTxWarp>
            </a:bodyPr>
            <a:lstStyle/>
            <a:p>
              <a:endParaRPr lang="en-US" sz="3556">
                <a:latin typeface="微软雅黑" panose="020B0503020204020204" pitchFamily="34" charset="-122"/>
                <a:ea typeface="微软雅黑" panose="020B0503020204020204" pitchFamily="34" charset="-122"/>
              </a:endParaRPr>
            </a:p>
          </p:txBody>
        </p:sp>
        <p:sp>
          <p:nvSpPr>
            <p:cNvPr id="46" name="Rectangle 13"/>
            <p:cNvSpPr>
              <a:spLocks noChangeArrowheads="1"/>
            </p:cNvSpPr>
            <p:nvPr/>
          </p:nvSpPr>
          <p:spPr bwMode="auto">
            <a:xfrm>
              <a:off x="5208372" y="3251609"/>
              <a:ext cx="38100" cy="512762"/>
            </a:xfrm>
            <a:prstGeom prst="rect">
              <a:avLst/>
            </a:prstGeom>
            <a:solidFill>
              <a:srgbClr val="6F5839"/>
            </a:solidFill>
            <a:ln w="9525">
              <a:noFill/>
              <a:miter lim="800000"/>
              <a:headEnd/>
              <a:tailEnd/>
            </a:ln>
          </p:spPr>
          <p:txBody>
            <a:bodyPr vert="horz" wrap="square" lIns="121920" tIns="60960" rIns="121920" bIns="60960" numCol="1" anchor="t" anchorCtr="0" compatLnSpc="1">
              <a:prstTxWarp prst="textNoShape">
                <a:avLst/>
              </a:prstTxWarp>
            </a:bodyPr>
            <a:lstStyle/>
            <a:p>
              <a:endParaRPr lang="en-US" sz="3556">
                <a:latin typeface="微软雅黑" panose="020B0503020204020204" pitchFamily="34" charset="-122"/>
                <a:ea typeface="微软雅黑" panose="020B0503020204020204" pitchFamily="34" charset="-122"/>
              </a:endParaRPr>
            </a:p>
          </p:txBody>
        </p:sp>
        <p:sp>
          <p:nvSpPr>
            <p:cNvPr id="47" name="Oval 14"/>
            <p:cNvSpPr>
              <a:spLocks noChangeArrowheads="1"/>
            </p:cNvSpPr>
            <p:nvPr/>
          </p:nvSpPr>
          <p:spPr bwMode="auto">
            <a:xfrm>
              <a:off x="5028984" y="2913471"/>
              <a:ext cx="406400" cy="636587"/>
            </a:xfrm>
            <a:prstGeom prst="ellipse">
              <a:avLst/>
            </a:prstGeom>
            <a:solidFill>
              <a:srgbClr val="A3C718"/>
            </a:solidFill>
            <a:ln w="9525">
              <a:noFill/>
              <a:round/>
              <a:headEnd/>
              <a:tailEnd/>
            </a:ln>
          </p:spPr>
          <p:txBody>
            <a:bodyPr vert="horz" wrap="square" lIns="121920" tIns="60960" rIns="121920" bIns="60960" numCol="1" anchor="t" anchorCtr="0" compatLnSpc="1">
              <a:prstTxWarp prst="textNoShape">
                <a:avLst/>
              </a:prstTxWarp>
            </a:bodyPr>
            <a:lstStyle/>
            <a:p>
              <a:endParaRPr lang="en-US" sz="3556">
                <a:latin typeface="微软雅黑" panose="020B0503020204020204" pitchFamily="34" charset="-122"/>
                <a:ea typeface="微软雅黑" panose="020B0503020204020204" pitchFamily="34" charset="-122"/>
              </a:endParaRPr>
            </a:p>
          </p:txBody>
        </p:sp>
      </p:grpSp>
      <p:grpSp>
        <p:nvGrpSpPr>
          <p:cNvPr id="48" name="Group 78"/>
          <p:cNvGrpSpPr/>
          <p:nvPr/>
        </p:nvGrpSpPr>
        <p:grpSpPr>
          <a:xfrm>
            <a:off x="3280415" y="4335905"/>
            <a:ext cx="895352" cy="1270000"/>
            <a:chOff x="2050833" y="2869478"/>
            <a:chExt cx="671514" cy="952500"/>
          </a:xfrm>
        </p:grpSpPr>
        <p:sp>
          <p:nvSpPr>
            <p:cNvPr id="49" name="Rectangle 10"/>
            <p:cNvSpPr>
              <a:spLocks noChangeArrowheads="1"/>
            </p:cNvSpPr>
            <p:nvPr/>
          </p:nvSpPr>
          <p:spPr bwMode="auto">
            <a:xfrm>
              <a:off x="2242922" y="3667991"/>
              <a:ext cx="50800" cy="153987"/>
            </a:xfrm>
            <a:prstGeom prst="rect">
              <a:avLst/>
            </a:prstGeom>
            <a:solidFill>
              <a:srgbClr val="6F5839"/>
            </a:solidFill>
            <a:ln w="9525">
              <a:noFill/>
              <a:miter lim="800000"/>
              <a:headEnd/>
              <a:tailEnd/>
            </a:ln>
          </p:spPr>
          <p:txBody>
            <a:bodyPr vert="horz" wrap="square" lIns="121920" tIns="60960" rIns="121920" bIns="60960" numCol="1" anchor="t" anchorCtr="0" compatLnSpc="1">
              <a:prstTxWarp prst="textNoShape">
                <a:avLst/>
              </a:prstTxWarp>
            </a:bodyPr>
            <a:lstStyle/>
            <a:p>
              <a:endParaRPr lang="en-US" sz="3556">
                <a:latin typeface="微软雅黑" panose="020B0503020204020204" pitchFamily="34" charset="-122"/>
                <a:ea typeface="微软雅黑" panose="020B0503020204020204" pitchFamily="34" charset="-122"/>
              </a:endParaRPr>
            </a:p>
          </p:txBody>
        </p:sp>
        <p:sp>
          <p:nvSpPr>
            <p:cNvPr id="50" name="Rectangle 11"/>
            <p:cNvSpPr>
              <a:spLocks noChangeArrowheads="1"/>
            </p:cNvSpPr>
            <p:nvPr/>
          </p:nvSpPr>
          <p:spPr bwMode="auto">
            <a:xfrm>
              <a:off x="2498509" y="3251609"/>
              <a:ext cx="50800" cy="512762"/>
            </a:xfrm>
            <a:prstGeom prst="rect">
              <a:avLst/>
            </a:prstGeom>
            <a:solidFill>
              <a:srgbClr val="6F5839"/>
            </a:solidFill>
            <a:ln w="9525">
              <a:noFill/>
              <a:miter lim="800000"/>
              <a:headEnd/>
              <a:tailEnd/>
            </a:ln>
          </p:spPr>
          <p:txBody>
            <a:bodyPr vert="horz" wrap="square" lIns="121920" tIns="60960" rIns="121920" bIns="60960" numCol="1" anchor="t" anchorCtr="0" compatLnSpc="1">
              <a:prstTxWarp prst="textNoShape">
                <a:avLst/>
              </a:prstTxWarp>
            </a:bodyPr>
            <a:lstStyle/>
            <a:p>
              <a:endParaRPr lang="en-US" sz="3556">
                <a:latin typeface="微软雅黑" panose="020B0503020204020204" pitchFamily="34" charset="-122"/>
                <a:ea typeface="微软雅黑" panose="020B0503020204020204" pitchFamily="34" charset="-122"/>
              </a:endParaRPr>
            </a:p>
          </p:txBody>
        </p:sp>
        <p:sp>
          <p:nvSpPr>
            <p:cNvPr id="51" name="Oval 12"/>
            <p:cNvSpPr>
              <a:spLocks noChangeArrowheads="1"/>
            </p:cNvSpPr>
            <p:nvPr/>
          </p:nvSpPr>
          <p:spPr bwMode="auto">
            <a:xfrm>
              <a:off x="2312772" y="2949984"/>
              <a:ext cx="409575" cy="635000"/>
            </a:xfrm>
            <a:prstGeom prst="ellipse">
              <a:avLst/>
            </a:prstGeom>
            <a:solidFill>
              <a:srgbClr val="FFE22C"/>
            </a:solidFill>
            <a:ln w="9525">
              <a:noFill/>
              <a:round/>
              <a:headEnd/>
              <a:tailEnd/>
            </a:ln>
          </p:spPr>
          <p:txBody>
            <a:bodyPr vert="horz" wrap="square" lIns="121920" tIns="60960" rIns="121920" bIns="60960" numCol="1" anchor="t" anchorCtr="0" compatLnSpc="1">
              <a:prstTxWarp prst="textNoShape">
                <a:avLst/>
              </a:prstTxWarp>
            </a:bodyPr>
            <a:lstStyle/>
            <a:p>
              <a:endParaRPr lang="en-US" sz="3556">
                <a:latin typeface="微软雅黑" panose="020B0503020204020204" pitchFamily="34" charset="-122"/>
                <a:ea typeface="微软雅黑" panose="020B0503020204020204" pitchFamily="34" charset="-122"/>
              </a:endParaRPr>
            </a:p>
          </p:txBody>
        </p:sp>
        <p:sp>
          <p:nvSpPr>
            <p:cNvPr id="52" name="Oval 20"/>
            <p:cNvSpPr>
              <a:spLocks noChangeArrowheads="1"/>
            </p:cNvSpPr>
            <p:nvPr/>
          </p:nvSpPr>
          <p:spPr bwMode="auto">
            <a:xfrm>
              <a:off x="2050833" y="2869478"/>
              <a:ext cx="436566" cy="830262"/>
            </a:xfrm>
            <a:prstGeom prst="ellipse">
              <a:avLst/>
            </a:prstGeom>
            <a:solidFill>
              <a:srgbClr val="A3C718"/>
            </a:solidFill>
            <a:ln w="9525">
              <a:noFill/>
              <a:round/>
              <a:headEnd/>
              <a:tailEnd/>
            </a:ln>
          </p:spPr>
          <p:txBody>
            <a:bodyPr vert="horz" wrap="square" lIns="121920" tIns="60960" rIns="121920" bIns="60960" numCol="1" anchor="t" anchorCtr="0" compatLnSpc="1">
              <a:prstTxWarp prst="textNoShape">
                <a:avLst/>
              </a:prstTxWarp>
            </a:bodyPr>
            <a:lstStyle/>
            <a:p>
              <a:endParaRPr lang="en-US" sz="3556">
                <a:latin typeface="微软雅黑" panose="020B0503020204020204" pitchFamily="34" charset="-122"/>
                <a:ea typeface="微软雅黑" panose="020B0503020204020204" pitchFamily="34" charset="-122"/>
              </a:endParaRPr>
            </a:p>
          </p:txBody>
        </p:sp>
      </p:grpSp>
      <p:grpSp>
        <p:nvGrpSpPr>
          <p:cNvPr id="53" name="Group 77"/>
          <p:cNvGrpSpPr/>
          <p:nvPr/>
        </p:nvGrpSpPr>
        <p:grpSpPr>
          <a:xfrm>
            <a:off x="1655329" y="4565724"/>
            <a:ext cx="984251" cy="1193800"/>
            <a:chOff x="942759" y="2869021"/>
            <a:chExt cx="738188" cy="895350"/>
          </a:xfrm>
        </p:grpSpPr>
        <p:sp>
          <p:nvSpPr>
            <p:cNvPr id="54" name="Rectangle 8"/>
            <p:cNvSpPr>
              <a:spLocks noChangeArrowheads="1"/>
            </p:cNvSpPr>
            <p:nvPr/>
          </p:nvSpPr>
          <p:spPr bwMode="auto">
            <a:xfrm>
              <a:off x="1182472" y="3251609"/>
              <a:ext cx="50800" cy="512762"/>
            </a:xfrm>
            <a:prstGeom prst="rect">
              <a:avLst/>
            </a:prstGeom>
            <a:solidFill>
              <a:srgbClr val="6F5839"/>
            </a:solidFill>
            <a:ln w="9525">
              <a:noFill/>
              <a:miter lim="800000"/>
              <a:headEnd/>
              <a:tailEnd/>
            </a:ln>
          </p:spPr>
          <p:txBody>
            <a:bodyPr vert="horz" wrap="square" lIns="121920" tIns="60960" rIns="121920" bIns="60960" numCol="1" anchor="t" anchorCtr="0" compatLnSpc="1">
              <a:prstTxWarp prst="textNoShape">
                <a:avLst/>
              </a:prstTxWarp>
            </a:bodyPr>
            <a:lstStyle/>
            <a:p>
              <a:endParaRPr lang="en-US" sz="3556">
                <a:latin typeface="微软雅黑" panose="020B0503020204020204" pitchFamily="34" charset="-122"/>
                <a:ea typeface="微软雅黑" panose="020B0503020204020204" pitchFamily="34" charset="-122"/>
              </a:endParaRPr>
            </a:p>
          </p:txBody>
        </p:sp>
        <p:sp>
          <p:nvSpPr>
            <p:cNvPr id="55" name="Rectangle 9"/>
            <p:cNvSpPr>
              <a:spLocks noChangeArrowheads="1"/>
            </p:cNvSpPr>
            <p:nvPr/>
          </p:nvSpPr>
          <p:spPr bwMode="auto">
            <a:xfrm>
              <a:off x="1450759" y="3384237"/>
              <a:ext cx="38100" cy="346075"/>
            </a:xfrm>
            <a:prstGeom prst="rect">
              <a:avLst/>
            </a:prstGeom>
            <a:solidFill>
              <a:srgbClr val="6F5839"/>
            </a:solidFill>
            <a:ln w="9525">
              <a:noFill/>
              <a:miter lim="800000"/>
              <a:headEnd/>
              <a:tailEnd/>
            </a:ln>
          </p:spPr>
          <p:txBody>
            <a:bodyPr vert="horz" wrap="square" lIns="121920" tIns="60960" rIns="121920" bIns="60960" numCol="1" anchor="t" anchorCtr="0" compatLnSpc="1">
              <a:prstTxWarp prst="textNoShape">
                <a:avLst/>
              </a:prstTxWarp>
            </a:bodyPr>
            <a:lstStyle/>
            <a:p>
              <a:endParaRPr lang="en-US" sz="3556">
                <a:latin typeface="微软雅黑" panose="020B0503020204020204" pitchFamily="34" charset="-122"/>
                <a:ea typeface="微软雅黑" panose="020B0503020204020204" pitchFamily="34" charset="-122"/>
              </a:endParaRPr>
            </a:p>
          </p:txBody>
        </p:sp>
        <p:sp>
          <p:nvSpPr>
            <p:cNvPr id="56" name="Oval 17"/>
            <p:cNvSpPr>
              <a:spLocks noChangeArrowheads="1"/>
            </p:cNvSpPr>
            <p:nvPr/>
          </p:nvSpPr>
          <p:spPr bwMode="auto">
            <a:xfrm>
              <a:off x="942759" y="2869021"/>
              <a:ext cx="520700" cy="523875"/>
            </a:xfrm>
            <a:prstGeom prst="ellipse">
              <a:avLst/>
            </a:prstGeom>
            <a:solidFill>
              <a:srgbClr val="FFE22C"/>
            </a:solidFill>
            <a:ln w="9525">
              <a:noFill/>
              <a:round/>
              <a:headEnd/>
              <a:tailEnd/>
            </a:ln>
          </p:spPr>
          <p:txBody>
            <a:bodyPr vert="horz" wrap="square" lIns="121920" tIns="60960" rIns="121920" bIns="60960" numCol="1" anchor="t" anchorCtr="0" compatLnSpc="1">
              <a:prstTxWarp prst="textNoShape">
                <a:avLst/>
              </a:prstTxWarp>
            </a:bodyPr>
            <a:lstStyle/>
            <a:p>
              <a:endParaRPr lang="en-US" sz="3556">
                <a:latin typeface="微软雅黑" panose="020B0503020204020204" pitchFamily="34" charset="-122"/>
                <a:ea typeface="微软雅黑" panose="020B0503020204020204" pitchFamily="34" charset="-122"/>
              </a:endParaRPr>
            </a:p>
          </p:txBody>
        </p:sp>
        <p:sp>
          <p:nvSpPr>
            <p:cNvPr id="57" name="Oval 29"/>
            <p:cNvSpPr>
              <a:spLocks noChangeArrowheads="1"/>
            </p:cNvSpPr>
            <p:nvPr/>
          </p:nvSpPr>
          <p:spPr bwMode="auto">
            <a:xfrm>
              <a:off x="1271372" y="3073087"/>
              <a:ext cx="409575" cy="409575"/>
            </a:xfrm>
            <a:prstGeom prst="ellipse">
              <a:avLst/>
            </a:prstGeom>
            <a:solidFill>
              <a:srgbClr val="A3C718"/>
            </a:solidFill>
            <a:ln w="9525">
              <a:noFill/>
              <a:round/>
              <a:headEnd/>
              <a:tailEnd/>
            </a:ln>
          </p:spPr>
          <p:txBody>
            <a:bodyPr vert="horz" wrap="square" lIns="121920" tIns="60960" rIns="121920" bIns="60960" numCol="1" anchor="t" anchorCtr="0" compatLnSpc="1">
              <a:prstTxWarp prst="textNoShape">
                <a:avLst/>
              </a:prstTxWarp>
            </a:bodyPr>
            <a:lstStyle/>
            <a:p>
              <a:endParaRPr lang="en-US" sz="3556">
                <a:latin typeface="微软雅黑" panose="020B0503020204020204" pitchFamily="34" charset="-122"/>
                <a:ea typeface="微软雅黑" panose="020B0503020204020204" pitchFamily="34" charset="-122"/>
              </a:endParaRPr>
            </a:p>
          </p:txBody>
        </p:sp>
      </p:grpSp>
      <p:grpSp>
        <p:nvGrpSpPr>
          <p:cNvPr id="58" name="Group 82"/>
          <p:cNvGrpSpPr/>
          <p:nvPr/>
        </p:nvGrpSpPr>
        <p:grpSpPr>
          <a:xfrm>
            <a:off x="9345372" y="4878992"/>
            <a:ext cx="898333" cy="880533"/>
            <a:chOff x="6224853" y="3161578"/>
            <a:chExt cx="673750" cy="660400"/>
          </a:xfrm>
        </p:grpSpPr>
        <p:sp>
          <p:nvSpPr>
            <p:cNvPr id="59" name="Rectangle 24"/>
            <p:cNvSpPr>
              <a:spLocks noChangeArrowheads="1"/>
            </p:cNvSpPr>
            <p:nvPr/>
          </p:nvSpPr>
          <p:spPr bwMode="auto">
            <a:xfrm>
              <a:off x="6397891" y="3327809"/>
              <a:ext cx="50800" cy="436562"/>
            </a:xfrm>
            <a:prstGeom prst="rect">
              <a:avLst/>
            </a:prstGeom>
            <a:solidFill>
              <a:srgbClr val="6F5839"/>
            </a:solidFill>
            <a:ln w="9525">
              <a:noFill/>
              <a:miter lim="800000"/>
              <a:headEnd/>
              <a:tailEnd/>
            </a:ln>
          </p:spPr>
          <p:txBody>
            <a:bodyPr vert="horz" wrap="square" lIns="121920" tIns="60960" rIns="121920" bIns="60960" numCol="1" anchor="t" anchorCtr="0" compatLnSpc="1">
              <a:prstTxWarp prst="textNoShape">
                <a:avLst/>
              </a:prstTxWarp>
            </a:bodyPr>
            <a:lstStyle/>
            <a:p>
              <a:endParaRPr lang="en-US" sz="3556">
                <a:latin typeface="微软雅黑" panose="020B0503020204020204" pitchFamily="34" charset="-122"/>
                <a:ea typeface="微软雅黑" panose="020B0503020204020204" pitchFamily="34" charset="-122"/>
              </a:endParaRPr>
            </a:p>
          </p:txBody>
        </p:sp>
        <p:sp>
          <p:nvSpPr>
            <p:cNvPr id="60" name="Oval 25"/>
            <p:cNvSpPr>
              <a:spLocks noChangeArrowheads="1"/>
            </p:cNvSpPr>
            <p:nvPr/>
          </p:nvSpPr>
          <p:spPr bwMode="auto">
            <a:xfrm>
              <a:off x="6224853" y="3254784"/>
              <a:ext cx="406400" cy="409575"/>
            </a:xfrm>
            <a:prstGeom prst="ellipse">
              <a:avLst/>
            </a:prstGeom>
            <a:solidFill>
              <a:srgbClr val="A3C718"/>
            </a:solidFill>
            <a:ln w="9525">
              <a:noFill/>
              <a:round/>
              <a:headEnd/>
              <a:tailEnd/>
            </a:ln>
          </p:spPr>
          <p:txBody>
            <a:bodyPr vert="horz" wrap="square" lIns="121920" tIns="60960" rIns="121920" bIns="60960" numCol="1" anchor="t" anchorCtr="0" compatLnSpc="1">
              <a:prstTxWarp prst="textNoShape">
                <a:avLst/>
              </a:prstTxWarp>
            </a:bodyPr>
            <a:lstStyle/>
            <a:p>
              <a:endParaRPr lang="en-US" sz="3556">
                <a:latin typeface="微软雅黑" panose="020B0503020204020204" pitchFamily="34" charset="-122"/>
                <a:ea typeface="微软雅黑" panose="020B0503020204020204" pitchFamily="34" charset="-122"/>
              </a:endParaRPr>
            </a:p>
          </p:txBody>
        </p:sp>
        <p:sp>
          <p:nvSpPr>
            <p:cNvPr id="61" name="Rectangle 30"/>
            <p:cNvSpPr>
              <a:spLocks noChangeArrowheads="1"/>
            </p:cNvSpPr>
            <p:nvPr/>
          </p:nvSpPr>
          <p:spPr bwMode="auto">
            <a:xfrm>
              <a:off x="6633490" y="3475903"/>
              <a:ext cx="38100" cy="346075"/>
            </a:xfrm>
            <a:prstGeom prst="rect">
              <a:avLst/>
            </a:prstGeom>
            <a:solidFill>
              <a:srgbClr val="6F5839"/>
            </a:solidFill>
            <a:ln w="9525">
              <a:noFill/>
              <a:miter lim="800000"/>
              <a:headEnd/>
              <a:tailEnd/>
            </a:ln>
          </p:spPr>
          <p:txBody>
            <a:bodyPr vert="horz" wrap="square" lIns="121920" tIns="60960" rIns="121920" bIns="60960" numCol="1" anchor="t" anchorCtr="0" compatLnSpc="1">
              <a:prstTxWarp prst="textNoShape">
                <a:avLst/>
              </a:prstTxWarp>
            </a:bodyPr>
            <a:lstStyle/>
            <a:p>
              <a:endParaRPr lang="en-US" sz="3556">
                <a:latin typeface="微软雅黑" panose="020B0503020204020204" pitchFamily="34" charset="-122"/>
                <a:ea typeface="微软雅黑" panose="020B0503020204020204" pitchFamily="34" charset="-122"/>
              </a:endParaRPr>
            </a:p>
          </p:txBody>
        </p:sp>
        <p:sp>
          <p:nvSpPr>
            <p:cNvPr id="62" name="Oval 31"/>
            <p:cNvSpPr>
              <a:spLocks noChangeArrowheads="1"/>
            </p:cNvSpPr>
            <p:nvPr/>
          </p:nvSpPr>
          <p:spPr bwMode="auto">
            <a:xfrm>
              <a:off x="6412828" y="3161578"/>
              <a:ext cx="485775" cy="484187"/>
            </a:xfrm>
            <a:prstGeom prst="ellipse">
              <a:avLst/>
            </a:prstGeom>
            <a:solidFill>
              <a:srgbClr val="FFE22C"/>
            </a:solidFill>
            <a:ln w="9525">
              <a:noFill/>
              <a:round/>
              <a:headEnd/>
              <a:tailEnd/>
            </a:ln>
          </p:spPr>
          <p:txBody>
            <a:bodyPr vert="horz" wrap="square" lIns="121920" tIns="60960" rIns="121920" bIns="60960" numCol="1" anchor="t" anchorCtr="0" compatLnSpc="1">
              <a:prstTxWarp prst="textNoShape">
                <a:avLst/>
              </a:prstTxWarp>
            </a:bodyPr>
            <a:lstStyle/>
            <a:p>
              <a:endParaRPr lang="en-US" sz="3556">
                <a:latin typeface="微软雅黑" panose="020B0503020204020204" pitchFamily="34" charset="-122"/>
                <a:ea typeface="微软雅黑" panose="020B0503020204020204" pitchFamily="34" charset="-122"/>
              </a:endParaRPr>
            </a:p>
          </p:txBody>
        </p:sp>
      </p:grpSp>
      <p:sp>
        <p:nvSpPr>
          <p:cNvPr id="99" name="任意多边形 98"/>
          <p:cNvSpPr>
            <a:spLocks/>
          </p:cNvSpPr>
          <p:nvPr/>
        </p:nvSpPr>
        <p:spPr bwMode="auto">
          <a:xfrm>
            <a:off x="0" y="5423668"/>
            <a:ext cx="12192000" cy="1444324"/>
          </a:xfrm>
          <a:custGeom>
            <a:avLst/>
            <a:gdLst>
              <a:gd name="connsiteX0" fmla="*/ 6099175 w 12192000"/>
              <a:gd name="connsiteY0" fmla="*/ 0 h 1444324"/>
              <a:gd name="connsiteX1" fmla="*/ 10707688 w 12192000"/>
              <a:gd name="connsiteY1" fmla="*/ 362504 h 1444324"/>
              <a:gd name="connsiteX2" fmla="*/ 12192000 w 12192000"/>
              <a:gd name="connsiteY2" fmla="*/ 788446 h 1444324"/>
              <a:gd name="connsiteX3" fmla="*/ 12192000 w 12192000"/>
              <a:gd name="connsiteY3" fmla="*/ 1397156 h 1444324"/>
              <a:gd name="connsiteX4" fmla="*/ 12192000 w 12192000"/>
              <a:gd name="connsiteY4" fmla="*/ 1444324 h 1444324"/>
              <a:gd name="connsiteX5" fmla="*/ 0 w 12192000"/>
              <a:gd name="connsiteY5" fmla="*/ 1444324 h 1444324"/>
              <a:gd name="connsiteX6" fmla="*/ 0 w 12192000"/>
              <a:gd name="connsiteY6" fmla="*/ 1391752 h 1444324"/>
              <a:gd name="connsiteX7" fmla="*/ 0 w 12192000"/>
              <a:gd name="connsiteY7" fmla="*/ 792977 h 1444324"/>
              <a:gd name="connsiteX8" fmla="*/ 1492250 w 12192000"/>
              <a:gd name="connsiteY8" fmla="*/ 362504 h 1444324"/>
              <a:gd name="connsiteX9" fmla="*/ 6099175 w 12192000"/>
              <a:gd name="connsiteY9" fmla="*/ 0 h 1444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1444324">
                <a:moveTo>
                  <a:pt x="6099175" y="0"/>
                </a:moveTo>
                <a:cubicBezTo>
                  <a:pt x="7899400" y="0"/>
                  <a:pt x="9434512" y="121212"/>
                  <a:pt x="10707688" y="362504"/>
                </a:cubicBezTo>
                <a:cubicBezTo>
                  <a:pt x="11379200" y="490513"/>
                  <a:pt x="11874500" y="633249"/>
                  <a:pt x="12192000" y="788446"/>
                </a:cubicBezTo>
                <a:cubicBezTo>
                  <a:pt x="12192000" y="1070236"/>
                  <a:pt x="12192000" y="1263967"/>
                  <a:pt x="12192000" y="1397156"/>
                </a:cubicBezTo>
                <a:lnTo>
                  <a:pt x="12192000" y="1444324"/>
                </a:lnTo>
                <a:lnTo>
                  <a:pt x="0" y="1444324"/>
                </a:lnTo>
                <a:lnTo>
                  <a:pt x="0" y="1391752"/>
                </a:lnTo>
                <a:cubicBezTo>
                  <a:pt x="0" y="792977"/>
                  <a:pt x="0" y="792977"/>
                  <a:pt x="0" y="792977"/>
                </a:cubicBezTo>
                <a:cubicBezTo>
                  <a:pt x="315913" y="635515"/>
                  <a:pt x="812800" y="491646"/>
                  <a:pt x="1492250" y="362504"/>
                </a:cubicBezTo>
                <a:cubicBezTo>
                  <a:pt x="2763838" y="121212"/>
                  <a:pt x="4300538" y="0"/>
                  <a:pt x="6099175" y="0"/>
                </a:cubicBezTo>
                <a:close/>
              </a:path>
            </a:pathLst>
          </a:custGeom>
          <a:solidFill>
            <a:srgbClr val="519315"/>
          </a:solidFill>
          <a:ln w="9525">
            <a:noFill/>
            <a:round/>
            <a:headEnd/>
            <a:tailEnd/>
          </a:ln>
        </p:spPr>
        <p:txBody>
          <a:bodyPr vert="horz" wrap="square" lIns="121920" tIns="60960" rIns="121920" bIns="60960" numCol="1" anchor="t" anchorCtr="0" compatLnSpc="1">
            <a:prstTxWarp prst="textNoShape">
              <a:avLst/>
            </a:prstTxWarp>
            <a:noAutofit/>
          </a:bodyPr>
          <a:lstStyle/>
          <a:p>
            <a:endParaRPr lang="en-US" sz="3556">
              <a:latin typeface="微软雅黑" panose="020B0503020204020204" pitchFamily="34" charset="-122"/>
              <a:ea typeface="微软雅黑" panose="020B0503020204020204" pitchFamily="34" charset="-122"/>
            </a:endParaRPr>
          </a:p>
        </p:txBody>
      </p:sp>
      <p:sp>
        <p:nvSpPr>
          <p:cNvPr id="66" name="TextBox 65">
            <a:extLst>
              <a:ext uri="{FF2B5EF4-FFF2-40B4-BE49-F238E27FC236}">
                <a16:creationId xmlns="" xmlns:a16="http://schemas.microsoft.com/office/drawing/2014/main" id="{E474AE93-15C5-4B3E-B9D0-6F30943BAD4E}"/>
              </a:ext>
            </a:extLst>
          </p:cNvPr>
          <p:cNvSpPr txBox="1"/>
          <p:nvPr/>
        </p:nvSpPr>
        <p:spPr>
          <a:xfrm>
            <a:off x="968991" y="573206"/>
            <a:ext cx="9976513" cy="4031873"/>
          </a:xfrm>
          <a:prstGeom prst="rect">
            <a:avLst/>
          </a:prstGeom>
          <a:noFill/>
          <a:ln w="38100">
            <a:solidFill>
              <a:srgbClr val="00B050"/>
            </a:solidFill>
            <a:prstDash val="sysDot"/>
          </a:ln>
        </p:spPr>
        <p:txBody>
          <a:bodyPr wrap="square" rtlCol="0">
            <a:spAutoFit/>
          </a:bodyPr>
          <a:lstStyle/>
          <a:p>
            <a:pPr algn="just"/>
            <a:r>
              <a:rPr lang="vi-VN" sz="3200" dirty="0">
                <a:solidFill>
                  <a:schemeClr val="tx1">
                    <a:lumMod val="95000"/>
                    <a:lumOff val="5000"/>
                  </a:schemeClr>
                </a:solidFill>
                <a:latin typeface="+mj-lt"/>
              </a:rPr>
              <a:t>       </a:t>
            </a:r>
            <a:r>
              <a:rPr lang="vi-VN" sz="3200" b="1" dirty="0">
                <a:solidFill>
                  <a:srgbClr val="0070C0"/>
                </a:solidFill>
                <a:latin typeface="+mj-lt"/>
              </a:rPr>
              <a:t>Cuộc sống của chúng ta luôn có nhiều hoạt động học </a:t>
            </a:r>
            <a:r>
              <a:rPr lang="vi-VN" sz="3200" b="1" dirty="0" smtClean="0">
                <a:solidFill>
                  <a:srgbClr val="0070C0"/>
                </a:solidFill>
                <a:latin typeface="+mj-lt"/>
              </a:rPr>
              <a:t>tập,vui </a:t>
            </a:r>
            <a:r>
              <a:rPr lang="vi-VN" sz="3200" b="1" dirty="0">
                <a:solidFill>
                  <a:srgbClr val="0070C0"/>
                </a:solidFill>
                <a:latin typeface="+mj-lt"/>
              </a:rPr>
              <a:t>chơi. Có hoạt động cá nhân, có hoạt động tập thể, nhưng dù hoạt động nào muốn đạt hiệu quả mong muốn, chúng ta đều phải hiểu biết và tuân </a:t>
            </a:r>
            <a:r>
              <a:rPr lang="vi-VN" sz="3200" b="1" dirty="0" smtClean="0">
                <a:solidFill>
                  <a:srgbClr val="0070C0"/>
                </a:solidFill>
                <a:latin typeface="+mj-lt"/>
              </a:rPr>
              <a:t>thủ</a:t>
            </a:r>
            <a:r>
              <a:rPr lang="en-US" sz="3200" b="1" dirty="0" smtClean="0">
                <a:solidFill>
                  <a:srgbClr val="0070C0"/>
                </a:solidFill>
                <a:latin typeface="+mj-lt"/>
              </a:rPr>
              <a:t> </a:t>
            </a:r>
            <a:r>
              <a:rPr lang="en-US" sz="3200" b="1" dirty="0" err="1" smtClean="0">
                <a:solidFill>
                  <a:srgbClr val="0070C0"/>
                </a:solidFill>
                <a:latin typeface="Times New Roman" pitchFamily="18" charset="0"/>
                <a:cs typeface="Times New Roman" pitchFamily="18" charset="0"/>
              </a:rPr>
              <a:t>các</a:t>
            </a:r>
            <a:r>
              <a:rPr lang="vi-VN" sz="3200" b="1" dirty="0" smtClean="0">
                <a:solidFill>
                  <a:srgbClr val="0070C0"/>
                </a:solidFill>
                <a:latin typeface="+mj-lt"/>
              </a:rPr>
              <a:t> </a:t>
            </a:r>
            <a:r>
              <a:rPr lang="vi-VN" sz="3200" b="1" dirty="0">
                <a:solidFill>
                  <a:srgbClr val="0070C0"/>
                </a:solidFill>
                <a:latin typeface="+mj-lt"/>
              </a:rPr>
              <a:t>quy tắc, quy trình hay luật lệ của nó. </a:t>
            </a:r>
            <a:r>
              <a:rPr lang="en-US" sz="3200" b="1" dirty="0" err="1" smtClean="0">
                <a:solidFill>
                  <a:srgbClr val="0070C0"/>
                </a:solidFill>
                <a:latin typeface="Times New Roman" pitchFamily="18" charset="0"/>
                <a:cs typeface="Times New Roman" pitchFamily="18" charset="0"/>
              </a:rPr>
              <a:t>Bài</a:t>
            </a:r>
            <a:r>
              <a:rPr lang="en-US" sz="3200" b="1" dirty="0" smtClean="0">
                <a:solidFill>
                  <a:srgbClr val="0070C0"/>
                </a:solidFill>
                <a:latin typeface="Times New Roman" pitchFamily="18" charset="0"/>
                <a:cs typeface="Times New Roman" pitchFamily="18" charset="0"/>
              </a:rPr>
              <a:t> </a:t>
            </a:r>
            <a:r>
              <a:rPr lang="en-US" sz="3200" b="1" dirty="0" err="1" smtClean="0">
                <a:solidFill>
                  <a:srgbClr val="0070C0"/>
                </a:solidFill>
                <a:latin typeface="Times New Roman" pitchFamily="18" charset="0"/>
                <a:cs typeface="Times New Roman" pitchFamily="18" charset="0"/>
              </a:rPr>
              <a:t>học</a:t>
            </a:r>
            <a:r>
              <a:rPr lang="en-US" sz="3200" b="1" dirty="0" smtClean="0">
                <a:solidFill>
                  <a:srgbClr val="0070C0"/>
                </a:solidFill>
                <a:latin typeface="Times New Roman" pitchFamily="18" charset="0"/>
                <a:cs typeface="Times New Roman" pitchFamily="18" charset="0"/>
              </a:rPr>
              <a:t> </a:t>
            </a:r>
            <a:r>
              <a:rPr lang="en-US" sz="3200" b="1" dirty="0" err="1" smtClean="0">
                <a:solidFill>
                  <a:srgbClr val="0070C0"/>
                </a:solidFill>
                <a:latin typeface="Times New Roman" pitchFamily="18" charset="0"/>
                <a:cs typeface="Times New Roman" pitchFamily="18" charset="0"/>
              </a:rPr>
              <a:t>hôm</a:t>
            </a:r>
            <a:r>
              <a:rPr lang="en-US" sz="3200" b="1" dirty="0" smtClean="0">
                <a:solidFill>
                  <a:srgbClr val="0070C0"/>
                </a:solidFill>
                <a:latin typeface="Times New Roman" pitchFamily="18" charset="0"/>
                <a:cs typeface="Times New Roman" pitchFamily="18" charset="0"/>
              </a:rPr>
              <a:t> nay </a:t>
            </a:r>
            <a:r>
              <a:rPr lang="en-US" sz="3200" b="1" dirty="0" err="1" smtClean="0">
                <a:solidFill>
                  <a:srgbClr val="0070C0"/>
                </a:solidFill>
                <a:latin typeface="Times New Roman" pitchFamily="18" charset="0"/>
                <a:cs typeface="Times New Roman" pitchFamily="18" charset="0"/>
              </a:rPr>
              <a:t>sẽ</a:t>
            </a:r>
            <a:r>
              <a:rPr lang="en-US" sz="3200" b="1" dirty="0" smtClean="0">
                <a:solidFill>
                  <a:srgbClr val="0070C0"/>
                </a:solidFill>
                <a:latin typeface="Times New Roman" pitchFamily="18" charset="0"/>
                <a:cs typeface="Times New Roman" pitchFamily="18" charset="0"/>
              </a:rPr>
              <a:t> </a:t>
            </a:r>
            <a:r>
              <a:rPr lang="en-US" sz="3200" b="1" dirty="0" err="1" smtClean="0">
                <a:solidFill>
                  <a:srgbClr val="0070C0"/>
                </a:solidFill>
                <a:latin typeface="Times New Roman" pitchFamily="18" charset="0"/>
                <a:cs typeface="Times New Roman" pitchFamily="18" charset="0"/>
              </a:rPr>
              <a:t>giúp</a:t>
            </a:r>
            <a:r>
              <a:rPr lang="en-US" sz="3200" b="1" dirty="0">
                <a:solidFill>
                  <a:srgbClr val="0070C0"/>
                </a:solidFill>
                <a:latin typeface="Times New Roman" pitchFamily="18" charset="0"/>
                <a:cs typeface="Times New Roman" pitchFamily="18" charset="0"/>
              </a:rPr>
              <a:t> </a:t>
            </a:r>
            <a:r>
              <a:rPr lang="vi-VN" sz="3200" b="1" dirty="0" smtClean="0">
                <a:solidFill>
                  <a:srgbClr val="0070C0"/>
                </a:solidFill>
                <a:latin typeface="Times New Roman" pitchFamily="18" charset="0"/>
                <a:cs typeface="Times New Roman" pitchFamily="18" charset="0"/>
              </a:rPr>
              <a:t>các em</a:t>
            </a:r>
            <a:r>
              <a:rPr lang="en-US" sz="3200" b="1" dirty="0" smtClean="0">
                <a:solidFill>
                  <a:srgbClr val="0070C0"/>
                </a:solidFill>
                <a:latin typeface="Times New Roman" pitchFamily="18" charset="0"/>
                <a:cs typeface="Times New Roman" pitchFamily="18" charset="0"/>
              </a:rPr>
              <a:t> </a:t>
            </a:r>
            <a:r>
              <a:rPr lang="en-US" sz="3200" b="1" dirty="0" err="1" smtClean="0">
                <a:solidFill>
                  <a:srgbClr val="0070C0"/>
                </a:solidFill>
                <a:latin typeface="Times New Roman" pitchFamily="18" charset="0"/>
                <a:cs typeface="Times New Roman" pitchFamily="18" charset="0"/>
              </a:rPr>
              <a:t>sẽ</a:t>
            </a:r>
            <a:r>
              <a:rPr lang="en-US" sz="3200" b="1" dirty="0" smtClean="0">
                <a:solidFill>
                  <a:srgbClr val="0070C0"/>
                </a:solidFill>
                <a:latin typeface="Times New Roman" pitchFamily="18" charset="0"/>
                <a:cs typeface="Times New Roman" pitchFamily="18" charset="0"/>
              </a:rPr>
              <a:t> </a:t>
            </a:r>
            <a:r>
              <a:rPr lang="en-US" sz="3200" b="1" dirty="0" err="1" smtClean="0">
                <a:solidFill>
                  <a:srgbClr val="0070C0"/>
                </a:solidFill>
                <a:latin typeface="Times New Roman" pitchFamily="18" charset="0"/>
                <a:cs typeface="Times New Roman" pitchFamily="18" charset="0"/>
              </a:rPr>
              <a:t>được</a:t>
            </a:r>
            <a:r>
              <a:rPr lang="en-US" sz="3200" b="1" dirty="0" smtClean="0">
                <a:solidFill>
                  <a:srgbClr val="0070C0"/>
                </a:solidFill>
                <a:latin typeface="Times New Roman" pitchFamily="18" charset="0"/>
                <a:cs typeface="Times New Roman" pitchFamily="18" charset="0"/>
              </a:rPr>
              <a:t> </a:t>
            </a:r>
            <a:r>
              <a:rPr lang="en-US" sz="3200" b="1" dirty="0" err="1" smtClean="0">
                <a:solidFill>
                  <a:srgbClr val="0070C0"/>
                </a:solidFill>
                <a:latin typeface="Times New Roman" pitchFamily="18" charset="0"/>
                <a:cs typeface="Times New Roman" pitchFamily="18" charset="0"/>
              </a:rPr>
              <a:t>luyện</a:t>
            </a:r>
            <a:r>
              <a:rPr lang="en-US" sz="3200" b="1" dirty="0" smtClean="0">
                <a:solidFill>
                  <a:srgbClr val="0070C0"/>
                </a:solidFill>
                <a:latin typeface="Times New Roman" pitchFamily="18" charset="0"/>
                <a:cs typeface="Times New Roman" pitchFamily="18" charset="0"/>
              </a:rPr>
              <a:t> </a:t>
            </a:r>
            <a:r>
              <a:rPr lang="en-US" sz="3200" b="1" dirty="0" err="1" smtClean="0">
                <a:solidFill>
                  <a:srgbClr val="0070C0"/>
                </a:solidFill>
                <a:latin typeface="Times New Roman" pitchFamily="18" charset="0"/>
                <a:cs typeface="Times New Roman" pitchFamily="18" charset="0"/>
              </a:rPr>
              <a:t>tập</a:t>
            </a:r>
            <a:r>
              <a:rPr lang="vi-VN" sz="3200" b="1" dirty="0" smtClean="0">
                <a:solidFill>
                  <a:srgbClr val="0070C0"/>
                </a:solidFill>
                <a:latin typeface="Times New Roman" pitchFamily="18" charset="0"/>
                <a:cs typeface="Times New Roman" pitchFamily="18" charset="0"/>
              </a:rPr>
              <a:t> </a:t>
            </a:r>
            <a:r>
              <a:rPr lang="vi-VN" sz="3200" b="1" dirty="0">
                <a:solidFill>
                  <a:srgbClr val="0070C0"/>
                </a:solidFill>
                <a:latin typeface="Times New Roman" pitchFamily="18" charset="0"/>
                <a:cs typeface="Times New Roman" pitchFamily="18" charset="0"/>
              </a:rPr>
              <a:t>kĩ năng viết văn bản thuyết minh về một quy tắc </a:t>
            </a:r>
            <a:r>
              <a:rPr lang="vi-VN" sz="3200" b="1" dirty="0" smtClean="0">
                <a:solidFill>
                  <a:srgbClr val="0070C0"/>
                </a:solidFill>
                <a:latin typeface="Times New Roman" pitchFamily="18" charset="0"/>
                <a:cs typeface="Times New Roman" pitchFamily="18" charset="0"/>
              </a:rPr>
              <a:t>h</a:t>
            </a:r>
            <a:r>
              <a:rPr lang="en-US" sz="3200" b="1" dirty="0" err="1" smtClean="0">
                <a:solidFill>
                  <a:srgbClr val="0070C0"/>
                </a:solidFill>
                <a:latin typeface="Times New Roman" pitchFamily="18" charset="0"/>
                <a:cs typeface="Times New Roman" pitchFamily="18" charset="0"/>
              </a:rPr>
              <a:t>oặc</a:t>
            </a:r>
            <a:r>
              <a:rPr lang="vi-VN" sz="3200" b="1" dirty="0" smtClean="0">
                <a:solidFill>
                  <a:srgbClr val="0070C0"/>
                </a:solidFill>
                <a:latin typeface="Times New Roman" pitchFamily="18" charset="0"/>
                <a:cs typeface="Times New Roman" pitchFamily="18" charset="0"/>
              </a:rPr>
              <a:t> </a:t>
            </a:r>
            <a:r>
              <a:rPr lang="vi-VN" sz="3200" b="1" dirty="0">
                <a:solidFill>
                  <a:srgbClr val="0070C0"/>
                </a:solidFill>
                <a:latin typeface="Times New Roman" pitchFamily="18" charset="0"/>
                <a:cs typeface="Times New Roman" pitchFamily="18" charset="0"/>
              </a:rPr>
              <a:t>luật </a:t>
            </a:r>
            <a:r>
              <a:rPr lang="vi-VN" sz="3200" b="1" dirty="0" smtClean="0">
                <a:solidFill>
                  <a:srgbClr val="0070C0"/>
                </a:solidFill>
                <a:latin typeface="Times New Roman" pitchFamily="18" charset="0"/>
                <a:cs typeface="Times New Roman" pitchFamily="18" charset="0"/>
              </a:rPr>
              <a:t>lệ</a:t>
            </a:r>
            <a:r>
              <a:rPr lang="en-US" sz="3200" b="1" dirty="0" smtClean="0">
                <a:solidFill>
                  <a:srgbClr val="0070C0"/>
                </a:solidFill>
                <a:latin typeface="Times New Roman" pitchFamily="18" charset="0"/>
                <a:cs typeface="Times New Roman" pitchFamily="18" charset="0"/>
              </a:rPr>
              <a:t> </a:t>
            </a:r>
            <a:r>
              <a:rPr lang="en-US" sz="3200" b="1" dirty="0" err="1" smtClean="0">
                <a:solidFill>
                  <a:srgbClr val="0070C0"/>
                </a:solidFill>
                <a:latin typeface="Times New Roman" pitchFamily="18" charset="0"/>
                <a:cs typeface="Times New Roman" pitchFamily="18" charset="0"/>
              </a:rPr>
              <a:t>trong</a:t>
            </a:r>
            <a:r>
              <a:rPr lang="en-US" sz="3200" b="1" dirty="0" smtClean="0">
                <a:solidFill>
                  <a:srgbClr val="0070C0"/>
                </a:solidFill>
                <a:latin typeface="Times New Roman" pitchFamily="18" charset="0"/>
                <a:cs typeface="Times New Roman" pitchFamily="18" charset="0"/>
              </a:rPr>
              <a:t> </a:t>
            </a:r>
            <a:r>
              <a:rPr lang="en-US" sz="3200" b="1" dirty="0" err="1" smtClean="0">
                <a:solidFill>
                  <a:srgbClr val="0070C0"/>
                </a:solidFill>
                <a:latin typeface="Times New Roman" pitchFamily="18" charset="0"/>
                <a:cs typeface="Times New Roman" pitchFamily="18" charset="0"/>
              </a:rPr>
              <a:t>trò</a:t>
            </a:r>
            <a:r>
              <a:rPr lang="en-US" sz="3200" b="1" dirty="0" smtClean="0">
                <a:solidFill>
                  <a:srgbClr val="0070C0"/>
                </a:solidFill>
                <a:latin typeface="Times New Roman" pitchFamily="18" charset="0"/>
                <a:cs typeface="Times New Roman" pitchFamily="18" charset="0"/>
              </a:rPr>
              <a:t> </a:t>
            </a:r>
            <a:r>
              <a:rPr lang="en-US" sz="3200" b="1" dirty="0" err="1" smtClean="0">
                <a:solidFill>
                  <a:srgbClr val="0070C0"/>
                </a:solidFill>
                <a:latin typeface="Times New Roman" pitchFamily="18" charset="0"/>
                <a:cs typeface="Times New Roman" pitchFamily="18" charset="0"/>
              </a:rPr>
              <a:t>chơi</a:t>
            </a:r>
            <a:r>
              <a:rPr lang="en-US" sz="3200" b="1" dirty="0" smtClean="0">
                <a:solidFill>
                  <a:srgbClr val="0070C0"/>
                </a:solidFill>
                <a:latin typeface="Times New Roman" pitchFamily="18" charset="0"/>
                <a:cs typeface="Times New Roman" pitchFamily="18" charset="0"/>
              </a:rPr>
              <a:t> hay </a:t>
            </a:r>
            <a:r>
              <a:rPr lang="en-US" sz="3200" b="1" dirty="0" err="1" smtClean="0">
                <a:solidFill>
                  <a:srgbClr val="0070C0"/>
                </a:solidFill>
                <a:latin typeface="Times New Roman" pitchFamily="18" charset="0"/>
                <a:cs typeface="Times New Roman" pitchFamily="18" charset="0"/>
              </a:rPr>
              <a:t>hoạt</a:t>
            </a:r>
            <a:r>
              <a:rPr lang="en-US" sz="3200" b="1" dirty="0" smtClean="0">
                <a:solidFill>
                  <a:srgbClr val="0070C0"/>
                </a:solidFill>
                <a:latin typeface="Times New Roman" pitchFamily="18" charset="0"/>
                <a:cs typeface="Times New Roman" pitchFamily="18" charset="0"/>
              </a:rPr>
              <a:t> </a:t>
            </a:r>
            <a:r>
              <a:rPr lang="en-US" sz="3200" b="1" dirty="0" err="1" smtClean="0">
                <a:solidFill>
                  <a:srgbClr val="0070C0"/>
                </a:solidFill>
                <a:latin typeface="Times New Roman" pitchFamily="18" charset="0"/>
                <a:cs typeface="Times New Roman" pitchFamily="18" charset="0"/>
              </a:rPr>
              <a:t>động</a:t>
            </a:r>
            <a:r>
              <a:rPr lang="en-US" sz="3200" b="1" dirty="0" smtClean="0">
                <a:solidFill>
                  <a:srgbClr val="0070C0"/>
                </a:solidFill>
                <a:latin typeface="Times New Roman" pitchFamily="18" charset="0"/>
                <a:cs typeface="Times New Roman" pitchFamily="18" charset="0"/>
              </a:rPr>
              <a:t>.</a:t>
            </a:r>
            <a:endParaRPr lang="en-US" sz="3200" b="1" dirty="0">
              <a:solidFill>
                <a:srgbClr val="0070C0"/>
              </a:solidFill>
              <a:latin typeface="Times New Roman" pitchFamily="18" charset="0"/>
              <a:cs typeface="Times New Roman" pitchFamily="18" charset="0"/>
            </a:endParaRPr>
          </a:p>
        </p:txBody>
      </p:sp>
      <p:pic>
        <p:nvPicPr>
          <p:cNvPr id="72" name="Picture 71">
            <a:extLst>
              <a:ext uri="{FF2B5EF4-FFF2-40B4-BE49-F238E27FC236}">
                <a16:creationId xmlns="" xmlns:a16="http://schemas.microsoft.com/office/drawing/2014/main" id="{36B45016-C8CF-49D2-BAD4-C7F1CE2F932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126638" y="3582337"/>
            <a:ext cx="2721117" cy="3209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4641799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decel="50000" fill="hold" grpId="0" nodeType="afterEffect">
                                  <p:stCondLst>
                                    <p:cond delay="0"/>
                                  </p:stCondLst>
                                  <p:childTnLst>
                                    <p:set>
                                      <p:cBhvr>
                                        <p:cTn id="6" dur="1" fill="hold">
                                          <p:stCondLst>
                                            <p:cond delay="0"/>
                                          </p:stCondLst>
                                        </p:cTn>
                                        <p:tgtEl>
                                          <p:spTgt spid="99"/>
                                        </p:tgtEl>
                                        <p:attrNameLst>
                                          <p:attrName>style.visibility</p:attrName>
                                        </p:attrNameLst>
                                      </p:cBhvr>
                                      <p:to>
                                        <p:strVal val="visible"/>
                                      </p:to>
                                    </p:set>
                                    <p:anim calcmode="lin" valueType="num">
                                      <p:cBhvr additive="base">
                                        <p:cTn id="7" dur="500" fill="hold"/>
                                        <p:tgtEl>
                                          <p:spTgt spid="99"/>
                                        </p:tgtEl>
                                        <p:attrNameLst>
                                          <p:attrName>ppt_x</p:attrName>
                                        </p:attrNameLst>
                                      </p:cBhvr>
                                      <p:tavLst>
                                        <p:tav tm="0">
                                          <p:val>
                                            <p:strVal val="#ppt_x"/>
                                          </p:val>
                                        </p:tav>
                                        <p:tav tm="100000">
                                          <p:val>
                                            <p:strVal val="#ppt_x"/>
                                          </p:val>
                                        </p:tav>
                                      </p:tavLst>
                                    </p:anim>
                                    <p:anim calcmode="lin" valueType="num">
                                      <p:cBhvr additive="base">
                                        <p:cTn id="8" dur="500" fill="hold"/>
                                        <p:tgtEl>
                                          <p:spTgt spid="9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2" presetClass="entr" presetSubtype="4" fill="hold" nodeType="after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slide(fromBottom)">
                                      <p:cBhvr>
                                        <p:cTn id="12" dur="500"/>
                                        <p:tgtEl>
                                          <p:spTgt spid="53"/>
                                        </p:tgtEl>
                                      </p:cBhvr>
                                    </p:animEffect>
                                  </p:childTnLst>
                                </p:cTn>
                              </p:par>
                              <p:par>
                                <p:cTn id="13" presetID="12" presetClass="entr" presetSubtype="4" fill="hold" nodeType="withEffect">
                                  <p:stCondLst>
                                    <p:cond delay="500"/>
                                  </p:stCondLst>
                                  <p:childTnLst>
                                    <p:set>
                                      <p:cBhvr>
                                        <p:cTn id="14" dur="1" fill="hold">
                                          <p:stCondLst>
                                            <p:cond delay="0"/>
                                          </p:stCondLst>
                                        </p:cTn>
                                        <p:tgtEl>
                                          <p:spTgt spid="48"/>
                                        </p:tgtEl>
                                        <p:attrNameLst>
                                          <p:attrName>style.visibility</p:attrName>
                                        </p:attrNameLst>
                                      </p:cBhvr>
                                      <p:to>
                                        <p:strVal val="visible"/>
                                      </p:to>
                                    </p:set>
                                    <p:animEffect transition="in" filter="slide(fromBottom)">
                                      <p:cBhvr>
                                        <p:cTn id="15" dur="500"/>
                                        <p:tgtEl>
                                          <p:spTgt spid="48"/>
                                        </p:tgtEl>
                                      </p:cBhvr>
                                    </p:animEffect>
                                  </p:childTnLst>
                                </p:cTn>
                              </p:par>
                              <p:par>
                                <p:cTn id="16" presetID="12" presetClass="entr" presetSubtype="4" fill="hold" nodeType="withEffect">
                                  <p:stCondLst>
                                    <p:cond delay="250"/>
                                  </p:stCondLst>
                                  <p:childTnLst>
                                    <p:set>
                                      <p:cBhvr>
                                        <p:cTn id="17" dur="1" fill="hold">
                                          <p:stCondLst>
                                            <p:cond delay="0"/>
                                          </p:stCondLst>
                                        </p:cTn>
                                        <p:tgtEl>
                                          <p:spTgt spid="37"/>
                                        </p:tgtEl>
                                        <p:attrNameLst>
                                          <p:attrName>style.visibility</p:attrName>
                                        </p:attrNameLst>
                                      </p:cBhvr>
                                      <p:to>
                                        <p:strVal val="visible"/>
                                      </p:to>
                                    </p:set>
                                    <p:animEffect transition="in" filter="slide(fromBottom)">
                                      <p:cBhvr>
                                        <p:cTn id="18" dur="500"/>
                                        <p:tgtEl>
                                          <p:spTgt spid="37"/>
                                        </p:tgtEl>
                                      </p:cBhvr>
                                    </p:animEffect>
                                  </p:childTnLst>
                                </p:cTn>
                              </p:par>
                              <p:par>
                                <p:cTn id="19" presetID="12" presetClass="entr" presetSubtype="4" fill="hold" nodeType="withEffect">
                                  <p:stCondLst>
                                    <p:cond delay="500"/>
                                  </p:stCondLst>
                                  <p:childTnLst>
                                    <p:set>
                                      <p:cBhvr>
                                        <p:cTn id="20" dur="1" fill="hold">
                                          <p:stCondLst>
                                            <p:cond delay="0"/>
                                          </p:stCondLst>
                                        </p:cTn>
                                        <p:tgtEl>
                                          <p:spTgt spid="58"/>
                                        </p:tgtEl>
                                        <p:attrNameLst>
                                          <p:attrName>style.visibility</p:attrName>
                                        </p:attrNameLst>
                                      </p:cBhvr>
                                      <p:to>
                                        <p:strVal val="visible"/>
                                      </p:to>
                                    </p:set>
                                    <p:animEffect transition="in" filter="slide(fromBottom)">
                                      <p:cBhvr>
                                        <p:cTn id="21" dur="500"/>
                                        <p:tgtEl>
                                          <p:spTgt spid="58"/>
                                        </p:tgtEl>
                                      </p:cBhvr>
                                    </p:animEffect>
                                  </p:childTnLst>
                                </p:cTn>
                              </p:par>
                              <p:par>
                                <p:cTn id="22" presetID="14" presetClass="entr" presetSubtype="10" fill="hold" nodeType="withEffect">
                                  <p:stCondLst>
                                    <p:cond delay="0"/>
                                  </p:stCondLst>
                                  <p:childTnLst>
                                    <p:set>
                                      <p:cBhvr>
                                        <p:cTn id="23" dur="1" fill="hold">
                                          <p:stCondLst>
                                            <p:cond delay="0"/>
                                          </p:stCondLst>
                                        </p:cTn>
                                        <p:tgtEl>
                                          <p:spTgt spid="72"/>
                                        </p:tgtEl>
                                        <p:attrNameLst>
                                          <p:attrName>style.visibility</p:attrName>
                                        </p:attrNameLst>
                                      </p:cBhvr>
                                      <p:to>
                                        <p:strVal val="visible"/>
                                      </p:to>
                                    </p:set>
                                    <p:animEffect transition="in" filter="randombar(horizontal)">
                                      <p:cBhvr>
                                        <p:cTn id="24" dur="500"/>
                                        <p:tgtEl>
                                          <p:spTgt spid="72"/>
                                        </p:tgtEl>
                                      </p:cBhvr>
                                    </p:animEffect>
                                  </p:childTnLst>
                                </p:cTn>
                              </p:par>
                              <p:par>
                                <p:cTn id="25" presetID="42" presetClass="entr" presetSubtype="0" fill="hold" grpId="0" nodeType="withEffect">
                                  <p:stCondLst>
                                    <p:cond delay="0"/>
                                  </p:stCondLst>
                                  <p:childTnLst>
                                    <p:set>
                                      <p:cBhvr>
                                        <p:cTn id="26" dur="1" fill="hold">
                                          <p:stCondLst>
                                            <p:cond delay="0"/>
                                          </p:stCondLst>
                                        </p:cTn>
                                        <p:tgtEl>
                                          <p:spTgt spid="66"/>
                                        </p:tgtEl>
                                        <p:attrNameLst>
                                          <p:attrName>style.visibility</p:attrName>
                                        </p:attrNameLst>
                                      </p:cBhvr>
                                      <p:to>
                                        <p:strVal val="visible"/>
                                      </p:to>
                                    </p:set>
                                    <p:animEffect transition="in" filter="fade">
                                      <p:cBhvr>
                                        <p:cTn id="27" dur="1000"/>
                                        <p:tgtEl>
                                          <p:spTgt spid="66"/>
                                        </p:tgtEl>
                                      </p:cBhvr>
                                    </p:animEffect>
                                    <p:anim calcmode="lin" valueType="num">
                                      <p:cBhvr>
                                        <p:cTn id="28" dur="1000" fill="hold"/>
                                        <p:tgtEl>
                                          <p:spTgt spid="66"/>
                                        </p:tgtEl>
                                        <p:attrNameLst>
                                          <p:attrName>ppt_x</p:attrName>
                                        </p:attrNameLst>
                                      </p:cBhvr>
                                      <p:tavLst>
                                        <p:tav tm="0">
                                          <p:val>
                                            <p:strVal val="#ppt_x"/>
                                          </p:val>
                                        </p:tav>
                                        <p:tav tm="100000">
                                          <p:val>
                                            <p:strVal val="#ppt_x"/>
                                          </p:val>
                                        </p:tav>
                                      </p:tavLst>
                                    </p:anim>
                                    <p:anim calcmode="lin" valueType="num">
                                      <p:cBhvr>
                                        <p:cTn id="29" dur="1000" fill="hold"/>
                                        <p:tgtEl>
                                          <p:spTgt spid="6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 grpId="0" animBg="1"/>
      <p:bldP spid="6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 xmlns:a16="http://schemas.microsoft.com/office/drawing/2014/main" id="{40802021-0ECD-422C-8EE3-3FB6BF094B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80"/>
            <a:ext cx="12266311" cy="6855520"/>
          </a:xfrm>
          <a:prstGeom prst="rect">
            <a:avLst/>
          </a:prstGeom>
        </p:spPr>
      </p:pic>
      <p:sp>
        <p:nvSpPr>
          <p:cNvPr id="6" name="TextBox 5">
            <a:extLst>
              <a:ext uri="{FF2B5EF4-FFF2-40B4-BE49-F238E27FC236}">
                <a16:creationId xmlns="" xmlns:a16="http://schemas.microsoft.com/office/drawing/2014/main" id="{16A5ECD7-6A38-47F5-A436-B1867E0277F0}"/>
              </a:ext>
            </a:extLst>
          </p:cNvPr>
          <p:cNvSpPr txBox="1"/>
          <p:nvPr/>
        </p:nvSpPr>
        <p:spPr>
          <a:xfrm>
            <a:off x="2706527" y="3007612"/>
            <a:ext cx="8508440" cy="646331"/>
          </a:xfrm>
          <a:prstGeom prst="rect">
            <a:avLst/>
          </a:prstGeom>
          <a:noFill/>
        </p:spPr>
        <p:txBody>
          <a:bodyPr wrap="square">
            <a:spAutoFit/>
          </a:bodyPr>
          <a:lstStyle/>
          <a:p>
            <a:pPr defTabSz="1500505" fontAlgn="base">
              <a:spcBef>
                <a:spcPct val="50000"/>
              </a:spcBef>
              <a:spcAft>
                <a:spcPct val="0"/>
              </a:spcAft>
              <a:defRPr/>
            </a:pPr>
            <a:r>
              <a:rPr lang="en-US" altLang="zh-CN" sz="3600" b="1" dirty="0" smtClean="0">
                <a:solidFill>
                  <a:srgbClr val="000000"/>
                </a:solidFill>
                <a:latin typeface="Times New Roman" panose="02020603050405020304" pitchFamily="18" charset="0"/>
                <a:cs typeface="Times New Roman" panose="02020603050405020304" pitchFamily="18" charset="0"/>
              </a:rPr>
              <a:t>TIẾT 69             </a:t>
            </a:r>
            <a:r>
              <a:rPr lang="en-US" altLang="zh-CN" sz="3600" b="1" dirty="0" smtClean="0">
                <a:solidFill>
                  <a:srgbClr val="FF0000"/>
                </a:solidFill>
                <a:latin typeface="Times New Roman" panose="02020603050405020304" pitchFamily="18" charset="0"/>
                <a:cs typeface="Times New Roman" panose="02020603050405020304" pitchFamily="18" charset="0"/>
              </a:rPr>
              <a:t>B.      VIẾT</a:t>
            </a:r>
            <a:endParaRPr lang="zh-CN" altLang="en-US" sz="36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638828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Horizontal)">
                                      <p:cBhvr>
                                        <p:cTn id="7" dur="1000"/>
                                        <p:tgtEl>
                                          <p:spTgt spid="3"/>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500" fill="hold"/>
                                        <p:tgtEl>
                                          <p:spTgt spid="6"/>
                                        </p:tgtEl>
                                        <p:attrNameLst>
                                          <p:attrName>ppt_w</p:attrName>
                                        </p:attrNameLst>
                                      </p:cBhvr>
                                      <p:tavLst>
                                        <p:tav tm="0">
                                          <p:val>
                                            <p:fltVal val="0"/>
                                          </p:val>
                                        </p:tav>
                                        <p:tav tm="100000">
                                          <p:val>
                                            <p:strVal val="#ppt_w"/>
                                          </p:val>
                                        </p:tav>
                                      </p:tavLst>
                                    </p:anim>
                                    <p:anim calcmode="lin" valueType="num">
                                      <p:cBhvr>
                                        <p:cTn id="11" dur="500" fill="hold"/>
                                        <p:tgtEl>
                                          <p:spTgt spid="6"/>
                                        </p:tgtEl>
                                        <p:attrNameLst>
                                          <p:attrName>ppt_h</p:attrName>
                                        </p:attrNameLst>
                                      </p:cBhvr>
                                      <p:tavLst>
                                        <p:tav tm="0">
                                          <p:val>
                                            <p:fltVal val="0"/>
                                          </p:val>
                                        </p:tav>
                                        <p:tav tm="100000">
                                          <p:val>
                                            <p:strVal val="#ppt_h"/>
                                          </p:val>
                                        </p:tav>
                                      </p:tavLst>
                                    </p:anim>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A_图片 2">
            <a:extLst>
              <a:ext uri="{FF2B5EF4-FFF2-40B4-BE49-F238E27FC236}">
                <a16:creationId xmlns="" xmlns:a16="http://schemas.microsoft.com/office/drawing/2014/main" id="{3201D064-F8F0-4858-BF51-F16158F10182}"/>
              </a:ext>
            </a:extLst>
          </p:cNvPr>
          <p:cNvPicPr>
            <a:picLocks noChangeAspect="1"/>
          </p:cNvPicPr>
          <p:nvPr>
            <p:custDataLst>
              <p:tags r:id="rId1"/>
            </p:custDataLst>
          </p:nvPr>
        </p:nvPicPr>
        <p:blipFill>
          <a:blip r:embed="rId5">
            <a:extLst>
              <a:ext uri="{28A0092B-C50C-407E-A947-70E740481C1C}">
                <a14:useLocalDpi xmlns:a14="http://schemas.microsoft.com/office/drawing/2010/main" val="0"/>
              </a:ext>
            </a:extLst>
          </a:blip>
          <a:stretch>
            <a:fillRect/>
          </a:stretch>
        </p:blipFill>
        <p:spPr>
          <a:xfrm>
            <a:off x="-1" y="162"/>
            <a:ext cx="12192001" cy="5400351"/>
          </a:xfrm>
          <a:prstGeom prst="rect">
            <a:avLst/>
          </a:prstGeom>
        </p:spPr>
      </p:pic>
      <p:pic>
        <p:nvPicPr>
          <p:cNvPr id="4" name="PA_图片 3">
            <a:extLst>
              <a:ext uri="{FF2B5EF4-FFF2-40B4-BE49-F238E27FC236}">
                <a16:creationId xmlns="" xmlns:a16="http://schemas.microsoft.com/office/drawing/2014/main" id="{ABAAFDF9-699E-4512-AC8C-9220947B5E7D}"/>
              </a:ext>
            </a:extLst>
          </p:cNvPr>
          <p:cNvPicPr>
            <a:picLocks noChangeAspect="1"/>
          </p:cNvPicPr>
          <p:nvPr>
            <p:custDataLst>
              <p:tags r:id="rId2"/>
            </p:custDataLst>
          </p:nvPr>
        </p:nvPicPr>
        <p:blipFill rotWithShape="1">
          <a:blip r:embed="rId6">
            <a:extLst>
              <a:ext uri="{28A0092B-C50C-407E-A947-70E740481C1C}">
                <a14:useLocalDpi xmlns:a14="http://schemas.microsoft.com/office/drawing/2010/main" val="0"/>
              </a:ext>
            </a:extLst>
          </a:blip>
          <a:srcRect t="21597"/>
          <a:stretch/>
        </p:blipFill>
        <p:spPr>
          <a:xfrm>
            <a:off x="-1" y="4660900"/>
            <a:ext cx="12209109" cy="2203741"/>
          </a:xfrm>
          <a:prstGeom prst="rect">
            <a:avLst/>
          </a:prstGeom>
        </p:spPr>
      </p:pic>
      <p:grpSp>
        <p:nvGrpSpPr>
          <p:cNvPr id="6" name="PA_组合 550">
            <a:extLst>
              <a:ext uri="{FF2B5EF4-FFF2-40B4-BE49-F238E27FC236}">
                <a16:creationId xmlns="" xmlns:a16="http://schemas.microsoft.com/office/drawing/2014/main" id="{FA2BFB71-52C1-4A59-829B-48EEED44C200}"/>
              </a:ext>
            </a:extLst>
          </p:cNvPr>
          <p:cNvGrpSpPr>
            <a:grpSpLocks/>
          </p:cNvGrpSpPr>
          <p:nvPr>
            <p:custDataLst>
              <p:tags r:id="rId3"/>
            </p:custDataLst>
          </p:nvPr>
        </p:nvGrpSpPr>
        <p:grpSpPr bwMode="auto">
          <a:xfrm>
            <a:off x="3707553" y="-134355"/>
            <a:ext cx="2173455" cy="2102628"/>
            <a:chOff x="295" y="3475"/>
            <a:chExt cx="1407" cy="1407"/>
          </a:xfrm>
        </p:grpSpPr>
        <p:sp>
          <p:nvSpPr>
            <p:cNvPr id="7" name="Oval 551">
              <a:extLst>
                <a:ext uri="{FF2B5EF4-FFF2-40B4-BE49-F238E27FC236}">
                  <a16:creationId xmlns="" xmlns:a16="http://schemas.microsoft.com/office/drawing/2014/main" id="{23D6A41A-98ED-4FB5-91C5-8896A4B9A329}"/>
                </a:ext>
              </a:extLst>
            </p:cNvPr>
            <p:cNvSpPr>
              <a:spLocks noChangeArrowheads="1"/>
            </p:cNvSpPr>
            <p:nvPr/>
          </p:nvSpPr>
          <p:spPr bwMode="auto">
            <a:xfrm>
              <a:off x="295" y="3475"/>
              <a:ext cx="1407" cy="1407"/>
            </a:xfrm>
            <a:prstGeom prst="ellipse">
              <a:avLst/>
            </a:prstGeom>
            <a:gradFill rotWithShape="1">
              <a:gsLst>
                <a:gs pos="0">
                  <a:srgbClr val="FFFFFF">
                    <a:alpha val="0"/>
                  </a:srgbClr>
                </a:gs>
                <a:gs pos="100000">
                  <a:srgbClr val="D1D1D1">
                    <a:alpha val="12000"/>
                  </a:srgbClr>
                </a:gs>
              </a:gsLst>
              <a:path path="shape">
                <a:fillToRect l="50000" t="50000" r="50000" b="50000"/>
              </a:path>
            </a:gradFill>
            <a:ln>
              <a:noFill/>
            </a:ln>
            <a:effectLst/>
            <a:extLs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zh-CN" altLang="en-US" sz="6000" b="0">
                <a:ea typeface="华文彩云" pitchFamily="2" charset="-122"/>
              </a:endParaRPr>
            </a:p>
          </p:txBody>
        </p:sp>
        <p:grpSp>
          <p:nvGrpSpPr>
            <p:cNvPr id="8" name="Group 552">
              <a:extLst>
                <a:ext uri="{FF2B5EF4-FFF2-40B4-BE49-F238E27FC236}">
                  <a16:creationId xmlns="" xmlns:a16="http://schemas.microsoft.com/office/drawing/2014/main" id="{CD84BCD3-DCFF-4252-A0E8-5483B222675B}"/>
                </a:ext>
              </a:extLst>
            </p:cNvPr>
            <p:cNvGrpSpPr>
              <a:grpSpLocks/>
            </p:cNvGrpSpPr>
            <p:nvPr/>
          </p:nvGrpSpPr>
          <p:grpSpPr bwMode="auto">
            <a:xfrm>
              <a:off x="476" y="3657"/>
              <a:ext cx="1050" cy="1050"/>
              <a:chOff x="-6056" y="-2208"/>
              <a:chExt cx="2208" cy="2208"/>
            </a:xfrm>
          </p:grpSpPr>
          <p:sp>
            <p:nvSpPr>
              <p:cNvPr id="9" name="Oval 553">
                <a:extLst>
                  <a:ext uri="{FF2B5EF4-FFF2-40B4-BE49-F238E27FC236}">
                    <a16:creationId xmlns="" xmlns:a16="http://schemas.microsoft.com/office/drawing/2014/main" id="{23EE1A42-945C-4FEB-8A34-A5F81C86D304}"/>
                  </a:ext>
                </a:extLst>
              </p:cNvPr>
              <p:cNvSpPr>
                <a:spLocks noChangeArrowheads="1"/>
              </p:cNvSpPr>
              <p:nvPr/>
            </p:nvSpPr>
            <p:spPr bwMode="auto">
              <a:xfrm>
                <a:off x="-6056" y="-2132"/>
                <a:ext cx="2132" cy="2131"/>
              </a:xfrm>
              <a:prstGeom prst="ellipse">
                <a:avLst/>
              </a:prstGeom>
              <a:gradFill rotWithShape="1">
                <a:gsLst>
                  <a:gs pos="0">
                    <a:srgbClr val="FFFFFF"/>
                  </a:gs>
                  <a:gs pos="100000">
                    <a:srgbClr val="000000">
                      <a:alpha val="0"/>
                    </a:srgbClr>
                  </a:gs>
                </a:gsLst>
                <a:path path="shape">
                  <a:fillToRect l="50000" t="50000" r="50000" b="50000"/>
                </a:path>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zh-CN" altLang="en-US" sz="6000" b="0">
                  <a:ea typeface="华文彩云" pitchFamily="2" charset="-122"/>
                </a:endParaRPr>
              </a:p>
            </p:txBody>
          </p:sp>
          <p:grpSp>
            <p:nvGrpSpPr>
              <p:cNvPr id="10" name="Group 554">
                <a:extLst>
                  <a:ext uri="{FF2B5EF4-FFF2-40B4-BE49-F238E27FC236}">
                    <a16:creationId xmlns="" xmlns:a16="http://schemas.microsoft.com/office/drawing/2014/main" id="{CA7C7A72-A8F6-4FBB-8590-0D9DA49A7686}"/>
                  </a:ext>
                </a:extLst>
              </p:cNvPr>
              <p:cNvGrpSpPr>
                <a:grpSpLocks/>
              </p:cNvGrpSpPr>
              <p:nvPr/>
            </p:nvGrpSpPr>
            <p:grpSpPr bwMode="auto">
              <a:xfrm>
                <a:off x="-6056" y="-2208"/>
                <a:ext cx="2208" cy="2208"/>
                <a:chOff x="-4060" y="-879"/>
                <a:chExt cx="2208" cy="2208"/>
              </a:xfrm>
            </p:grpSpPr>
            <p:grpSp>
              <p:nvGrpSpPr>
                <p:cNvPr id="11" name="Group 555">
                  <a:extLst>
                    <a:ext uri="{FF2B5EF4-FFF2-40B4-BE49-F238E27FC236}">
                      <a16:creationId xmlns="" xmlns:a16="http://schemas.microsoft.com/office/drawing/2014/main" id="{5321FD6E-2332-4E00-AFB8-A5B8FE9DF7A6}"/>
                    </a:ext>
                  </a:extLst>
                </p:cNvPr>
                <p:cNvGrpSpPr>
                  <a:grpSpLocks/>
                </p:cNvGrpSpPr>
                <p:nvPr/>
              </p:nvGrpSpPr>
              <p:grpSpPr bwMode="auto">
                <a:xfrm>
                  <a:off x="-4060" y="-879"/>
                  <a:ext cx="2208" cy="2208"/>
                  <a:chOff x="-3924" y="-788"/>
                  <a:chExt cx="2208" cy="2208"/>
                </a:xfrm>
              </p:grpSpPr>
              <p:grpSp>
                <p:nvGrpSpPr>
                  <p:cNvPr id="27" name="Group 556">
                    <a:extLst>
                      <a:ext uri="{FF2B5EF4-FFF2-40B4-BE49-F238E27FC236}">
                        <a16:creationId xmlns="" xmlns:a16="http://schemas.microsoft.com/office/drawing/2014/main" id="{78CBE8E3-4397-409A-8A96-96CF42DE4350}"/>
                      </a:ext>
                    </a:extLst>
                  </p:cNvPr>
                  <p:cNvGrpSpPr>
                    <a:grpSpLocks noChangeAspect="1"/>
                  </p:cNvGrpSpPr>
                  <p:nvPr/>
                </p:nvGrpSpPr>
                <p:grpSpPr bwMode="auto">
                  <a:xfrm>
                    <a:off x="-3924" y="-788"/>
                    <a:ext cx="2208" cy="2202"/>
                    <a:chOff x="168" y="696"/>
                    <a:chExt cx="1429" cy="1429"/>
                  </a:xfrm>
                </p:grpSpPr>
                <p:grpSp>
                  <p:nvGrpSpPr>
                    <p:cNvPr id="35" name="Group 557">
                      <a:extLst>
                        <a:ext uri="{FF2B5EF4-FFF2-40B4-BE49-F238E27FC236}">
                          <a16:creationId xmlns="" xmlns:a16="http://schemas.microsoft.com/office/drawing/2014/main" id="{DB07732A-85BE-42F6-8617-DAF9DAA691EF}"/>
                        </a:ext>
                      </a:extLst>
                    </p:cNvPr>
                    <p:cNvGrpSpPr>
                      <a:grpSpLocks noChangeAspect="1"/>
                    </p:cNvGrpSpPr>
                    <p:nvPr/>
                  </p:nvGrpSpPr>
                  <p:grpSpPr bwMode="auto">
                    <a:xfrm>
                      <a:off x="854" y="696"/>
                      <a:ext cx="56" cy="1429"/>
                      <a:chOff x="845" y="696"/>
                      <a:chExt cx="56" cy="1429"/>
                    </a:xfrm>
                  </p:grpSpPr>
                  <p:sp>
                    <p:nvSpPr>
                      <p:cNvPr id="39" name="AutoShape 558">
                        <a:extLst>
                          <a:ext uri="{FF2B5EF4-FFF2-40B4-BE49-F238E27FC236}">
                            <a16:creationId xmlns="" xmlns:a16="http://schemas.microsoft.com/office/drawing/2014/main" id="{A31DF449-4313-4F67-88F3-BAEB0DA262BC}"/>
                          </a:ext>
                        </a:extLst>
                      </p:cNvPr>
                      <p:cNvSpPr>
                        <a:spLocks noChangeAspect="1" noChangeArrowheads="1"/>
                      </p:cNvSpPr>
                      <p:nvPr/>
                    </p:nvSpPr>
                    <p:spPr bwMode="auto">
                      <a:xfrm>
                        <a:off x="845" y="696"/>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zh-CN" altLang="en-US" sz="6000" b="0">
                          <a:ea typeface="华文彩云" pitchFamily="2" charset="-122"/>
                        </a:endParaRPr>
                      </a:p>
                    </p:txBody>
                  </p:sp>
                  <p:sp>
                    <p:nvSpPr>
                      <p:cNvPr id="40" name="AutoShape 559">
                        <a:extLst>
                          <a:ext uri="{FF2B5EF4-FFF2-40B4-BE49-F238E27FC236}">
                            <a16:creationId xmlns="" xmlns:a16="http://schemas.microsoft.com/office/drawing/2014/main" id="{AF630B1D-7A84-45EB-9E76-2CE9FEC1D494}"/>
                          </a:ext>
                        </a:extLst>
                      </p:cNvPr>
                      <p:cNvSpPr>
                        <a:spLocks noChangeAspect="1" noChangeArrowheads="1"/>
                      </p:cNvSpPr>
                      <p:nvPr/>
                    </p:nvSpPr>
                    <p:spPr bwMode="auto">
                      <a:xfrm flipV="1">
                        <a:off x="845" y="1410"/>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eaLnBrk="1" hangingPunct="1"/>
                        <a:endParaRPr lang="zh-CN" altLang="en-US" sz="6000" b="0">
                          <a:ea typeface="华文彩云" pitchFamily="2" charset="-122"/>
                        </a:endParaRPr>
                      </a:p>
                    </p:txBody>
                  </p:sp>
                </p:grpSp>
                <p:grpSp>
                  <p:nvGrpSpPr>
                    <p:cNvPr id="36" name="Group 560">
                      <a:extLst>
                        <a:ext uri="{FF2B5EF4-FFF2-40B4-BE49-F238E27FC236}">
                          <a16:creationId xmlns="" xmlns:a16="http://schemas.microsoft.com/office/drawing/2014/main" id="{A0836AC6-D137-48BE-A6D3-EFEA6848C61B}"/>
                        </a:ext>
                      </a:extLst>
                    </p:cNvPr>
                    <p:cNvGrpSpPr>
                      <a:grpSpLocks noChangeAspect="1"/>
                    </p:cNvGrpSpPr>
                    <p:nvPr/>
                  </p:nvGrpSpPr>
                  <p:grpSpPr bwMode="auto">
                    <a:xfrm rot="5400000">
                      <a:off x="855" y="696"/>
                      <a:ext cx="56" cy="1429"/>
                      <a:chOff x="845" y="696"/>
                      <a:chExt cx="56" cy="1429"/>
                    </a:xfrm>
                  </p:grpSpPr>
                  <p:sp>
                    <p:nvSpPr>
                      <p:cNvPr id="37" name="AutoShape 561">
                        <a:extLst>
                          <a:ext uri="{FF2B5EF4-FFF2-40B4-BE49-F238E27FC236}">
                            <a16:creationId xmlns="" xmlns:a16="http://schemas.microsoft.com/office/drawing/2014/main" id="{434C03B9-621B-46EE-8F86-8D57408ED623}"/>
                          </a:ext>
                        </a:extLst>
                      </p:cNvPr>
                      <p:cNvSpPr>
                        <a:spLocks noChangeAspect="1" noChangeArrowheads="1"/>
                      </p:cNvSpPr>
                      <p:nvPr/>
                    </p:nvSpPr>
                    <p:spPr bwMode="auto">
                      <a:xfrm>
                        <a:off x="845" y="696"/>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eaLnBrk="1" hangingPunct="1"/>
                        <a:endParaRPr lang="zh-CN" altLang="en-US" sz="6000" b="0">
                          <a:ea typeface="华文彩云" pitchFamily="2" charset="-122"/>
                        </a:endParaRPr>
                      </a:p>
                    </p:txBody>
                  </p:sp>
                  <p:sp>
                    <p:nvSpPr>
                      <p:cNvPr id="38" name="AutoShape 562">
                        <a:extLst>
                          <a:ext uri="{FF2B5EF4-FFF2-40B4-BE49-F238E27FC236}">
                            <a16:creationId xmlns="" xmlns:a16="http://schemas.microsoft.com/office/drawing/2014/main" id="{3F319AC4-1DA4-4200-9C49-4CCCB8276999}"/>
                          </a:ext>
                        </a:extLst>
                      </p:cNvPr>
                      <p:cNvSpPr>
                        <a:spLocks noChangeAspect="1" noChangeArrowheads="1"/>
                      </p:cNvSpPr>
                      <p:nvPr/>
                    </p:nvSpPr>
                    <p:spPr bwMode="auto">
                      <a:xfrm flipV="1">
                        <a:off x="845" y="1410"/>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eaLnBrk="1" hangingPunct="1"/>
                        <a:endParaRPr lang="zh-CN" altLang="en-US" sz="6000" b="0">
                          <a:ea typeface="华文彩云" pitchFamily="2" charset="-122"/>
                        </a:endParaRPr>
                      </a:p>
                    </p:txBody>
                  </p:sp>
                </p:grpSp>
              </p:grpSp>
              <p:grpSp>
                <p:nvGrpSpPr>
                  <p:cNvPr id="28" name="Group 563">
                    <a:extLst>
                      <a:ext uri="{FF2B5EF4-FFF2-40B4-BE49-F238E27FC236}">
                        <a16:creationId xmlns="" xmlns:a16="http://schemas.microsoft.com/office/drawing/2014/main" id="{B7B52C62-FF5D-401C-90CA-1BC60F24BDBC}"/>
                      </a:ext>
                    </a:extLst>
                  </p:cNvPr>
                  <p:cNvGrpSpPr>
                    <a:grpSpLocks noChangeAspect="1"/>
                  </p:cNvGrpSpPr>
                  <p:nvPr/>
                </p:nvGrpSpPr>
                <p:grpSpPr bwMode="auto">
                  <a:xfrm rot="2700000">
                    <a:off x="-3927" y="-785"/>
                    <a:ext cx="2208" cy="2202"/>
                    <a:chOff x="168" y="696"/>
                    <a:chExt cx="1429" cy="1429"/>
                  </a:xfrm>
                </p:grpSpPr>
                <p:grpSp>
                  <p:nvGrpSpPr>
                    <p:cNvPr id="29" name="Group 564">
                      <a:extLst>
                        <a:ext uri="{FF2B5EF4-FFF2-40B4-BE49-F238E27FC236}">
                          <a16:creationId xmlns="" xmlns:a16="http://schemas.microsoft.com/office/drawing/2014/main" id="{3A2FE15B-DFC1-4549-8CDA-ACCEFB2C6804}"/>
                        </a:ext>
                      </a:extLst>
                    </p:cNvPr>
                    <p:cNvGrpSpPr>
                      <a:grpSpLocks noChangeAspect="1"/>
                    </p:cNvGrpSpPr>
                    <p:nvPr/>
                  </p:nvGrpSpPr>
                  <p:grpSpPr bwMode="auto">
                    <a:xfrm>
                      <a:off x="854" y="696"/>
                      <a:ext cx="56" cy="1429"/>
                      <a:chOff x="845" y="696"/>
                      <a:chExt cx="56" cy="1429"/>
                    </a:xfrm>
                  </p:grpSpPr>
                  <p:sp>
                    <p:nvSpPr>
                      <p:cNvPr id="33" name="AutoShape 565">
                        <a:extLst>
                          <a:ext uri="{FF2B5EF4-FFF2-40B4-BE49-F238E27FC236}">
                            <a16:creationId xmlns="" xmlns:a16="http://schemas.microsoft.com/office/drawing/2014/main" id="{43675963-AB66-4386-904A-EAE0B5542178}"/>
                          </a:ext>
                        </a:extLst>
                      </p:cNvPr>
                      <p:cNvSpPr>
                        <a:spLocks noChangeAspect="1" noChangeArrowheads="1"/>
                      </p:cNvSpPr>
                      <p:nvPr/>
                    </p:nvSpPr>
                    <p:spPr bwMode="auto">
                      <a:xfrm>
                        <a:off x="845" y="696"/>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eaLnBrk="1" hangingPunct="1"/>
                        <a:endParaRPr lang="zh-CN" altLang="en-US" sz="6000" b="0">
                          <a:ea typeface="华文彩云" pitchFamily="2" charset="-122"/>
                        </a:endParaRPr>
                      </a:p>
                    </p:txBody>
                  </p:sp>
                  <p:sp>
                    <p:nvSpPr>
                      <p:cNvPr id="34" name="AutoShape 566">
                        <a:extLst>
                          <a:ext uri="{FF2B5EF4-FFF2-40B4-BE49-F238E27FC236}">
                            <a16:creationId xmlns="" xmlns:a16="http://schemas.microsoft.com/office/drawing/2014/main" id="{40CBB6E6-B933-4E56-B790-1FA155EEE5B7}"/>
                          </a:ext>
                        </a:extLst>
                      </p:cNvPr>
                      <p:cNvSpPr>
                        <a:spLocks noChangeAspect="1" noChangeArrowheads="1"/>
                      </p:cNvSpPr>
                      <p:nvPr/>
                    </p:nvSpPr>
                    <p:spPr bwMode="auto">
                      <a:xfrm flipV="1">
                        <a:off x="845" y="1410"/>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eaLnBrk="1" hangingPunct="1"/>
                        <a:endParaRPr lang="zh-CN" altLang="en-US" sz="6000" b="0">
                          <a:ea typeface="华文彩云" pitchFamily="2" charset="-122"/>
                        </a:endParaRPr>
                      </a:p>
                    </p:txBody>
                  </p:sp>
                </p:grpSp>
                <p:grpSp>
                  <p:nvGrpSpPr>
                    <p:cNvPr id="30" name="Group 567">
                      <a:extLst>
                        <a:ext uri="{FF2B5EF4-FFF2-40B4-BE49-F238E27FC236}">
                          <a16:creationId xmlns="" xmlns:a16="http://schemas.microsoft.com/office/drawing/2014/main" id="{16B3605F-13A4-49F6-B472-7FD333F19820}"/>
                        </a:ext>
                      </a:extLst>
                    </p:cNvPr>
                    <p:cNvGrpSpPr>
                      <a:grpSpLocks noChangeAspect="1"/>
                    </p:cNvGrpSpPr>
                    <p:nvPr/>
                  </p:nvGrpSpPr>
                  <p:grpSpPr bwMode="auto">
                    <a:xfrm rot="5400000">
                      <a:off x="855" y="696"/>
                      <a:ext cx="56" cy="1429"/>
                      <a:chOff x="845" y="696"/>
                      <a:chExt cx="56" cy="1429"/>
                    </a:xfrm>
                  </p:grpSpPr>
                  <p:sp>
                    <p:nvSpPr>
                      <p:cNvPr id="31" name="AutoShape 568">
                        <a:extLst>
                          <a:ext uri="{FF2B5EF4-FFF2-40B4-BE49-F238E27FC236}">
                            <a16:creationId xmlns="" xmlns:a16="http://schemas.microsoft.com/office/drawing/2014/main" id="{1A475582-C9B1-4931-A2C7-E1794B76CEF0}"/>
                          </a:ext>
                        </a:extLst>
                      </p:cNvPr>
                      <p:cNvSpPr>
                        <a:spLocks noChangeAspect="1" noChangeArrowheads="1"/>
                      </p:cNvSpPr>
                      <p:nvPr/>
                    </p:nvSpPr>
                    <p:spPr bwMode="auto">
                      <a:xfrm>
                        <a:off x="845" y="696"/>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eaLnBrk="1" hangingPunct="1"/>
                        <a:endParaRPr lang="zh-CN" altLang="en-US" sz="6000" b="0">
                          <a:ea typeface="华文彩云" pitchFamily="2" charset="-122"/>
                        </a:endParaRPr>
                      </a:p>
                    </p:txBody>
                  </p:sp>
                  <p:sp>
                    <p:nvSpPr>
                      <p:cNvPr id="32" name="AutoShape 569">
                        <a:extLst>
                          <a:ext uri="{FF2B5EF4-FFF2-40B4-BE49-F238E27FC236}">
                            <a16:creationId xmlns="" xmlns:a16="http://schemas.microsoft.com/office/drawing/2014/main" id="{70168B0D-C4D4-46B6-A05A-CE0C9684AC05}"/>
                          </a:ext>
                        </a:extLst>
                      </p:cNvPr>
                      <p:cNvSpPr>
                        <a:spLocks noChangeAspect="1" noChangeArrowheads="1"/>
                      </p:cNvSpPr>
                      <p:nvPr/>
                    </p:nvSpPr>
                    <p:spPr bwMode="auto">
                      <a:xfrm flipV="1">
                        <a:off x="845" y="1410"/>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eaLnBrk="1" hangingPunct="1"/>
                        <a:endParaRPr lang="zh-CN" altLang="en-US" sz="6000" b="0">
                          <a:ea typeface="华文彩云" pitchFamily="2" charset="-122"/>
                        </a:endParaRPr>
                      </a:p>
                    </p:txBody>
                  </p:sp>
                </p:grpSp>
              </p:grpSp>
            </p:grpSp>
            <p:grpSp>
              <p:nvGrpSpPr>
                <p:cNvPr id="12" name="Group 570">
                  <a:extLst>
                    <a:ext uri="{FF2B5EF4-FFF2-40B4-BE49-F238E27FC236}">
                      <a16:creationId xmlns="" xmlns:a16="http://schemas.microsoft.com/office/drawing/2014/main" id="{92553D17-D9AE-49E4-B722-279AA33406F1}"/>
                    </a:ext>
                  </a:extLst>
                </p:cNvPr>
                <p:cNvGrpSpPr>
                  <a:grpSpLocks/>
                </p:cNvGrpSpPr>
                <p:nvPr/>
              </p:nvGrpSpPr>
              <p:grpSpPr bwMode="auto">
                <a:xfrm rot="1320000">
                  <a:off x="-3742" y="-520"/>
                  <a:ext cx="1546" cy="1546"/>
                  <a:chOff x="-3924" y="-788"/>
                  <a:chExt cx="2208" cy="2208"/>
                </a:xfrm>
              </p:grpSpPr>
              <p:grpSp>
                <p:nvGrpSpPr>
                  <p:cNvPr id="13" name="Group 571">
                    <a:extLst>
                      <a:ext uri="{FF2B5EF4-FFF2-40B4-BE49-F238E27FC236}">
                        <a16:creationId xmlns="" xmlns:a16="http://schemas.microsoft.com/office/drawing/2014/main" id="{9ABB110A-AC42-43A6-98A1-67910A740CB9}"/>
                      </a:ext>
                    </a:extLst>
                  </p:cNvPr>
                  <p:cNvGrpSpPr>
                    <a:grpSpLocks noChangeAspect="1"/>
                  </p:cNvGrpSpPr>
                  <p:nvPr/>
                </p:nvGrpSpPr>
                <p:grpSpPr bwMode="auto">
                  <a:xfrm>
                    <a:off x="-3924" y="-788"/>
                    <a:ext cx="2208" cy="2202"/>
                    <a:chOff x="168" y="696"/>
                    <a:chExt cx="1429" cy="1429"/>
                  </a:xfrm>
                </p:grpSpPr>
                <p:grpSp>
                  <p:nvGrpSpPr>
                    <p:cNvPr id="21" name="Group 572">
                      <a:extLst>
                        <a:ext uri="{FF2B5EF4-FFF2-40B4-BE49-F238E27FC236}">
                          <a16:creationId xmlns="" xmlns:a16="http://schemas.microsoft.com/office/drawing/2014/main" id="{3681FCE4-6AD5-41D1-8D29-572FB00B0225}"/>
                        </a:ext>
                      </a:extLst>
                    </p:cNvPr>
                    <p:cNvGrpSpPr>
                      <a:grpSpLocks noChangeAspect="1"/>
                    </p:cNvGrpSpPr>
                    <p:nvPr/>
                  </p:nvGrpSpPr>
                  <p:grpSpPr bwMode="auto">
                    <a:xfrm>
                      <a:off x="854" y="696"/>
                      <a:ext cx="56" cy="1429"/>
                      <a:chOff x="845" y="696"/>
                      <a:chExt cx="56" cy="1429"/>
                    </a:xfrm>
                  </p:grpSpPr>
                  <p:sp>
                    <p:nvSpPr>
                      <p:cNvPr id="25" name="AutoShape 573">
                        <a:extLst>
                          <a:ext uri="{FF2B5EF4-FFF2-40B4-BE49-F238E27FC236}">
                            <a16:creationId xmlns="" xmlns:a16="http://schemas.microsoft.com/office/drawing/2014/main" id="{0C95C256-7DDB-40BE-A573-E71977ECF500}"/>
                          </a:ext>
                        </a:extLst>
                      </p:cNvPr>
                      <p:cNvSpPr>
                        <a:spLocks noChangeAspect="1" noChangeArrowheads="1"/>
                      </p:cNvSpPr>
                      <p:nvPr/>
                    </p:nvSpPr>
                    <p:spPr bwMode="auto">
                      <a:xfrm>
                        <a:off x="845" y="696"/>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zh-CN" altLang="en-US" sz="6000" b="0">
                          <a:ea typeface="华文彩云" pitchFamily="2" charset="-122"/>
                        </a:endParaRPr>
                      </a:p>
                    </p:txBody>
                  </p:sp>
                  <p:sp>
                    <p:nvSpPr>
                      <p:cNvPr id="26" name="AutoShape 574">
                        <a:extLst>
                          <a:ext uri="{FF2B5EF4-FFF2-40B4-BE49-F238E27FC236}">
                            <a16:creationId xmlns="" xmlns:a16="http://schemas.microsoft.com/office/drawing/2014/main" id="{C2B50707-15AA-424F-A778-206F656EBF5F}"/>
                          </a:ext>
                        </a:extLst>
                      </p:cNvPr>
                      <p:cNvSpPr>
                        <a:spLocks noChangeAspect="1" noChangeArrowheads="1"/>
                      </p:cNvSpPr>
                      <p:nvPr/>
                    </p:nvSpPr>
                    <p:spPr bwMode="auto">
                      <a:xfrm flipV="1">
                        <a:off x="845" y="1410"/>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eaLnBrk="1" hangingPunct="1"/>
                        <a:endParaRPr lang="zh-CN" altLang="en-US" sz="6000" b="0">
                          <a:ea typeface="华文彩云" pitchFamily="2" charset="-122"/>
                        </a:endParaRPr>
                      </a:p>
                    </p:txBody>
                  </p:sp>
                </p:grpSp>
                <p:grpSp>
                  <p:nvGrpSpPr>
                    <p:cNvPr id="22" name="Group 575">
                      <a:extLst>
                        <a:ext uri="{FF2B5EF4-FFF2-40B4-BE49-F238E27FC236}">
                          <a16:creationId xmlns="" xmlns:a16="http://schemas.microsoft.com/office/drawing/2014/main" id="{5D00DA36-B79C-4BEA-BB36-1B72A7F18757}"/>
                        </a:ext>
                      </a:extLst>
                    </p:cNvPr>
                    <p:cNvGrpSpPr>
                      <a:grpSpLocks noChangeAspect="1"/>
                    </p:cNvGrpSpPr>
                    <p:nvPr/>
                  </p:nvGrpSpPr>
                  <p:grpSpPr bwMode="auto">
                    <a:xfrm rot="5400000">
                      <a:off x="855" y="696"/>
                      <a:ext cx="56" cy="1429"/>
                      <a:chOff x="845" y="696"/>
                      <a:chExt cx="56" cy="1429"/>
                    </a:xfrm>
                  </p:grpSpPr>
                  <p:sp>
                    <p:nvSpPr>
                      <p:cNvPr id="23" name="AutoShape 576">
                        <a:extLst>
                          <a:ext uri="{FF2B5EF4-FFF2-40B4-BE49-F238E27FC236}">
                            <a16:creationId xmlns="" xmlns:a16="http://schemas.microsoft.com/office/drawing/2014/main" id="{0EBC791F-AF7B-4A01-A0A5-B5C6F0E76B67}"/>
                          </a:ext>
                        </a:extLst>
                      </p:cNvPr>
                      <p:cNvSpPr>
                        <a:spLocks noChangeAspect="1" noChangeArrowheads="1"/>
                      </p:cNvSpPr>
                      <p:nvPr/>
                    </p:nvSpPr>
                    <p:spPr bwMode="auto">
                      <a:xfrm>
                        <a:off x="845" y="696"/>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eaLnBrk="1" hangingPunct="1"/>
                        <a:endParaRPr lang="zh-CN" altLang="en-US" sz="6000" b="0">
                          <a:ea typeface="华文彩云" pitchFamily="2" charset="-122"/>
                        </a:endParaRPr>
                      </a:p>
                    </p:txBody>
                  </p:sp>
                  <p:sp>
                    <p:nvSpPr>
                      <p:cNvPr id="24" name="AutoShape 577">
                        <a:extLst>
                          <a:ext uri="{FF2B5EF4-FFF2-40B4-BE49-F238E27FC236}">
                            <a16:creationId xmlns="" xmlns:a16="http://schemas.microsoft.com/office/drawing/2014/main" id="{5DB7DC53-1733-4D21-9C5A-703F6EFAE19E}"/>
                          </a:ext>
                        </a:extLst>
                      </p:cNvPr>
                      <p:cNvSpPr>
                        <a:spLocks noChangeAspect="1" noChangeArrowheads="1"/>
                      </p:cNvSpPr>
                      <p:nvPr/>
                    </p:nvSpPr>
                    <p:spPr bwMode="auto">
                      <a:xfrm flipV="1">
                        <a:off x="845" y="1410"/>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eaLnBrk="1" hangingPunct="1"/>
                        <a:endParaRPr lang="zh-CN" altLang="en-US" sz="6000" b="0">
                          <a:ea typeface="华文彩云" pitchFamily="2" charset="-122"/>
                        </a:endParaRPr>
                      </a:p>
                    </p:txBody>
                  </p:sp>
                </p:grpSp>
              </p:grpSp>
              <p:grpSp>
                <p:nvGrpSpPr>
                  <p:cNvPr id="14" name="Group 578">
                    <a:extLst>
                      <a:ext uri="{FF2B5EF4-FFF2-40B4-BE49-F238E27FC236}">
                        <a16:creationId xmlns="" xmlns:a16="http://schemas.microsoft.com/office/drawing/2014/main" id="{767F2B87-3270-4F8A-BFF6-696C5BA0F6E8}"/>
                      </a:ext>
                    </a:extLst>
                  </p:cNvPr>
                  <p:cNvGrpSpPr>
                    <a:grpSpLocks noChangeAspect="1"/>
                  </p:cNvGrpSpPr>
                  <p:nvPr/>
                </p:nvGrpSpPr>
                <p:grpSpPr bwMode="auto">
                  <a:xfrm rot="2700000">
                    <a:off x="-3927" y="-785"/>
                    <a:ext cx="2208" cy="2202"/>
                    <a:chOff x="168" y="696"/>
                    <a:chExt cx="1429" cy="1429"/>
                  </a:xfrm>
                </p:grpSpPr>
                <p:grpSp>
                  <p:nvGrpSpPr>
                    <p:cNvPr id="15" name="Group 579">
                      <a:extLst>
                        <a:ext uri="{FF2B5EF4-FFF2-40B4-BE49-F238E27FC236}">
                          <a16:creationId xmlns="" xmlns:a16="http://schemas.microsoft.com/office/drawing/2014/main" id="{020C0B93-A053-486D-9C41-76F6BFDECBD2}"/>
                        </a:ext>
                      </a:extLst>
                    </p:cNvPr>
                    <p:cNvGrpSpPr>
                      <a:grpSpLocks noChangeAspect="1"/>
                    </p:cNvGrpSpPr>
                    <p:nvPr/>
                  </p:nvGrpSpPr>
                  <p:grpSpPr bwMode="auto">
                    <a:xfrm>
                      <a:off x="854" y="696"/>
                      <a:ext cx="56" cy="1429"/>
                      <a:chOff x="845" y="696"/>
                      <a:chExt cx="56" cy="1429"/>
                    </a:xfrm>
                  </p:grpSpPr>
                  <p:sp>
                    <p:nvSpPr>
                      <p:cNvPr id="19" name="AutoShape 580">
                        <a:extLst>
                          <a:ext uri="{FF2B5EF4-FFF2-40B4-BE49-F238E27FC236}">
                            <a16:creationId xmlns="" xmlns:a16="http://schemas.microsoft.com/office/drawing/2014/main" id="{8EE4501A-3FC9-4730-8DF0-BA45393EFBB2}"/>
                          </a:ext>
                        </a:extLst>
                      </p:cNvPr>
                      <p:cNvSpPr>
                        <a:spLocks noChangeAspect="1" noChangeArrowheads="1"/>
                      </p:cNvSpPr>
                      <p:nvPr/>
                    </p:nvSpPr>
                    <p:spPr bwMode="auto">
                      <a:xfrm>
                        <a:off x="845" y="696"/>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eaLnBrk="1" hangingPunct="1"/>
                        <a:endParaRPr lang="zh-CN" altLang="en-US" sz="6000" b="0">
                          <a:ea typeface="华文彩云" pitchFamily="2" charset="-122"/>
                        </a:endParaRPr>
                      </a:p>
                    </p:txBody>
                  </p:sp>
                  <p:sp>
                    <p:nvSpPr>
                      <p:cNvPr id="20" name="AutoShape 581">
                        <a:extLst>
                          <a:ext uri="{FF2B5EF4-FFF2-40B4-BE49-F238E27FC236}">
                            <a16:creationId xmlns="" xmlns:a16="http://schemas.microsoft.com/office/drawing/2014/main" id="{E14EF3E4-ED0B-4A14-BB4E-4B2D9BD04299}"/>
                          </a:ext>
                        </a:extLst>
                      </p:cNvPr>
                      <p:cNvSpPr>
                        <a:spLocks noChangeAspect="1" noChangeArrowheads="1"/>
                      </p:cNvSpPr>
                      <p:nvPr/>
                    </p:nvSpPr>
                    <p:spPr bwMode="auto">
                      <a:xfrm flipV="1">
                        <a:off x="845" y="1410"/>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eaLnBrk="1" hangingPunct="1"/>
                        <a:endParaRPr lang="zh-CN" altLang="en-US" sz="6000" b="0">
                          <a:ea typeface="华文彩云" pitchFamily="2" charset="-122"/>
                        </a:endParaRPr>
                      </a:p>
                    </p:txBody>
                  </p:sp>
                </p:grpSp>
                <p:grpSp>
                  <p:nvGrpSpPr>
                    <p:cNvPr id="16" name="Group 582">
                      <a:extLst>
                        <a:ext uri="{FF2B5EF4-FFF2-40B4-BE49-F238E27FC236}">
                          <a16:creationId xmlns="" xmlns:a16="http://schemas.microsoft.com/office/drawing/2014/main" id="{D93C4462-4A12-4E81-96A1-5D187D545612}"/>
                        </a:ext>
                      </a:extLst>
                    </p:cNvPr>
                    <p:cNvGrpSpPr>
                      <a:grpSpLocks noChangeAspect="1"/>
                    </p:cNvGrpSpPr>
                    <p:nvPr/>
                  </p:nvGrpSpPr>
                  <p:grpSpPr bwMode="auto">
                    <a:xfrm rot="5400000">
                      <a:off x="855" y="696"/>
                      <a:ext cx="56" cy="1429"/>
                      <a:chOff x="845" y="696"/>
                      <a:chExt cx="56" cy="1429"/>
                    </a:xfrm>
                  </p:grpSpPr>
                  <p:sp>
                    <p:nvSpPr>
                      <p:cNvPr id="17" name="AutoShape 583">
                        <a:extLst>
                          <a:ext uri="{FF2B5EF4-FFF2-40B4-BE49-F238E27FC236}">
                            <a16:creationId xmlns="" xmlns:a16="http://schemas.microsoft.com/office/drawing/2014/main" id="{63DE6FE5-DB27-40C8-8BBA-D167A3A73AC4}"/>
                          </a:ext>
                        </a:extLst>
                      </p:cNvPr>
                      <p:cNvSpPr>
                        <a:spLocks noChangeAspect="1" noChangeArrowheads="1"/>
                      </p:cNvSpPr>
                      <p:nvPr/>
                    </p:nvSpPr>
                    <p:spPr bwMode="auto">
                      <a:xfrm>
                        <a:off x="845" y="696"/>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eaLnBrk="1" hangingPunct="1"/>
                        <a:endParaRPr lang="zh-CN" altLang="en-US" sz="6000" b="0">
                          <a:ea typeface="华文彩云" pitchFamily="2" charset="-122"/>
                        </a:endParaRPr>
                      </a:p>
                    </p:txBody>
                  </p:sp>
                  <p:sp>
                    <p:nvSpPr>
                      <p:cNvPr id="18" name="AutoShape 584">
                        <a:extLst>
                          <a:ext uri="{FF2B5EF4-FFF2-40B4-BE49-F238E27FC236}">
                            <a16:creationId xmlns="" xmlns:a16="http://schemas.microsoft.com/office/drawing/2014/main" id="{A689D290-0314-41BB-AAEC-A89DDF49930E}"/>
                          </a:ext>
                        </a:extLst>
                      </p:cNvPr>
                      <p:cNvSpPr>
                        <a:spLocks noChangeAspect="1" noChangeArrowheads="1"/>
                      </p:cNvSpPr>
                      <p:nvPr/>
                    </p:nvSpPr>
                    <p:spPr bwMode="auto">
                      <a:xfrm flipV="1">
                        <a:off x="845" y="1410"/>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zh-CN" altLang="en-US" sz="6000" b="0">
                          <a:ea typeface="华文彩云" pitchFamily="2" charset="-122"/>
                        </a:endParaRPr>
                      </a:p>
                    </p:txBody>
                  </p:sp>
                </p:grpSp>
              </p:grpSp>
            </p:grpSp>
          </p:grpSp>
        </p:grpSp>
      </p:grpSp>
      <p:pic>
        <p:nvPicPr>
          <p:cNvPr id="44" name="Picture 43">
            <a:extLst>
              <a:ext uri="{FF2B5EF4-FFF2-40B4-BE49-F238E27FC236}">
                <a16:creationId xmlns="" xmlns:a16="http://schemas.microsoft.com/office/drawing/2014/main" id="{E21B22F2-2CC0-42DA-8E7E-26E5716A8803}"/>
              </a:ext>
            </a:extLst>
          </p:cNvPr>
          <p:cNvPicPr>
            <a:picLocks noChangeAspect="1"/>
          </p:cNvPicPr>
          <p:nvPr/>
        </p:nvPicPr>
        <p:blipFill>
          <a:blip r:embed="rId7">
            <a:extLst>
              <a:ext uri="{28A0092B-C50C-407E-A947-70E740481C1C}">
                <a14:useLocalDpi xmlns:a14="http://schemas.microsoft.com/office/drawing/2010/main" val="0"/>
              </a:ext>
            </a:extLst>
          </a:blip>
          <a:srcRect l="4176" t="37390" r="3304" b="31816"/>
          <a:stretch>
            <a:fillRect/>
          </a:stretch>
        </p:blipFill>
        <p:spPr>
          <a:xfrm>
            <a:off x="955343" y="813044"/>
            <a:ext cx="10573338" cy="3847857"/>
          </a:xfrm>
          <a:custGeom>
            <a:avLst/>
            <a:gdLst/>
            <a:ahLst/>
            <a:cxnLst/>
            <a:rect l="l" t="t" r="r" b="b"/>
            <a:pathLst>
              <a:path w="7167413" h="1590378">
                <a:moveTo>
                  <a:pt x="5031879" y="1516038"/>
                </a:moveTo>
                <a:cubicBezTo>
                  <a:pt x="5042297" y="1516038"/>
                  <a:pt x="5051115" y="1519647"/>
                  <a:pt x="5058333" y="1526865"/>
                </a:cubicBezTo>
                <a:cubicBezTo>
                  <a:pt x="5065551" y="1534083"/>
                  <a:pt x="5069160" y="1542901"/>
                  <a:pt x="5069160" y="1553319"/>
                </a:cubicBezTo>
                <a:cubicBezTo>
                  <a:pt x="5069160" y="1563589"/>
                  <a:pt x="5065514" y="1572332"/>
                  <a:pt x="5058221" y="1579550"/>
                </a:cubicBezTo>
                <a:cubicBezTo>
                  <a:pt x="5050929" y="1586768"/>
                  <a:pt x="5042148" y="1590378"/>
                  <a:pt x="5031879" y="1590378"/>
                </a:cubicBezTo>
                <a:cubicBezTo>
                  <a:pt x="5021610" y="1590378"/>
                  <a:pt x="5012866" y="1586768"/>
                  <a:pt x="5005648" y="1579550"/>
                </a:cubicBezTo>
                <a:cubicBezTo>
                  <a:pt x="4998430" y="1572332"/>
                  <a:pt x="4994821" y="1563589"/>
                  <a:pt x="4994821" y="1553319"/>
                </a:cubicBezTo>
                <a:cubicBezTo>
                  <a:pt x="4994821" y="1543050"/>
                  <a:pt x="4998430" y="1534269"/>
                  <a:pt x="5005648" y="1526977"/>
                </a:cubicBezTo>
                <a:cubicBezTo>
                  <a:pt x="5012866" y="1519684"/>
                  <a:pt x="5021610" y="1516038"/>
                  <a:pt x="5031879" y="1516038"/>
                </a:cubicBezTo>
                <a:close/>
                <a:moveTo>
                  <a:pt x="3928765" y="1516038"/>
                </a:moveTo>
                <a:cubicBezTo>
                  <a:pt x="3939183" y="1516038"/>
                  <a:pt x="3948001" y="1519647"/>
                  <a:pt x="3955219" y="1526865"/>
                </a:cubicBezTo>
                <a:cubicBezTo>
                  <a:pt x="3962437" y="1534083"/>
                  <a:pt x="3966046" y="1542901"/>
                  <a:pt x="3966046" y="1553319"/>
                </a:cubicBezTo>
                <a:cubicBezTo>
                  <a:pt x="3966046" y="1563589"/>
                  <a:pt x="3962400" y="1572332"/>
                  <a:pt x="3955107" y="1579550"/>
                </a:cubicBezTo>
                <a:cubicBezTo>
                  <a:pt x="3947815" y="1586768"/>
                  <a:pt x="3939034" y="1590378"/>
                  <a:pt x="3928765" y="1590378"/>
                </a:cubicBezTo>
                <a:cubicBezTo>
                  <a:pt x="3918496" y="1590378"/>
                  <a:pt x="3909752" y="1586768"/>
                  <a:pt x="3902534" y="1579550"/>
                </a:cubicBezTo>
                <a:cubicBezTo>
                  <a:pt x="3895316" y="1572332"/>
                  <a:pt x="3891707" y="1563589"/>
                  <a:pt x="3891707" y="1553319"/>
                </a:cubicBezTo>
                <a:cubicBezTo>
                  <a:pt x="3891707" y="1543050"/>
                  <a:pt x="3895316" y="1534269"/>
                  <a:pt x="3902534" y="1526977"/>
                </a:cubicBezTo>
                <a:cubicBezTo>
                  <a:pt x="3909752" y="1519684"/>
                  <a:pt x="3918496" y="1516038"/>
                  <a:pt x="3928765" y="1516038"/>
                </a:cubicBezTo>
                <a:close/>
                <a:moveTo>
                  <a:pt x="3915370" y="1286322"/>
                </a:moveTo>
                <a:lnTo>
                  <a:pt x="3868936" y="1390576"/>
                </a:lnTo>
                <a:lnTo>
                  <a:pt x="3960465" y="1390576"/>
                </a:lnTo>
                <a:close/>
                <a:moveTo>
                  <a:pt x="4644256" y="1207740"/>
                </a:moveTo>
                <a:lnTo>
                  <a:pt x="4644033" y="1325389"/>
                </a:lnTo>
                <a:lnTo>
                  <a:pt x="4711229" y="1325389"/>
                </a:lnTo>
                <a:lnTo>
                  <a:pt x="4711229" y="1341909"/>
                </a:lnTo>
                <a:lnTo>
                  <a:pt x="4644033" y="1341909"/>
                </a:lnTo>
                <a:lnTo>
                  <a:pt x="4644256" y="1443931"/>
                </a:lnTo>
                <a:cubicBezTo>
                  <a:pt x="4644256" y="1456432"/>
                  <a:pt x="4644851" y="1464097"/>
                  <a:pt x="4646042" y="1466925"/>
                </a:cubicBezTo>
                <a:cubicBezTo>
                  <a:pt x="4647233" y="1469752"/>
                  <a:pt x="4649167" y="1471910"/>
                  <a:pt x="4651846" y="1473399"/>
                </a:cubicBezTo>
                <a:cubicBezTo>
                  <a:pt x="4656013" y="1475631"/>
                  <a:pt x="4661818" y="1476747"/>
                  <a:pt x="4669259" y="1476747"/>
                </a:cubicBezTo>
                <a:cubicBezTo>
                  <a:pt x="4694113" y="1476747"/>
                  <a:pt x="4713163" y="1468264"/>
                  <a:pt x="4726409" y="1451298"/>
                </a:cubicBezTo>
                <a:cubicBezTo>
                  <a:pt x="4744120" y="1428378"/>
                  <a:pt x="4752975" y="1392808"/>
                  <a:pt x="4752975" y="1344588"/>
                </a:cubicBezTo>
                <a:cubicBezTo>
                  <a:pt x="4752975" y="1305744"/>
                  <a:pt x="4746873" y="1274713"/>
                  <a:pt x="4734669" y="1251496"/>
                </a:cubicBezTo>
                <a:cubicBezTo>
                  <a:pt x="4725144" y="1233339"/>
                  <a:pt x="4712791" y="1220986"/>
                  <a:pt x="4697611" y="1214438"/>
                </a:cubicBezTo>
                <a:cubicBezTo>
                  <a:pt x="4686895" y="1209824"/>
                  <a:pt x="4669110" y="1207592"/>
                  <a:pt x="4644256" y="1207740"/>
                </a:cubicBezTo>
                <a:close/>
                <a:moveTo>
                  <a:pt x="1708546" y="1206847"/>
                </a:moveTo>
                <a:lnTo>
                  <a:pt x="1708546" y="1339453"/>
                </a:lnTo>
                <a:lnTo>
                  <a:pt x="1721271" y="1339453"/>
                </a:lnTo>
                <a:cubicBezTo>
                  <a:pt x="1741958" y="1339453"/>
                  <a:pt x="1757436" y="1337556"/>
                  <a:pt x="1767706" y="1333761"/>
                </a:cubicBezTo>
                <a:cubicBezTo>
                  <a:pt x="1777975" y="1329966"/>
                  <a:pt x="1786049" y="1323119"/>
                  <a:pt x="1791927" y="1313222"/>
                </a:cubicBezTo>
                <a:cubicBezTo>
                  <a:pt x="1797806" y="1303325"/>
                  <a:pt x="1800745" y="1290414"/>
                  <a:pt x="1800745" y="1274490"/>
                </a:cubicBezTo>
                <a:cubicBezTo>
                  <a:pt x="1800745" y="1251422"/>
                  <a:pt x="1795350" y="1234381"/>
                  <a:pt x="1784560" y="1223367"/>
                </a:cubicBezTo>
                <a:cubicBezTo>
                  <a:pt x="1773770" y="1212354"/>
                  <a:pt x="1756395" y="1206847"/>
                  <a:pt x="1732433" y="1206847"/>
                </a:cubicBezTo>
                <a:close/>
                <a:moveTo>
                  <a:pt x="5033441" y="1200597"/>
                </a:moveTo>
                <a:cubicBezTo>
                  <a:pt x="5005759" y="1200597"/>
                  <a:pt x="4984700" y="1214735"/>
                  <a:pt x="4970264" y="1243013"/>
                </a:cubicBezTo>
                <a:cubicBezTo>
                  <a:pt x="4958507" y="1266230"/>
                  <a:pt x="4952628" y="1299567"/>
                  <a:pt x="4952628" y="1343025"/>
                </a:cubicBezTo>
                <a:cubicBezTo>
                  <a:pt x="4952628" y="1394669"/>
                  <a:pt x="4961706" y="1432843"/>
                  <a:pt x="4979863" y="1457548"/>
                </a:cubicBezTo>
                <a:cubicBezTo>
                  <a:pt x="4992514" y="1474813"/>
                  <a:pt x="5010224" y="1483445"/>
                  <a:pt x="5032995" y="1483445"/>
                </a:cubicBezTo>
                <a:cubicBezTo>
                  <a:pt x="5048324" y="1483445"/>
                  <a:pt x="5061124" y="1479724"/>
                  <a:pt x="5071393" y="1472282"/>
                </a:cubicBezTo>
                <a:cubicBezTo>
                  <a:pt x="5084490" y="1462757"/>
                  <a:pt x="5094684" y="1447540"/>
                  <a:pt x="5101977" y="1426629"/>
                </a:cubicBezTo>
                <a:cubicBezTo>
                  <a:pt x="5109269" y="1405719"/>
                  <a:pt x="5112916" y="1378446"/>
                  <a:pt x="5112916" y="1344811"/>
                </a:cubicBezTo>
                <a:cubicBezTo>
                  <a:pt x="5112916" y="1304776"/>
                  <a:pt x="5109195" y="1274825"/>
                  <a:pt x="5101754" y="1254956"/>
                </a:cubicBezTo>
                <a:cubicBezTo>
                  <a:pt x="5094312" y="1235088"/>
                  <a:pt x="5084824" y="1221061"/>
                  <a:pt x="5073290" y="1212875"/>
                </a:cubicBezTo>
                <a:cubicBezTo>
                  <a:pt x="5061756" y="1204689"/>
                  <a:pt x="5048473" y="1200597"/>
                  <a:pt x="5033441" y="1200597"/>
                </a:cubicBezTo>
                <a:close/>
                <a:moveTo>
                  <a:pt x="3604691" y="1200597"/>
                </a:moveTo>
                <a:cubicBezTo>
                  <a:pt x="3577009" y="1200597"/>
                  <a:pt x="3555950" y="1214735"/>
                  <a:pt x="3541514" y="1243013"/>
                </a:cubicBezTo>
                <a:cubicBezTo>
                  <a:pt x="3529757" y="1266230"/>
                  <a:pt x="3523878" y="1299567"/>
                  <a:pt x="3523878" y="1343025"/>
                </a:cubicBezTo>
                <a:cubicBezTo>
                  <a:pt x="3523878" y="1394669"/>
                  <a:pt x="3532956" y="1432843"/>
                  <a:pt x="3551113" y="1457548"/>
                </a:cubicBezTo>
                <a:cubicBezTo>
                  <a:pt x="3563763" y="1474813"/>
                  <a:pt x="3581474" y="1483445"/>
                  <a:pt x="3604245" y="1483445"/>
                </a:cubicBezTo>
                <a:cubicBezTo>
                  <a:pt x="3619574" y="1483445"/>
                  <a:pt x="3632373" y="1479724"/>
                  <a:pt x="3642642" y="1472282"/>
                </a:cubicBezTo>
                <a:cubicBezTo>
                  <a:pt x="3655739" y="1462757"/>
                  <a:pt x="3665934" y="1447540"/>
                  <a:pt x="3673227" y="1426629"/>
                </a:cubicBezTo>
                <a:cubicBezTo>
                  <a:pt x="3680519" y="1405719"/>
                  <a:pt x="3684165" y="1378446"/>
                  <a:pt x="3684165" y="1344811"/>
                </a:cubicBezTo>
                <a:cubicBezTo>
                  <a:pt x="3684165" y="1304776"/>
                  <a:pt x="3680445" y="1274825"/>
                  <a:pt x="3673003" y="1254956"/>
                </a:cubicBezTo>
                <a:cubicBezTo>
                  <a:pt x="3665562" y="1235088"/>
                  <a:pt x="3656074" y="1221061"/>
                  <a:pt x="3644540" y="1212875"/>
                </a:cubicBezTo>
                <a:cubicBezTo>
                  <a:pt x="3633006" y="1204689"/>
                  <a:pt x="3619723" y="1200597"/>
                  <a:pt x="3604691" y="1200597"/>
                </a:cubicBezTo>
                <a:close/>
                <a:moveTo>
                  <a:pt x="2099741" y="1200597"/>
                </a:moveTo>
                <a:cubicBezTo>
                  <a:pt x="2072059" y="1200597"/>
                  <a:pt x="2051000" y="1214735"/>
                  <a:pt x="2036564" y="1243013"/>
                </a:cubicBezTo>
                <a:cubicBezTo>
                  <a:pt x="2024806" y="1266230"/>
                  <a:pt x="2018927" y="1299567"/>
                  <a:pt x="2018927" y="1343025"/>
                </a:cubicBezTo>
                <a:cubicBezTo>
                  <a:pt x="2018927" y="1394669"/>
                  <a:pt x="2028006" y="1432843"/>
                  <a:pt x="2046163" y="1457548"/>
                </a:cubicBezTo>
                <a:cubicBezTo>
                  <a:pt x="2058813" y="1474813"/>
                  <a:pt x="2076524" y="1483445"/>
                  <a:pt x="2099295" y="1483445"/>
                </a:cubicBezTo>
                <a:cubicBezTo>
                  <a:pt x="2114624" y="1483445"/>
                  <a:pt x="2127423" y="1479724"/>
                  <a:pt x="2137692" y="1472282"/>
                </a:cubicBezTo>
                <a:cubicBezTo>
                  <a:pt x="2150789" y="1462757"/>
                  <a:pt x="2160984" y="1447540"/>
                  <a:pt x="2168276" y="1426629"/>
                </a:cubicBezTo>
                <a:cubicBezTo>
                  <a:pt x="2175569" y="1405719"/>
                  <a:pt x="2179215" y="1378446"/>
                  <a:pt x="2179215" y="1344811"/>
                </a:cubicBezTo>
                <a:cubicBezTo>
                  <a:pt x="2179215" y="1304776"/>
                  <a:pt x="2175495" y="1274825"/>
                  <a:pt x="2168053" y="1254956"/>
                </a:cubicBezTo>
                <a:cubicBezTo>
                  <a:pt x="2160612" y="1235088"/>
                  <a:pt x="2151124" y="1221061"/>
                  <a:pt x="2139590" y="1212875"/>
                </a:cubicBezTo>
                <a:cubicBezTo>
                  <a:pt x="2128056" y="1204689"/>
                  <a:pt x="2114773" y="1200597"/>
                  <a:pt x="2099741" y="1200597"/>
                </a:cubicBezTo>
                <a:close/>
                <a:moveTo>
                  <a:pt x="5213077" y="1190551"/>
                </a:moveTo>
                <a:lnTo>
                  <a:pt x="5320457" y="1190551"/>
                </a:lnTo>
                <a:lnTo>
                  <a:pt x="5469806" y="1378297"/>
                </a:lnTo>
                <a:lnTo>
                  <a:pt x="5469806" y="1248147"/>
                </a:lnTo>
                <a:cubicBezTo>
                  <a:pt x="5469806" y="1229990"/>
                  <a:pt x="5467201" y="1217712"/>
                  <a:pt x="5461992" y="1211312"/>
                </a:cubicBezTo>
                <a:cubicBezTo>
                  <a:pt x="5454848" y="1202680"/>
                  <a:pt x="5442868" y="1198513"/>
                  <a:pt x="5426050" y="1198811"/>
                </a:cubicBezTo>
                <a:lnTo>
                  <a:pt x="5426050" y="1190551"/>
                </a:lnTo>
                <a:lnTo>
                  <a:pt x="5526063" y="1190551"/>
                </a:lnTo>
                <a:lnTo>
                  <a:pt x="5526063" y="1198811"/>
                </a:lnTo>
                <a:cubicBezTo>
                  <a:pt x="5513263" y="1200448"/>
                  <a:pt x="5504669" y="1202569"/>
                  <a:pt x="5500278" y="1205173"/>
                </a:cubicBezTo>
                <a:cubicBezTo>
                  <a:pt x="5495888" y="1207778"/>
                  <a:pt x="5492465" y="1212019"/>
                  <a:pt x="5490009" y="1217898"/>
                </a:cubicBezTo>
                <a:cubicBezTo>
                  <a:pt x="5487553" y="1223777"/>
                  <a:pt x="5486325" y="1233860"/>
                  <a:pt x="5486325" y="1248147"/>
                </a:cubicBezTo>
                <a:lnTo>
                  <a:pt x="5486325" y="1500188"/>
                </a:lnTo>
                <a:lnTo>
                  <a:pt x="5478735" y="1500188"/>
                </a:lnTo>
                <a:lnTo>
                  <a:pt x="5274022" y="1248147"/>
                </a:lnTo>
                <a:lnTo>
                  <a:pt x="5274022" y="1440582"/>
                </a:lnTo>
                <a:cubicBezTo>
                  <a:pt x="5274022" y="1457995"/>
                  <a:pt x="5278003" y="1469752"/>
                  <a:pt x="5285966" y="1475854"/>
                </a:cubicBezTo>
                <a:cubicBezTo>
                  <a:pt x="5293928" y="1481956"/>
                  <a:pt x="5303044" y="1485007"/>
                  <a:pt x="5313313" y="1485007"/>
                </a:cubicBezTo>
                <a:lnTo>
                  <a:pt x="5320457" y="1485007"/>
                </a:lnTo>
                <a:lnTo>
                  <a:pt x="5320457" y="1493267"/>
                </a:lnTo>
                <a:lnTo>
                  <a:pt x="5213077" y="1493267"/>
                </a:lnTo>
                <a:lnTo>
                  <a:pt x="5213077" y="1485007"/>
                </a:lnTo>
                <a:cubicBezTo>
                  <a:pt x="5229746" y="1484858"/>
                  <a:pt x="5241354" y="1481435"/>
                  <a:pt x="5247903" y="1474738"/>
                </a:cubicBezTo>
                <a:cubicBezTo>
                  <a:pt x="5254451" y="1468041"/>
                  <a:pt x="5257725" y="1456655"/>
                  <a:pt x="5257725" y="1440582"/>
                </a:cubicBezTo>
                <a:lnTo>
                  <a:pt x="5257725" y="1226939"/>
                </a:lnTo>
                <a:lnTo>
                  <a:pt x="5251251" y="1218903"/>
                </a:lnTo>
                <a:cubicBezTo>
                  <a:pt x="5244852" y="1210866"/>
                  <a:pt x="5239196" y="1205582"/>
                  <a:pt x="5234285" y="1203052"/>
                </a:cubicBezTo>
                <a:cubicBezTo>
                  <a:pt x="5229374" y="1200522"/>
                  <a:pt x="5222304" y="1199108"/>
                  <a:pt x="5213077" y="1198811"/>
                </a:cubicBezTo>
                <a:close/>
                <a:moveTo>
                  <a:pt x="4528616" y="1190551"/>
                </a:moveTo>
                <a:lnTo>
                  <a:pt x="4664348" y="1190551"/>
                </a:lnTo>
                <a:cubicBezTo>
                  <a:pt x="4700513" y="1190551"/>
                  <a:pt x="4729609" y="1195462"/>
                  <a:pt x="4751635" y="1205285"/>
                </a:cubicBezTo>
                <a:cubicBezTo>
                  <a:pt x="4778573" y="1217340"/>
                  <a:pt x="4798963" y="1235571"/>
                  <a:pt x="4812804" y="1259979"/>
                </a:cubicBezTo>
                <a:cubicBezTo>
                  <a:pt x="4826645" y="1284387"/>
                  <a:pt x="4833565" y="1311995"/>
                  <a:pt x="4833565" y="1342802"/>
                </a:cubicBezTo>
                <a:cubicBezTo>
                  <a:pt x="4833565" y="1364084"/>
                  <a:pt x="4830179" y="1383693"/>
                  <a:pt x="4823408" y="1401626"/>
                </a:cubicBezTo>
                <a:cubicBezTo>
                  <a:pt x="4816636" y="1419560"/>
                  <a:pt x="4807781" y="1434368"/>
                  <a:pt x="4796842" y="1446051"/>
                </a:cubicBezTo>
                <a:cubicBezTo>
                  <a:pt x="4785903" y="1457735"/>
                  <a:pt x="4773327" y="1467111"/>
                  <a:pt x="4759114" y="1474180"/>
                </a:cubicBezTo>
                <a:cubicBezTo>
                  <a:pt x="4744901" y="1481249"/>
                  <a:pt x="4727525" y="1486719"/>
                  <a:pt x="4706987" y="1490588"/>
                </a:cubicBezTo>
                <a:cubicBezTo>
                  <a:pt x="4698057" y="1492374"/>
                  <a:pt x="4683844" y="1493267"/>
                  <a:pt x="4664348" y="1493267"/>
                </a:cubicBezTo>
                <a:lnTo>
                  <a:pt x="4528616" y="1493267"/>
                </a:lnTo>
                <a:lnTo>
                  <a:pt x="4528616" y="1485007"/>
                </a:lnTo>
                <a:lnTo>
                  <a:pt x="4538662" y="1485007"/>
                </a:lnTo>
                <a:cubicBezTo>
                  <a:pt x="4547443" y="1485007"/>
                  <a:pt x="4554178" y="1483631"/>
                  <a:pt x="4558866" y="1480877"/>
                </a:cubicBezTo>
                <a:cubicBezTo>
                  <a:pt x="4563554" y="1478124"/>
                  <a:pt x="4567014" y="1474366"/>
                  <a:pt x="4569247" y="1469604"/>
                </a:cubicBezTo>
                <a:cubicBezTo>
                  <a:pt x="4570735" y="1466329"/>
                  <a:pt x="4571479" y="1456953"/>
                  <a:pt x="4571479" y="1441475"/>
                </a:cubicBezTo>
                <a:lnTo>
                  <a:pt x="4571479" y="1341909"/>
                </a:lnTo>
                <a:lnTo>
                  <a:pt x="4528616" y="1341909"/>
                </a:lnTo>
                <a:lnTo>
                  <a:pt x="4528616" y="1325389"/>
                </a:lnTo>
                <a:lnTo>
                  <a:pt x="4571479" y="1325389"/>
                </a:lnTo>
                <a:lnTo>
                  <a:pt x="4571479" y="1242343"/>
                </a:lnTo>
                <a:cubicBezTo>
                  <a:pt x="4571479" y="1226865"/>
                  <a:pt x="4570623" y="1217191"/>
                  <a:pt x="4568912" y="1213322"/>
                </a:cubicBezTo>
                <a:cubicBezTo>
                  <a:pt x="4567200" y="1209452"/>
                  <a:pt x="4563852" y="1206066"/>
                  <a:pt x="4558866" y="1203164"/>
                </a:cubicBezTo>
                <a:cubicBezTo>
                  <a:pt x="4553880" y="1200262"/>
                  <a:pt x="4547146" y="1198811"/>
                  <a:pt x="4538662" y="1198811"/>
                </a:cubicBezTo>
                <a:lnTo>
                  <a:pt x="4528616" y="1198811"/>
                </a:lnTo>
                <a:close/>
                <a:moveTo>
                  <a:pt x="4127748" y="1190551"/>
                </a:moveTo>
                <a:lnTo>
                  <a:pt x="4399657" y="1190551"/>
                </a:lnTo>
                <a:lnTo>
                  <a:pt x="4399657" y="1272481"/>
                </a:lnTo>
                <a:lnTo>
                  <a:pt x="4391620" y="1272481"/>
                </a:lnTo>
                <a:cubicBezTo>
                  <a:pt x="4386858" y="1253580"/>
                  <a:pt x="4381574" y="1239999"/>
                  <a:pt x="4375770" y="1231739"/>
                </a:cubicBezTo>
                <a:cubicBezTo>
                  <a:pt x="4369966" y="1223479"/>
                  <a:pt x="4362003" y="1216893"/>
                  <a:pt x="4351883" y="1211982"/>
                </a:cubicBezTo>
                <a:cubicBezTo>
                  <a:pt x="4346228" y="1209303"/>
                  <a:pt x="4336331" y="1207964"/>
                  <a:pt x="4322192" y="1207964"/>
                </a:cubicBezTo>
                <a:lnTo>
                  <a:pt x="4299644" y="1207964"/>
                </a:lnTo>
                <a:lnTo>
                  <a:pt x="4299644" y="1441475"/>
                </a:lnTo>
                <a:cubicBezTo>
                  <a:pt x="4299644" y="1456953"/>
                  <a:pt x="4300500" y="1466627"/>
                  <a:pt x="4302212" y="1470497"/>
                </a:cubicBezTo>
                <a:cubicBezTo>
                  <a:pt x="4303923" y="1474366"/>
                  <a:pt x="4307272" y="1477752"/>
                  <a:pt x="4312258" y="1480654"/>
                </a:cubicBezTo>
                <a:cubicBezTo>
                  <a:pt x="4317243" y="1483556"/>
                  <a:pt x="4324052" y="1485007"/>
                  <a:pt x="4332684" y="1485007"/>
                </a:cubicBezTo>
                <a:lnTo>
                  <a:pt x="4342730" y="1485007"/>
                </a:lnTo>
                <a:lnTo>
                  <a:pt x="4342730" y="1493267"/>
                </a:lnTo>
                <a:lnTo>
                  <a:pt x="4184228" y="1493267"/>
                </a:lnTo>
                <a:lnTo>
                  <a:pt x="4184228" y="1485007"/>
                </a:lnTo>
                <a:lnTo>
                  <a:pt x="4194274" y="1485007"/>
                </a:lnTo>
                <a:cubicBezTo>
                  <a:pt x="4203055" y="1485007"/>
                  <a:pt x="4210124" y="1483445"/>
                  <a:pt x="4215482" y="1480319"/>
                </a:cubicBezTo>
                <a:cubicBezTo>
                  <a:pt x="4219352" y="1478236"/>
                  <a:pt x="4222403" y="1474664"/>
                  <a:pt x="4224635" y="1469604"/>
                </a:cubicBezTo>
                <a:cubicBezTo>
                  <a:pt x="4226272" y="1466032"/>
                  <a:pt x="4227091" y="1456655"/>
                  <a:pt x="4227091" y="1441475"/>
                </a:cubicBezTo>
                <a:lnTo>
                  <a:pt x="4227091" y="1207964"/>
                </a:lnTo>
                <a:lnTo>
                  <a:pt x="4205213" y="1207964"/>
                </a:lnTo>
                <a:cubicBezTo>
                  <a:pt x="4184824" y="1207964"/>
                  <a:pt x="4170015" y="1212280"/>
                  <a:pt x="4160788" y="1220912"/>
                </a:cubicBezTo>
                <a:cubicBezTo>
                  <a:pt x="4147840" y="1232967"/>
                  <a:pt x="4139654" y="1250156"/>
                  <a:pt x="4136231" y="1272481"/>
                </a:cubicBezTo>
                <a:lnTo>
                  <a:pt x="4127748" y="1272481"/>
                </a:lnTo>
                <a:close/>
                <a:moveTo>
                  <a:pt x="3082602" y="1190551"/>
                </a:moveTo>
                <a:lnTo>
                  <a:pt x="3240881" y="1190551"/>
                </a:lnTo>
                <a:lnTo>
                  <a:pt x="3240881" y="1198811"/>
                </a:lnTo>
                <a:lnTo>
                  <a:pt x="3230835" y="1198811"/>
                </a:lnTo>
                <a:cubicBezTo>
                  <a:pt x="3222054" y="1198811"/>
                  <a:pt x="3214985" y="1200373"/>
                  <a:pt x="3209627" y="1203499"/>
                </a:cubicBezTo>
                <a:cubicBezTo>
                  <a:pt x="3205757" y="1205582"/>
                  <a:pt x="3202706" y="1209154"/>
                  <a:pt x="3200474" y="1214214"/>
                </a:cubicBezTo>
                <a:cubicBezTo>
                  <a:pt x="3198837" y="1217786"/>
                  <a:pt x="3198019" y="1227163"/>
                  <a:pt x="3198019" y="1242343"/>
                </a:cubicBezTo>
                <a:lnTo>
                  <a:pt x="3198019" y="1328068"/>
                </a:lnTo>
                <a:lnTo>
                  <a:pt x="3304951" y="1328068"/>
                </a:lnTo>
                <a:lnTo>
                  <a:pt x="3304951" y="1242343"/>
                </a:lnTo>
                <a:cubicBezTo>
                  <a:pt x="3304951" y="1226865"/>
                  <a:pt x="3304133" y="1217191"/>
                  <a:pt x="3302496" y="1213322"/>
                </a:cubicBezTo>
                <a:cubicBezTo>
                  <a:pt x="3300859" y="1209452"/>
                  <a:pt x="3297510" y="1206066"/>
                  <a:pt x="3292450" y="1203164"/>
                </a:cubicBezTo>
                <a:cubicBezTo>
                  <a:pt x="3287390" y="1200262"/>
                  <a:pt x="3280618" y="1198811"/>
                  <a:pt x="3272135" y="1198811"/>
                </a:cubicBezTo>
                <a:lnTo>
                  <a:pt x="3262312" y="1198811"/>
                </a:lnTo>
                <a:lnTo>
                  <a:pt x="3262312" y="1190551"/>
                </a:lnTo>
                <a:lnTo>
                  <a:pt x="3420368" y="1190551"/>
                </a:lnTo>
                <a:lnTo>
                  <a:pt x="3420368" y="1198811"/>
                </a:lnTo>
                <a:lnTo>
                  <a:pt x="3410545" y="1198811"/>
                </a:lnTo>
                <a:cubicBezTo>
                  <a:pt x="3401616" y="1198811"/>
                  <a:pt x="3394546" y="1200373"/>
                  <a:pt x="3389337" y="1203499"/>
                </a:cubicBezTo>
                <a:cubicBezTo>
                  <a:pt x="3385467" y="1205582"/>
                  <a:pt x="3382416" y="1209154"/>
                  <a:pt x="3380184" y="1214214"/>
                </a:cubicBezTo>
                <a:cubicBezTo>
                  <a:pt x="3378547" y="1217786"/>
                  <a:pt x="3377728" y="1227163"/>
                  <a:pt x="3377728" y="1242343"/>
                </a:cubicBezTo>
                <a:lnTo>
                  <a:pt x="3377728" y="1441475"/>
                </a:lnTo>
                <a:cubicBezTo>
                  <a:pt x="3377728" y="1456953"/>
                  <a:pt x="3378547" y="1466627"/>
                  <a:pt x="3380184" y="1470497"/>
                </a:cubicBezTo>
                <a:cubicBezTo>
                  <a:pt x="3381821" y="1474366"/>
                  <a:pt x="3385170" y="1477752"/>
                  <a:pt x="3390230" y="1480654"/>
                </a:cubicBezTo>
                <a:cubicBezTo>
                  <a:pt x="3395290" y="1483556"/>
                  <a:pt x="3402062" y="1485007"/>
                  <a:pt x="3410545" y="1485007"/>
                </a:cubicBezTo>
                <a:lnTo>
                  <a:pt x="3420368" y="1485007"/>
                </a:lnTo>
                <a:lnTo>
                  <a:pt x="3420368" y="1493267"/>
                </a:lnTo>
                <a:lnTo>
                  <a:pt x="3262312" y="1493267"/>
                </a:lnTo>
                <a:lnTo>
                  <a:pt x="3262312" y="1485007"/>
                </a:lnTo>
                <a:lnTo>
                  <a:pt x="3272135" y="1485007"/>
                </a:lnTo>
                <a:cubicBezTo>
                  <a:pt x="3281065" y="1485007"/>
                  <a:pt x="3288134" y="1483445"/>
                  <a:pt x="3293343" y="1480319"/>
                </a:cubicBezTo>
                <a:cubicBezTo>
                  <a:pt x="3297213" y="1478236"/>
                  <a:pt x="3300264" y="1474664"/>
                  <a:pt x="3302496" y="1469604"/>
                </a:cubicBezTo>
                <a:cubicBezTo>
                  <a:pt x="3304133" y="1466032"/>
                  <a:pt x="3304951" y="1456655"/>
                  <a:pt x="3304951" y="1441475"/>
                </a:cubicBezTo>
                <a:lnTo>
                  <a:pt x="3304951" y="1347713"/>
                </a:lnTo>
                <a:lnTo>
                  <a:pt x="3198019" y="1347713"/>
                </a:lnTo>
                <a:lnTo>
                  <a:pt x="3198019" y="1441475"/>
                </a:lnTo>
                <a:cubicBezTo>
                  <a:pt x="3198019" y="1456953"/>
                  <a:pt x="3198874" y="1466627"/>
                  <a:pt x="3200586" y="1470497"/>
                </a:cubicBezTo>
                <a:cubicBezTo>
                  <a:pt x="3202297" y="1474366"/>
                  <a:pt x="3205646" y="1477752"/>
                  <a:pt x="3210632" y="1480654"/>
                </a:cubicBezTo>
                <a:cubicBezTo>
                  <a:pt x="3215617" y="1483556"/>
                  <a:pt x="3222352" y="1485007"/>
                  <a:pt x="3230835" y="1485007"/>
                </a:cubicBezTo>
                <a:lnTo>
                  <a:pt x="3240881" y="1485007"/>
                </a:lnTo>
                <a:lnTo>
                  <a:pt x="3240881" y="1493267"/>
                </a:lnTo>
                <a:lnTo>
                  <a:pt x="3082602" y="1493267"/>
                </a:lnTo>
                <a:lnTo>
                  <a:pt x="3082602" y="1485007"/>
                </a:lnTo>
                <a:lnTo>
                  <a:pt x="3092648" y="1485007"/>
                </a:lnTo>
                <a:cubicBezTo>
                  <a:pt x="3101429" y="1485007"/>
                  <a:pt x="3108498" y="1483445"/>
                  <a:pt x="3113856" y="1480319"/>
                </a:cubicBezTo>
                <a:cubicBezTo>
                  <a:pt x="3117725" y="1478236"/>
                  <a:pt x="3120702" y="1474664"/>
                  <a:pt x="3122786" y="1469604"/>
                </a:cubicBezTo>
                <a:cubicBezTo>
                  <a:pt x="3124423" y="1466032"/>
                  <a:pt x="3125242" y="1456655"/>
                  <a:pt x="3125242" y="1441475"/>
                </a:cubicBezTo>
                <a:lnTo>
                  <a:pt x="3125242" y="1242343"/>
                </a:lnTo>
                <a:cubicBezTo>
                  <a:pt x="3125242" y="1226865"/>
                  <a:pt x="3124423" y="1217191"/>
                  <a:pt x="3122786" y="1213322"/>
                </a:cubicBezTo>
                <a:cubicBezTo>
                  <a:pt x="3121149" y="1209452"/>
                  <a:pt x="3117837" y="1206066"/>
                  <a:pt x="3112852" y="1203164"/>
                </a:cubicBezTo>
                <a:cubicBezTo>
                  <a:pt x="3107866" y="1200262"/>
                  <a:pt x="3101131" y="1198811"/>
                  <a:pt x="3092648" y="1198811"/>
                </a:cubicBezTo>
                <a:lnTo>
                  <a:pt x="3082602" y="1198811"/>
                </a:lnTo>
                <a:close/>
                <a:moveTo>
                  <a:pt x="2279377" y="1190551"/>
                </a:moveTo>
                <a:lnTo>
                  <a:pt x="2386756" y="1190551"/>
                </a:lnTo>
                <a:lnTo>
                  <a:pt x="2536105" y="1378297"/>
                </a:lnTo>
                <a:lnTo>
                  <a:pt x="2536105" y="1248147"/>
                </a:lnTo>
                <a:cubicBezTo>
                  <a:pt x="2536105" y="1229990"/>
                  <a:pt x="2533501" y="1217712"/>
                  <a:pt x="2528292" y="1211312"/>
                </a:cubicBezTo>
                <a:cubicBezTo>
                  <a:pt x="2521148" y="1202680"/>
                  <a:pt x="2509167" y="1198513"/>
                  <a:pt x="2492350" y="1198811"/>
                </a:cubicBezTo>
                <a:lnTo>
                  <a:pt x="2492350" y="1190551"/>
                </a:lnTo>
                <a:lnTo>
                  <a:pt x="2592362" y="1190551"/>
                </a:lnTo>
                <a:lnTo>
                  <a:pt x="2592362" y="1198811"/>
                </a:lnTo>
                <a:cubicBezTo>
                  <a:pt x="2579563" y="1200448"/>
                  <a:pt x="2570968" y="1202569"/>
                  <a:pt x="2566578" y="1205173"/>
                </a:cubicBezTo>
                <a:cubicBezTo>
                  <a:pt x="2562187" y="1207778"/>
                  <a:pt x="2558765" y="1212019"/>
                  <a:pt x="2556309" y="1217898"/>
                </a:cubicBezTo>
                <a:cubicBezTo>
                  <a:pt x="2553853" y="1223777"/>
                  <a:pt x="2552625" y="1233860"/>
                  <a:pt x="2552625" y="1248147"/>
                </a:cubicBezTo>
                <a:lnTo>
                  <a:pt x="2552625" y="1500188"/>
                </a:lnTo>
                <a:lnTo>
                  <a:pt x="2545035" y="1500188"/>
                </a:lnTo>
                <a:lnTo>
                  <a:pt x="2340322" y="1248147"/>
                </a:lnTo>
                <a:lnTo>
                  <a:pt x="2340322" y="1440582"/>
                </a:lnTo>
                <a:cubicBezTo>
                  <a:pt x="2340322" y="1457995"/>
                  <a:pt x="2344303" y="1469752"/>
                  <a:pt x="2352265" y="1475854"/>
                </a:cubicBezTo>
                <a:cubicBezTo>
                  <a:pt x="2360228" y="1481956"/>
                  <a:pt x="2369343" y="1485007"/>
                  <a:pt x="2379612" y="1485007"/>
                </a:cubicBezTo>
                <a:lnTo>
                  <a:pt x="2386756" y="1485007"/>
                </a:lnTo>
                <a:lnTo>
                  <a:pt x="2386756" y="1493267"/>
                </a:lnTo>
                <a:lnTo>
                  <a:pt x="2279377" y="1493267"/>
                </a:lnTo>
                <a:lnTo>
                  <a:pt x="2279377" y="1485007"/>
                </a:lnTo>
                <a:cubicBezTo>
                  <a:pt x="2296045" y="1484858"/>
                  <a:pt x="2307654" y="1481435"/>
                  <a:pt x="2314202" y="1474738"/>
                </a:cubicBezTo>
                <a:cubicBezTo>
                  <a:pt x="2320751" y="1468041"/>
                  <a:pt x="2324025" y="1456655"/>
                  <a:pt x="2324025" y="1440582"/>
                </a:cubicBezTo>
                <a:lnTo>
                  <a:pt x="2324025" y="1226939"/>
                </a:lnTo>
                <a:lnTo>
                  <a:pt x="2317551" y="1218903"/>
                </a:lnTo>
                <a:cubicBezTo>
                  <a:pt x="2311151" y="1210866"/>
                  <a:pt x="2305496" y="1205582"/>
                  <a:pt x="2300585" y="1203052"/>
                </a:cubicBezTo>
                <a:cubicBezTo>
                  <a:pt x="2295673" y="1200522"/>
                  <a:pt x="2288604" y="1199108"/>
                  <a:pt x="2279377" y="1198811"/>
                </a:cubicBezTo>
                <a:close/>
                <a:moveTo>
                  <a:pt x="1595586" y="1190551"/>
                </a:moveTo>
                <a:lnTo>
                  <a:pt x="1736228" y="1190551"/>
                </a:lnTo>
                <a:cubicBezTo>
                  <a:pt x="1772840" y="1190551"/>
                  <a:pt x="1799629" y="1193081"/>
                  <a:pt x="1816596" y="1198141"/>
                </a:cubicBezTo>
                <a:cubicBezTo>
                  <a:pt x="1833562" y="1203201"/>
                  <a:pt x="1847403" y="1212540"/>
                  <a:pt x="1858119" y="1226158"/>
                </a:cubicBezTo>
                <a:cubicBezTo>
                  <a:pt x="1868834" y="1239776"/>
                  <a:pt x="1874192" y="1255738"/>
                  <a:pt x="1874192" y="1274043"/>
                </a:cubicBezTo>
                <a:cubicBezTo>
                  <a:pt x="1874192" y="1296368"/>
                  <a:pt x="1866155" y="1314822"/>
                  <a:pt x="1850082" y="1329407"/>
                </a:cubicBezTo>
                <a:cubicBezTo>
                  <a:pt x="1839813" y="1338635"/>
                  <a:pt x="1825451" y="1345555"/>
                  <a:pt x="1806996" y="1350169"/>
                </a:cubicBezTo>
                <a:lnTo>
                  <a:pt x="1879773" y="1452637"/>
                </a:lnTo>
                <a:cubicBezTo>
                  <a:pt x="1889298" y="1465883"/>
                  <a:pt x="1896070" y="1474143"/>
                  <a:pt x="1900088" y="1477417"/>
                </a:cubicBezTo>
                <a:cubicBezTo>
                  <a:pt x="1906190" y="1482031"/>
                  <a:pt x="1913259" y="1484561"/>
                  <a:pt x="1921296" y="1485007"/>
                </a:cubicBezTo>
                <a:lnTo>
                  <a:pt x="1921296" y="1493267"/>
                </a:lnTo>
                <a:lnTo>
                  <a:pt x="1825972" y="1493267"/>
                </a:lnTo>
                <a:lnTo>
                  <a:pt x="1728415" y="1355304"/>
                </a:lnTo>
                <a:lnTo>
                  <a:pt x="1708546" y="1355304"/>
                </a:lnTo>
                <a:lnTo>
                  <a:pt x="1708546" y="1440136"/>
                </a:lnTo>
                <a:cubicBezTo>
                  <a:pt x="1708546" y="1456507"/>
                  <a:pt x="1709551" y="1466813"/>
                  <a:pt x="1711560" y="1471055"/>
                </a:cubicBezTo>
                <a:cubicBezTo>
                  <a:pt x="1713569" y="1475296"/>
                  <a:pt x="1717104" y="1478682"/>
                  <a:pt x="1722164" y="1481212"/>
                </a:cubicBezTo>
                <a:cubicBezTo>
                  <a:pt x="1727224" y="1483742"/>
                  <a:pt x="1736675" y="1485007"/>
                  <a:pt x="1750516" y="1485007"/>
                </a:cubicBezTo>
                <a:lnTo>
                  <a:pt x="1750516" y="1493267"/>
                </a:lnTo>
                <a:lnTo>
                  <a:pt x="1595586" y="1493267"/>
                </a:lnTo>
                <a:lnTo>
                  <a:pt x="1595586" y="1485007"/>
                </a:lnTo>
                <a:cubicBezTo>
                  <a:pt x="1609576" y="1485007"/>
                  <a:pt x="1619063" y="1483705"/>
                  <a:pt x="1624049" y="1481101"/>
                </a:cubicBezTo>
                <a:cubicBezTo>
                  <a:pt x="1629035" y="1478496"/>
                  <a:pt x="1632532" y="1475110"/>
                  <a:pt x="1634542" y="1470943"/>
                </a:cubicBezTo>
                <a:cubicBezTo>
                  <a:pt x="1636551" y="1466776"/>
                  <a:pt x="1637555" y="1456507"/>
                  <a:pt x="1637555" y="1440136"/>
                </a:cubicBezTo>
                <a:lnTo>
                  <a:pt x="1637555" y="1243682"/>
                </a:lnTo>
                <a:cubicBezTo>
                  <a:pt x="1637555" y="1227311"/>
                  <a:pt x="1636551" y="1217005"/>
                  <a:pt x="1634542" y="1212763"/>
                </a:cubicBezTo>
                <a:cubicBezTo>
                  <a:pt x="1632532" y="1208522"/>
                  <a:pt x="1628998" y="1205136"/>
                  <a:pt x="1623938" y="1202606"/>
                </a:cubicBezTo>
                <a:cubicBezTo>
                  <a:pt x="1618877" y="1200076"/>
                  <a:pt x="1609427" y="1198811"/>
                  <a:pt x="1595586" y="1198811"/>
                </a:cubicBezTo>
                <a:close/>
                <a:moveTo>
                  <a:pt x="1298823" y="1190551"/>
                </a:moveTo>
                <a:lnTo>
                  <a:pt x="1570732" y="1190551"/>
                </a:lnTo>
                <a:lnTo>
                  <a:pt x="1570732" y="1272481"/>
                </a:lnTo>
                <a:lnTo>
                  <a:pt x="1562695" y="1272481"/>
                </a:lnTo>
                <a:cubicBezTo>
                  <a:pt x="1557932" y="1253580"/>
                  <a:pt x="1552649" y="1239999"/>
                  <a:pt x="1546845" y="1231739"/>
                </a:cubicBezTo>
                <a:cubicBezTo>
                  <a:pt x="1541041" y="1223479"/>
                  <a:pt x="1533078" y="1216893"/>
                  <a:pt x="1522958" y="1211982"/>
                </a:cubicBezTo>
                <a:cubicBezTo>
                  <a:pt x="1517302" y="1209303"/>
                  <a:pt x="1507405" y="1207964"/>
                  <a:pt x="1493266" y="1207964"/>
                </a:cubicBezTo>
                <a:lnTo>
                  <a:pt x="1470719" y="1207964"/>
                </a:lnTo>
                <a:lnTo>
                  <a:pt x="1470719" y="1441475"/>
                </a:lnTo>
                <a:cubicBezTo>
                  <a:pt x="1470719" y="1456953"/>
                  <a:pt x="1471575" y="1466627"/>
                  <a:pt x="1473286" y="1470497"/>
                </a:cubicBezTo>
                <a:cubicBezTo>
                  <a:pt x="1474998" y="1474366"/>
                  <a:pt x="1478347" y="1477752"/>
                  <a:pt x="1483332" y="1480654"/>
                </a:cubicBezTo>
                <a:cubicBezTo>
                  <a:pt x="1488318" y="1483556"/>
                  <a:pt x="1495127" y="1485007"/>
                  <a:pt x="1503759" y="1485007"/>
                </a:cubicBezTo>
                <a:lnTo>
                  <a:pt x="1513805" y="1485007"/>
                </a:lnTo>
                <a:lnTo>
                  <a:pt x="1513805" y="1493267"/>
                </a:lnTo>
                <a:lnTo>
                  <a:pt x="1355303" y="1493267"/>
                </a:lnTo>
                <a:lnTo>
                  <a:pt x="1355303" y="1485007"/>
                </a:lnTo>
                <a:lnTo>
                  <a:pt x="1365349" y="1485007"/>
                </a:lnTo>
                <a:cubicBezTo>
                  <a:pt x="1374130" y="1485007"/>
                  <a:pt x="1381199" y="1483445"/>
                  <a:pt x="1386557" y="1480319"/>
                </a:cubicBezTo>
                <a:cubicBezTo>
                  <a:pt x="1390427" y="1478236"/>
                  <a:pt x="1393477" y="1474664"/>
                  <a:pt x="1395710" y="1469604"/>
                </a:cubicBezTo>
                <a:cubicBezTo>
                  <a:pt x="1397347" y="1466032"/>
                  <a:pt x="1398166" y="1456655"/>
                  <a:pt x="1398166" y="1441475"/>
                </a:cubicBezTo>
                <a:lnTo>
                  <a:pt x="1398166" y="1207964"/>
                </a:lnTo>
                <a:lnTo>
                  <a:pt x="1376288" y="1207964"/>
                </a:lnTo>
                <a:cubicBezTo>
                  <a:pt x="1355898" y="1207964"/>
                  <a:pt x="1341090" y="1212280"/>
                  <a:pt x="1331863" y="1220912"/>
                </a:cubicBezTo>
                <a:cubicBezTo>
                  <a:pt x="1318914" y="1232967"/>
                  <a:pt x="1310729" y="1250156"/>
                  <a:pt x="1307306" y="1272481"/>
                </a:cubicBezTo>
                <a:lnTo>
                  <a:pt x="1298823" y="1272481"/>
                </a:lnTo>
                <a:close/>
                <a:moveTo>
                  <a:pt x="5030763" y="1186309"/>
                </a:moveTo>
                <a:cubicBezTo>
                  <a:pt x="5078983" y="1184523"/>
                  <a:pt x="5118162" y="1198588"/>
                  <a:pt x="5148300" y="1228502"/>
                </a:cubicBezTo>
                <a:cubicBezTo>
                  <a:pt x="5178437" y="1258416"/>
                  <a:pt x="5193506" y="1295847"/>
                  <a:pt x="5193506" y="1340793"/>
                </a:cubicBezTo>
                <a:cubicBezTo>
                  <a:pt x="5193506" y="1379190"/>
                  <a:pt x="5182270" y="1412974"/>
                  <a:pt x="5159797" y="1442145"/>
                </a:cubicBezTo>
                <a:cubicBezTo>
                  <a:pt x="5130031" y="1480840"/>
                  <a:pt x="5087987" y="1500188"/>
                  <a:pt x="5033665" y="1500188"/>
                </a:cubicBezTo>
                <a:cubicBezTo>
                  <a:pt x="4979194" y="1500188"/>
                  <a:pt x="4937075" y="1481733"/>
                  <a:pt x="4907310" y="1444824"/>
                </a:cubicBezTo>
                <a:cubicBezTo>
                  <a:pt x="4883795" y="1415653"/>
                  <a:pt x="4872037" y="1381051"/>
                  <a:pt x="4872037" y="1341016"/>
                </a:cubicBezTo>
                <a:cubicBezTo>
                  <a:pt x="4872037" y="1296070"/>
                  <a:pt x="4887329" y="1258602"/>
                  <a:pt x="4917914" y="1228614"/>
                </a:cubicBezTo>
                <a:cubicBezTo>
                  <a:pt x="4948498" y="1198625"/>
                  <a:pt x="4986114" y="1184523"/>
                  <a:pt x="5030763" y="1186309"/>
                </a:cubicBezTo>
                <a:close/>
                <a:moveTo>
                  <a:pt x="3602012" y="1186309"/>
                </a:moveTo>
                <a:cubicBezTo>
                  <a:pt x="3650233" y="1184523"/>
                  <a:pt x="3689412" y="1198588"/>
                  <a:pt x="3719549" y="1228502"/>
                </a:cubicBezTo>
                <a:cubicBezTo>
                  <a:pt x="3749687" y="1258416"/>
                  <a:pt x="3764756" y="1295847"/>
                  <a:pt x="3764756" y="1340793"/>
                </a:cubicBezTo>
                <a:cubicBezTo>
                  <a:pt x="3764756" y="1379190"/>
                  <a:pt x="3753519" y="1412974"/>
                  <a:pt x="3731046" y="1442145"/>
                </a:cubicBezTo>
                <a:cubicBezTo>
                  <a:pt x="3701281" y="1480840"/>
                  <a:pt x="3659237" y="1500188"/>
                  <a:pt x="3604914" y="1500188"/>
                </a:cubicBezTo>
                <a:cubicBezTo>
                  <a:pt x="3550443" y="1500188"/>
                  <a:pt x="3508325" y="1481733"/>
                  <a:pt x="3478559" y="1444824"/>
                </a:cubicBezTo>
                <a:cubicBezTo>
                  <a:pt x="3455045" y="1415653"/>
                  <a:pt x="3443287" y="1381051"/>
                  <a:pt x="3443287" y="1341016"/>
                </a:cubicBezTo>
                <a:cubicBezTo>
                  <a:pt x="3443287" y="1296070"/>
                  <a:pt x="3458579" y="1258602"/>
                  <a:pt x="3489163" y="1228614"/>
                </a:cubicBezTo>
                <a:cubicBezTo>
                  <a:pt x="3519748" y="1198625"/>
                  <a:pt x="3557364" y="1184523"/>
                  <a:pt x="3602012" y="1186309"/>
                </a:cubicBezTo>
                <a:close/>
                <a:moveTo>
                  <a:pt x="2097062" y="1186309"/>
                </a:moveTo>
                <a:cubicBezTo>
                  <a:pt x="2145282" y="1184523"/>
                  <a:pt x="2184461" y="1198588"/>
                  <a:pt x="2214599" y="1228502"/>
                </a:cubicBezTo>
                <a:cubicBezTo>
                  <a:pt x="2244737" y="1258416"/>
                  <a:pt x="2259806" y="1295847"/>
                  <a:pt x="2259806" y="1340793"/>
                </a:cubicBezTo>
                <a:cubicBezTo>
                  <a:pt x="2259806" y="1379190"/>
                  <a:pt x="2248569" y="1412974"/>
                  <a:pt x="2226096" y="1442145"/>
                </a:cubicBezTo>
                <a:cubicBezTo>
                  <a:pt x="2196331" y="1480840"/>
                  <a:pt x="2154287" y="1500188"/>
                  <a:pt x="2099964" y="1500188"/>
                </a:cubicBezTo>
                <a:cubicBezTo>
                  <a:pt x="2045493" y="1500188"/>
                  <a:pt x="2003375" y="1481733"/>
                  <a:pt x="1973609" y="1444824"/>
                </a:cubicBezTo>
                <a:cubicBezTo>
                  <a:pt x="1950094" y="1415653"/>
                  <a:pt x="1938337" y="1381051"/>
                  <a:pt x="1938337" y="1341016"/>
                </a:cubicBezTo>
                <a:cubicBezTo>
                  <a:pt x="1938337" y="1296070"/>
                  <a:pt x="1953629" y="1258602"/>
                  <a:pt x="1984213" y="1228614"/>
                </a:cubicBezTo>
                <a:cubicBezTo>
                  <a:pt x="2014797" y="1198625"/>
                  <a:pt x="2052414" y="1184523"/>
                  <a:pt x="2097062" y="1186309"/>
                </a:cubicBezTo>
                <a:close/>
                <a:moveTo>
                  <a:pt x="3942383" y="1184300"/>
                </a:moveTo>
                <a:lnTo>
                  <a:pt x="3946624" y="1184300"/>
                </a:lnTo>
                <a:lnTo>
                  <a:pt x="4055790" y="1432545"/>
                </a:lnTo>
                <a:cubicBezTo>
                  <a:pt x="4066208" y="1456060"/>
                  <a:pt x="4074765" y="1470869"/>
                  <a:pt x="4081462" y="1476971"/>
                </a:cubicBezTo>
                <a:cubicBezTo>
                  <a:pt x="4086523" y="1481584"/>
                  <a:pt x="4093666" y="1484263"/>
                  <a:pt x="4102894" y="1485007"/>
                </a:cubicBezTo>
                <a:lnTo>
                  <a:pt x="4102894" y="1493267"/>
                </a:lnTo>
                <a:lnTo>
                  <a:pt x="3956447" y="1493267"/>
                </a:lnTo>
                <a:lnTo>
                  <a:pt x="3956447" y="1485007"/>
                </a:lnTo>
                <a:lnTo>
                  <a:pt x="3962474" y="1485007"/>
                </a:lnTo>
                <a:cubicBezTo>
                  <a:pt x="3974232" y="1485007"/>
                  <a:pt x="3982492" y="1483370"/>
                  <a:pt x="3987254" y="1480096"/>
                </a:cubicBezTo>
                <a:cubicBezTo>
                  <a:pt x="3990528" y="1477715"/>
                  <a:pt x="3992166" y="1474292"/>
                  <a:pt x="3992166" y="1469827"/>
                </a:cubicBezTo>
                <a:cubicBezTo>
                  <a:pt x="3992166" y="1467148"/>
                  <a:pt x="3991719" y="1464395"/>
                  <a:pt x="3990826" y="1461567"/>
                </a:cubicBezTo>
                <a:cubicBezTo>
                  <a:pt x="3990528" y="1460227"/>
                  <a:pt x="3988296" y="1454646"/>
                  <a:pt x="3984129" y="1444824"/>
                </a:cubicBezTo>
                <a:lnTo>
                  <a:pt x="3968055" y="1407096"/>
                </a:lnTo>
                <a:lnTo>
                  <a:pt x="3861122" y="1407096"/>
                </a:lnTo>
                <a:lnTo>
                  <a:pt x="3848398" y="1436564"/>
                </a:lnTo>
                <a:cubicBezTo>
                  <a:pt x="3844230" y="1446386"/>
                  <a:pt x="3842147" y="1454497"/>
                  <a:pt x="3842147" y="1460897"/>
                </a:cubicBezTo>
                <a:cubicBezTo>
                  <a:pt x="3842147" y="1469380"/>
                  <a:pt x="3845570" y="1475631"/>
                  <a:pt x="3852416" y="1479649"/>
                </a:cubicBezTo>
                <a:cubicBezTo>
                  <a:pt x="3856434" y="1482031"/>
                  <a:pt x="3866331" y="1483817"/>
                  <a:pt x="3882107" y="1485007"/>
                </a:cubicBezTo>
                <a:lnTo>
                  <a:pt x="3882107" y="1493267"/>
                </a:lnTo>
                <a:lnTo>
                  <a:pt x="3781425" y="1493267"/>
                </a:lnTo>
                <a:lnTo>
                  <a:pt x="3781425" y="1485007"/>
                </a:lnTo>
                <a:cubicBezTo>
                  <a:pt x="3792289" y="1483370"/>
                  <a:pt x="3801219" y="1478868"/>
                  <a:pt x="3808214" y="1471501"/>
                </a:cubicBezTo>
                <a:cubicBezTo>
                  <a:pt x="3815209" y="1464134"/>
                  <a:pt x="3823841" y="1448916"/>
                  <a:pt x="3834110" y="1425848"/>
                </a:cubicBezTo>
                <a:close/>
                <a:moveTo>
                  <a:pt x="5727278" y="1183407"/>
                </a:moveTo>
                <a:cubicBezTo>
                  <a:pt x="5742310" y="1183407"/>
                  <a:pt x="5755853" y="1184598"/>
                  <a:pt x="5767908" y="1186979"/>
                </a:cubicBezTo>
                <a:cubicBezTo>
                  <a:pt x="5774457" y="1188170"/>
                  <a:pt x="5785061" y="1191555"/>
                  <a:pt x="5799720" y="1197136"/>
                </a:cubicBezTo>
                <a:cubicBezTo>
                  <a:pt x="5814379" y="1202718"/>
                  <a:pt x="5823049" y="1205508"/>
                  <a:pt x="5825728" y="1205508"/>
                </a:cubicBezTo>
                <a:cubicBezTo>
                  <a:pt x="5829895" y="1205508"/>
                  <a:pt x="5833765" y="1203983"/>
                  <a:pt x="5837337" y="1200932"/>
                </a:cubicBezTo>
                <a:cubicBezTo>
                  <a:pt x="5840908" y="1197881"/>
                  <a:pt x="5844183" y="1192114"/>
                  <a:pt x="5847159" y="1183630"/>
                </a:cubicBezTo>
                <a:lnTo>
                  <a:pt x="5855419" y="1183630"/>
                </a:lnTo>
                <a:lnTo>
                  <a:pt x="5855419" y="1290340"/>
                </a:lnTo>
                <a:lnTo>
                  <a:pt x="5847159" y="1290340"/>
                </a:lnTo>
                <a:cubicBezTo>
                  <a:pt x="5837187" y="1261170"/>
                  <a:pt x="5822231" y="1238994"/>
                  <a:pt x="5802287" y="1223814"/>
                </a:cubicBezTo>
                <a:cubicBezTo>
                  <a:pt x="5782345" y="1208633"/>
                  <a:pt x="5760541" y="1201043"/>
                  <a:pt x="5736878" y="1201043"/>
                </a:cubicBezTo>
                <a:cubicBezTo>
                  <a:pt x="5714256" y="1201043"/>
                  <a:pt x="5695429" y="1207406"/>
                  <a:pt x="5680397" y="1220130"/>
                </a:cubicBezTo>
                <a:cubicBezTo>
                  <a:pt x="5665366" y="1232855"/>
                  <a:pt x="5654725" y="1250603"/>
                  <a:pt x="5648474" y="1273374"/>
                </a:cubicBezTo>
                <a:cubicBezTo>
                  <a:pt x="5642223" y="1296144"/>
                  <a:pt x="5639098" y="1319510"/>
                  <a:pt x="5639098" y="1343472"/>
                </a:cubicBezTo>
                <a:cubicBezTo>
                  <a:pt x="5639098" y="1372493"/>
                  <a:pt x="5642521" y="1397943"/>
                  <a:pt x="5649367" y="1419821"/>
                </a:cubicBezTo>
                <a:cubicBezTo>
                  <a:pt x="5656213" y="1441698"/>
                  <a:pt x="5667263" y="1457772"/>
                  <a:pt x="5682518" y="1468041"/>
                </a:cubicBezTo>
                <a:cubicBezTo>
                  <a:pt x="5697773" y="1478310"/>
                  <a:pt x="5715893" y="1483445"/>
                  <a:pt x="5736878" y="1483445"/>
                </a:cubicBezTo>
                <a:cubicBezTo>
                  <a:pt x="5744170" y="1483445"/>
                  <a:pt x="5751649" y="1482663"/>
                  <a:pt x="5759313" y="1481101"/>
                </a:cubicBezTo>
                <a:cubicBezTo>
                  <a:pt x="5766978" y="1479538"/>
                  <a:pt x="5774829" y="1477268"/>
                  <a:pt x="5782865" y="1474292"/>
                </a:cubicBezTo>
                <a:lnTo>
                  <a:pt x="5782865" y="1411337"/>
                </a:lnTo>
                <a:cubicBezTo>
                  <a:pt x="5782865" y="1399431"/>
                  <a:pt x="5782047" y="1391729"/>
                  <a:pt x="5780409" y="1388232"/>
                </a:cubicBezTo>
                <a:cubicBezTo>
                  <a:pt x="5778773" y="1384734"/>
                  <a:pt x="5775387" y="1381572"/>
                  <a:pt x="5770252" y="1378744"/>
                </a:cubicBezTo>
                <a:cubicBezTo>
                  <a:pt x="5765118" y="1375916"/>
                  <a:pt x="5758904" y="1374502"/>
                  <a:pt x="5751612" y="1374502"/>
                </a:cubicBezTo>
                <a:lnTo>
                  <a:pt x="5743798" y="1374502"/>
                </a:lnTo>
                <a:lnTo>
                  <a:pt x="5743798" y="1366242"/>
                </a:lnTo>
                <a:lnTo>
                  <a:pt x="5890915" y="1366242"/>
                </a:lnTo>
                <a:lnTo>
                  <a:pt x="5890915" y="1374502"/>
                </a:lnTo>
                <a:cubicBezTo>
                  <a:pt x="5879753" y="1375247"/>
                  <a:pt x="5871976" y="1376772"/>
                  <a:pt x="5867585" y="1379079"/>
                </a:cubicBezTo>
                <a:cubicBezTo>
                  <a:pt x="5863195" y="1381386"/>
                  <a:pt x="5859809" y="1385218"/>
                  <a:pt x="5857428" y="1390576"/>
                </a:cubicBezTo>
                <a:cubicBezTo>
                  <a:pt x="5856089" y="1393404"/>
                  <a:pt x="5855419" y="1400324"/>
                  <a:pt x="5855419" y="1411337"/>
                </a:cubicBezTo>
                <a:lnTo>
                  <a:pt x="5855419" y="1474292"/>
                </a:lnTo>
                <a:cubicBezTo>
                  <a:pt x="5836071" y="1482924"/>
                  <a:pt x="5815943" y="1489435"/>
                  <a:pt x="5795032" y="1493825"/>
                </a:cubicBezTo>
                <a:cubicBezTo>
                  <a:pt x="5774122" y="1498216"/>
                  <a:pt x="5752430" y="1500411"/>
                  <a:pt x="5729957" y="1500411"/>
                </a:cubicBezTo>
                <a:cubicBezTo>
                  <a:pt x="5701233" y="1500411"/>
                  <a:pt x="5677384" y="1496504"/>
                  <a:pt x="5658408" y="1488691"/>
                </a:cubicBezTo>
                <a:cubicBezTo>
                  <a:pt x="5639432" y="1480877"/>
                  <a:pt x="5622689" y="1470608"/>
                  <a:pt x="5608179" y="1457883"/>
                </a:cubicBezTo>
                <a:cubicBezTo>
                  <a:pt x="5593668" y="1445159"/>
                  <a:pt x="5582320" y="1430834"/>
                  <a:pt x="5574134" y="1414909"/>
                </a:cubicBezTo>
                <a:cubicBezTo>
                  <a:pt x="5563716" y="1394371"/>
                  <a:pt x="5558507" y="1371377"/>
                  <a:pt x="5558507" y="1345927"/>
                </a:cubicBezTo>
                <a:cubicBezTo>
                  <a:pt x="5558507" y="1300386"/>
                  <a:pt x="5574506" y="1261914"/>
                  <a:pt x="5606504" y="1230511"/>
                </a:cubicBezTo>
                <a:cubicBezTo>
                  <a:pt x="5638502" y="1199108"/>
                  <a:pt x="5678760" y="1183407"/>
                  <a:pt x="5727278" y="1183407"/>
                </a:cubicBezTo>
                <a:close/>
                <a:moveTo>
                  <a:pt x="2793578" y="1183407"/>
                </a:moveTo>
                <a:cubicBezTo>
                  <a:pt x="2808610" y="1183407"/>
                  <a:pt x="2822153" y="1184598"/>
                  <a:pt x="2834208" y="1186979"/>
                </a:cubicBezTo>
                <a:cubicBezTo>
                  <a:pt x="2840756" y="1188170"/>
                  <a:pt x="2851360" y="1191555"/>
                  <a:pt x="2866020" y="1197136"/>
                </a:cubicBezTo>
                <a:cubicBezTo>
                  <a:pt x="2880679" y="1202718"/>
                  <a:pt x="2889349" y="1205508"/>
                  <a:pt x="2892028" y="1205508"/>
                </a:cubicBezTo>
                <a:cubicBezTo>
                  <a:pt x="2896195" y="1205508"/>
                  <a:pt x="2900065" y="1203983"/>
                  <a:pt x="2903636" y="1200932"/>
                </a:cubicBezTo>
                <a:cubicBezTo>
                  <a:pt x="2907208" y="1197881"/>
                  <a:pt x="2910482" y="1192114"/>
                  <a:pt x="2913459" y="1183630"/>
                </a:cubicBezTo>
                <a:lnTo>
                  <a:pt x="2921719" y="1183630"/>
                </a:lnTo>
                <a:lnTo>
                  <a:pt x="2921719" y="1290340"/>
                </a:lnTo>
                <a:lnTo>
                  <a:pt x="2913459" y="1290340"/>
                </a:lnTo>
                <a:cubicBezTo>
                  <a:pt x="2903487" y="1261170"/>
                  <a:pt x="2888530" y="1238994"/>
                  <a:pt x="2868587" y="1223814"/>
                </a:cubicBezTo>
                <a:cubicBezTo>
                  <a:pt x="2848644" y="1208633"/>
                  <a:pt x="2826841" y="1201043"/>
                  <a:pt x="2803177" y="1201043"/>
                </a:cubicBezTo>
                <a:cubicBezTo>
                  <a:pt x="2780556" y="1201043"/>
                  <a:pt x="2761729" y="1207406"/>
                  <a:pt x="2746697" y="1220130"/>
                </a:cubicBezTo>
                <a:cubicBezTo>
                  <a:pt x="2731665" y="1232855"/>
                  <a:pt x="2721024" y="1250603"/>
                  <a:pt x="2714774" y="1273374"/>
                </a:cubicBezTo>
                <a:cubicBezTo>
                  <a:pt x="2708523" y="1296144"/>
                  <a:pt x="2705397" y="1319510"/>
                  <a:pt x="2705397" y="1343472"/>
                </a:cubicBezTo>
                <a:cubicBezTo>
                  <a:pt x="2705397" y="1372493"/>
                  <a:pt x="2708820" y="1397943"/>
                  <a:pt x="2715666" y="1419821"/>
                </a:cubicBezTo>
                <a:cubicBezTo>
                  <a:pt x="2722512" y="1441698"/>
                  <a:pt x="2733563" y="1457772"/>
                  <a:pt x="2748818" y="1468041"/>
                </a:cubicBezTo>
                <a:cubicBezTo>
                  <a:pt x="2764073" y="1478310"/>
                  <a:pt x="2782192" y="1483445"/>
                  <a:pt x="2803177" y="1483445"/>
                </a:cubicBezTo>
                <a:cubicBezTo>
                  <a:pt x="2810470" y="1483445"/>
                  <a:pt x="2817948" y="1482663"/>
                  <a:pt x="2825613" y="1481101"/>
                </a:cubicBezTo>
                <a:cubicBezTo>
                  <a:pt x="2833278" y="1479538"/>
                  <a:pt x="2841129" y="1477268"/>
                  <a:pt x="2849165" y="1474292"/>
                </a:cubicBezTo>
                <a:lnTo>
                  <a:pt x="2849165" y="1411337"/>
                </a:lnTo>
                <a:cubicBezTo>
                  <a:pt x="2849165" y="1399431"/>
                  <a:pt x="2848347" y="1391729"/>
                  <a:pt x="2846709" y="1388232"/>
                </a:cubicBezTo>
                <a:cubicBezTo>
                  <a:pt x="2845073" y="1384734"/>
                  <a:pt x="2841687" y="1381572"/>
                  <a:pt x="2836552" y="1378744"/>
                </a:cubicBezTo>
                <a:cubicBezTo>
                  <a:pt x="2831418" y="1375916"/>
                  <a:pt x="2825204" y="1374502"/>
                  <a:pt x="2817911" y="1374502"/>
                </a:cubicBezTo>
                <a:lnTo>
                  <a:pt x="2810098" y="1374502"/>
                </a:lnTo>
                <a:lnTo>
                  <a:pt x="2810098" y="1366242"/>
                </a:lnTo>
                <a:lnTo>
                  <a:pt x="2957214" y="1366242"/>
                </a:lnTo>
                <a:lnTo>
                  <a:pt x="2957214" y="1374502"/>
                </a:lnTo>
                <a:cubicBezTo>
                  <a:pt x="2946052" y="1375247"/>
                  <a:pt x="2938276" y="1376772"/>
                  <a:pt x="2933886" y="1379079"/>
                </a:cubicBezTo>
                <a:cubicBezTo>
                  <a:pt x="2929495" y="1381386"/>
                  <a:pt x="2926110" y="1385218"/>
                  <a:pt x="2923728" y="1390576"/>
                </a:cubicBezTo>
                <a:cubicBezTo>
                  <a:pt x="2922389" y="1393404"/>
                  <a:pt x="2921719" y="1400324"/>
                  <a:pt x="2921719" y="1411337"/>
                </a:cubicBezTo>
                <a:lnTo>
                  <a:pt x="2921719" y="1474292"/>
                </a:lnTo>
                <a:cubicBezTo>
                  <a:pt x="2902371" y="1482924"/>
                  <a:pt x="2882242" y="1489435"/>
                  <a:pt x="2861332" y="1493825"/>
                </a:cubicBezTo>
                <a:cubicBezTo>
                  <a:pt x="2840422" y="1498216"/>
                  <a:pt x="2818730" y="1500411"/>
                  <a:pt x="2796257" y="1500411"/>
                </a:cubicBezTo>
                <a:cubicBezTo>
                  <a:pt x="2767533" y="1500411"/>
                  <a:pt x="2743683" y="1496504"/>
                  <a:pt x="2724708" y="1488691"/>
                </a:cubicBezTo>
                <a:cubicBezTo>
                  <a:pt x="2705732" y="1480877"/>
                  <a:pt x="2688989" y="1470608"/>
                  <a:pt x="2674478" y="1457883"/>
                </a:cubicBezTo>
                <a:cubicBezTo>
                  <a:pt x="2659967" y="1445159"/>
                  <a:pt x="2648619" y="1430834"/>
                  <a:pt x="2640434" y="1414909"/>
                </a:cubicBezTo>
                <a:cubicBezTo>
                  <a:pt x="2630016" y="1394371"/>
                  <a:pt x="2624807" y="1371377"/>
                  <a:pt x="2624807" y="1345927"/>
                </a:cubicBezTo>
                <a:cubicBezTo>
                  <a:pt x="2624807" y="1300386"/>
                  <a:pt x="2640806" y="1261914"/>
                  <a:pt x="2672804" y="1230511"/>
                </a:cubicBezTo>
                <a:cubicBezTo>
                  <a:pt x="2704802" y="1199108"/>
                  <a:pt x="2745060" y="1183407"/>
                  <a:pt x="2793578" y="1183407"/>
                </a:cubicBezTo>
                <a:close/>
                <a:moveTo>
                  <a:pt x="5012010" y="1131615"/>
                </a:moveTo>
                <a:lnTo>
                  <a:pt x="5053533" y="1131615"/>
                </a:lnTo>
                <a:lnTo>
                  <a:pt x="5089475" y="1164208"/>
                </a:lnTo>
                <a:lnTo>
                  <a:pt x="5078760" y="1164208"/>
                </a:lnTo>
                <a:lnTo>
                  <a:pt x="5031879" y="1149028"/>
                </a:lnTo>
                <a:lnTo>
                  <a:pt x="4986784" y="1164208"/>
                </a:lnTo>
                <a:lnTo>
                  <a:pt x="4976291" y="1164208"/>
                </a:lnTo>
                <a:close/>
                <a:moveTo>
                  <a:pt x="7024985" y="982638"/>
                </a:moveTo>
                <a:cubicBezTo>
                  <a:pt x="7035403" y="982638"/>
                  <a:pt x="7044221" y="986247"/>
                  <a:pt x="7051439" y="993465"/>
                </a:cubicBezTo>
                <a:cubicBezTo>
                  <a:pt x="7058657" y="1000683"/>
                  <a:pt x="7062266" y="1009501"/>
                  <a:pt x="7062266" y="1019919"/>
                </a:cubicBezTo>
                <a:cubicBezTo>
                  <a:pt x="7062266" y="1030189"/>
                  <a:pt x="7058620" y="1038932"/>
                  <a:pt x="7051327" y="1046150"/>
                </a:cubicBezTo>
                <a:cubicBezTo>
                  <a:pt x="7044035" y="1053368"/>
                  <a:pt x="7035254" y="1056978"/>
                  <a:pt x="7024985" y="1056978"/>
                </a:cubicBezTo>
                <a:cubicBezTo>
                  <a:pt x="7014715" y="1056978"/>
                  <a:pt x="7005972" y="1053368"/>
                  <a:pt x="6998754" y="1046150"/>
                </a:cubicBezTo>
                <a:cubicBezTo>
                  <a:pt x="6991535" y="1038932"/>
                  <a:pt x="6987927" y="1030189"/>
                  <a:pt x="6987927" y="1019919"/>
                </a:cubicBezTo>
                <a:cubicBezTo>
                  <a:pt x="6987927" y="1009650"/>
                  <a:pt x="6991535" y="1000869"/>
                  <a:pt x="6998754" y="993577"/>
                </a:cubicBezTo>
                <a:cubicBezTo>
                  <a:pt x="7005972" y="986284"/>
                  <a:pt x="7014715" y="982638"/>
                  <a:pt x="7024985" y="982638"/>
                </a:cubicBezTo>
                <a:close/>
                <a:moveTo>
                  <a:pt x="5986165" y="982638"/>
                </a:moveTo>
                <a:cubicBezTo>
                  <a:pt x="5996583" y="982638"/>
                  <a:pt x="6005401" y="986247"/>
                  <a:pt x="6012619" y="993465"/>
                </a:cubicBezTo>
                <a:cubicBezTo>
                  <a:pt x="6019837" y="1000683"/>
                  <a:pt x="6023446" y="1009501"/>
                  <a:pt x="6023446" y="1019919"/>
                </a:cubicBezTo>
                <a:cubicBezTo>
                  <a:pt x="6023446" y="1030189"/>
                  <a:pt x="6019799" y="1038932"/>
                  <a:pt x="6012507" y="1046150"/>
                </a:cubicBezTo>
                <a:cubicBezTo>
                  <a:pt x="6005215" y="1053368"/>
                  <a:pt x="5996433" y="1056978"/>
                  <a:pt x="5986165" y="1056978"/>
                </a:cubicBezTo>
                <a:cubicBezTo>
                  <a:pt x="5975895" y="1056978"/>
                  <a:pt x="5967151" y="1053368"/>
                  <a:pt x="5959933" y="1046150"/>
                </a:cubicBezTo>
                <a:cubicBezTo>
                  <a:pt x="5952715" y="1038932"/>
                  <a:pt x="5949107" y="1030189"/>
                  <a:pt x="5949107" y="1019919"/>
                </a:cubicBezTo>
                <a:cubicBezTo>
                  <a:pt x="5949107" y="1009650"/>
                  <a:pt x="5952715" y="1000869"/>
                  <a:pt x="5959933" y="993577"/>
                </a:cubicBezTo>
                <a:cubicBezTo>
                  <a:pt x="5967151" y="986284"/>
                  <a:pt x="5975895" y="982638"/>
                  <a:pt x="5986165" y="982638"/>
                </a:cubicBezTo>
                <a:close/>
                <a:moveTo>
                  <a:pt x="1355229" y="982638"/>
                </a:moveTo>
                <a:cubicBezTo>
                  <a:pt x="1365647" y="982638"/>
                  <a:pt x="1374465" y="986247"/>
                  <a:pt x="1381683" y="993465"/>
                </a:cubicBezTo>
                <a:cubicBezTo>
                  <a:pt x="1388901" y="1000683"/>
                  <a:pt x="1392510" y="1009501"/>
                  <a:pt x="1392510" y="1019919"/>
                </a:cubicBezTo>
                <a:cubicBezTo>
                  <a:pt x="1392510" y="1030189"/>
                  <a:pt x="1388864" y="1038932"/>
                  <a:pt x="1381571" y="1046150"/>
                </a:cubicBezTo>
                <a:cubicBezTo>
                  <a:pt x="1374279" y="1053368"/>
                  <a:pt x="1365498" y="1056978"/>
                  <a:pt x="1355229" y="1056978"/>
                </a:cubicBezTo>
                <a:cubicBezTo>
                  <a:pt x="1344960" y="1056978"/>
                  <a:pt x="1336216" y="1053368"/>
                  <a:pt x="1328998" y="1046150"/>
                </a:cubicBezTo>
                <a:cubicBezTo>
                  <a:pt x="1321780" y="1038932"/>
                  <a:pt x="1318170" y="1030189"/>
                  <a:pt x="1318170" y="1019919"/>
                </a:cubicBezTo>
                <a:cubicBezTo>
                  <a:pt x="1318170" y="1009650"/>
                  <a:pt x="1321780" y="1000869"/>
                  <a:pt x="1328998" y="993577"/>
                </a:cubicBezTo>
                <a:cubicBezTo>
                  <a:pt x="1336216" y="986284"/>
                  <a:pt x="1344960" y="982638"/>
                  <a:pt x="1355229" y="982638"/>
                </a:cubicBezTo>
                <a:close/>
                <a:moveTo>
                  <a:pt x="5972770" y="752922"/>
                </a:moveTo>
                <a:lnTo>
                  <a:pt x="5926335" y="857176"/>
                </a:lnTo>
                <a:lnTo>
                  <a:pt x="6017865" y="857176"/>
                </a:lnTo>
                <a:close/>
                <a:moveTo>
                  <a:pt x="4620220" y="752922"/>
                </a:moveTo>
                <a:lnTo>
                  <a:pt x="4573786" y="857176"/>
                </a:lnTo>
                <a:lnTo>
                  <a:pt x="4665315" y="857176"/>
                </a:lnTo>
                <a:close/>
                <a:moveTo>
                  <a:pt x="3486745" y="752922"/>
                </a:moveTo>
                <a:lnTo>
                  <a:pt x="3440311" y="857176"/>
                </a:lnTo>
                <a:lnTo>
                  <a:pt x="3531840" y="857176"/>
                </a:lnTo>
                <a:close/>
                <a:moveTo>
                  <a:pt x="2118345" y="667197"/>
                </a:moveTo>
                <a:cubicBezTo>
                  <a:pt x="2091556" y="667197"/>
                  <a:pt x="2070868" y="681112"/>
                  <a:pt x="2056284" y="708943"/>
                </a:cubicBezTo>
                <a:cubicBezTo>
                  <a:pt x="2044080" y="732309"/>
                  <a:pt x="2037978" y="765572"/>
                  <a:pt x="2037978" y="808732"/>
                </a:cubicBezTo>
                <a:cubicBezTo>
                  <a:pt x="2037978" y="860524"/>
                  <a:pt x="2047131" y="898922"/>
                  <a:pt x="2065436" y="923925"/>
                </a:cubicBezTo>
                <a:cubicBezTo>
                  <a:pt x="2078236" y="941338"/>
                  <a:pt x="2095872" y="950045"/>
                  <a:pt x="2118345" y="950045"/>
                </a:cubicBezTo>
                <a:cubicBezTo>
                  <a:pt x="2140967" y="950045"/>
                  <a:pt x="2158603" y="941487"/>
                  <a:pt x="2171253" y="924372"/>
                </a:cubicBezTo>
                <a:cubicBezTo>
                  <a:pt x="2189559" y="899815"/>
                  <a:pt x="2198712" y="862906"/>
                  <a:pt x="2198712" y="813644"/>
                </a:cubicBezTo>
                <a:cubicBezTo>
                  <a:pt x="2198712" y="765126"/>
                  <a:pt x="2192982" y="730002"/>
                  <a:pt x="2181522" y="708273"/>
                </a:cubicBezTo>
                <a:cubicBezTo>
                  <a:pt x="2167235" y="680889"/>
                  <a:pt x="2146176" y="667197"/>
                  <a:pt x="2118345" y="667197"/>
                </a:cubicBezTo>
                <a:close/>
                <a:moveTo>
                  <a:pt x="1356791" y="667197"/>
                </a:moveTo>
                <a:cubicBezTo>
                  <a:pt x="1329109" y="667197"/>
                  <a:pt x="1308050" y="681335"/>
                  <a:pt x="1293614" y="709613"/>
                </a:cubicBezTo>
                <a:cubicBezTo>
                  <a:pt x="1281857" y="732830"/>
                  <a:pt x="1275978" y="766167"/>
                  <a:pt x="1275978" y="809625"/>
                </a:cubicBezTo>
                <a:cubicBezTo>
                  <a:pt x="1275978" y="861269"/>
                  <a:pt x="1285056" y="899443"/>
                  <a:pt x="1303214" y="924148"/>
                </a:cubicBezTo>
                <a:cubicBezTo>
                  <a:pt x="1315864" y="941413"/>
                  <a:pt x="1333574" y="950045"/>
                  <a:pt x="1356345" y="950045"/>
                </a:cubicBezTo>
                <a:cubicBezTo>
                  <a:pt x="1371674" y="950045"/>
                  <a:pt x="1384474" y="946324"/>
                  <a:pt x="1394743" y="938882"/>
                </a:cubicBezTo>
                <a:cubicBezTo>
                  <a:pt x="1407840" y="929357"/>
                  <a:pt x="1418034" y="914140"/>
                  <a:pt x="1425326" y="893229"/>
                </a:cubicBezTo>
                <a:cubicBezTo>
                  <a:pt x="1432619" y="872319"/>
                  <a:pt x="1436266" y="845046"/>
                  <a:pt x="1436266" y="811411"/>
                </a:cubicBezTo>
                <a:cubicBezTo>
                  <a:pt x="1436266" y="771376"/>
                  <a:pt x="1432545" y="741425"/>
                  <a:pt x="1425103" y="721556"/>
                </a:cubicBezTo>
                <a:cubicBezTo>
                  <a:pt x="1417663" y="701688"/>
                  <a:pt x="1408175" y="687661"/>
                  <a:pt x="1396640" y="679475"/>
                </a:cubicBezTo>
                <a:cubicBezTo>
                  <a:pt x="1385106" y="671290"/>
                  <a:pt x="1371823" y="667197"/>
                  <a:pt x="1356791" y="667197"/>
                </a:cubicBezTo>
                <a:close/>
                <a:moveTo>
                  <a:pt x="6892155" y="657151"/>
                </a:moveTo>
                <a:lnTo>
                  <a:pt x="7145535" y="657151"/>
                </a:lnTo>
                <a:lnTo>
                  <a:pt x="7145535" y="746671"/>
                </a:lnTo>
                <a:lnTo>
                  <a:pt x="7137053" y="746671"/>
                </a:lnTo>
                <a:cubicBezTo>
                  <a:pt x="7132737" y="724793"/>
                  <a:pt x="7126671" y="709092"/>
                  <a:pt x="7118858" y="699567"/>
                </a:cubicBezTo>
                <a:cubicBezTo>
                  <a:pt x="7111045" y="690042"/>
                  <a:pt x="7099994" y="683047"/>
                  <a:pt x="7085707" y="678582"/>
                </a:cubicBezTo>
                <a:cubicBezTo>
                  <a:pt x="7077373" y="675903"/>
                  <a:pt x="7061745" y="674564"/>
                  <a:pt x="7038826" y="674564"/>
                </a:cubicBezTo>
                <a:lnTo>
                  <a:pt x="7007572" y="674564"/>
                </a:lnTo>
                <a:lnTo>
                  <a:pt x="7007572" y="797793"/>
                </a:lnTo>
                <a:lnTo>
                  <a:pt x="7013599" y="797793"/>
                </a:lnTo>
                <a:cubicBezTo>
                  <a:pt x="7032799" y="797793"/>
                  <a:pt x="7046713" y="791766"/>
                  <a:pt x="7055345" y="779711"/>
                </a:cubicBezTo>
                <a:cubicBezTo>
                  <a:pt x="7063978" y="767656"/>
                  <a:pt x="7069485" y="749871"/>
                  <a:pt x="7071865" y="726356"/>
                </a:cubicBezTo>
                <a:lnTo>
                  <a:pt x="7080349" y="726356"/>
                </a:lnTo>
                <a:lnTo>
                  <a:pt x="7080349" y="884858"/>
                </a:lnTo>
                <a:lnTo>
                  <a:pt x="7071865" y="884858"/>
                </a:lnTo>
                <a:cubicBezTo>
                  <a:pt x="7070079" y="867594"/>
                  <a:pt x="7066322" y="853455"/>
                  <a:pt x="7060592" y="842442"/>
                </a:cubicBezTo>
                <a:cubicBezTo>
                  <a:pt x="7054862" y="831429"/>
                  <a:pt x="7048202" y="824024"/>
                  <a:pt x="7040612" y="820229"/>
                </a:cubicBezTo>
                <a:cubicBezTo>
                  <a:pt x="7033021" y="816434"/>
                  <a:pt x="7022008" y="814537"/>
                  <a:pt x="7007572" y="814537"/>
                </a:cubicBezTo>
                <a:lnTo>
                  <a:pt x="7007572" y="899815"/>
                </a:lnTo>
                <a:cubicBezTo>
                  <a:pt x="7007572" y="916484"/>
                  <a:pt x="7008279" y="926679"/>
                  <a:pt x="7009693" y="930399"/>
                </a:cubicBezTo>
                <a:cubicBezTo>
                  <a:pt x="7011107" y="934120"/>
                  <a:pt x="7013749" y="937171"/>
                  <a:pt x="7017618" y="939552"/>
                </a:cubicBezTo>
                <a:cubicBezTo>
                  <a:pt x="7021487" y="941933"/>
                  <a:pt x="7027738" y="943124"/>
                  <a:pt x="7036370" y="943124"/>
                </a:cubicBezTo>
                <a:lnTo>
                  <a:pt x="7054453" y="943124"/>
                </a:lnTo>
                <a:cubicBezTo>
                  <a:pt x="7082730" y="943124"/>
                  <a:pt x="7105389" y="936576"/>
                  <a:pt x="7122430" y="923479"/>
                </a:cubicBezTo>
                <a:cubicBezTo>
                  <a:pt x="7139471" y="910382"/>
                  <a:pt x="7151712" y="890439"/>
                  <a:pt x="7159153" y="863650"/>
                </a:cubicBezTo>
                <a:lnTo>
                  <a:pt x="7167413" y="863650"/>
                </a:lnTo>
                <a:lnTo>
                  <a:pt x="7153795" y="959867"/>
                </a:lnTo>
                <a:lnTo>
                  <a:pt x="6892155" y="959867"/>
                </a:lnTo>
                <a:lnTo>
                  <a:pt x="6892155" y="951607"/>
                </a:lnTo>
                <a:lnTo>
                  <a:pt x="6902201" y="951607"/>
                </a:lnTo>
                <a:cubicBezTo>
                  <a:pt x="6910983" y="951607"/>
                  <a:pt x="6918052" y="950045"/>
                  <a:pt x="6923409" y="946919"/>
                </a:cubicBezTo>
                <a:cubicBezTo>
                  <a:pt x="6927279" y="944836"/>
                  <a:pt x="6930255" y="941264"/>
                  <a:pt x="6932339" y="936204"/>
                </a:cubicBezTo>
                <a:cubicBezTo>
                  <a:pt x="6933977" y="932632"/>
                  <a:pt x="6934795" y="923256"/>
                  <a:pt x="6934795" y="908075"/>
                </a:cubicBezTo>
                <a:lnTo>
                  <a:pt x="6934795" y="708943"/>
                </a:lnTo>
                <a:cubicBezTo>
                  <a:pt x="6934795" y="695251"/>
                  <a:pt x="6934423" y="686842"/>
                  <a:pt x="6933679" y="683717"/>
                </a:cubicBezTo>
                <a:cubicBezTo>
                  <a:pt x="6932191" y="678508"/>
                  <a:pt x="6929437" y="674489"/>
                  <a:pt x="6925419" y="671662"/>
                </a:cubicBezTo>
                <a:cubicBezTo>
                  <a:pt x="6919763" y="667494"/>
                  <a:pt x="6912025" y="665411"/>
                  <a:pt x="6902201" y="665411"/>
                </a:cubicBezTo>
                <a:lnTo>
                  <a:pt x="6892155" y="665411"/>
                </a:lnTo>
                <a:close/>
                <a:moveTo>
                  <a:pt x="6586686" y="657151"/>
                </a:moveTo>
                <a:lnTo>
                  <a:pt x="6748090" y="657151"/>
                </a:lnTo>
                <a:lnTo>
                  <a:pt x="6748090" y="665411"/>
                </a:lnTo>
                <a:lnTo>
                  <a:pt x="6734919" y="665411"/>
                </a:lnTo>
                <a:cubicBezTo>
                  <a:pt x="6726138" y="665411"/>
                  <a:pt x="6719069" y="666973"/>
                  <a:pt x="6713711" y="670099"/>
                </a:cubicBezTo>
                <a:cubicBezTo>
                  <a:pt x="6709841" y="672182"/>
                  <a:pt x="6706791" y="675754"/>
                  <a:pt x="6704558" y="680815"/>
                </a:cubicBezTo>
                <a:cubicBezTo>
                  <a:pt x="6702921" y="684386"/>
                  <a:pt x="6702102" y="693763"/>
                  <a:pt x="6702102" y="708943"/>
                </a:cubicBezTo>
                <a:lnTo>
                  <a:pt x="6702102" y="901824"/>
                </a:lnTo>
                <a:cubicBezTo>
                  <a:pt x="6702102" y="917302"/>
                  <a:pt x="6702995" y="927162"/>
                  <a:pt x="6704781" y="931404"/>
                </a:cubicBezTo>
                <a:cubicBezTo>
                  <a:pt x="6706567" y="935645"/>
                  <a:pt x="6710065" y="938808"/>
                  <a:pt x="6715273" y="940892"/>
                </a:cubicBezTo>
                <a:cubicBezTo>
                  <a:pt x="6718994" y="942231"/>
                  <a:pt x="6727999" y="942901"/>
                  <a:pt x="6742286" y="942901"/>
                </a:cubicBezTo>
                <a:lnTo>
                  <a:pt x="6767512" y="942901"/>
                </a:lnTo>
                <a:cubicBezTo>
                  <a:pt x="6783585" y="942901"/>
                  <a:pt x="6796980" y="940073"/>
                  <a:pt x="6807695" y="934418"/>
                </a:cubicBezTo>
                <a:cubicBezTo>
                  <a:pt x="6818411" y="928762"/>
                  <a:pt x="6827676" y="919832"/>
                  <a:pt x="6835489" y="907629"/>
                </a:cubicBezTo>
                <a:cubicBezTo>
                  <a:pt x="6843303" y="895425"/>
                  <a:pt x="6850707" y="877416"/>
                  <a:pt x="6857702" y="853604"/>
                </a:cubicBezTo>
                <a:lnTo>
                  <a:pt x="6866855" y="853604"/>
                </a:lnTo>
                <a:lnTo>
                  <a:pt x="6855469" y="959867"/>
                </a:lnTo>
                <a:lnTo>
                  <a:pt x="6586686" y="959867"/>
                </a:lnTo>
                <a:lnTo>
                  <a:pt x="6586686" y="951607"/>
                </a:lnTo>
                <a:lnTo>
                  <a:pt x="6596732" y="951607"/>
                </a:lnTo>
                <a:cubicBezTo>
                  <a:pt x="6605513" y="951607"/>
                  <a:pt x="6612582" y="950045"/>
                  <a:pt x="6617940" y="946919"/>
                </a:cubicBezTo>
                <a:cubicBezTo>
                  <a:pt x="6621809" y="944836"/>
                  <a:pt x="6624786" y="941264"/>
                  <a:pt x="6626869" y="936204"/>
                </a:cubicBezTo>
                <a:cubicBezTo>
                  <a:pt x="6628507" y="932632"/>
                  <a:pt x="6629325" y="923256"/>
                  <a:pt x="6629325" y="908075"/>
                </a:cubicBezTo>
                <a:lnTo>
                  <a:pt x="6629325" y="708943"/>
                </a:lnTo>
                <a:cubicBezTo>
                  <a:pt x="6629325" y="693465"/>
                  <a:pt x="6628507" y="683791"/>
                  <a:pt x="6626869" y="679922"/>
                </a:cubicBezTo>
                <a:cubicBezTo>
                  <a:pt x="6625233" y="676052"/>
                  <a:pt x="6621921" y="672666"/>
                  <a:pt x="6616935" y="669764"/>
                </a:cubicBezTo>
                <a:cubicBezTo>
                  <a:pt x="6611949" y="666862"/>
                  <a:pt x="6605215" y="665411"/>
                  <a:pt x="6596732" y="665411"/>
                </a:cubicBezTo>
                <a:lnTo>
                  <a:pt x="6586686" y="665411"/>
                </a:lnTo>
                <a:close/>
                <a:moveTo>
                  <a:pt x="6185147" y="657151"/>
                </a:moveTo>
                <a:lnTo>
                  <a:pt x="6457057" y="657151"/>
                </a:lnTo>
                <a:lnTo>
                  <a:pt x="6457057" y="739081"/>
                </a:lnTo>
                <a:lnTo>
                  <a:pt x="6449020" y="739081"/>
                </a:lnTo>
                <a:cubicBezTo>
                  <a:pt x="6444257" y="720180"/>
                  <a:pt x="6438974" y="706599"/>
                  <a:pt x="6433170" y="698339"/>
                </a:cubicBezTo>
                <a:cubicBezTo>
                  <a:pt x="6427365" y="690079"/>
                  <a:pt x="6419403" y="683493"/>
                  <a:pt x="6409283" y="678582"/>
                </a:cubicBezTo>
                <a:cubicBezTo>
                  <a:pt x="6403627" y="675903"/>
                  <a:pt x="6393731" y="674564"/>
                  <a:pt x="6379591" y="674564"/>
                </a:cubicBezTo>
                <a:lnTo>
                  <a:pt x="6357044" y="674564"/>
                </a:lnTo>
                <a:lnTo>
                  <a:pt x="6357044" y="908075"/>
                </a:lnTo>
                <a:cubicBezTo>
                  <a:pt x="6357044" y="923553"/>
                  <a:pt x="6357900" y="933227"/>
                  <a:pt x="6359611" y="937097"/>
                </a:cubicBezTo>
                <a:cubicBezTo>
                  <a:pt x="6361323" y="940966"/>
                  <a:pt x="6364671" y="944352"/>
                  <a:pt x="6369657" y="947254"/>
                </a:cubicBezTo>
                <a:cubicBezTo>
                  <a:pt x="6374643" y="950156"/>
                  <a:pt x="6381452" y="951607"/>
                  <a:pt x="6390084" y="951607"/>
                </a:cubicBezTo>
                <a:lnTo>
                  <a:pt x="6400130" y="951607"/>
                </a:lnTo>
                <a:lnTo>
                  <a:pt x="6400130" y="959867"/>
                </a:lnTo>
                <a:lnTo>
                  <a:pt x="6241628" y="959867"/>
                </a:lnTo>
                <a:lnTo>
                  <a:pt x="6241628" y="951607"/>
                </a:lnTo>
                <a:lnTo>
                  <a:pt x="6251674" y="951607"/>
                </a:lnTo>
                <a:cubicBezTo>
                  <a:pt x="6260455" y="951607"/>
                  <a:pt x="6267524" y="950045"/>
                  <a:pt x="6272882" y="946919"/>
                </a:cubicBezTo>
                <a:cubicBezTo>
                  <a:pt x="6276751" y="944836"/>
                  <a:pt x="6279803" y="941264"/>
                  <a:pt x="6282035" y="936204"/>
                </a:cubicBezTo>
                <a:cubicBezTo>
                  <a:pt x="6283672" y="932632"/>
                  <a:pt x="6284491" y="923256"/>
                  <a:pt x="6284491" y="908075"/>
                </a:cubicBezTo>
                <a:lnTo>
                  <a:pt x="6284491" y="674564"/>
                </a:lnTo>
                <a:lnTo>
                  <a:pt x="6262613" y="674564"/>
                </a:lnTo>
                <a:cubicBezTo>
                  <a:pt x="6242223" y="674564"/>
                  <a:pt x="6227415" y="678880"/>
                  <a:pt x="6218187" y="687512"/>
                </a:cubicBezTo>
                <a:cubicBezTo>
                  <a:pt x="6205239" y="699567"/>
                  <a:pt x="6197054" y="716757"/>
                  <a:pt x="6193631" y="739081"/>
                </a:cubicBezTo>
                <a:lnTo>
                  <a:pt x="6185147" y="739081"/>
                </a:lnTo>
                <a:close/>
                <a:moveTo>
                  <a:pt x="5512594" y="657151"/>
                </a:moveTo>
                <a:lnTo>
                  <a:pt x="5668863" y="657151"/>
                </a:lnTo>
                <a:lnTo>
                  <a:pt x="5668863" y="665411"/>
                </a:lnTo>
                <a:lnTo>
                  <a:pt x="5661050" y="665411"/>
                </a:lnTo>
                <a:cubicBezTo>
                  <a:pt x="5649292" y="665411"/>
                  <a:pt x="5641218" y="666639"/>
                  <a:pt x="5636828" y="669094"/>
                </a:cubicBezTo>
                <a:cubicBezTo>
                  <a:pt x="5632437" y="671550"/>
                  <a:pt x="5629312" y="674936"/>
                  <a:pt x="5627452" y="679252"/>
                </a:cubicBezTo>
                <a:cubicBezTo>
                  <a:pt x="5625591" y="683568"/>
                  <a:pt x="5624661" y="694358"/>
                  <a:pt x="5624661" y="711622"/>
                </a:cubicBezTo>
                <a:lnTo>
                  <a:pt x="5624661" y="859855"/>
                </a:lnTo>
                <a:cubicBezTo>
                  <a:pt x="5624661" y="886941"/>
                  <a:pt x="5626708" y="904875"/>
                  <a:pt x="5630800" y="913656"/>
                </a:cubicBezTo>
                <a:cubicBezTo>
                  <a:pt x="5634893" y="922437"/>
                  <a:pt x="5641628" y="929730"/>
                  <a:pt x="5651004" y="935534"/>
                </a:cubicBezTo>
                <a:cubicBezTo>
                  <a:pt x="5660380" y="941338"/>
                  <a:pt x="5672212" y="944240"/>
                  <a:pt x="5686499" y="944240"/>
                </a:cubicBezTo>
                <a:cubicBezTo>
                  <a:pt x="5702870" y="944240"/>
                  <a:pt x="5716823" y="940557"/>
                  <a:pt x="5728357" y="933190"/>
                </a:cubicBezTo>
                <a:cubicBezTo>
                  <a:pt x="5739891" y="925823"/>
                  <a:pt x="5748523" y="915665"/>
                  <a:pt x="5754253" y="902717"/>
                </a:cubicBezTo>
                <a:cubicBezTo>
                  <a:pt x="5759983" y="889769"/>
                  <a:pt x="5762848" y="867222"/>
                  <a:pt x="5762848" y="835075"/>
                </a:cubicBezTo>
                <a:lnTo>
                  <a:pt x="5762848" y="711622"/>
                </a:lnTo>
                <a:cubicBezTo>
                  <a:pt x="5762848" y="698079"/>
                  <a:pt x="5761434" y="688405"/>
                  <a:pt x="5758607" y="682600"/>
                </a:cubicBezTo>
                <a:cubicBezTo>
                  <a:pt x="5755779" y="676796"/>
                  <a:pt x="5752207" y="672778"/>
                  <a:pt x="5747891" y="670545"/>
                </a:cubicBezTo>
                <a:cubicBezTo>
                  <a:pt x="5741194" y="667122"/>
                  <a:pt x="5731743" y="665411"/>
                  <a:pt x="5719539" y="665411"/>
                </a:cubicBezTo>
                <a:lnTo>
                  <a:pt x="5719539" y="657151"/>
                </a:lnTo>
                <a:lnTo>
                  <a:pt x="5824239" y="657151"/>
                </a:lnTo>
                <a:lnTo>
                  <a:pt x="5824239" y="665411"/>
                </a:lnTo>
                <a:lnTo>
                  <a:pt x="5817989" y="665411"/>
                </a:lnTo>
                <a:cubicBezTo>
                  <a:pt x="5809505" y="665411"/>
                  <a:pt x="5802436" y="667122"/>
                  <a:pt x="5796781" y="670545"/>
                </a:cubicBezTo>
                <a:cubicBezTo>
                  <a:pt x="5791125" y="673968"/>
                  <a:pt x="5787033" y="679103"/>
                  <a:pt x="5784503" y="685949"/>
                </a:cubicBezTo>
                <a:cubicBezTo>
                  <a:pt x="5782567" y="690712"/>
                  <a:pt x="5781600" y="699269"/>
                  <a:pt x="5781600" y="711622"/>
                </a:cubicBezTo>
                <a:lnTo>
                  <a:pt x="5781600" y="826592"/>
                </a:lnTo>
                <a:cubicBezTo>
                  <a:pt x="5781600" y="862162"/>
                  <a:pt x="5779256" y="887834"/>
                  <a:pt x="5774568" y="903610"/>
                </a:cubicBezTo>
                <a:cubicBezTo>
                  <a:pt x="5769880" y="919386"/>
                  <a:pt x="5758458" y="933897"/>
                  <a:pt x="5740301" y="947142"/>
                </a:cubicBezTo>
                <a:cubicBezTo>
                  <a:pt x="5722144" y="960388"/>
                  <a:pt x="5697364" y="967011"/>
                  <a:pt x="5665961" y="967011"/>
                </a:cubicBezTo>
                <a:cubicBezTo>
                  <a:pt x="5639767" y="967011"/>
                  <a:pt x="5619527" y="963514"/>
                  <a:pt x="5605239" y="956519"/>
                </a:cubicBezTo>
                <a:cubicBezTo>
                  <a:pt x="5585743" y="946994"/>
                  <a:pt x="5571976" y="934790"/>
                  <a:pt x="5563939" y="919907"/>
                </a:cubicBezTo>
                <a:cubicBezTo>
                  <a:pt x="5555903" y="905024"/>
                  <a:pt x="5551884" y="885007"/>
                  <a:pt x="5551884" y="859855"/>
                </a:cubicBezTo>
                <a:lnTo>
                  <a:pt x="5551884" y="711622"/>
                </a:lnTo>
                <a:cubicBezTo>
                  <a:pt x="5551884" y="694209"/>
                  <a:pt x="5550917" y="683382"/>
                  <a:pt x="5548982" y="679140"/>
                </a:cubicBezTo>
                <a:cubicBezTo>
                  <a:pt x="5547047" y="674899"/>
                  <a:pt x="5543699" y="671513"/>
                  <a:pt x="5538936" y="668983"/>
                </a:cubicBezTo>
                <a:cubicBezTo>
                  <a:pt x="5534174" y="666453"/>
                  <a:pt x="5525393" y="665262"/>
                  <a:pt x="5512594" y="665411"/>
                </a:cubicBezTo>
                <a:close/>
                <a:moveTo>
                  <a:pt x="5205561" y="657151"/>
                </a:moveTo>
                <a:lnTo>
                  <a:pt x="5366965" y="657151"/>
                </a:lnTo>
                <a:lnTo>
                  <a:pt x="5366965" y="665411"/>
                </a:lnTo>
                <a:lnTo>
                  <a:pt x="5353794" y="665411"/>
                </a:lnTo>
                <a:cubicBezTo>
                  <a:pt x="5345013" y="665411"/>
                  <a:pt x="5337944" y="666973"/>
                  <a:pt x="5332586" y="670099"/>
                </a:cubicBezTo>
                <a:cubicBezTo>
                  <a:pt x="5328716" y="672182"/>
                  <a:pt x="5325666" y="675754"/>
                  <a:pt x="5323433" y="680815"/>
                </a:cubicBezTo>
                <a:cubicBezTo>
                  <a:pt x="5321796" y="684386"/>
                  <a:pt x="5320977" y="693763"/>
                  <a:pt x="5320977" y="708943"/>
                </a:cubicBezTo>
                <a:lnTo>
                  <a:pt x="5320977" y="901824"/>
                </a:lnTo>
                <a:cubicBezTo>
                  <a:pt x="5320977" y="917302"/>
                  <a:pt x="5321870" y="927162"/>
                  <a:pt x="5323656" y="931404"/>
                </a:cubicBezTo>
                <a:cubicBezTo>
                  <a:pt x="5325442" y="935645"/>
                  <a:pt x="5328940" y="938808"/>
                  <a:pt x="5334149" y="940892"/>
                </a:cubicBezTo>
                <a:cubicBezTo>
                  <a:pt x="5337869" y="942231"/>
                  <a:pt x="5346874" y="942901"/>
                  <a:pt x="5361161" y="942901"/>
                </a:cubicBezTo>
                <a:lnTo>
                  <a:pt x="5386387" y="942901"/>
                </a:lnTo>
                <a:cubicBezTo>
                  <a:pt x="5402461" y="942901"/>
                  <a:pt x="5415855" y="940073"/>
                  <a:pt x="5426571" y="934418"/>
                </a:cubicBezTo>
                <a:cubicBezTo>
                  <a:pt x="5437287" y="928762"/>
                  <a:pt x="5446551" y="919832"/>
                  <a:pt x="5454365" y="907629"/>
                </a:cubicBezTo>
                <a:cubicBezTo>
                  <a:pt x="5462178" y="895425"/>
                  <a:pt x="5469582" y="877416"/>
                  <a:pt x="5476577" y="853604"/>
                </a:cubicBezTo>
                <a:lnTo>
                  <a:pt x="5485730" y="853604"/>
                </a:lnTo>
                <a:lnTo>
                  <a:pt x="5474345" y="959867"/>
                </a:lnTo>
                <a:lnTo>
                  <a:pt x="5205561" y="959867"/>
                </a:lnTo>
                <a:lnTo>
                  <a:pt x="5205561" y="951607"/>
                </a:lnTo>
                <a:lnTo>
                  <a:pt x="5215607" y="951607"/>
                </a:lnTo>
                <a:cubicBezTo>
                  <a:pt x="5224388" y="951607"/>
                  <a:pt x="5231457" y="950045"/>
                  <a:pt x="5236815" y="946919"/>
                </a:cubicBezTo>
                <a:cubicBezTo>
                  <a:pt x="5240685" y="944836"/>
                  <a:pt x="5243661" y="941264"/>
                  <a:pt x="5245745" y="936204"/>
                </a:cubicBezTo>
                <a:cubicBezTo>
                  <a:pt x="5247382" y="932632"/>
                  <a:pt x="5248200" y="923256"/>
                  <a:pt x="5248200" y="908075"/>
                </a:cubicBezTo>
                <a:lnTo>
                  <a:pt x="5248200" y="708943"/>
                </a:lnTo>
                <a:cubicBezTo>
                  <a:pt x="5248200" y="693465"/>
                  <a:pt x="5247382" y="683791"/>
                  <a:pt x="5245745" y="679922"/>
                </a:cubicBezTo>
                <a:cubicBezTo>
                  <a:pt x="5244108" y="676052"/>
                  <a:pt x="5240796" y="672666"/>
                  <a:pt x="5235811" y="669764"/>
                </a:cubicBezTo>
                <a:cubicBezTo>
                  <a:pt x="5230825" y="666862"/>
                  <a:pt x="5224090" y="665411"/>
                  <a:pt x="5215607" y="665411"/>
                </a:cubicBezTo>
                <a:lnTo>
                  <a:pt x="5205561" y="665411"/>
                </a:lnTo>
                <a:close/>
                <a:moveTo>
                  <a:pt x="4781996" y="657151"/>
                </a:moveTo>
                <a:lnTo>
                  <a:pt x="4927104" y="657151"/>
                </a:lnTo>
                <a:lnTo>
                  <a:pt x="4927104" y="665411"/>
                </a:lnTo>
                <a:lnTo>
                  <a:pt x="4920630" y="665411"/>
                </a:lnTo>
                <a:cubicBezTo>
                  <a:pt x="4911849" y="665411"/>
                  <a:pt x="4905710" y="666676"/>
                  <a:pt x="4902212" y="669206"/>
                </a:cubicBezTo>
                <a:cubicBezTo>
                  <a:pt x="4898715" y="671736"/>
                  <a:pt x="4896966" y="674415"/>
                  <a:pt x="4896966" y="677243"/>
                </a:cubicBezTo>
                <a:cubicBezTo>
                  <a:pt x="4896966" y="682600"/>
                  <a:pt x="4902919" y="696069"/>
                  <a:pt x="4914825" y="717649"/>
                </a:cubicBezTo>
                <a:lnTo>
                  <a:pt x="4969520" y="817885"/>
                </a:lnTo>
                <a:lnTo>
                  <a:pt x="5023991" y="726579"/>
                </a:lnTo>
                <a:cubicBezTo>
                  <a:pt x="5037534" y="704255"/>
                  <a:pt x="5044306" y="689447"/>
                  <a:pt x="5044306" y="682154"/>
                </a:cubicBezTo>
                <a:cubicBezTo>
                  <a:pt x="5044306" y="678136"/>
                  <a:pt x="5042371" y="674787"/>
                  <a:pt x="5038502" y="672108"/>
                </a:cubicBezTo>
                <a:cubicBezTo>
                  <a:pt x="5033441" y="668387"/>
                  <a:pt x="5024140" y="666155"/>
                  <a:pt x="5010596" y="665411"/>
                </a:cubicBezTo>
                <a:lnTo>
                  <a:pt x="5010596" y="657151"/>
                </a:lnTo>
                <a:lnTo>
                  <a:pt x="5103019" y="657151"/>
                </a:lnTo>
                <a:lnTo>
                  <a:pt x="5103019" y="665411"/>
                </a:lnTo>
                <a:cubicBezTo>
                  <a:pt x="5093047" y="666750"/>
                  <a:pt x="5085383" y="669652"/>
                  <a:pt x="5080025" y="674117"/>
                </a:cubicBezTo>
                <a:cubicBezTo>
                  <a:pt x="5072583" y="680368"/>
                  <a:pt x="5060826" y="697409"/>
                  <a:pt x="5044752" y="725240"/>
                </a:cubicBezTo>
                <a:lnTo>
                  <a:pt x="4979119" y="834852"/>
                </a:lnTo>
                <a:lnTo>
                  <a:pt x="4979119" y="908075"/>
                </a:lnTo>
                <a:cubicBezTo>
                  <a:pt x="4979119" y="923702"/>
                  <a:pt x="4979938" y="933413"/>
                  <a:pt x="4981575" y="937208"/>
                </a:cubicBezTo>
                <a:cubicBezTo>
                  <a:pt x="4983212" y="941003"/>
                  <a:pt x="4986449" y="944352"/>
                  <a:pt x="4991286" y="947254"/>
                </a:cubicBezTo>
                <a:cubicBezTo>
                  <a:pt x="4996123" y="950156"/>
                  <a:pt x="5002560" y="951607"/>
                  <a:pt x="5010596" y="951607"/>
                </a:cubicBezTo>
                <a:lnTo>
                  <a:pt x="5027563" y="951607"/>
                </a:lnTo>
                <a:lnTo>
                  <a:pt x="5027563" y="959867"/>
                </a:lnTo>
                <a:lnTo>
                  <a:pt x="4857675" y="959867"/>
                </a:lnTo>
                <a:lnTo>
                  <a:pt x="4857675" y="951607"/>
                </a:lnTo>
                <a:lnTo>
                  <a:pt x="4873526" y="951607"/>
                </a:lnTo>
                <a:cubicBezTo>
                  <a:pt x="4882455" y="951607"/>
                  <a:pt x="4889525" y="950045"/>
                  <a:pt x="4894734" y="946919"/>
                </a:cubicBezTo>
                <a:cubicBezTo>
                  <a:pt x="4898603" y="944836"/>
                  <a:pt x="4901654" y="941264"/>
                  <a:pt x="4903887" y="936204"/>
                </a:cubicBezTo>
                <a:cubicBezTo>
                  <a:pt x="4905524" y="932632"/>
                  <a:pt x="4906342" y="923256"/>
                  <a:pt x="4906342" y="908075"/>
                </a:cubicBezTo>
                <a:lnTo>
                  <a:pt x="4906342" y="847353"/>
                </a:lnTo>
                <a:lnTo>
                  <a:pt x="4835128" y="717649"/>
                </a:lnTo>
                <a:cubicBezTo>
                  <a:pt x="4820989" y="692051"/>
                  <a:pt x="4811018" y="676982"/>
                  <a:pt x="4805214" y="672443"/>
                </a:cubicBezTo>
                <a:cubicBezTo>
                  <a:pt x="4799409" y="667904"/>
                  <a:pt x="4791670" y="665560"/>
                  <a:pt x="4781996" y="665411"/>
                </a:cubicBezTo>
                <a:close/>
                <a:moveTo>
                  <a:pt x="4139877" y="657151"/>
                </a:moveTo>
                <a:lnTo>
                  <a:pt x="4298156" y="657151"/>
                </a:lnTo>
                <a:lnTo>
                  <a:pt x="4298156" y="665411"/>
                </a:lnTo>
                <a:lnTo>
                  <a:pt x="4288110" y="665411"/>
                </a:lnTo>
                <a:cubicBezTo>
                  <a:pt x="4279329" y="665411"/>
                  <a:pt x="4272260" y="666973"/>
                  <a:pt x="4266902" y="670099"/>
                </a:cubicBezTo>
                <a:cubicBezTo>
                  <a:pt x="4263033" y="672182"/>
                  <a:pt x="4259982" y="675754"/>
                  <a:pt x="4257749" y="680815"/>
                </a:cubicBezTo>
                <a:cubicBezTo>
                  <a:pt x="4256112" y="684386"/>
                  <a:pt x="4255294" y="693763"/>
                  <a:pt x="4255294" y="708943"/>
                </a:cubicBezTo>
                <a:lnTo>
                  <a:pt x="4255294" y="794668"/>
                </a:lnTo>
                <a:lnTo>
                  <a:pt x="4362227" y="794668"/>
                </a:lnTo>
                <a:lnTo>
                  <a:pt x="4362227" y="708943"/>
                </a:lnTo>
                <a:cubicBezTo>
                  <a:pt x="4362227" y="693465"/>
                  <a:pt x="4361408" y="683791"/>
                  <a:pt x="4359771" y="679922"/>
                </a:cubicBezTo>
                <a:cubicBezTo>
                  <a:pt x="4358134" y="676052"/>
                  <a:pt x="4354785" y="672666"/>
                  <a:pt x="4349725" y="669764"/>
                </a:cubicBezTo>
                <a:cubicBezTo>
                  <a:pt x="4344665" y="666862"/>
                  <a:pt x="4337893" y="665411"/>
                  <a:pt x="4329410" y="665411"/>
                </a:cubicBezTo>
                <a:lnTo>
                  <a:pt x="4319587" y="665411"/>
                </a:lnTo>
                <a:lnTo>
                  <a:pt x="4319587" y="657151"/>
                </a:lnTo>
                <a:lnTo>
                  <a:pt x="4477643" y="657151"/>
                </a:lnTo>
                <a:lnTo>
                  <a:pt x="4477643" y="665411"/>
                </a:lnTo>
                <a:lnTo>
                  <a:pt x="4467820" y="665411"/>
                </a:lnTo>
                <a:cubicBezTo>
                  <a:pt x="4458891" y="665411"/>
                  <a:pt x="4451821" y="666973"/>
                  <a:pt x="4446612" y="670099"/>
                </a:cubicBezTo>
                <a:cubicBezTo>
                  <a:pt x="4442743" y="672182"/>
                  <a:pt x="4439692" y="675754"/>
                  <a:pt x="4437459" y="680815"/>
                </a:cubicBezTo>
                <a:cubicBezTo>
                  <a:pt x="4435822" y="684386"/>
                  <a:pt x="4435004" y="693763"/>
                  <a:pt x="4435004" y="708943"/>
                </a:cubicBezTo>
                <a:lnTo>
                  <a:pt x="4435004" y="908075"/>
                </a:lnTo>
                <a:cubicBezTo>
                  <a:pt x="4435004" y="923553"/>
                  <a:pt x="4435822" y="933227"/>
                  <a:pt x="4437459" y="937097"/>
                </a:cubicBezTo>
                <a:cubicBezTo>
                  <a:pt x="4439096" y="940966"/>
                  <a:pt x="4442445" y="944352"/>
                  <a:pt x="4447505" y="947254"/>
                </a:cubicBezTo>
                <a:cubicBezTo>
                  <a:pt x="4452565" y="950156"/>
                  <a:pt x="4459337" y="951607"/>
                  <a:pt x="4467820" y="951607"/>
                </a:cubicBezTo>
                <a:lnTo>
                  <a:pt x="4477643" y="951607"/>
                </a:lnTo>
                <a:lnTo>
                  <a:pt x="4477643" y="959867"/>
                </a:lnTo>
                <a:lnTo>
                  <a:pt x="4319587" y="959867"/>
                </a:lnTo>
                <a:lnTo>
                  <a:pt x="4319587" y="951607"/>
                </a:lnTo>
                <a:lnTo>
                  <a:pt x="4329410" y="951607"/>
                </a:lnTo>
                <a:cubicBezTo>
                  <a:pt x="4338340" y="951607"/>
                  <a:pt x="4345409" y="950045"/>
                  <a:pt x="4350618" y="946919"/>
                </a:cubicBezTo>
                <a:cubicBezTo>
                  <a:pt x="4354488" y="944836"/>
                  <a:pt x="4357539" y="941264"/>
                  <a:pt x="4359771" y="936204"/>
                </a:cubicBezTo>
                <a:cubicBezTo>
                  <a:pt x="4361408" y="932632"/>
                  <a:pt x="4362227" y="923256"/>
                  <a:pt x="4362227" y="908075"/>
                </a:cubicBezTo>
                <a:lnTo>
                  <a:pt x="4362227" y="814313"/>
                </a:lnTo>
                <a:lnTo>
                  <a:pt x="4255294" y="814313"/>
                </a:lnTo>
                <a:lnTo>
                  <a:pt x="4255294" y="908075"/>
                </a:lnTo>
                <a:cubicBezTo>
                  <a:pt x="4255294" y="923553"/>
                  <a:pt x="4256149" y="933227"/>
                  <a:pt x="4257861" y="937097"/>
                </a:cubicBezTo>
                <a:cubicBezTo>
                  <a:pt x="4259572" y="940966"/>
                  <a:pt x="4262921" y="944352"/>
                  <a:pt x="4267907" y="947254"/>
                </a:cubicBezTo>
                <a:cubicBezTo>
                  <a:pt x="4272893" y="950156"/>
                  <a:pt x="4279627" y="951607"/>
                  <a:pt x="4288110" y="951607"/>
                </a:cubicBezTo>
                <a:lnTo>
                  <a:pt x="4298156" y="951607"/>
                </a:lnTo>
                <a:lnTo>
                  <a:pt x="4298156" y="959867"/>
                </a:lnTo>
                <a:lnTo>
                  <a:pt x="4139877" y="959867"/>
                </a:lnTo>
                <a:lnTo>
                  <a:pt x="4139877" y="951607"/>
                </a:lnTo>
                <a:lnTo>
                  <a:pt x="4149923" y="951607"/>
                </a:lnTo>
                <a:cubicBezTo>
                  <a:pt x="4158704" y="951607"/>
                  <a:pt x="4165774" y="950045"/>
                  <a:pt x="4171131" y="946919"/>
                </a:cubicBezTo>
                <a:cubicBezTo>
                  <a:pt x="4175001" y="944836"/>
                  <a:pt x="4177977" y="941264"/>
                  <a:pt x="4180061" y="936204"/>
                </a:cubicBezTo>
                <a:cubicBezTo>
                  <a:pt x="4181698" y="932632"/>
                  <a:pt x="4182517" y="923256"/>
                  <a:pt x="4182517" y="908075"/>
                </a:cubicBezTo>
                <a:lnTo>
                  <a:pt x="4182517" y="708943"/>
                </a:lnTo>
                <a:cubicBezTo>
                  <a:pt x="4182517" y="693465"/>
                  <a:pt x="4181698" y="683791"/>
                  <a:pt x="4180061" y="679922"/>
                </a:cubicBezTo>
                <a:cubicBezTo>
                  <a:pt x="4178424" y="676052"/>
                  <a:pt x="4175112" y="672666"/>
                  <a:pt x="4170127" y="669764"/>
                </a:cubicBezTo>
                <a:cubicBezTo>
                  <a:pt x="4165141" y="666862"/>
                  <a:pt x="4158407" y="665411"/>
                  <a:pt x="4149923" y="665411"/>
                </a:cubicBezTo>
                <a:lnTo>
                  <a:pt x="4139877" y="665411"/>
                </a:lnTo>
                <a:close/>
                <a:moveTo>
                  <a:pt x="3060948" y="657151"/>
                </a:moveTo>
                <a:lnTo>
                  <a:pt x="3332857" y="657151"/>
                </a:lnTo>
                <a:lnTo>
                  <a:pt x="3332857" y="739081"/>
                </a:lnTo>
                <a:lnTo>
                  <a:pt x="3324820" y="739081"/>
                </a:lnTo>
                <a:cubicBezTo>
                  <a:pt x="3320057" y="720180"/>
                  <a:pt x="3314774" y="706599"/>
                  <a:pt x="3308970" y="698339"/>
                </a:cubicBezTo>
                <a:cubicBezTo>
                  <a:pt x="3303165" y="690079"/>
                  <a:pt x="3295203" y="683493"/>
                  <a:pt x="3285083" y="678582"/>
                </a:cubicBezTo>
                <a:cubicBezTo>
                  <a:pt x="3279427" y="675903"/>
                  <a:pt x="3269530" y="674564"/>
                  <a:pt x="3255392" y="674564"/>
                </a:cubicBezTo>
                <a:lnTo>
                  <a:pt x="3232844" y="674564"/>
                </a:lnTo>
                <a:lnTo>
                  <a:pt x="3232844" y="908075"/>
                </a:lnTo>
                <a:cubicBezTo>
                  <a:pt x="3232844" y="923553"/>
                  <a:pt x="3233700" y="933227"/>
                  <a:pt x="3235411" y="937097"/>
                </a:cubicBezTo>
                <a:cubicBezTo>
                  <a:pt x="3237123" y="940966"/>
                  <a:pt x="3240472" y="944352"/>
                  <a:pt x="3245457" y="947254"/>
                </a:cubicBezTo>
                <a:cubicBezTo>
                  <a:pt x="3250443" y="950156"/>
                  <a:pt x="3257252" y="951607"/>
                  <a:pt x="3265884" y="951607"/>
                </a:cubicBezTo>
                <a:lnTo>
                  <a:pt x="3275930" y="951607"/>
                </a:lnTo>
                <a:lnTo>
                  <a:pt x="3275930" y="959867"/>
                </a:lnTo>
                <a:lnTo>
                  <a:pt x="3117428" y="959867"/>
                </a:lnTo>
                <a:lnTo>
                  <a:pt x="3117428" y="951607"/>
                </a:lnTo>
                <a:lnTo>
                  <a:pt x="3127474" y="951607"/>
                </a:lnTo>
                <a:cubicBezTo>
                  <a:pt x="3136255" y="951607"/>
                  <a:pt x="3143324" y="950045"/>
                  <a:pt x="3148682" y="946919"/>
                </a:cubicBezTo>
                <a:cubicBezTo>
                  <a:pt x="3152551" y="944836"/>
                  <a:pt x="3155602" y="941264"/>
                  <a:pt x="3157835" y="936204"/>
                </a:cubicBezTo>
                <a:cubicBezTo>
                  <a:pt x="3159472" y="932632"/>
                  <a:pt x="3160290" y="923256"/>
                  <a:pt x="3160290" y="908075"/>
                </a:cubicBezTo>
                <a:lnTo>
                  <a:pt x="3160290" y="674564"/>
                </a:lnTo>
                <a:lnTo>
                  <a:pt x="3138413" y="674564"/>
                </a:lnTo>
                <a:cubicBezTo>
                  <a:pt x="3118023" y="674564"/>
                  <a:pt x="3103215" y="678880"/>
                  <a:pt x="3093987" y="687512"/>
                </a:cubicBezTo>
                <a:cubicBezTo>
                  <a:pt x="3081039" y="699567"/>
                  <a:pt x="3072854" y="716757"/>
                  <a:pt x="3069431" y="739081"/>
                </a:cubicBezTo>
                <a:lnTo>
                  <a:pt x="3060948" y="739081"/>
                </a:lnTo>
                <a:close/>
                <a:moveTo>
                  <a:pt x="2638871" y="657151"/>
                </a:moveTo>
                <a:lnTo>
                  <a:pt x="2783978" y="657151"/>
                </a:lnTo>
                <a:lnTo>
                  <a:pt x="2783978" y="665411"/>
                </a:lnTo>
                <a:lnTo>
                  <a:pt x="2777504" y="665411"/>
                </a:lnTo>
                <a:cubicBezTo>
                  <a:pt x="2768724" y="665411"/>
                  <a:pt x="2762584" y="666676"/>
                  <a:pt x="2759087" y="669206"/>
                </a:cubicBezTo>
                <a:cubicBezTo>
                  <a:pt x="2755589" y="671736"/>
                  <a:pt x="2753841" y="674415"/>
                  <a:pt x="2753841" y="677243"/>
                </a:cubicBezTo>
                <a:cubicBezTo>
                  <a:pt x="2753841" y="682600"/>
                  <a:pt x="2759794" y="696069"/>
                  <a:pt x="2771700" y="717649"/>
                </a:cubicBezTo>
                <a:lnTo>
                  <a:pt x="2826394" y="817885"/>
                </a:lnTo>
                <a:lnTo>
                  <a:pt x="2880865" y="726579"/>
                </a:lnTo>
                <a:cubicBezTo>
                  <a:pt x="2894409" y="704255"/>
                  <a:pt x="2901181" y="689447"/>
                  <a:pt x="2901181" y="682154"/>
                </a:cubicBezTo>
                <a:cubicBezTo>
                  <a:pt x="2901181" y="678136"/>
                  <a:pt x="2899246" y="674787"/>
                  <a:pt x="2895377" y="672108"/>
                </a:cubicBezTo>
                <a:cubicBezTo>
                  <a:pt x="2890316" y="668387"/>
                  <a:pt x="2881014" y="666155"/>
                  <a:pt x="2867471" y="665411"/>
                </a:cubicBezTo>
                <a:lnTo>
                  <a:pt x="2867471" y="657151"/>
                </a:lnTo>
                <a:lnTo>
                  <a:pt x="2959894" y="657151"/>
                </a:lnTo>
                <a:lnTo>
                  <a:pt x="2959894" y="665411"/>
                </a:lnTo>
                <a:cubicBezTo>
                  <a:pt x="2949922" y="666750"/>
                  <a:pt x="2942257" y="669652"/>
                  <a:pt x="2936899" y="674117"/>
                </a:cubicBezTo>
                <a:cubicBezTo>
                  <a:pt x="2929458" y="680368"/>
                  <a:pt x="2917700" y="697409"/>
                  <a:pt x="2901627" y="725240"/>
                </a:cubicBezTo>
                <a:lnTo>
                  <a:pt x="2835994" y="834852"/>
                </a:lnTo>
                <a:lnTo>
                  <a:pt x="2835994" y="908075"/>
                </a:lnTo>
                <a:cubicBezTo>
                  <a:pt x="2835994" y="923702"/>
                  <a:pt x="2836812" y="933413"/>
                  <a:pt x="2838449" y="937208"/>
                </a:cubicBezTo>
                <a:cubicBezTo>
                  <a:pt x="2840087" y="941003"/>
                  <a:pt x="2843324" y="944352"/>
                  <a:pt x="2848161" y="947254"/>
                </a:cubicBezTo>
                <a:cubicBezTo>
                  <a:pt x="2852997" y="950156"/>
                  <a:pt x="2859434" y="951607"/>
                  <a:pt x="2867471" y="951607"/>
                </a:cubicBezTo>
                <a:lnTo>
                  <a:pt x="2884437" y="951607"/>
                </a:lnTo>
                <a:lnTo>
                  <a:pt x="2884437" y="959867"/>
                </a:lnTo>
                <a:lnTo>
                  <a:pt x="2714550" y="959867"/>
                </a:lnTo>
                <a:lnTo>
                  <a:pt x="2714550" y="951607"/>
                </a:lnTo>
                <a:lnTo>
                  <a:pt x="2730400" y="951607"/>
                </a:lnTo>
                <a:cubicBezTo>
                  <a:pt x="2739330" y="951607"/>
                  <a:pt x="2746399" y="950045"/>
                  <a:pt x="2751608" y="946919"/>
                </a:cubicBezTo>
                <a:cubicBezTo>
                  <a:pt x="2755478" y="944836"/>
                  <a:pt x="2758529" y="941264"/>
                  <a:pt x="2760761" y="936204"/>
                </a:cubicBezTo>
                <a:cubicBezTo>
                  <a:pt x="2762398" y="932632"/>
                  <a:pt x="2763217" y="923256"/>
                  <a:pt x="2763217" y="908075"/>
                </a:cubicBezTo>
                <a:lnTo>
                  <a:pt x="2763217" y="847353"/>
                </a:lnTo>
                <a:lnTo>
                  <a:pt x="2692003" y="717649"/>
                </a:lnTo>
                <a:cubicBezTo>
                  <a:pt x="2677864" y="692051"/>
                  <a:pt x="2667892" y="676982"/>
                  <a:pt x="2662088" y="672443"/>
                </a:cubicBezTo>
                <a:cubicBezTo>
                  <a:pt x="2656284" y="667904"/>
                  <a:pt x="2648545" y="665560"/>
                  <a:pt x="2638871" y="665411"/>
                </a:cubicBezTo>
                <a:close/>
                <a:moveTo>
                  <a:pt x="2312194" y="657151"/>
                </a:moveTo>
                <a:lnTo>
                  <a:pt x="2468463" y="657151"/>
                </a:lnTo>
                <a:lnTo>
                  <a:pt x="2468463" y="665411"/>
                </a:lnTo>
                <a:lnTo>
                  <a:pt x="2460649" y="665411"/>
                </a:lnTo>
                <a:cubicBezTo>
                  <a:pt x="2448892" y="665411"/>
                  <a:pt x="2440818" y="666639"/>
                  <a:pt x="2436428" y="669094"/>
                </a:cubicBezTo>
                <a:cubicBezTo>
                  <a:pt x="2432037" y="671550"/>
                  <a:pt x="2428912" y="674936"/>
                  <a:pt x="2427051" y="679252"/>
                </a:cubicBezTo>
                <a:cubicBezTo>
                  <a:pt x="2425191" y="683568"/>
                  <a:pt x="2424261" y="694358"/>
                  <a:pt x="2424261" y="711622"/>
                </a:cubicBezTo>
                <a:lnTo>
                  <a:pt x="2424261" y="859855"/>
                </a:lnTo>
                <a:cubicBezTo>
                  <a:pt x="2424261" y="886941"/>
                  <a:pt x="2426307" y="904875"/>
                  <a:pt x="2430400" y="913656"/>
                </a:cubicBezTo>
                <a:cubicBezTo>
                  <a:pt x="2434493" y="922437"/>
                  <a:pt x="2441227" y="929730"/>
                  <a:pt x="2450603" y="935534"/>
                </a:cubicBezTo>
                <a:cubicBezTo>
                  <a:pt x="2459980" y="941338"/>
                  <a:pt x="2471811" y="944240"/>
                  <a:pt x="2486099" y="944240"/>
                </a:cubicBezTo>
                <a:cubicBezTo>
                  <a:pt x="2502470" y="944240"/>
                  <a:pt x="2516423" y="940557"/>
                  <a:pt x="2527957" y="933190"/>
                </a:cubicBezTo>
                <a:cubicBezTo>
                  <a:pt x="2539491" y="925823"/>
                  <a:pt x="2548123" y="915665"/>
                  <a:pt x="2553853" y="902717"/>
                </a:cubicBezTo>
                <a:cubicBezTo>
                  <a:pt x="2559583" y="889769"/>
                  <a:pt x="2562448" y="867222"/>
                  <a:pt x="2562448" y="835075"/>
                </a:cubicBezTo>
                <a:lnTo>
                  <a:pt x="2562448" y="711622"/>
                </a:lnTo>
                <a:cubicBezTo>
                  <a:pt x="2562448" y="698079"/>
                  <a:pt x="2561034" y="688405"/>
                  <a:pt x="2558206" y="682600"/>
                </a:cubicBezTo>
                <a:cubicBezTo>
                  <a:pt x="2555378" y="676796"/>
                  <a:pt x="2551807" y="672778"/>
                  <a:pt x="2547490" y="670545"/>
                </a:cubicBezTo>
                <a:cubicBezTo>
                  <a:pt x="2540794" y="667122"/>
                  <a:pt x="2531343" y="665411"/>
                  <a:pt x="2519139" y="665411"/>
                </a:cubicBezTo>
                <a:lnTo>
                  <a:pt x="2519139" y="657151"/>
                </a:lnTo>
                <a:lnTo>
                  <a:pt x="2623839" y="657151"/>
                </a:lnTo>
                <a:lnTo>
                  <a:pt x="2623839" y="665411"/>
                </a:lnTo>
                <a:lnTo>
                  <a:pt x="2617589" y="665411"/>
                </a:lnTo>
                <a:cubicBezTo>
                  <a:pt x="2609105" y="665411"/>
                  <a:pt x="2602036" y="667122"/>
                  <a:pt x="2596381" y="670545"/>
                </a:cubicBezTo>
                <a:cubicBezTo>
                  <a:pt x="2590725" y="673968"/>
                  <a:pt x="2586632" y="679103"/>
                  <a:pt x="2584102" y="685949"/>
                </a:cubicBezTo>
                <a:cubicBezTo>
                  <a:pt x="2582168" y="690712"/>
                  <a:pt x="2581200" y="699269"/>
                  <a:pt x="2581200" y="711622"/>
                </a:cubicBezTo>
                <a:lnTo>
                  <a:pt x="2581200" y="826592"/>
                </a:lnTo>
                <a:cubicBezTo>
                  <a:pt x="2581200" y="862162"/>
                  <a:pt x="2578856" y="887834"/>
                  <a:pt x="2574168" y="903610"/>
                </a:cubicBezTo>
                <a:cubicBezTo>
                  <a:pt x="2569480" y="919386"/>
                  <a:pt x="2558057" y="933897"/>
                  <a:pt x="2539900" y="947142"/>
                </a:cubicBezTo>
                <a:cubicBezTo>
                  <a:pt x="2521743" y="960388"/>
                  <a:pt x="2496963" y="967011"/>
                  <a:pt x="2465561" y="967011"/>
                </a:cubicBezTo>
                <a:cubicBezTo>
                  <a:pt x="2439367" y="967011"/>
                  <a:pt x="2419127" y="963514"/>
                  <a:pt x="2404839" y="956519"/>
                </a:cubicBezTo>
                <a:cubicBezTo>
                  <a:pt x="2385343" y="946994"/>
                  <a:pt x="2371576" y="934790"/>
                  <a:pt x="2363539" y="919907"/>
                </a:cubicBezTo>
                <a:cubicBezTo>
                  <a:pt x="2355503" y="905024"/>
                  <a:pt x="2351484" y="885007"/>
                  <a:pt x="2351484" y="859855"/>
                </a:cubicBezTo>
                <a:lnTo>
                  <a:pt x="2351484" y="711622"/>
                </a:lnTo>
                <a:cubicBezTo>
                  <a:pt x="2351484" y="694209"/>
                  <a:pt x="2350517" y="683382"/>
                  <a:pt x="2348582" y="679140"/>
                </a:cubicBezTo>
                <a:cubicBezTo>
                  <a:pt x="2346647" y="674899"/>
                  <a:pt x="2343298" y="671513"/>
                  <a:pt x="2338536" y="668983"/>
                </a:cubicBezTo>
                <a:cubicBezTo>
                  <a:pt x="2333773" y="666453"/>
                  <a:pt x="2324993" y="665262"/>
                  <a:pt x="2312194" y="665411"/>
                </a:cubicBezTo>
                <a:close/>
                <a:moveTo>
                  <a:pt x="1546473" y="657151"/>
                </a:moveTo>
                <a:lnTo>
                  <a:pt x="1818382" y="657151"/>
                </a:lnTo>
                <a:lnTo>
                  <a:pt x="1818382" y="739081"/>
                </a:lnTo>
                <a:lnTo>
                  <a:pt x="1810345" y="739081"/>
                </a:lnTo>
                <a:cubicBezTo>
                  <a:pt x="1805583" y="720180"/>
                  <a:pt x="1800299" y="706599"/>
                  <a:pt x="1794495" y="698339"/>
                </a:cubicBezTo>
                <a:cubicBezTo>
                  <a:pt x="1788691" y="690079"/>
                  <a:pt x="1780728" y="683493"/>
                  <a:pt x="1770608" y="678582"/>
                </a:cubicBezTo>
                <a:cubicBezTo>
                  <a:pt x="1764953" y="675903"/>
                  <a:pt x="1755055" y="674564"/>
                  <a:pt x="1740917" y="674564"/>
                </a:cubicBezTo>
                <a:lnTo>
                  <a:pt x="1718369" y="674564"/>
                </a:lnTo>
                <a:lnTo>
                  <a:pt x="1718369" y="908075"/>
                </a:lnTo>
                <a:cubicBezTo>
                  <a:pt x="1718369" y="923553"/>
                  <a:pt x="1719225" y="933227"/>
                  <a:pt x="1720937" y="937097"/>
                </a:cubicBezTo>
                <a:cubicBezTo>
                  <a:pt x="1722648" y="940966"/>
                  <a:pt x="1725996" y="944352"/>
                  <a:pt x="1730982" y="947254"/>
                </a:cubicBezTo>
                <a:cubicBezTo>
                  <a:pt x="1735968" y="950156"/>
                  <a:pt x="1742777" y="951607"/>
                  <a:pt x="1751409" y="951607"/>
                </a:cubicBezTo>
                <a:lnTo>
                  <a:pt x="1761455" y="951607"/>
                </a:lnTo>
                <a:lnTo>
                  <a:pt x="1761455" y="959867"/>
                </a:lnTo>
                <a:lnTo>
                  <a:pt x="1602953" y="959867"/>
                </a:lnTo>
                <a:lnTo>
                  <a:pt x="1602953" y="951607"/>
                </a:lnTo>
                <a:lnTo>
                  <a:pt x="1612999" y="951607"/>
                </a:lnTo>
                <a:cubicBezTo>
                  <a:pt x="1621780" y="951607"/>
                  <a:pt x="1628849" y="950045"/>
                  <a:pt x="1634207" y="946919"/>
                </a:cubicBezTo>
                <a:cubicBezTo>
                  <a:pt x="1638077" y="944836"/>
                  <a:pt x="1641128" y="941264"/>
                  <a:pt x="1643360" y="936204"/>
                </a:cubicBezTo>
                <a:cubicBezTo>
                  <a:pt x="1644997" y="932632"/>
                  <a:pt x="1645816" y="923256"/>
                  <a:pt x="1645816" y="908075"/>
                </a:cubicBezTo>
                <a:lnTo>
                  <a:pt x="1645816" y="674564"/>
                </a:lnTo>
                <a:lnTo>
                  <a:pt x="1623938" y="674564"/>
                </a:lnTo>
                <a:cubicBezTo>
                  <a:pt x="1603548" y="674564"/>
                  <a:pt x="1588740" y="678880"/>
                  <a:pt x="1579513" y="687512"/>
                </a:cubicBezTo>
                <a:cubicBezTo>
                  <a:pt x="1566565" y="699567"/>
                  <a:pt x="1558379" y="716757"/>
                  <a:pt x="1554956" y="739081"/>
                </a:cubicBezTo>
                <a:lnTo>
                  <a:pt x="1546473" y="739081"/>
                </a:lnTo>
                <a:close/>
                <a:moveTo>
                  <a:pt x="758056" y="657151"/>
                </a:moveTo>
                <a:lnTo>
                  <a:pt x="881732" y="657151"/>
                </a:lnTo>
                <a:lnTo>
                  <a:pt x="966788" y="856729"/>
                </a:lnTo>
                <a:lnTo>
                  <a:pt x="1048940" y="657151"/>
                </a:lnTo>
                <a:lnTo>
                  <a:pt x="1172170" y="657151"/>
                </a:lnTo>
                <a:lnTo>
                  <a:pt x="1172170" y="665411"/>
                </a:lnTo>
                <a:lnTo>
                  <a:pt x="1162347" y="665411"/>
                </a:lnTo>
                <a:cubicBezTo>
                  <a:pt x="1153418" y="665411"/>
                  <a:pt x="1146274" y="666973"/>
                  <a:pt x="1140916" y="670099"/>
                </a:cubicBezTo>
                <a:cubicBezTo>
                  <a:pt x="1137195" y="672182"/>
                  <a:pt x="1134219" y="675680"/>
                  <a:pt x="1131987" y="680591"/>
                </a:cubicBezTo>
                <a:cubicBezTo>
                  <a:pt x="1130349" y="684163"/>
                  <a:pt x="1129531" y="693465"/>
                  <a:pt x="1129531" y="708497"/>
                </a:cubicBezTo>
                <a:lnTo>
                  <a:pt x="1129531" y="908075"/>
                </a:lnTo>
                <a:cubicBezTo>
                  <a:pt x="1129531" y="923553"/>
                  <a:pt x="1130349" y="933227"/>
                  <a:pt x="1131987" y="937097"/>
                </a:cubicBezTo>
                <a:cubicBezTo>
                  <a:pt x="1133623" y="940966"/>
                  <a:pt x="1136973" y="944352"/>
                  <a:pt x="1142032" y="947254"/>
                </a:cubicBezTo>
                <a:cubicBezTo>
                  <a:pt x="1147092" y="950156"/>
                  <a:pt x="1153864" y="951607"/>
                  <a:pt x="1162347" y="951607"/>
                </a:cubicBezTo>
                <a:lnTo>
                  <a:pt x="1172170" y="951607"/>
                </a:lnTo>
                <a:lnTo>
                  <a:pt x="1172170" y="959867"/>
                </a:lnTo>
                <a:lnTo>
                  <a:pt x="1014115" y="959867"/>
                </a:lnTo>
                <a:lnTo>
                  <a:pt x="1014115" y="951607"/>
                </a:lnTo>
                <a:lnTo>
                  <a:pt x="1023937" y="951607"/>
                </a:lnTo>
                <a:cubicBezTo>
                  <a:pt x="1032867" y="951607"/>
                  <a:pt x="1040011" y="950045"/>
                  <a:pt x="1045368" y="946919"/>
                </a:cubicBezTo>
                <a:cubicBezTo>
                  <a:pt x="1049089" y="944836"/>
                  <a:pt x="1052066" y="941264"/>
                  <a:pt x="1054299" y="936204"/>
                </a:cubicBezTo>
                <a:cubicBezTo>
                  <a:pt x="1055935" y="932632"/>
                  <a:pt x="1056754" y="923256"/>
                  <a:pt x="1056754" y="908075"/>
                </a:cubicBezTo>
                <a:lnTo>
                  <a:pt x="1056754" y="683717"/>
                </a:lnTo>
                <a:lnTo>
                  <a:pt x="940668" y="959867"/>
                </a:lnTo>
                <a:lnTo>
                  <a:pt x="935310" y="959867"/>
                </a:lnTo>
                <a:lnTo>
                  <a:pt x="817438" y="685726"/>
                </a:lnTo>
                <a:lnTo>
                  <a:pt x="817438" y="898922"/>
                </a:lnTo>
                <a:cubicBezTo>
                  <a:pt x="817438" y="913805"/>
                  <a:pt x="817810" y="922958"/>
                  <a:pt x="818554" y="926381"/>
                </a:cubicBezTo>
                <a:cubicBezTo>
                  <a:pt x="820489" y="933822"/>
                  <a:pt x="824694" y="939887"/>
                  <a:pt x="831168" y="944575"/>
                </a:cubicBezTo>
                <a:cubicBezTo>
                  <a:pt x="837642" y="949263"/>
                  <a:pt x="847799" y="951607"/>
                  <a:pt x="861640" y="951607"/>
                </a:cubicBezTo>
                <a:lnTo>
                  <a:pt x="861640" y="959867"/>
                </a:lnTo>
                <a:lnTo>
                  <a:pt x="758056" y="959867"/>
                </a:lnTo>
                <a:lnTo>
                  <a:pt x="758056" y="951607"/>
                </a:lnTo>
                <a:lnTo>
                  <a:pt x="761181" y="951607"/>
                </a:lnTo>
                <a:cubicBezTo>
                  <a:pt x="767879" y="951756"/>
                  <a:pt x="774129" y="950677"/>
                  <a:pt x="779933" y="948370"/>
                </a:cubicBezTo>
                <a:cubicBezTo>
                  <a:pt x="785738" y="946063"/>
                  <a:pt x="790128" y="942975"/>
                  <a:pt x="793105" y="939106"/>
                </a:cubicBezTo>
                <a:cubicBezTo>
                  <a:pt x="796082" y="935236"/>
                  <a:pt x="798388" y="929804"/>
                  <a:pt x="800025" y="922809"/>
                </a:cubicBezTo>
                <a:cubicBezTo>
                  <a:pt x="800323" y="921172"/>
                  <a:pt x="800472" y="913582"/>
                  <a:pt x="800472" y="900038"/>
                </a:cubicBezTo>
                <a:lnTo>
                  <a:pt x="800472" y="708497"/>
                </a:lnTo>
                <a:cubicBezTo>
                  <a:pt x="800472" y="693167"/>
                  <a:pt x="799653" y="683605"/>
                  <a:pt x="798016" y="679810"/>
                </a:cubicBezTo>
                <a:cubicBezTo>
                  <a:pt x="796379" y="676015"/>
                  <a:pt x="793030" y="672666"/>
                  <a:pt x="787970" y="669764"/>
                </a:cubicBezTo>
                <a:cubicBezTo>
                  <a:pt x="782910" y="666862"/>
                  <a:pt x="776138" y="665411"/>
                  <a:pt x="767655" y="665411"/>
                </a:cubicBezTo>
                <a:lnTo>
                  <a:pt x="758056" y="665411"/>
                </a:lnTo>
                <a:close/>
                <a:moveTo>
                  <a:pt x="338956" y="657151"/>
                </a:moveTo>
                <a:lnTo>
                  <a:pt x="592336" y="657151"/>
                </a:lnTo>
                <a:lnTo>
                  <a:pt x="592336" y="746671"/>
                </a:lnTo>
                <a:lnTo>
                  <a:pt x="583853" y="746671"/>
                </a:lnTo>
                <a:cubicBezTo>
                  <a:pt x="579536" y="724793"/>
                  <a:pt x="573472" y="709092"/>
                  <a:pt x="565658" y="699567"/>
                </a:cubicBezTo>
                <a:cubicBezTo>
                  <a:pt x="557845" y="690042"/>
                  <a:pt x="546794" y="683047"/>
                  <a:pt x="532507" y="678582"/>
                </a:cubicBezTo>
                <a:cubicBezTo>
                  <a:pt x="524173" y="675903"/>
                  <a:pt x="508545" y="674564"/>
                  <a:pt x="485626" y="674564"/>
                </a:cubicBezTo>
                <a:lnTo>
                  <a:pt x="454372" y="674564"/>
                </a:lnTo>
                <a:lnTo>
                  <a:pt x="454372" y="797793"/>
                </a:lnTo>
                <a:lnTo>
                  <a:pt x="460399" y="797793"/>
                </a:lnTo>
                <a:cubicBezTo>
                  <a:pt x="479599" y="797793"/>
                  <a:pt x="493514" y="791766"/>
                  <a:pt x="502146" y="779711"/>
                </a:cubicBezTo>
                <a:cubicBezTo>
                  <a:pt x="510778" y="767656"/>
                  <a:pt x="516284" y="749871"/>
                  <a:pt x="518666" y="726356"/>
                </a:cubicBezTo>
                <a:lnTo>
                  <a:pt x="527149" y="726356"/>
                </a:lnTo>
                <a:lnTo>
                  <a:pt x="527149" y="884858"/>
                </a:lnTo>
                <a:lnTo>
                  <a:pt x="518666" y="884858"/>
                </a:lnTo>
                <a:cubicBezTo>
                  <a:pt x="516880" y="867594"/>
                  <a:pt x="513122" y="853455"/>
                  <a:pt x="507392" y="842442"/>
                </a:cubicBezTo>
                <a:cubicBezTo>
                  <a:pt x="501662" y="831429"/>
                  <a:pt x="495002" y="824024"/>
                  <a:pt x="487412" y="820229"/>
                </a:cubicBezTo>
                <a:cubicBezTo>
                  <a:pt x="479822" y="816434"/>
                  <a:pt x="468808" y="814537"/>
                  <a:pt x="454372" y="814537"/>
                </a:cubicBezTo>
                <a:lnTo>
                  <a:pt x="454372" y="899815"/>
                </a:lnTo>
                <a:cubicBezTo>
                  <a:pt x="454372" y="916484"/>
                  <a:pt x="455079" y="926679"/>
                  <a:pt x="456493" y="930399"/>
                </a:cubicBezTo>
                <a:cubicBezTo>
                  <a:pt x="457907" y="934120"/>
                  <a:pt x="460549" y="937171"/>
                  <a:pt x="464418" y="939552"/>
                </a:cubicBezTo>
                <a:cubicBezTo>
                  <a:pt x="468288" y="941933"/>
                  <a:pt x="474538" y="943124"/>
                  <a:pt x="483171" y="943124"/>
                </a:cubicBezTo>
                <a:lnTo>
                  <a:pt x="501253" y="943124"/>
                </a:lnTo>
                <a:cubicBezTo>
                  <a:pt x="529531" y="943124"/>
                  <a:pt x="552189" y="936576"/>
                  <a:pt x="569230" y="923479"/>
                </a:cubicBezTo>
                <a:cubicBezTo>
                  <a:pt x="586271" y="910382"/>
                  <a:pt x="598512" y="890439"/>
                  <a:pt x="605954" y="863650"/>
                </a:cubicBezTo>
                <a:lnTo>
                  <a:pt x="614213" y="863650"/>
                </a:lnTo>
                <a:lnTo>
                  <a:pt x="600596" y="959867"/>
                </a:lnTo>
                <a:lnTo>
                  <a:pt x="338956" y="959867"/>
                </a:lnTo>
                <a:lnTo>
                  <a:pt x="338956" y="951607"/>
                </a:lnTo>
                <a:lnTo>
                  <a:pt x="349002" y="951607"/>
                </a:lnTo>
                <a:cubicBezTo>
                  <a:pt x="357783" y="951607"/>
                  <a:pt x="364852" y="950045"/>
                  <a:pt x="370210" y="946919"/>
                </a:cubicBezTo>
                <a:cubicBezTo>
                  <a:pt x="374079" y="944836"/>
                  <a:pt x="377056" y="941264"/>
                  <a:pt x="379139" y="936204"/>
                </a:cubicBezTo>
                <a:cubicBezTo>
                  <a:pt x="380777" y="932632"/>
                  <a:pt x="381595" y="923256"/>
                  <a:pt x="381595" y="908075"/>
                </a:cubicBezTo>
                <a:lnTo>
                  <a:pt x="381595" y="708943"/>
                </a:lnTo>
                <a:cubicBezTo>
                  <a:pt x="381595" y="695251"/>
                  <a:pt x="381223" y="686842"/>
                  <a:pt x="380479" y="683717"/>
                </a:cubicBezTo>
                <a:cubicBezTo>
                  <a:pt x="378991" y="678508"/>
                  <a:pt x="376237" y="674489"/>
                  <a:pt x="372219" y="671662"/>
                </a:cubicBezTo>
                <a:cubicBezTo>
                  <a:pt x="366563" y="667494"/>
                  <a:pt x="358825" y="665411"/>
                  <a:pt x="349002" y="665411"/>
                </a:cubicBezTo>
                <a:lnTo>
                  <a:pt x="338956" y="665411"/>
                </a:lnTo>
                <a:close/>
                <a:moveTo>
                  <a:pt x="0" y="657151"/>
                </a:moveTo>
                <a:lnTo>
                  <a:pt x="145107" y="657151"/>
                </a:lnTo>
                <a:lnTo>
                  <a:pt x="145107" y="665411"/>
                </a:lnTo>
                <a:lnTo>
                  <a:pt x="140196" y="665411"/>
                </a:lnTo>
                <a:cubicBezTo>
                  <a:pt x="127099" y="665411"/>
                  <a:pt x="118169" y="667048"/>
                  <a:pt x="113407" y="670322"/>
                </a:cubicBezTo>
                <a:cubicBezTo>
                  <a:pt x="109984" y="672555"/>
                  <a:pt x="108272" y="675829"/>
                  <a:pt x="108272" y="680145"/>
                </a:cubicBezTo>
                <a:cubicBezTo>
                  <a:pt x="108272" y="682824"/>
                  <a:pt x="108868" y="685986"/>
                  <a:pt x="110058" y="689633"/>
                </a:cubicBezTo>
                <a:cubicBezTo>
                  <a:pt x="111249" y="693279"/>
                  <a:pt x="115267" y="703064"/>
                  <a:pt x="122113" y="718989"/>
                </a:cubicBezTo>
                <a:lnTo>
                  <a:pt x="186630" y="869677"/>
                </a:lnTo>
                <a:lnTo>
                  <a:pt x="246459" y="735509"/>
                </a:lnTo>
                <a:cubicBezTo>
                  <a:pt x="253603" y="719287"/>
                  <a:pt x="257993" y="708422"/>
                  <a:pt x="259630" y="702915"/>
                </a:cubicBezTo>
                <a:cubicBezTo>
                  <a:pt x="261268" y="697409"/>
                  <a:pt x="262086" y="692721"/>
                  <a:pt x="262086" y="688851"/>
                </a:cubicBezTo>
                <a:cubicBezTo>
                  <a:pt x="262086" y="684386"/>
                  <a:pt x="260896" y="680442"/>
                  <a:pt x="258514" y="677019"/>
                </a:cubicBezTo>
                <a:cubicBezTo>
                  <a:pt x="256133" y="673596"/>
                  <a:pt x="252636" y="670992"/>
                  <a:pt x="248022" y="669206"/>
                </a:cubicBezTo>
                <a:cubicBezTo>
                  <a:pt x="241622" y="666676"/>
                  <a:pt x="233139" y="665411"/>
                  <a:pt x="222572" y="665411"/>
                </a:cubicBezTo>
                <a:lnTo>
                  <a:pt x="222572" y="657151"/>
                </a:lnTo>
                <a:lnTo>
                  <a:pt x="321915" y="657151"/>
                </a:lnTo>
                <a:lnTo>
                  <a:pt x="321915" y="665411"/>
                </a:lnTo>
                <a:cubicBezTo>
                  <a:pt x="310902" y="667197"/>
                  <a:pt x="301079" y="673075"/>
                  <a:pt x="292447" y="683047"/>
                </a:cubicBezTo>
                <a:cubicBezTo>
                  <a:pt x="286196" y="690488"/>
                  <a:pt x="276895" y="707976"/>
                  <a:pt x="264542" y="735509"/>
                </a:cubicBezTo>
                <a:lnTo>
                  <a:pt x="160288" y="966788"/>
                </a:lnTo>
                <a:lnTo>
                  <a:pt x="152921" y="966788"/>
                </a:lnTo>
                <a:lnTo>
                  <a:pt x="49113" y="726133"/>
                </a:lnTo>
                <a:cubicBezTo>
                  <a:pt x="36611" y="697111"/>
                  <a:pt x="28240" y="680070"/>
                  <a:pt x="23998" y="675010"/>
                </a:cubicBezTo>
                <a:cubicBezTo>
                  <a:pt x="19757" y="669950"/>
                  <a:pt x="11757" y="666750"/>
                  <a:pt x="0" y="665411"/>
                </a:cubicBezTo>
                <a:close/>
                <a:moveTo>
                  <a:pt x="1354113" y="652909"/>
                </a:moveTo>
                <a:cubicBezTo>
                  <a:pt x="1402333" y="651123"/>
                  <a:pt x="1441512" y="665188"/>
                  <a:pt x="1471649" y="695102"/>
                </a:cubicBezTo>
                <a:cubicBezTo>
                  <a:pt x="1501787" y="725016"/>
                  <a:pt x="1516856" y="762447"/>
                  <a:pt x="1516856" y="807393"/>
                </a:cubicBezTo>
                <a:cubicBezTo>
                  <a:pt x="1516856" y="845790"/>
                  <a:pt x="1505619" y="879574"/>
                  <a:pt x="1483147" y="908745"/>
                </a:cubicBezTo>
                <a:cubicBezTo>
                  <a:pt x="1453381" y="947440"/>
                  <a:pt x="1411337" y="966788"/>
                  <a:pt x="1357015" y="966788"/>
                </a:cubicBezTo>
                <a:cubicBezTo>
                  <a:pt x="1302544" y="966788"/>
                  <a:pt x="1260425" y="948333"/>
                  <a:pt x="1230659" y="911424"/>
                </a:cubicBezTo>
                <a:cubicBezTo>
                  <a:pt x="1207145" y="882253"/>
                  <a:pt x="1195387" y="847651"/>
                  <a:pt x="1195387" y="807616"/>
                </a:cubicBezTo>
                <a:cubicBezTo>
                  <a:pt x="1195387" y="762670"/>
                  <a:pt x="1210679" y="725203"/>
                  <a:pt x="1241264" y="695214"/>
                </a:cubicBezTo>
                <a:cubicBezTo>
                  <a:pt x="1271848" y="665225"/>
                  <a:pt x="1309464" y="651123"/>
                  <a:pt x="1354113" y="652909"/>
                </a:cubicBezTo>
                <a:close/>
                <a:moveTo>
                  <a:pt x="5999783" y="650900"/>
                </a:moveTo>
                <a:lnTo>
                  <a:pt x="6004024" y="650900"/>
                </a:lnTo>
                <a:lnTo>
                  <a:pt x="6113189" y="899145"/>
                </a:lnTo>
                <a:cubicBezTo>
                  <a:pt x="6123607" y="922660"/>
                  <a:pt x="6132165" y="937469"/>
                  <a:pt x="6138862" y="943571"/>
                </a:cubicBezTo>
                <a:cubicBezTo>
                  <a:pt x="6143923" y="948184"/>
                  <a:pt x="6151066" y="950863"/>
                  <a:pt x="6160293" y="951607"/>
                </a:cubicBezTo>
                <a:lnTo>
                  <a:pt x="6160293" y="959867"/>
                </a:lnTo>
                <a:lnTo>
                  <a:pt x="6013847" y="959867"/>
                </a:lnTo>
                <a:lnTo>
                  <a:pt x="6013847" y="951607"/>
                </a:lnTo>
                <a:lnTo>
                  <a:pt x="6019874" y="951607"/>
                </a:lnTo>
                <a:cubicBezTo>
                  <a:pt x="6031631" y="951607"/>
                  <a:pt x="6039891" y="949970"/>
                  <a:pt x="6044654" y="946696"/>
                </a:cubicBezTo>
                <a:cubicBezTo>
                  <a:pt x="6047928" y="944315"/>
                  <a:pt x="6049565" y="940892"/>
                  <a:pt x="6049565" y="936427"/>
                </a:cubicBezTo>
                <a:cubicBezTo>
                  <a:pt x="6049565" y="933748"/>
                  <a:pt x="6049119" y="930995"/>
                  <a:pt x="6048226" y="928167"/>
                </a:cubicBezTo>
                <a:cubicBezTo>
                  <a:pt x="6047928" y="926827"/>
                  <a:pt x="6045695" y="921246"/>
                  <a:pt x="6041529" y="911424"/>
                </a:cubicBezTo>
                <a:lnTo>
                  <a:pt x="6025455" y="873696"/>
                </a:lnTo>
                <a:lnTo>
                  <a:pt x="5918522" y="873696"/>
                </a:lnTo>
                <a:lnTo>
                  <a:pt x="5905797" y="903164"/>
                </a:lnTo>
                <a:cubicBezTo>
                  <a:pt x="5901630" y="912986"/>
                  <a:pt x="5899547" y="921098"/>
                  <a:pt x="5899547" y="927497"/>
                </a:cubicBezTo>
                <a:cubicBezTo>
                  <a:pt x="5899547" y="935980"/>
                  <a:pt x="5902969" y="942231"/>
                  <a:pt x="5909815" y="946249"/>
                </a:cubicBezTo>
                <a:cubicBezTo>
                  <a:pt x="5913834" y="948631"/>
                  <a:pt x="5923731" y="950417"/>
                  <a:pt x="5939507" y="951607"/>
                </a:cubicBezTo>
                <a:lnTo>
                  <a:pt x="5939507" y="959867"/>
                </a:lnTo>
                <a:lnTo>
                  <a:pt x="5838825" y="959867"/>
                </a:lnTo>
                <a:lnTo>
                  <a:pt x="5838825" y="951607"/>
                </a:lnTo>
                <a:cubicBezTo>
                  <a:pt x="5849689" y="949970"/>
                  <a:pt x="5858619" y="945468"/>
                  <a:pt x="5865613" y="938101"/>
                </a:cubicBezTo>
                <a:cubicBezTo>
                  <a:pt x="5872609" y="930734"/>
                  <a:pt x="5881241" y="915516"/>
                  <a:pt x="5891510" y="892448"/>
                </a:cubicBezTo>
                <a:close/>
                <a:moveTo>
                  <a:pt x="4647233" y="650900"/>
                </a:moveTo>
                <a:lnTo>
                  <a:pt x="4651474" y="650900"/>
                </a:lnTo>
                <a:lnTo>
                  <a:pt x="4760640" y="899145"/>
                </a:lnTo>
                <a:cubicBezTo>
                  <a:pt x="4771058" y="922660"/>
                  <a:pt x="4779615" y="937469"/>
                  <a:pt x="4786312" y="943571"/>
                </a:cubicBezTo>
                <a:cubicBezTo>
                  <a:pt x="4791373" y="948184"/>
                  <a:pt x="4798516" y="950863"/>
                  <a:pt x="4807744" y="951607"/>
                </a:cubicBezTo>
                <a:lnTo>
                  <a:pt x="4807744" y="959867"/>
                </a:lnTo>
                <a:lnTo>
                  <a:pt x="4661297" y="959867"/>
                </a:lnTo>
                <a:lnTo>
                  <a:pt x="4661297" y="951607"/>
                </a:lnTo>
                <a:lnTo>
                  <a:pt x="4667324" y="951607"/>
                </a:lnTo>
                <a:cubicBezTo>
                  <a:pt x="4679082" y="951607"/>
                  <a:pt x="4687342" y="949970"/>
                  <a:pt x="4692104" y="946696"/>
                </a:cubicBezTo>
                <a:cubicBezTo>
                  <a:pt x="4695378" y="944315"/>
                  <a:pt x="4697016" y="940892"/>
                  <a:pt x="4697016" y="936427"/>
                </a:cubicBezTo>
                <a:cubicBezTo>
                  <a:pt x="4697016" y="933748"/>
                  <a:pt x="4696569" y="930995"/>
                  <a:pt x="4695676" y="928167"/>
                </a:cubicBezTo>
                <a:cubicBezTo>
                  <a:pt x="4695378" y="926827"/>
                  <a:pt x="4693146" y="921246"/>
                  <a:pt x="4688979" y="911424"/>
                </a:cubicBezTo>
                <a:lnTo>
                  <a:pt x="4672905" y="873696"/>
                </a:lnTo>
                <a:lnTo>
                  <a:pt x="4565972" y="873696"/>
                </a:lnTo>
                <a:lnTo>
                  <a:pt x="4553248" y="903164"/>
                </a:lnTo>
                <a:cubicBezTo>
                  <a:pt x="4549080" y="912986"/>
                  <a:pt x="4546997" y="921098"/>
                  <a:pt x="4546997" y="927497"/>
                </a:cubicBezTo>
                <a:cubicBezTo>
                  <a:pt x="4546997" y="935980"/>
                  <a:pt x="4550420" y="942231"/>
                  <a:pt x="4557266" y="946249"/>
                </a:cubicBezTo>
                <a:cubicBezTo>
                  <a:pt x="4561284" y="948631"/>
                  <a:pt x="4571181" y="950417"/>
                  <a:pt x="4586957" y="951607"/>
                </a:cubicBezTo>
                <a:lnTo>
                  <a:pt x="4586957" y="959867"/>
                </a:lnTo>
                <a:lnTo>
                  <a:pt x="4486275" y="959867"/>
                </a:lnTo>
                <a:lnTo>
                  <a:pt x="4486275" y="951607"/>
                </a:lnTo>
                <a:cubicBezTo>
                  <a:pt x="4497139" y="949970"/>
                  <a:pt x="4506069" y="945468"/>
                  <a:pt x="4513064" y="938101"/>
                </a:cubicBezTo>
                <a:cubicBezTo>
                  <a:pt x="4520059" y="930734"/>
                  <a:pt x="4528691" y="915516"/>
                  <a:pt x="4538960" y="892448"/>
                </a:cubicBezTo>
                <a:close/>
                <a:moveTo>
                  <a:pt x="3513758" y="650900"/>
                </a:moveTo>
                <a:lnTo>
                  <a:pt x="3517999" y="650900"/>
                </a:lnTo>
                <a:lnTo>
                  <a:pt x="3627164" y="899145"/>
                </a:lnTo>
                <a:cubicBezTo>
                  <a:pt x="3637582" y="922660"/>
                  <a:pt x="3646140" y="937469"/>
                  <a:pt x="3652837" y="943571"/>
                </a:cubicBezTo>
                <a:cubicBezTo>
                  <a:pt x="3657897" y="948184"/>
                  <a:pt x="3665041" y="950863"/>
                  <a:pt x="3674268" y="951607"/>
                </a:cubicBezTo>
                <a:lnTo>
                  <a:pt x="3674268" y="959867"/>
                </a:lnTo>
                <a:lnTo>
                  <a:pt x="3527821" y="959867"/>
                </a:lnTo>
                <a:lnTo>
                  <a:pt x="3527821" y="951607"/>
                </a:lnTo>
                <a:lnTo>
                  <a:pt x="3533849" y="951607"/>
                </a:lnTo>
                <a:cubicBezTo>
                  <a:pt x="3545606" y="951607"/>
                  <a:pt x="3553866" y="949970"/>
                  <a:pt x="3558629" y="946696"/>
                </a:cubicBezTo>
                <a:cubicBezTo>
                  <a:pt x="3561903" y="944315"/>
                  <a:pt x="3563540" y="940892"/>
                  <a:pt x="3563540" y="936427"/>
                </a:cubicBezTo>
                <a:cubicBezTo>
                  <a:pt x="3563540" y="933748"/>
                  <a:pt x="3563094" y="930995"/>
                  <a:pt x="3562201" y="928167"/>
                </a:cubicBezTo>
                <a:cubicBezTo>
                  <a:pt x="3561903" y="926827"/>
                  <a:pt x="3559671" y="921246"/>
                  <a:pt x="3555504" y="911424"/>
                </a:cubicBezTo>
                <a:lnTo>
                  <a:pt x="3539430" y="873696"/>
                </a:lnTo>
                <a:lnTo>
                  <a:pt x="3432497" y="873696"/>
                </a:lnTo>
                <a:lnTo>
                  <a:pt x="3419772" y="903164"/>
                </a:lnTo>
                <a:cubicBezTo>
                  <a:pt x="3415605" y="912986"/>
                  <a:pt x="3413521" y="921098"/>
                  <a:pt x="3413521" y="927497"/>
                </a:cubicBezTo>
                <a:cubicBezTo>
                  <a:pt x="3413521" y="935980"/>
                  <a:pt x="3416945" y="942231"/>
                  <a:pt x="3423791" y="946249"/>
                </a:cubicBezTo>
                <a:cubicBezTo>
                  <a:pt x="3427809" y="948631"/>
                  <a:pt x="3437706" y="950417"/>
                  <a:pt x="3453482" y="951607"/>
                </a:cubicBezTo>
                <a:lnTo>
                  <a:pt x="3453482" y="959867"/>
                </a:lnTo>
                <a:lnTo>
                  <a:pt x="3352800" y="959867"/>
                </a:lnTo>
                <a:lnTo>
                  <a:pt x="3352800" y="951607"/>
                </a:lnTo>
                <a:cubicBezTo>
                  <a:pt x="3363664" y="949970"/>
                  <a:pt x="3372594" y="945468"/>
                  <a:pt x="3379589" y="938101"/>
                </a:cubicBezTo>
                <a:cubicBezTo>
                  <a:pt x="3386584" y="930734"/>
                  <a:pt x="3395216" y="915516"/>
                  <a:pt x="3405485" y="892448"/>
                </a:cubicBezTo>
                <a:close/>
                <a:moveTo>
                  <a:pt x="3866331" y="650230"/>
                </a:moveTo>
                <a:cubicBezTo>
                  <a:pt x="3887614" y="650230"/>
                  <a:pt x="3910087" y="654844"/>
                  <a:pt x="3933750" y="664071"/>
                </a:cubicBezTo>
                <a:cubicBezTo>
                  <a:pt x="3947443" y="669429"/>
                  <a:pt x="3956149" y="672108"/>
                  <a:pt x="3959870" y="672108"/>
                </a:cubicBezTo>
                <a:cubicBezTo>
                  <a:pt x="3964632" y="672108"/>
                  <a:pt x="3968762" y="670359"/>
                  <a:pt x="3972260" y="666862"/>
                </a:cubicBezTo>
                <a:cubicBezTo>
                  <a:pt x="3975757" y="663364"/>
                  <a:pt x="3978027" y="657821"/>
                  <a:pt x="3979069" y="650230"/>
                </a:cubicBezTo>
                <a:lnTo>
                  <a:pt x="3987775" y="650230"/>
                </a:lnTo>
                <a:lnTo>
                  <a:pt x="3987775" y="755154"/>
                </a:lnTo>
                <a:lnTo>
                  <a:pt x="3979069" y="755154"/>
                </a:lnTo>
                <a:cubicBezTo>
                  <a:pt x="3972520" y="727770"/>
                  <a:pt x="3960316" y="706785"/>
                  <a:pt x="3942457" y="692200"/>
                </a:cubicBezTo>
                <a:cubicBezTo>
                  <a:pt x="3924598" y="677615"/>
                  <a:pt x="3904357" y="670322"/>
                  <a:pt x="3881735" y="670322"/>
                </a:cubicBezTo>
                <a:cubicBezTo>
                  <a:pt x="3862834" y="670322"/>
                  <a:pt x="3845495" y="675754"/>
                  <a:pt x="3829720" y="686619"/>
                </a:cubicBezTo>
                <a:cubicBezTo>
                  <a:pt x="3813944" y="697483"/>
                  <a:pt x="3802409" y="711696"/>
                  <a:pt x="3795117" y="729258"/>
                </a:cubicBezTo>
                <a:cubicBezTo>
                  <a:pt x="3785741" y="751731"/>
                  <a:pt x="3781053" y="776734"/>
                  <a:pt x="3781053" y="804267"/>
                </a:cubicBezTo>
                <a:cubicBezTo>
                  <a:pt x="3781053" y="831354"/>
                  <a:pt x="3784476" y="856022"/>
                  <a:pt x="3791322" y="878272"/>
                </a:cubicBezTo>
                <a:cubicBezTo>
                  <a:pt x="3798168" y="900522"/>
                  <a:pt x="3808883" y="917340"/>
                  <a:pt x="3823469" y="928725"/>
                </a:cubicBezTo>
                <a:cubicBezTo>
                  <a:pt x="3838054" y="940110"/>
                  <a:pt x="3856955" y="945803"/>
                  <a:pt x="3880172" y="945803"/>
                </a:cubicBezTo>
                <a:cubicBezTo>
                  <a:pt x="3899222" y="945803"/>
                  <a:pt x="3916672" y="941636"/>
                  <a:pt x="3932523" y="933301"/>
                </a:cubicBezTo>
                <a:cubicBezTo>
                  <a:pt x="3948373" y="924967"/>
                  <a:pt x="3965079" y="910605"/>
                  <a:pt x="3982641" y="890216"/>
                </a:cubicBezTo>
                <a:lnTo>
                  <a:pt x="3982641" y="916335"/>
                </a:lnTo>
                <a:cubicBezTo>
                  <a:pt x="3965674" y="934046"/>
                  <a:pt x="3948001" y="946882"/>
                  <a:pt x="3929620" y="954844"/>
                </a:cubicBezTo>
                <a:cubicBezTo>
                  <a:pt x="3911240" y="962807"/>
                  <a:pt x="3889772" y="966788"/>
                  <a:pt x="3865215" y="966788"/>
                </a:cubicBezTo>
                <a:cubicBezTo>
                  <a:pt x="3832919" y="966788"/>
                  <a:pt x="3804233" y="960314"/>
                  <a:pt x="3779155" y="947366"/>
                </a:cubicBezTo>
                <a:cubicBezTo>
                  <a:pt x="3754077" y="934418"/>
                  <a:pt x="3734730" y="915814"/>
                  <a:pt x="3721112" y="891555"/>
                </a:cubicBezTo>
                <a:cubicBezTo>
                  <a:pt x="3707494" y="867296"/>
                  <a:pt x="3700685" y="841474"/>
                  <a:pt x="3700685" y="814090"/>
                </a:cubicBezTo>
                <a:cubicBezTo>
                  <a:pt x="3700685" y="785217"/>
                  <a:pt x="3708238" y="757833"/>
                  <a:pt x="3723344" y="731937"/>
                </a:cubicBezTo>
                <a:cubicBezTo>
                  <a:pt x="3738450" y="706041"/>
                  <a:pt x="3758840" y="685949"/>
                  <a:pt x="3784513" y="671662"/>
                </a:cubicBezTo>
                <a:cubicBezTo>
                  <a:pt x="3810186" y="657374"/>
                  <a:pt x="3837459" y="650230"/>
                  <a:pt x="3866331" y="650230"/>
                </a:cubicBezTo>
                <a:close/>
                <a:moveTo>
                  <a:pt x="2118568" y="650230"/>
                </a:moveTo>
                <a:cubicBezTo>
                  <a:pt x="2165151" y="650230"/>
                  <a:pt x="2203549" y="665262"/>
                  <a:pt x="2233761" y="695325"/>
                </a:cubicBezTo>
                <a:cubicBezTo>
                  <a:pt x="2263973" y="725389"/>
                  <a:pt x="2279079" y="762968"/>
                  <a:pt x="2279079" y="808063"/>
                </a:cubicBezTo>
                <a:cubicBezTo>
                  <a:pt x="2279079" y="847353"/>
                  <a:pt x="2267247" y="881509"/>
                  <a:pt x="2243584" y="910531"/>
                </a:cubicBezTo>
                <a:cubicBezTo>
                  <a:pt x="2219920" y="939552"/>
                  <a:pt x="2191419" y="956891"/>
                  <a:pt x="2158082" y="962546"/>
                </a:cubicBezTo>
                <a:cubicBezTo>
                  <a:pt x="2164928" y="982340"/>
                  <a:pt x="2175569" y="997223"/>
                  <a:pt x="2190006" y="1007195"/>
                </a:cubicBezTo>
                <a:cubicBezTo>
                  <a:pt x="2204442" y="1017166"/>
                  <a:pt x="2222525" y="1022152"/>
                  <a:pt x="2244253" y="1022152"/>
                </a:cubicBezTo>
                <a:cubicBezTo>
                  <a:pt x="2250206" y="1022152"/>
                  <a:pt x="2256532" y="1021556"/>
                  <a:pt x="2263229" y="1020366"/>
                </a:cubicBezTo>
                <a:lnTo>
                  <a:pt x="2263229" y="1033984"/>
                </a:lnTo>
                <a:cubicBezTo>
                  <a:pt x="2240756" y="1039639"/>
                  <a:pt x="2220664" y="1042467"/>
                  <a:pt x="2202954" y="1042467"/>
                </a:cubicBezTo>
                <a:cubicBezTo>
                  <a:pt x="2175271" y="1042467"/>
                  <a:pt x="2150529" y="1035695"/>
                  <a:pt x="2128726" y="1022152"/>
                </a:cubicBezTo>
                <a:cubicBezTo>
                  <a:pt x="2106922" y="1008608"/>
                  <a:pt x="2090514" y="988740"/>
                  <a:pt x="2079501" y="962546"/>
                </a:cubicBezTo>
                <a:cubicBezTo>
                  <a:pt x="2042889" y="954807"/>
                  <a:pt x="2013384" y="936873"/>
                  <a:pt x="1990985" y="908745"/>
                </a:cubicBezTo>
                <a:cubicBezTo>
                  <a:pt x="1968587" y="880616"/>
                  <a:pt x="1957387" y="847056"/>
                  <a:pt x="1957387" y="808063"/>
                </a:cubicBezTo>
                <a:cubicBezTo>
                  <a:pt x="1957387" y="762819"/>
                  <a:pt x="1972568" y="725203"/>
                  <a:pt x="2002928" y="695214"/>
                </a:cubicBezTo>
                <a:cubicBezTo>
                  <a:pt x="2033289" y="665225"/>
                  <a:pt x="2071836" y="650230"/>
                  <a:pt x="2118568" y="650230"/>
                </a:cubicBezTo>
                <a:close/>
                <a:moveTo>
                  <a:pt x="7016948" y="598215"/>
                </a:moveTo>
                <a:lnTo>
                  <a:pt x="7058471" y="598215"/>
                </a:lnTo>
                <a:lnTo>
                  <a:pt x="7094413" y="630808"/>
                </a:lnTo>
                <a:lnTo>
                  <a:pt x="7083697" y="630808"/>
                </a:lnTo>
                <a:lnTo>
                  <a:pt x="7036817" y="615628"/>
                </a:lnTo>
                <a:lnTo>
                  <a:pt x="6991721" y="630808"/>
                </a:lnTo>
                <a:lnTo>
                  <a:pt x="6981229" y="630808"/>
                </a:lnTo>
                <a:close/>
                <a:moveTo>
                  <a:pt x="5982593" y="598215"/>
                </a:moveTo>
                <a:lnTo>
                  <a:pt x="6024115" y="598215"/>
                </a:lnTo>
                <a:lnTo>
                  <a:pt x="6060057" y="630808"/>
                </a:lnTo>
                <a:lnTo>
                  <a:pt x="6049342" y="630808"/>
                </a:lnTo>
                <a:lnTo>
                  <a:pt x="6002461" y="615628"/>
                </a:lnTo>
                <a:lnTo>
                  <a:pt x="5957366" y="630808"/>
                </a:lnTo>
                <a:lnTo>
                  <a:pt x="5946874" y="630808"/>
                </a:lnTo>
                <a:close/>
                <a:moveTo>
                  <a:pt x="1335360" y="598215"/>
                </a:moveTo>
                <a:lnTo>
                  <a:pt x="1376884" y="598215"/>
                </a:lnTo>
                <a:lnTo>
                  <a:pt x="1412825" y="630808"/>
                </a:lnTo>
                <a:lnTo>
                  <a:pt x="1402110" y="630808"/>
                </a:lnTo>
                <a:lnTo>
                  <a:pt x="1355229" y="615628"/>
                </a:lnTo>
                <a:lnTo>
                  <a:pt x="1310134" y="630808"/>
                </a:lnTo>
                <a:lnTo>
                  <a:pt x="1299641" y="630808"/>
                </a:lnTo>
                <a:close/>
                <a:moveTo>
                  <a:pt x="463748" y="598215"/>
                </a:moveTo>
                <a:lnTo>
                  <a:pt x="505271" y="598215"/>
                </a:lnTo>
                <a:lnTo>
                  <a:pt x="541213" y="630808"/>
                </a:lnTo>
                <a:lnTo>
                  <a:pt x="530498" y="630808"/>
                </a:lnTo>
                <a:lnTo>
                  <a:pt x="483617" y="615628"/>
                </a:lnTo>
                <a:lnTo>
                  <a:pt x="438522" y="630808"/>
                </a:lnTo>
                <a:lnTo>
                  <a:pt x="428030" y="630808"/>
                </a:lnTo>
                <a:close/>
                <a:moveTo>
                  <a:pt x="3458170" y="597768"/>
                </a:moveTo>
                <a:lnTo>
                  <a:pt x="3467770" y="597768"/>
                </a:lnTo>
                <a:cubicBezTo>
                  <a:pt x="3472086" y="602829"/>
                  <a:pt x="3476848" y="606252"/>
                  <a:pt x="3482057" y="608038"/>
                </a:cubicBezTo>
                <a:cubicBezTo>
                  <a:pt x="3491284" y="611461"/>
                  <a:pt x="3502744" y="613172"/>
                  <a:pt x="3516436" y="613172"/>
                </a:cubicBezTo>
                <a:cubicBezTo>
                  <a:pt x="3529979" y="613172"/>
                  <a:pt x="3541290" y="611535"/>
                  <a:pt x="3550369" y="608261"/>
                </a:cubicBezTo>
                <a:cubicBezTo>
                  <a:pt x="3556471" y="606028"/>
                  <a:pt x="3560862" y="602531"/>
                  <a:pt x="3563540" y="597768"/>
                </a:cubicBezTo>
                <a:lnTo>
                  <a:pt x="3573809" y="597768"/>
                </a:lnTo>
                <a:cubicBezTo>
                  <a:pt x="3572321" y="606549"/>
                  <a:pt x="3566033" y="614177"/>
                  <a:pt x="3554946" y="620651"/>
                </a:cubicBezTo>
                <a:cubicBezTo>
                  <a:pt x="3543858" y="627125"/>
                  <a:pt x="3530872" y="630362"/>
                  <a:pt x="3515990" y="630362"/>
                </a:cubicBezTo>
                <a:cubicBezTo>
                  <a:pt x="3501256" y="630362"/>
                  <a:pt x="3488456" y="627162"/>
                  <a:pt x="3477592" y="620762"/>
                </a:cubicBezTo>
                <a:cubicBezTo>
                  <a:pt x="3466281" y="614214"/>
                  <a:pt x="3459807" y="606549"/>
                  <a:pt x="3458170" y="597768"/>
                </a:cubicBezTo>
                <a:close/>
                <a:moveTo>
                  <a:pt x="3506837" y="552450"/>
                </a:moveTo>
                <a:lnTo>
                  <a:pt x="3574033" y="552450"/>
                </a:lnTo>
                <a:lnTo>
                  <a:pt x="3516436" y="587723"/>
                </a:lnTo>
                <a:lnTo>
                  <a:pt x="3497238" y="587723"/>
                </a:lnTo>
                <a:close/>
                <a:moveTo>
                  <a:pt x="427137" y="552450"/>
                </a:moveTo>
                <a:lnTo>
                  <a:pt x="494332" y="552450"/>
                </a:lnTo>
                <a:lnTo>
                  <a:pt x="505271" y="587723"/>
                </a:lnTo>
                <a:lnTo>
                  <a:pt x="486296" y="587723"/>
                </a:lnTo>
                <a:close/>
                <a:moveTo>
                  <a:pt x="2671241" y="258291"/>
                </a:moveTo>
                <a:lnTo>
                  <a:pt x="2671241" y="355402"/>
                </a:lnTo>
                <a:lnTo>
                  <a:pt x="2671018" y="366564"/>
                </a:lnTo>
                <a:cubicBezTo>
                  <a:pt x="2671018" y="374601"/>
                  <a:pt x="2673064" y="380665"/>
                  <a:pt x="2677157" y="384758"/>
                </a:cubicBezTo>
                <a:cubicBezTo>
                  <a:pt x="2681250" y="388851"/>
                  <a:pt x="2687315" y="390897"/>
                  <a:pt x="2695351" y="390897"/>
                </a:cubicBezTo>
                <a:cubicBezTo>
                  <a:pt x="2707257" y="390897"/>
                  <a:pt x="2718234" y="388256"/>
                  <a:pt x="2728279" y="382972"/>
                </a:cubicBezTo>
                <a:cubicBezTo>
                  <a:pt x="2738325" y="377689"/>
                  <a:pt x="2746027" y="370024"/>
                  <a:pt x="2751385" y="359978"/>
                </a:cubicBezTo>
                <a:cubicBezTo>
                  <a:pt x="2756743" y="349932"/>
                  <a:pt x="2759422" y="338733"/>
                  <a:pt x="2759422" y="326380"/>
                </a:cubicBezTo>
                <a:cubicBezTo>
                  <a:pt x="2759422" y="312242"/>
                  <a:pt x="2756148" y="299554"/>
                  <a:pt x="2749599" y="288318"/>
                </a:cubicBezTo>
                <a:cubicBezTo>
                  <a:pt x="2743051" y="277081"/>
                  <a:pt x="2734047" y="269230"/>
                  <a:pt x="2722587" y="264765"/>
                </a:cubicBezTo>
                <a:cubicBezTo>
                  <a:pt x="2711127" y="260301"/>
                  <a:pt x="2694012" y="258143"/>
                  <a:pt x="2671241" y="258291"/>
                </a:cubicBezTo>
                <a:close/>
                <a:moveTo>
                  <a:pt x="3000970" y="200472"/>
                </a:moveTo>
                <a:lnTo>
                  <a:pt x="2954536" y="304726"/>
                </a:lnTo>
                <a:lnTo>
                  <a:pt x="3046065" y="304726"/>
                </a:lnTo>
                <a:close/>
                <a:moveTo>
                  <a:pt x="1915120" y="200472"/>
                </a:moveTo>
                <a:lnTo>
                  <a:pt x="1868685" y="304726"/>
                </a:lnTo>
                <a:lnTo>
                  <a:pt x="1960215" y="304726"/>
                </a:lnTo>
                <a:close/>
                <a:moveTo>
                  <a:pt x="2671241" y="121667"/>
                </a:moveTo>
                <a:lnTo>
                  <a:pt x="2671241" y="240879"/>
                </a:lnTo>
                <a:cubicBezTo>
                  <a:pt x="2692375" y="240879"/>
                  <a:pt x="2707964" y="238497"/>
                  <a:pt x="2718010" y="233735"/>
                </a:cubicBezTo>
                <a:cubicBezTo>
                  <a:pt x="2728056" y="228972"/>
                  <a:pt x="2735758" y="222275"/>
                  <a:pt x="2741116" y="213643"/>
                </a:cubicBezTo>
                <a:cubicBezTo>
                  <a:pt x="2746474" y="205011"/>
                  <a:pt x="2749153" y="193998"/>
                  <a:pt x="2749153" y="180603"/>
                </a:cubicBezTo>
                <a:cubicBezTo>
                  <a:pt x="2749153" y="167209"/>
                  <a:pt x="2746511" y="156233"/>
                  <a:pt x="2741228" y="147675"/>
                </a:cubicBezTo>
                <a:cubicBezTo>
                  <a:pt x="2735944" y="139117"/>
                  <a:pt x="2728391" y="132606"/>
                  <a:pt x="2718568" y="128141"/>
                </a:cubicBezTo>
                <a:cubicBezTo>
                  <a:pt x="2708746" y="123676"/>
                  <a:pt x="2692970" y="121518"/>
                  <a:pt x="2671241" y="121667"/>
                </a:cubicBezTo>
                <a:close/>
                <a:moveTo>
                  <a:pt x="6606852" y="104701"/>
                </a:moveTo>
                <a:lnTo>
                  <a:pt x="6765131" y="104701"/>
                </a:lnTo>
                <a:lnTo>
                  <a:pt x="6765131" y="112961"/>
                </a:lnTo>
                <a:lnTo>
                  <a:pt x="6755085" y="112961"/>
                </a:lnTo>
                <a:cubicBezTo>
                  <a:pt x="6746304" y="112961"/>
                  <a:pt x="6739235" y="114524"/>
                  <a:pt x="6733877" y="117649"/>
                </a:cubicBezTo>
                <a:cubicBezTo>
                  <a:pt x="6730007" y="119732"/>
                  <a:pt x="6726957" y="123304"/>
                  <a:pt x="6724724" y="128365"/>
                </a:cubicBezTo>
                <a:cubicBezTo>
                  <a:pt x="6723087" y="131936"/>
                  <a:pt x="6722269" y="141313"/>
                  <a:pt x="6722269" y="156493"/>
                </a:cubicBezTo>
                <a:lnTo>
                  <a:pt x="6722269" y="242218"/>
                </a:lnTo>
                <a:lnTo>
                  <a:pt x="6829201" y="242218"/>
                </a:lnTo>
                <a:lnTo>
                  <a:pt x="6829201" y="156493"/>
                </a:lnTo>
                <a:cubicBezTo>
                  <a:pt x="6829201" y="141015"/>
                  <a:pt x="6828383" y="131341"/>
                  <a:pt x="6826745" y="127472"/>
                </a:cubicBezTo>
                <a:cubicBezTo>
                  <a:pt x="6825109" y="123602"/>
                  <a:pt x="6821760" y="120216"/>
                  <a:pt x="6816700" y="117314"/>
                </a:cubicBezTo>
                <a:cubicBezTo>
                  <a:pt x="6811639" y="114412"/>
                  <a:pt x="6804868" y="112961"/>
                  <a:pt x="6796385" y="112961"/>
                </a:cubicBezTo>
                <a:lnTo>
                  <a:pt x="6786562" y="112961"/>
                </a:lnTo>
                <a:lnTo>
                  <a:pt x="6786562" y="104701"/>
                </a:lnTo>
                <a:lnTo>
                  <a:pt x="6944617" y="104701"/>
                </a:lnTo>
                <a:lnTo>
                  <a:pt x="6944617" y="112961"/>
                </a:lnTo>
                <a:lnTo>
                  <a:pt x="6934795" y="112961"/>
                </a:lnTo>
                <a:cubicBezTo>
                  <a:pt x="6925865" y="112961"/>
                  <a:pt x="6918796" y="114524"/>
                  <a:pt x="6913587" y="117649"/>
                </a:cubicBezTo>
                <a:cubicBezTo>
                  <a:pt x="6909717" y="119732"/>
                  <a:pt x="6906667" y="123304"/>
                  <a:pt x="6904434" y="128365"/>
                </a:cubicBezTo>
                <a:cubicBezTo>
                  <a:pt x="6902797" y="131936"/>
                  <a:pt x="6901979" y="141313"/>
                  <a:pt x="6901979" y="156493"/>
                </a:cubicBezTo>
                <a:lnTo>
                  <a:pt x="6901979" y="355625"/>
                </a:lnTo>
                <a:cubicBezTo>
                  <a:pt x="6901979" y="371103"/>
                  <a:pt x="6902797" y="380777"/>
                  <a:pt x="6904434" y="384647"/>
                </a:cubicBezTo>
                <a:cubicBezTo>
                  <a:pt x="6906071" y="388516"/>
                  <a:pt x="6909420" y="391902"/>
                  <a:pt x="6914480" y="394804"/>
                </a:cubicBezTo>
                <a:cubicBezTo>
                  <a:pt x="6919540" y="397706"/>
                  <a:pt x="6926312" y="399157"/>
                  <a:pt x="6934795" y="399157"/>
                </a:cubicBezTo>
                <a:lnTo>
                  <a:pt x="6944617" y="399157"/>
                </a:lnTo>
                <a:lnTo>
                  <a:pt x="6944617" y="407417"/>
                </a:lnTo>
                <a:lnTo>
                  <a:pt x="6786562" y="407417"/>
                </a:lnTo>
                <a:lnTo>
                  <a:pt x="6786562" y="399157"/>
                </a:lnTo>
                <a:lnTo>
                  <a:pt x="6796385" y="399157"/>
                </a:lnTo>
                <a:cubicBezTo>
                  <a:pt x="6805315" y="399157"/>
                  <a:pt x="6812384" y="397595"/>
                  <a:pt x="6817593" y="394469"/>
                </a:cubicBezTo>
                <a:cubicBezTo>
                  <a:pt x="6821463" y="392386"/>
                  <a:pt x="6824513" y="388814"/>
                  <a:pt x="6826745" y="383754"/>
                </a:cubicBezTo>
                <a:cubicBezTo>
                  <a:pt x="6828383" y="380182"/>
                  <a:pt x="6829201" y="370806"/>
                  <a:pt x="6829201" y="355625"/>
                </a:cubicBezTo>
                <a:lnTo>
                  <a:pt x="6829201" y="261863"/>
                </a:lnTo>
                <a:lnTo>
                  <a:pt x="6722269" y="261863"/>
                </a:lnTo>
                <a:lnTo>
                  <a:pt x="6722269" y="355625"/>
                </a:lnTo>
                <a:cubicBezTo>
                  <a:pt x="6722269" y="371103"/>
                  <a:pt x="6723124" y="380777"/>
                  <a:pt x="6724835" y="384647"/>
                </a:cubicBezTo>
                <a:cubicBezTo>
                  <a:pt x="6726547" y="388516"/>
                  <a:pt x="6729896" y="391902"/>
                  <a:pt x="6734881" y="394804"/>
                </a:cubicBezTo>
                <a:cubicBezTo>
                  <a:pt x="6739867" y="397706"/>
                  <a:pt x="6746602" y="399157"/>
                  <a:pt x="6755085" y="399157"/>
                </a:cubicBezTo>
                <a:lnTo>
                  <a:pt x="6765131" y="399157"/>
                </a:lnTo>
                <a:lnTo>
                  <a:pt x="6765131" y="407417"/>
                </a:lnTo>
                <a:lnTo>
                  <a:pt x="6606852" y="407417"/>
                </a:lnTo>
                <a:lnTo>
                  <a:pt x="6606852" y="399157"/>
                </a:lnTo>
                <a:lnTo>
                  <a:pt x="6616898" y="399157"/>
                </a:lnTo>
                <a:cubicBezTo>
                  <a:pt x="6625679" y="399157"/>
                  <a:pt x="6632749" y="397595"/>
                  <a:pt x="6638106" y="394469"/>
                </a:cubicBezTo>
                <a:cubicBezTo>
                  <a:pt x="6641975" y="392386"/>
                  <a:pt x="6644952" y="388814"/>
                  <a:pt x="6647036" y="383754"/>
                </a:cubicBezTo>
                <a:cubicBezTo>
                  <a:pt x="6648673" y="380182"/>
                  <a:pt x="6649491" y="370806"/>
                  <a:pt x="6649491" y="355625"/>
                </a:cubicBezTo>
                <a:lnTo>
                  <a:pt x="6649491" y="156493"/>
                </a:lnTo>
                <a:cubicBezTo>
                  <a:pt x="6649491" y="141015"/>
                  <a:pt x="6648673" y="131341"/>
                  <a:pt x="6647036" y="127472"/>
                </a:cubicBezTo>
                <a:cubicBezTo>
                  <a:pt x="6645399" y="123602"/>
                  <a:pt x="6642087" y="120216"/>
                  <a:pt x="6637101" y="117314"/>
                </a:cubicBezTo>
                <a:cubicBezTo>
                  <a:pt x="6632116" y="114412"/>
                  <a:pt x="6625381" y="112961"/>
                  <a:pt x="6616898" y="112961"/>
                </a:cubicBezTo>
                <a:lnTo>
                  <a:pt x="6606852" y="112961"/>
                </a:lnTo>
                <a:close/>
                <a:moveTo>
                  <a:pt x="6270352" y="104701"/>
                </a:moveTo>
                <a:lnTo>
                  <a:pt x="6377731" y="104701"/>
                </a:lnTo>
                <a:lnTo>
                  <a:pt x="6527081" y="292448"/>
                </a:lnTo>
                <a:lnTo>
                  <a:pt x="6527081" y="162297"/>
                </a:lnTo>
                <a:cubicBezTo>
                  <a:pt x="6527081" y="144140"/>
                  <a:pt x="6524476" y="131862"/>
                  <a:pt x="6519267" y="125462"/>
                </a:cubicBezTo>
                <a:cubicBezTo>
                  <a:pt x="6512123" y="116830"/>
                  <a:pt x="6500143" y="112663"/>
                  <a:pt x="6483325" y="112961"/>
                </a:cubicBezTo>
                <a:lnTo>
                  <a:pt x="6483325" y="104701"/>
                </a:lnTo>
                <a:lnTo>
                  <a:pt x="6583337" y="104701"/>
                </a:lnTo>
                <a:lnTo>
                  <a:pt x="6583337" y="112961"/>
                </a:lnTo>
                <a:cubicBezTo>
                  <a:pt x="6570538" y="114598"/>
                  <a:pt x="6561943" y="116719"/>
                  <a:pt x="6557553" y="119323"/>
                </a:cubicBezTo>
                <a:cubicBezTo>
                  <a:pt x="6553163" y="121928"/>
                  <a:pt x="6549739" y="126169"/>
                  <a:pt x="6547283" y="132048"/>
                </a:cubicBezTo>
                <a:cubicBezTo>
                  <a:pt x="6544828" y="137927"/>
                  <a:pt x="6543600" y="148010"/>
                  <a:pt x="6543600" y="162297"/>
                </a:cubicBezTo>
                <a:lnTo>
                  <a:pt x="6543600" y="414338"/>
                </a:lnTo>
                <a:lnTo>
                  <a:pt x="6536010" y="414338"/>
                </a:lnTo>
                <a:lnTo>
                  <a:pt x="6331297" y="162297"/>
                </a:lnTo>
                <a:lnTo>
                  <a:pt x="6331297" y="354732"/>
                </a:lnTo>
                <a:cubicBezTo>
                  <a:pt x="6331297" y="372145"/>
                  <a:pt x="6335278" y="383902"/>
                  <a:pt x="6343241" y="390004"/>
                </a:cubicBezTo>
                <a:cubicBezTo>
                  <a:pt x="6351203" y="396106"/>
                  <a:pt x="6360319" y="399157"/>
                  <a:pt x="6370587" y="399157"/>
                </a:cubicBezTo>
                <a:lnTo>
                  <a:pt x="6377731" y="399157"/>
                </a:lnTo>
                <a:lnTo>
                  <a:pt x="6377731" y="407417"/>
                </a:lnTo>
                <a:lnTo>
                  <a:pt x="6270352" y="407417"/>
                </a:lnTo>
                <a:lnTo>
                  <a:pt x="6270352" y="399157"/>
                </a:lnTo>
                <a:cubicBezTo>
                  <a:pt x="6287021" y="399008"/>
                  <a:pt x="6298629" y="395585"/>
                  <a:pt x="6305177" y="388888"/>
                </a:cubicBezTo>
                <a:cubicBezTo>
                  <a:pt x="6311726" y="382191"/>
                  <a:pt x="6315000" y="370806"/>
                  <a:pt x="6315000" y="354732"/>
                </a:cubicBezTo>
                <a:lnTo>
                  <a:pt x="6315000" y="141089"/>
                </a:lnTo>
                <a:lnTo>
                  <a:pt x="6308526" y="133053"/>
                </a:lnTo>
                <a:cubicBezTo>
                  <a:pt x="6302127" y="125016"/>
                  <a:pt x="6296471" y="119732"/>
                  <a:pt x="6291560" y="117202"/>
                </a:cubicBezTo>
                <a:cubicBezTo>
                  <a:pt x="6286649" y="114672"/>
                  <a:pt x="6279579" y="113258"/>
                  <a:pt x="6270352" y="112961"/>
                </a:cubicBezTo>
                <a:close/>
                <a:moveTo>
                  <a:pt x="6092055" y="104701"/>
                </a:moveTo>
                <a:lnTo>
                  <a:pt x="6250335" y="104701"/>
                </a:lnTo>
                <a:lnTo>
                  <a:pt x="6250335" y="112961"/>
                </a:lnTo>
                <a:lnTo>
                  <a:pt x="6240289" y="112961"/>
                </a:lnTo>
                <a:cubicBezTo>
                  <a:pt x="6231507" y="112961"/>
                  <a:pt x="6224439" y="114524"/>
                  <a:pt x="6219081" y="117649"/>
                </a:cubicBezTo>
                <a:cubicBezTo>
                  <a:pt x="6215211" y="119732"/>
                  <a:pt x="6212160" y="123304"/>
                  <a:pt x="6209927" y="128365"/>
                </a:cubicBezTo>
                <a:cubicBezTo>
                  <a:pt x="6208291" y="131936"/>
                  <a:pt x="6207472" y="141313"/>
                  <a:pt x="6207472" y="156493"/>
                </a:cubicBezTo>
                <a:lnTo>
                  <a:pt x="6207472" y="355625"/>
                </a:lnTo>
                <a:cubicBezTo>
                  <a:pt x="6207472" y="371103"/>
                  <a:pt x="6208327" y="380777"/>
                  <a:pt x="6210039" y="384647"/>
                </a:cubicBezTo>
                <a:cubicBezTo>
                  <a:pt x="6211751" y="388516"/>
                  <a:pt x="6215099" y="391902"/>
                  <a:pt x="6220085" y="394804"/>
                </a:cubicBezTo>
                <a:cubicBezTo>
                  <a:pt x="6225071" y="397706"/>
                  <a:pt x="6231805" y="399157"/>
                  <a:pt x="6240289" y="399157"/>
                </a:cubicBezTo>
                <a:lnTo>
                  <a:pt x="6250335" y="399157"/>
                </a:lnTo>
                <a:lnTo>
                  <a:pt x="6250335" y="407417"/>
                </a:lnTo>
                <a:lnTo>
                  <a:pt x="6092055" y="407417"/>
                </a:lnTo>
                <a:lnTo>
                  <a:pt x="6092055" y="399157"/>
                </a:lnTo>
                <a:lnTo>
                  <a:pt x="6102101" y="399157"/>
                </a:lnTo>
                <a:cubicBezTo>
                  <a:pt x="6110883" y="399157"/>
                  <a:pt x="6117952" y="397595"/>
                  <a:pt x="6123309" y="394469"/>
                </a:cubicBezTo>
                <a:cubicBezTo>
                  <a:pt x="6127179" y="392386"/>
                  <a:pt x="6130155" y="388814"/>
                  <a:pt x="6132239" y="383754"/>
                </a:cubicBezTo>
                <a:cubicBezTo>
                  <a:pt x="6133877" y="380182"/>
                  <a:pt x="6134695" y="370806"/>
                  <a:pt x="6134695" y="355625"/>
                </a:cubicBezTo>
                <a:lnTo>
                  <a:pt x="6134695" y="156493"/>
                </a:lnTo>
                <a:cubicBezTo>
                  <a:pt x="6134695" y="141015"/>
                  <a:pt x="6133877" y="131341"/>
                  <a:pt x="6132239" y="127472"/>
                </a:cubicBezTo>
                <a:cubicBezTo>
                  <a:pt x="6130602" y="123602"/>
                  <a:pt x="6127291" y="120216"/>
                  <a:pt x="6122305" y="117314"/>
                </a:cubicBezTo>
                <a:cubicBezTo>
                  <a:pt x="6117319" y="114412"/>
                  <a:pt x="6110585" y="112961"/>
                  <a:pt x="6102101" y="112961"/>
                </a:cubicBezTo>
                <a:lnTo>
                  <a:pt x="6092055" y="112961"/>
                </a:lnTo>
                <a:close/>
                <a:moveTo>
                  <a:pt x="5663431" y="104701"/>
                </a:moveTo>
                <a:lnTo>
                  <a:pt x="5787107" y="104701"/>
                </a:lnTo>
                <a:lnTo>
                  <a:pt x="5872162" y="304279"/>
                </a:lnTo>
                <a:lnTo>
                  <a:pt x="5954315" y="104701"/>
                </a:lnTo>
                <a:lnTo>
                  <a:pt x="6077545" y="104701"/>
                </a:lnTo>
                <a:lnTo>
                  <a:pt x="6077545" y="112961"/>
                </a:lnTo>
                <a:lnTo>
                  <a:pt x="6067723" y="112961"/>
                </a:lnTo>
                <a:cubicBezTo>
                  <a:pt x="6058793" y="112961"/>
                  <a:pt x="6051649" y="114524"/>
                  <a:pt x="6046291" y="117649"/>
                </a:cubicBezTo>
                <a:cubicBezTo>
                  <a:pt x="6042571" y="119732"/>
                  <a:pt x="6039594" y="123230"/>
                  <a:pt x="6037361" y="128141"/>
                </a:cubicBezTo>
                <a:cubicBezTo>
                  <a:pt x="6035725" y="131713"/>
                  <a:pt x="6034905" y="141015"/>
                  <a:pt x="6034905" y="156047"/>
                </a:cubicBezTo>
                <a:lnTo>
                  <a:pt x="6034905" y="355625"/>
                </a:lnTo>
                <a:cubicBezTo>
                  <a:pt x="6034905" y="371103"/>
                  <a:pt x="6035725" y="380777"/>
                  <a:pt x="6037361" y="384647"/>
                </a:cubicBezTo>
                <a:cubicBezTo>
                  <a:pt x="6038999" y="388516"/>
                  <a:pt x="6042347" y="391902"/>
                  <a:pt x="6047407" y="394804"/>
                </a:cubicBezTo>
                <a:cubicBezTo>
                  <a:pt x="6052467" y="397706"/>
                  <a:pt x="6059239" y="399157"/>
                  <a:pt x="6067723" y="399157"/>
                </a:cubicBezTo>
                <a:lnTo>
                  <a:pt x="6077545" y="399157"/>
                </a:lnTo>
                <a:lnTo>
                  <a:pt x="6077545" y="407417"/>
                </a:lnTo>
                <a:lnTo>
                  <a:pt x="5919489" y="407417"/>
                </a:lnTo>
                <a:lnTo>
                  <a:pt x="5919489" y="399157"/>
                </a:lnTo>
                <a:lnTo>
                  <a:pt x="5929312" y="399157"/>
                </a:lnTo>
                <a:cubicBezTo>
                  <a:pt x="5938242" y="399157"/>
                  <a:pt x="5945385" y="397595"/>
                  <a:pt x="5950743" y="394469"/>
                </a:cubicBezTo>
                <a:cubicBezTo>
                  <a:pt x="5954464" y="392386"/>
                  <a:pt x="5957441" y="388814"/>
                  <a:pt x="5959673" y="383754"/>
                </a:cubicBezTo>
                <a:cubicBezTo>
                  <a:pt x="5961310" y="380182"/>
                  <a:pt x="5962129" y="370806"/>
                  <a:pt x="5962129" y="355625"/>
                </a:cubicBezTo>
                <a:lnTo>
                  <a:pt x="5962129" y="131267"/>
                </a:lnTo>
                <a:lnTo>
                  <a:pt x="5846043" y="407417"/>
                </a:lnTo>
                <a:lnTo>
                  <a:pt x="5840685" y="407417"/>
                </a:lnTo>
                <a:lnTo>
                  <a:pt x="5722813" y="133276"/>
                </a:lnTo>
                <a:lnTo>
                  <a:pt x="5722813" y="346472"/>
                </a:lnTo>
                <a:cubicBezTo>
                  <a:pt x="5722813" y="361355"/>
                  <a:pt x="5723185" y="370508"/>
                  <a:pt x="5723930" y="373931"/>
                </a:cubicBezTo>
                <a:cubicBezTo>
                  <a:pt x="5725864" y="381372"/>
                  <a:pt x="5730069" y="387437"/>
                  <a:pt x="5736543" y="392125"/>
                </a:cubicBezTo>
                <a:cubicBezTo>
                  <a:pt x="5743017" y="396813"/>
                  <a:pt x="5753174" y="399157"/>
                  <a:pt x="5767015" y="399157"/>
                </a:cubicBezTo>
                <a:lnTo>
                  <a:pt x="5767015" y="407417"/>
                </a:lnTo>
                <a:lnTo>
                  <a:pt x="5663431" y="407417"/>
                </a:lnTo>
                <a:lnTo>
                  <a:pt x="5663431" y="399157"/>
                </a:lnTo>
                <a:lnTo>
                  <a:pt x="5666556" y="399157"/>
                </a:lnTo>
                <a:cubicBezTo>
                  <a:pt x="5673254" y="399306"/>
                  <a:pt x="5679504" y="398227"/>
                  <a:pt x="5685309" y="395920"/>
                </a:cubicBezTo>
                <a:cubicBezTo>
                  <a:pt x="5691113" y="393613"/>
                  <a:pt x="5695503" y="390525"/>
                  <a:pt x="5698480" y="386656"/>
                </a:cubicBezTo>
                <a:cubicBezTo>
                  <a:pt x="5701457" y="382786"/>
                  <a:pt x="5703763" y="377354"/>
                  <a:pt x="5705400" y="370359"/>
                </a:cubicBezTo>
                <a:cubicBezTo>
                  <a:pt x="5705698" y="368722"/>
                  <a:pt x="5705847" y="361132"/>
                  <a:pt x="5705847" y="347588"/>
                </a:cubicBezTo>
                <a:lnTo>
                  <a:pt x="5705847" y="156047"/>
                </a:lnTo>
                <a:cubicBezTo>
                  <a:pt x="5705847" y="140717"/>
                  <a:pt x="5705028" y="131155"/>
                  <a:pt x="5703391" y="127360"/>
                </a:cubicBezTo>
                <a:cubicBezTo>
                  <a:pt x="5701754" y="123565"/>
                  <a:pt x="5698406" y="120216"/>
                  <a:pt x="5693345" y="117314"/>
                </a:cubicBezTo>
                <a:cubicBezTo>
                  <a:pt x="5688285" y="114412"/>
                  <a:pt x="5681514" y="112961"/>
                  <a:pt x="5673030" y="112961"/>
                </a:cubicBezTo>
                <a:lnTo>
                  <a:pt x="5663431" y="112961"/>
                </a:lnTo>
                <a:close/>
                <a:moveTo>
                  <a:pt x="5261223" y="104701"/>
                </a:moveTo>
                <a:lnTo>
                  <a:pt x="5533132" y="104701"/>
                </a:lnTo>
                <a:lnTo>
                  <a:pt x="5533132" y="186631"/>
                </a:lnTo>
                <a:lnTo>
                  <a:pt x="5525095" y="186631"/>
                </a:lnTo>
                <a:cubicBezTo>
                  <a:pt x="5520333" y="167730"/>
                  <a:pt x="5515049" y="154149"/>
                  <a:pt x="5509245" y="145889"/>
                </a:cubicBezTo>
                <a:cubicBezTo>
                  <a:pt x="5503441" y="137629"/>
                  <a:pt x="5495478" y="131043"/>
                  <a:pt x="5485358" y="126132"/>
                </a:cubicBezTo>
                <a:cubicBezTo>
                  <a:pt x="5479703" y="123453"/>
                  <a:pt x="5469806" y="122114"/>
                  <a:pt x="5455667" y="122114"/>
                </a:cubicBezTo>
                <a:lnTo>
                  <a:pt x="5433119" y="122114"/>
                </a:lnTo>
                <a:lnTo>
                  <a:pt x="5433119" y="355625"/>
                </a:lnTo>
                <a:cubicBezTo>
                  <a:pt x="5433119" y="371103"/>
                  <a:pt x="5433975" y="380777"/>
                  <a:pt x="5435687" y="384647"/>
                </a:cubicBezTo>
                <a:cubicBezTo>
                  <a:pt x="5437398" y="388516"/>
                  <a:pt x="5440747" y="391902"/>
                  <a:pt x="5445733" y="394804"/>
                </a:cubicBezTo>
                <a:cubicBezTo>
                  <a:pt x="5450718" y="397706"/>
                  <a:pt x="5457527" y="399157"/>
                  <a:pt x="5466159" y="399157"/>
                </a:cubicBezTo>
                <a:lnTo>
                  <a:pt x="5476205" y="399157"/>
                </a:lnTo>
                <a:lnTo>
                  <a:pt x="5476205" y="407417"/>
                </a:lnTo>
                <a:lnTo>
                  <a:pt x="5317703" y="407417"/>
                </a:lnTo>
                <a:lnTo>
                  <a:pt x="5317703" y="399157"/>
                </a:lnTo>
                <a:lnTo>
                  <a:pt x="5327749" y="399157"/>
                </a:lnTo>
                <a:cubicBezTo>
                  <a:pt x="5336530" y="399157"/>
                  <a:pt x="5343599" y="397595"/>
                  <a:pt x="5348957" y="394469"/>
                </a:cubicBezTo>
                <a:cubicBezTo>
                  <a:pt x="5352827" y="392386"/>
                  <a:pt x="5355878" y="388814"/>
                  <a:pt x="5358110" y="383754"/>
                </a:cubicBezTo>
                <a:cubicBezTo>
                  <a:pt x="5359747" y="380182"/>
                  <a:pt x="5360566" y="370806"/>
                  <a:pt x="5360566" y="355625"/>
                </a:cubicBezTo>
                <a:lnTo>
                  <a:pt x="5360566" y="122114"/>
                </a:lnTo>
                <a:lnTo>
                  <a:pt x="5338688" y="122114"/>
                </a:lnTo>
                <a:cubicBezTo>
                  <a:pt x="5318299" y="122114"/>
                  <a:pt x="5303490" y="126430"/>
                  <a:pt x="5294263" y="135062"/>
                </a:cubicBezTo>
                <a:cubicBezTo>
                  <a:pt x="5281315" y="147117"/>
                  <a:pt x="5273129" y="164306"/>
                  <a:pt x="5269706" y="186631"/>
                </a:cubicBezTo>
                <a:lnTo>
                  <a:pt x="5261223" y="186631"/>
                </a:lnTo>
                <a:close/>
                <a:moveTo>
                  <a:pt x="4949056" y="104701"/>
                </a:moveTo>
                <a:lnTo>
                  <a:pt x="5202436" y="104701"/>
                </a:lnTo>
                <a:lnTo>
                  <a:pt x="5202436" y="194221"/>
                </a:lnTo>
                <a:lnTo>
                  <a:pt x="5193953" y="194221"/>
                </a:lnTo>
                <a:cubicBezTo>
                  <a:pt x="5189637" y="172343"/>
                  <a:pt x="5183572" y="156642"/>
                  <a:pt x="5175758" y="147117"/>
                </a:cubicBezTo>
                <a:cubicBezTo>
                  <a:pt x="5167945" y="137592"/>
                  <a:pt x="5156894" y="130597"/>
                  <a:pt x="5142607" y="126132"/>
                </a:cubicBezTo>
                <a:cubicBezTo>
                  <a:pt x="5134273" y="123453"/>
                  <a:pt x="5118646" y="122114"/>
                  <a:pt x="5095726" y="122114"/>
                </a:cubicBezTo>
                <a:lnTo>
                  <a:pt x="5064472" y="122114"/>
                </a:lnTo>
                <a:lnTo>
                  <a:pt x="5064472" y="245343"/>
                </a:lnTo>
                <a:lnTo>
                  <a:pt x="5070500" y="245343"/>
                </a:lnTo>
                <a:cubicBezTo>
                  <a:pt x="5089699" y="245343"/>
                  <a:pt x="5103614" y="239316"/>
                  <a:pt x="5112246" y="227261"/>
                </a:cubicBezTo>
                <a:cubicBezTo>
                  <a:pt x="5120878" y="215206"/>
                  <a:pt x="5126385" y="197421"/>
                  <a:pt x="5128766" y="173906"/>
                </a:cubicBezTo>
                <a:lnTo>
                  <a:pt x="5137249" y="173906"/>
                </a:lnTo>
                <a:lnTo>
                  <a:pt x="5137249" y="332408"/>
                </a:lnTo>
                <a:lnTo>
                  <a:pt x="5128766" y="332408"/>
                </a:lnTo>
                <a:cubicBezTo>
                  <a:pt x="5126980" y="315144"/>
                  <a:pt x="5123222" y="301005"/>
                  <a:pt x="5117492" y="289992"/>
                </a:cubicBezTo>
                <a:cubicBezTo>
                  <a:pt x="5111762" y="278979"/>
                  <a:pt x="5105102" y="271574"/>
                  <a:pt x="5097512" y="267779"/>
                </a:cubicBezTo>
                <a:cubicBezTo>
                  <a:pt x="5089922" y="263984"/>
                  <a:pt x="5078908" y="262087"/>
                  <a:pt x="5064472" y="262087"/>
                </a:cubicBezTo>
                <a:lnTo>
                  <a:pt x="5064472" y="347365"/>
                </a:lnTo>
                <a:cubicBezTo>
                  <a:pt x="5064472" y="364034"/>
                  <a:pt x="5065179" y="374229"/>
                  <a:pt x="5066593" y="377949"/>
                </a:cubicBezTo>
                <a:cubicBezTo>
                  <a:pt x="5068007" y="381670"/>
                  <a:pt x="5070649" y="384721"/>
                  <a:pt x="5074518" y="387102"/>
                </a:cubicBezTo>
                <a:cubicBezTo>
                  <a:pt x="5078388" y="389483"/>
                  <a:pt x="5084638" y="390674"/>
                  <a:pt x="5093270" y="390674"/>
                </a:cubicBezTo>
                <a:lnTo>
                  <a:pt x="5111353" y="390674"/>
                </a:lnTo>
                <a:cubicBezTo>
                  <a:pt x="5139630" y="390674"/>
                  <a:pt x="5162289" y="384126"/>
                  <a:pt x="5179330" y="371029"/>
                </a:cubicBezTo>
                <a:cubicBezTo>
                  <a:pt x="5196371" y="357932"/>
                  <a:pt x="5208612" y="337989"/>
                  <a:pt x="5216054" y="311200"/>
                </a:cubicBezTo>
                <a:lnTo>
                  <a:pt x="5224314" y="311200"/>
                </a:lnTo>
                <a:lnTo>
                  <a:pt x="5210696" y="407417"/>
                </a:lnTo>
                <a:lnTo>
                  <a:pt x="4949056" y="407417"/>
                </a:lnTo>
                <a:lnTo>
                  <a:pt x="4949056" y="399157"/>
                </a:lnTo>
                <a:lnTo>
                  <a:pt x="4959102" y="399157"/>
                </a:lnTo>
                <a:cubicBezTo>
                  <a:pt x="4967883" y="399157"/>
                  <a:pt x="4974952" y="397595"/>
                  <a:pt x="4980310" y="394469"/>
                </a:cubicBezTo>
                <a:cubicBezTo>
                  <a:pt x="4984179" y="392386"/>
                  <a:pt x="4987156" y="388814"/>
                  <a:pt x="4989240" y="383754"/>
                </a:cubicBezTo>
                <a:cubicBezTo>
                  <a:pt x="4990877" y="380182"/>
                  <a:pt x="4991695" y="370806"/>
                  <a:pt x="4991695" y="355625"/>
                </a:cubicBezTo>
                <a:lnTo>
                  <a:pt x="4991695" y="156493"/>
                </a:lnTo>
                <a:cubicBezTo>
                  <a:pt x="4991695" y="142801"/>
                  <a:pt x="4991323" y="134392"/>
                  <a:pt x="4990579" y="131267"/>
                </a:cubicBezTo>
                <a:cubicBezTo>
                  <a:pt x="4989091" y="126058"/>
                  <a:pt x="4986337" y="122039"/>
                  <a:pt x="4982319" y="119212"/>
                </a:cubicBezTo>
                <a:cubicBezTo>
                  <a:pt x="4976664" y="115044"/>
                  <a:pt x="4968925" y="112961"/>
                  <a:pt x="4959102" y="112961"/>
                </a:cubicBezTo>
                <a:lnTo>
                  <a:pt x="4949056" y="112961"/>
                </a:lnTo>
                <a:close/>
                <a:moveTo>
                  <a:pt x="4610546" y="104701"/>
                </a:moveTo>
                <a:lnTo>
                  <a:pt x="4755654" y="104701"/>
                </a:lnTo>
                <a:lnTo>
                  <a:pt x="4755654" y="112961"/>
                </a:lnTo>
                <a:lnTo>
                  <a:pt x="4749180" y="112961"/>
                </a:lnTo>
                <a:cubicBezTo>
                  <a:pt x="4740399" y="112961"/>
                  <a:pt x="4734260" y="114226"/>
                  <a:pt x="4730762" y="116756"/>
                </a:cubicBezTo>
                <a:cubicBezTo>
                  <a:pt x="4727265" y="119286"/>
                  <a:pt x="4725516" y="121965"/>
                  <a:pt x="4725516" y="124793"/>
                </a:cubicBezTo>
                <a:cubicBezTo>
                  <a:pt x="4725516" y="130150"/>
                  <a:pt x="4731469" y="143619"/>
                  <a:pt x="4743375" y="165199"/>
                </a:cubicBezTo>
                <a:lnTo>
                  <a:pt x="4798070" y="265435"/>
                </a:lnTo>
                <a:lnTo>
                  <a:pt x="4852541" y="174129"/>
                </a:lnTo>
                <a:cubicBezTo>
                  <a:pt x="4866084" y="151805"/>
                  <a:pt x="4872856" y="136997"/>
                  <a:pt x="4872856" y="129704"/>
                </a:cubicBezTo>
                <a:cubicBezTo>
                  <a:pt x="4872856" y="125686"/>
                  <a:pt x="4870921" y="122337"/>
                  <a:pt x="4867052" y="119658"/>
                </a:cubicBezTo>
                <a:cubicBezTo>
                  <a:pt x="4861991" y="115937"/>
                  <a:pt x="4852690" y="113705"/>
                  <a:pt x="4839146" y="112961"/>
                </a:cubicBezTo>
                <a:lnTo>
                  <a:pt x="4839146" y="104701"/>
                </a:lnTo>
                <a:lnTo>
                  <a:pt x="4931569" y="104701"/>
                </a:lnTo>
                <a:lnTo>
                  <a:pt x="4931569" y="112961"/>
                </a:lnTo>
                <a:cubicBezTo>
                  <a:pt x="4921597" y="114300"/>
                  <a:pt x="4913933" y="117202"/>
                  <a:pt x="4908575" y="121667"/>
                </a:cubicBezTo>
                <a:cubicBezTo>
                  <a:pt x="4901133" y="127918"/>
                  <a:pt x="4889376" y="144959"/>
                  <a:pt x="4873302" y="172790"/>
                </a:cubicBezTo>
                <a:lnTo>
                  <a:pt x="4807669" y="282402"/>
                </a:lnTo>
                <a:lnTo>
                  <a:pt x="4807669" y="355625"/>
                </a:lnTo>
                <a:cubicBezTo>
                  <a:pt x="4807669" y="371252"/>
                  <a:pt x="4808488" y="380963"/>
                  <a:pt x="4810125" y="384758"/>
                </a:cubicBezTo>
                <a:cubicBezTo>
                  <a:pt x="4811762" y="388553"/>
                  <a:pt x="4814999" y="391902"/>
                  <a:pt x="4819836" y="394804"/>
                </a:cubicBezTo>
                <a:cubicBezTo>
                  <a:pt x="4824673" y="397706"/>
                  <a:pt x="4831110" y="399157"/>
                  <a:pt x="4839146" y="399157"/>
                </a:cubicBezTo>
                <a:lnTo>
                  <a:pt x="4856113" y="399157"/>
                </a:lnTo>
                <a:lnTo>
                  <a:pt x="4856113" y="407417"/>
                </a:lnTo>
                <a:lnTo>
                  <a:pt x="4686225" y="407417"/>
                </a:lnTo>
                <a:lnTo>
                  <a:pt x="4686225" y="399157"/>
                </a:lnTo>
                <a:lnTo>
                  <a:pt x="4702076" y="399157"/>
                </a:lnTo>
                <a:cubicBezTo>
                  <a:pt x="4711005" y="399157"/>
                  <a:pt x="4718075" y="397595"/>
                  <a:pt x="4723284" y="394469"/>
                </a:cubicBezTo>
                <a:cubicBezTo>
                  <a:pt x="4727153" y="392386"/>
                  <a:pt x="4730204" y="388814"/>
                  <a:pt x="4732437" y="383754"/>
                </a:cubicBezTo>
                <a:cubicBezTo>
                  <a:pt x="4734074" y="380182"/>
                  <a:pt x="4734892" y="370806"/>
                  <a:pt x="4734892" y="355625"/>
                </a:cubicBezTo>
                <a:lnTo>
                  <a:pt x="4734892" y="294903"/>
                </a:lnTo>
                <a:lnTo>
                  <a:pt x="4663678" y="165199"/>
                </a:lnTo>
                <a:cubicBezTo>
                  <a:pt x="4649539" y="139601"/>
                  <a:pt x="4639568" y="124532"/>
                  <a:pt x="4633764" y="119993"/>
                </a:cubicBezTo>
                <a:cubicBezTo>
                  <a:pt x="4627959" y="115454"/>
                  <a:pt x="4620220" y="113110"/>
                  <a:pt x="4610546" y="112961"/>
                </a:cubicBezTo>
                <a:close/>
                <a:moveTo>
                  <a:pt x="4283869" y="104701"/>
                </a:moveTo>
                <a:lnTo>
                  <a:pt x="4440138" y="104701"/>
                </a:lnTo>
                <a:lnTo>
                  <a:pt x="4440138" y="112961"/>
                </a:lnTo>
                <a:lnTo>
                  <a:pt x="4432325" y="112961"/>
                </a:lnTo>
                <a:cubicBezTo>
                  <a:pt x="4420567" y="112961"/>
                  <a:pt x="4412493" y="114189"/>
                  <a:pt x="4408103" y="116644"/>
                </a:cubicBezTo>
                <a:cubicBezTo>
                  <a:pt x="4403712" y="119100"/>
                  <a:pt x="4400587" y="122486"/>
                  <a:pt x="4398727" y="126802"/>
                </a:cubicBezTo>
                <a:cubicBezTo>
                  <a:pt x="4396866" y="131118"/>
                  <a:pt x="4395936" y="141908"/>
                  <a:pt x="4395936" y="159172"/>
                </a:cubicBezTo>
                <a:lnTo>
                  <a:pt x="4395936" y="307405"/>
                </a:lnTo>
                <a:cubicBezTo>
                  <a:pt x="4395936" y="334491"/>
                  <a:pt x="4397983" y="352425"/>
                  <a:pt x="4402075" y="361206"/>
                </a:cubicBezTo>
                <a:cubicBezTo>
                  <a:pt x="4406168" y="369987"/>
                  <a:pt x="4412903" y="377280"/>
                  <a:pt x="4422279" y="383084"/>
                </a:cubicBezTo>
                <a:cubicBezTo>
                  <a:pt x="4431655" y="388888"/>
                  <a:pt x="4443487" y="391790"/>
                  <a:pt x="4457774" y="391790"/>
                </a:cubicBezTo>
                <a:cubicBezTo>
                  <a:pt x="4474145" y="391790"/>
                  <a:pt x="4488098" y="388107"/>
                  <a:pt x="4499632" y="380740"/>
                </a:cubicBezTo>
                <a:cubicBezTo>
                  <a:pt x="4511166" y="373373"/>
                  <a:pt x="4519798" y="363215"/>
                  <a:pt x="4525528" y="350267"/>
                </a:cubicBezTo>
                <a:cubicBezTo>
                  <a:pt x="4531258" y="337319"/>
                  <a:pt x="4534123" y="314772"/>
                  <a:pt x="4534123" y="282625"/>
                </a:cubicBezTo>
                <a:lnTo>
                  <a:pt x="4534123" y="159172"/>
                </a:lnTo>
                <a:cubicBezTo>
                  <a:pt x="4534123" y="145629"/>
                  <a:pt x="4532709" y="135955"/>
                  <a:pt x="4529882" y="130150"/>
                </a:cubicBezTo>
                <a:cubicBezTo>
                  <a:pt x="4527054" y="124346"/>
                  <a:pt x="4523482" y="120328"/>
                  <a:pt x="4519166" y="118095"/>
                </a:cubicBezTo>
                <a:cubicBezTo>
                  <a:pt x="4512469" y="114672"/>
                  <a:pt x="4503018" y="112961"/>
                  <a:pt x="4490814" y="112961"/>
                </a:cubicBezTo>
                <a:lnTo>
                  <a:pt x="4490814" y="104701"/>
                </a:lnTo>
                <a:lnTo>
                  <a:pt x="4595515" y="104701"/>
                </a:lnTo>
                <a:lnTo>
                  <a:pt x="4595515" y="112961"/>
                </a:lnTo>
                <a:lnTo>
                  <a:pt x="4589264" y="112961"/>
                </a:lnTo>
                <a:cubicBezTo>
                  <a:pt x="4580781" y="112961"/>
                  <a:pt x="4573711" y="114672"/>
                  <a:pt x="4568056" y="118095"/>
                </a:cubicBezTo>
                <a:cubicBezTo>
                  <a:pt x="4562400" y="121518"/>
                  <a:pt x="4558308" y="126653"/>
                  <a:pt x="4555778" y="133499"/>
                </a:cubicBezTo>
                <a:cubicBezTo>
                  <a:pt x="4553843" y="138262"/>
                  <a:pt x="4552875" y="146819"/>
                  <a:pt x="4552875" y="159172"/>
                </a:cubicBezTo>
                <a:lnTo>
                  <a:pt x="4552875" y="274142"/>
                </a:lnTo>
                <a:cubicBezTo>
                  <a:pt x="4552875" y="309712"/>
                  <a:pt x="4550531" y="335384"/>
                  <a:pt x="4545843" y="351160"/>
                </a:cubicBezTo>
                <a:cubicBezTo>
                  <a:pt x="4541155" y="366936"/>
                  <a:pt x="4529733" y="381447"/>
                  <a:pt x="4511576" y="394692"/>
                </a:cubicBezTo>
                <a:cubicBezTo>
                  <a:pt x="4493419" y="407938"/>
                  <a:pt x="4468639" y="414561"/>
                  <a:pt x="4437236" y="414561"/>
                </a:cubicBezTo>
                <a:cubicBezTo>
                  <a:pt x="4411042" y="414561"/>
                  <a:pt x="4390802" y="411064"/>
                  <a:pt x="4376514" y="404069"/>
                </a:cubicBezTo>
                <a:cubicBezTo>
                  <a:pt x="4357018" y="394544"/>
                  <a:pt x="4343251" y="382340"/>
                  <a:pt x="4335214" y="367457"/>
                </a:cubicBezTo>
                <a:cubicBezTo>
                  <a:pt x="4327178" y="352574"/>
                  <a:pt x="4323159" y="332557"/>
                  <a:pt x="4323159" y="307405"/>
                </a:cubicBezTo>
                <a:lnTo>
                  <a:pt x="4323159" y="159172"/>
                </a:lnTo>
                <a:cubicBezTo>
                  <a:pt x="4323159" y="141759"/>
                  <a:pt x="4322192" y="130932"/>
                  <a:pt x="4320257" y="126690"/>
                </a:cubicBezTo>
                <a:cubicBezTo>
                  <a:pt x="4318322" y="122449"/>
                  <a:pt x="4314974" y="119063"/>
                  <a:pt x="4310211" y="116533"/>
                </a:cubicBezTo>
                <a:cubicBezTo>
                  <a:pt x="4305449" y="114003"/>
                  <a:pt x="4296668" y="112812"/>
                  <a:pt x="4283869" y="112961"/>
                </a:cubicBezTo>
                <a:close/>
                <a:moveTo>
                  <a:pt x="3930327" y="104701"/>
                </a:moveTo>
                <a:lnTo>
                  <a:pt x="4088606" y="104701"/>
                </a:lnTo>
                <a:lnTo>
                  <a:pt x="4088606" y="112961"/>
                </a:lnTo>
                <a:lnTo>
                  <a:pt x="4078560" y="112961"/>
                </a:lnTo>
                <a:cubicBezTo>
                  <a:pt x="4069779" y="112961"/>
                  <a:pt x="4062710" y="114524"/>
                  <a:pt x="4057352" y="117649"/>
                </a:cubicBezTo>
                <a:cubicBezTo>
                  <a:pt x="4053483" y="119732"/>
                  <a:pt x="4050432" y="123304"/>
                  <a:pt x="4048199" y="128365"/>
                </a:cubicBezTo>
                <a:cubicBezTo>
                  <a:pt x="4046562" y="131936"/>
                  <a:pt x="4045744" y="141313"/>
                  <a:pt x="4045744" y="156493"/>
                </a:cubicBezTo>
                <a:lnTo>
                  <a:pt x="4045744" y="242218"/>
                </a:lnTo>
                <a:lnTo>
                  <a:pt x="4152677" y="242218"/>
                </a:lnTo>
                <a:lnTo>
                  <a:pt x="4152677" y="156493"/>
                </a:lnTo>
                <a:cubicBezTo>
                  <a:pt x="4152677" y="141015"/>
                  <a:pt x="4151858" y="131341"/>
                  <a:pt x="4150221" y="127472"/>
                </a:cubicBezTo>
                <a:cubicBezTo>
                  <a:pt x="4148584" y="123602"/>
                  <a:pt x="4145235" y="120216"/>
                  <a:pt x="4140175" y="117314"/>
                </a:cubicBezTo>
                <a:cubicBezTo>
                  <a:pt x="4135115" y="114412"/>
                  <a:pt x="4128343" y="112961"/>
                  <a:pt x="4119860" y="112961"/>
                </a:cubicBezTo>
                <a:lnTo>
                  <a:pt x="4110037" y="112961"/>
                </a:lnTo>
                <a:lnTo>
                  <a:pt x="4110037" y="104701"/>
                </a:lnTo>
                <a:lnTo>
                  <a:pt x="4268093" y="104701"/>
                </a:lnTo>
                <a:lnTo>
                  <a:pt x="4268093" y="112961"/>
                </a:lnTo>
                <a:lnTo>
                  <a:pt x="4258270" y="112961"/>
                </a:lnTo>
                <a:cubicBezTo>
                  <a:pt x="4249341" y="112961"/>
                  <a:pt x="4242271" y="114524"/>
                  <a:pt x="4237062" y="117649"/>
                </a:cubicBezTo>
                <a:cubicBezTo>
                  <a:pt x="4233193" y="119732"/>
                  <a:pt x="4230142" y="123304"/>
                  <a:pt x="4227909" y="128365"/>
                </a:cubicBezTo>
                <a:cubicBezTo>
                  <a:pt x="4226272" y="131936"/>
                  <a:pt x="4225454" y="141313"/>
                  <a:pt x="4225454" y="156493"/>
                </a:cubicBezTo>
                <a:lnTo>
                  <a:pt x="4225454" y="355625"/>
                </a:lnTo>
                <a:cubicBezTo>
                  <a:pt x="4225454" y="371103"/>
                  <a:pt x="4226272" y="380777"/>
                  <a:pt x="4227909" y="384647"/>
                </a:cubicBezTo>
                <a:cubicBezTo>
                  <a:pt x="4229546" y="388516"/>
                  <a:pt x="4232895" y="391902"/>
                  <a:pt x="4237955" y="394804"/>
                </a:cubicBezTo>
                <a:cubicBezTo>
                  <a:pt x="4243015" y="397706"/>
                  <a:pt x="4249787" y="399157"/>
                  <a:pt x="4258270" y="399157"/>
                </a:cubicBezTo>
                <a:lnTo>
                  <a:pt x="4268093" y="399157"/>
                </a:lnTo>
                <a:lnTo>
                  <a:pt x="4268093" y="407417"/>
                </a:lnTo>
                <a:lnTo>
                  <a:pt x="4110037" y="407417"/>
                </a:lnTo>
                <a:lnTo>
                  <a:pt x="4110037" y="399157"/>
                </a:lnTo>
                <a:lnTo>
                  <a:pt x="4119860" y="399157"/>
                </a:lnTo>
                <a:cubicBezTo>
                  <a:pt x="4128790" y="399157"/>
                  <a:pt x="4135859" y="397595"/>
                  <a:pt x="4141068" y="394469"/>
                </a:cubicBezTo>
                <a:cubicBezTo>
                  <a:pt x="4144938" y="392386"/>
                  <a:pt x="4147989" y="388814"/>
                  <a:pt x="4150221" y="383754"/>
                </a:cubicBezTo>
                <a:cubicBezTo>
                  <a:pt x="4151858" y="380182"/>
                  <a:pt x="4152677" y="370806"/>
                  <a:pt x="4152677" y="355625"/>
                </a:cubicBezTo>
                <a:lnTo>
                  <a:pt x="4152677" y="261863"/>
                </a:lnTo>
                <a:lnTo>
                  <a:pt x="4045744" y="261863"/>
                </a:lnTo>
                <a:lnTo>
                  <a:pt x="4045744" y="355625"/>
                </a:lnTo>
                <a:cubicBezTo>
                  <a:pt x="4045744" y="371103"/>
                  <a:pt x="4046599" y="380777"/>
                  <a:pt x="4048311" y="384647"/>
                </a:cubicBezTo>
                <a:cubicBezTo>
                  <a:pt x="4050022" y="388516"/>
                  <a:pt x="4053371" y="391902"/>
                  <a:pt x="4058357" y="394804"/>
                </a:cubicBezTo>
                <a:cubicBezTo>
                  <a:pt x="4063343" y="397706"/>
                  <a:pt x="4070077" y="399157"/>
                  <a:pt x="4078560" y="399157"/>
                </a:cubicBezTo>
                <a:lnTo>
                  <a:pt x="4088606" y="399157"/>
                </a:lnTo>
                <a:lnTo>
                  <a:pt x="4088606" y="407417"/>
                </a:lnTo>
                <a:lnTo>
                  <a:pt x="3930327" y="407417"/>
                </a:lnTo>
                <a:lnTo>
                  <a:pt x="3930327" y="399157"/>
                </a:lnTo>
                <a:lnTo>
                  <a:pt x="3940373" y="399157"/>
                </a:lnTo>
                <a:cubicBezTo>
                  <a:pt x="3949154" y="399157"/>
                  <a:pt x="3956224" y="397595"/>
                  <a:pt x="3961581" y="394469"/>
                </a:cubicBezTo>
                <a:cubicBezTo>
                  <a:pt x="3965451" y="392386"/>
                  <a:pt x="3968427" y="388814"/>
                  <a:pt x="3970511" y="383754"/>
                </a:cubicBezTo>
                <a:cubicBezTo>
                  <a:pt x="3972148" y="380182"/>
                  <a:pt x="3972967" y="370806"/>
                  <a:pt x="3972967" y="355625"/>
                </a:cubicBezTo>
                <a:lnTo>
                  <a:pt x="3972967" y="156493"/>
                </a:lnTo>
                <a:cubicBezTo>
                  <a:pt x="3972967" y="141015"/>
                  <a:pt x="3972148" y="131341"/>
                  <a:pt x="3970511" y="127472"/>
                </a:cubicBezTo>
                <a:cubicBezTo>
                  <a:pt x="3968874" y="123602"/>
                  <a:pt x="3965562" y="120216"/>
                  <a:pt x="3960577" y="117314"/>
                </a:cubicBezTo>
                <a:cubicBezTo>
                  <a:pt x="3955591" y="114412"/>
                  <a:pt x="3948857" y="112961"/>
                  <a:pt x="3940373" y="112961"/>
                </a:cubicBezTo>
                <a:lnTo>
                  <a:pt x="3930327" y="112961"/>
                </a:lnTo>
                <a:close/>
                <a:moveTo>
                  <a:pt x="3632448" y="104701"/>
                </a:moveTo>
                <a:lnTo>
                  <a:pt x="3904357" y="104701"/>
                </a:lnTo>
                <a:lnTo>
                  <a:pt x="3904357" y="186631"/>
                </a:lnTo>
                <a:lnTo>
                  <a:pt x="3896320" y="186631"/>
                </a:lnTo>
                <a:cubicBezTo>
                  <a:pt x="3891558" y="167730"/>
                  <a:pt x="3886274" y="154149"/>
                  <a:pt x="3880470" y="145889"/>
                </a:cubicBezTo>
                <a:cubicBezTo>
                  <a:pt x="3874666" y="137629"/>
                  <a:pt x="3866703" y="131043"/>
                  <a:pt x="3856583" y="126132"/>
                </a:cubicBezTo>
                <a:cubicBezTo>
                  <a:pt x="3850928" y="123453"/>
                  <a:pt x="3841031" y="122114"/>
                  <a:pt x="3826892" y="122114"/>
                </a:cubicBezTo>
                <a:lnTo>
                  <a:pt x="3804344" y="122114"/>
                </a:lnTo>
                <a:lnTo>
                  <a:pt x="3804344" y="355625"/>
                </a:lnTo>
                <a:cubicBezTo>
                  <a:pt x="3804344" y="371103"/>
                  <a:pt x="3805200" y="380777"/>
                  <a:pt x="3806911" y="384647"/>
                </a:cubicBezTo>
                <a:cubicBezTo>
                  <a:pt x="3808623" y="388516"/>
                  <a:pt x="3811972" y="391902"/>
                  <a:pt x="3816958" y="394804"/>
                </a:cubicBezTo>
                <a:cubicBezTo>
                  <a:pt x="3821943" y="397706"/>
                  <a:pt x="3828752" y="399157"/>
                  <a:pt x="3837384" y="399157"/>
                </a:cubicBezTo>
                <a:lnTo>
                  <a:pt x="3847430" y="399157"/>
                </a:lnTo>
                <a:lnTo>
                  <a:pt x="3847430" y="407417"/>
                </a:lnTo>
                <a:lnTo>
                  <a:pt x="3688928" y="407417"/>
                </a:lnTo>
                <a:lnTo>
                  <a:pt x="3688928" y="399157"/>
                </a:lnTo>
                <a:lnTo>
                  <a:pt x="3698974" y="399157"/>
                </a:lnTo>
                <a:cubicBezTo>
                  <a:pt x="3707755" y="399157"/>
                  <a:pt x="3714824" y="397595"/>
                  <a:pt x="3720182" y="394469"/>
                </a:cubicBezTo>
                <a:cubicBezTo>
                  <a:pt x="3724051" y="392386"/>
                  <a:pt x="3727102" y="388814"/>
                  <a:pt x="3729335" y="383754"/>
                </a:cubicBezTo>
                <a:cubicBezTo>
                  <a:pt x="3730972" y="380182"/>
                  <a:pt x="3731790" y="370806"/>
                  <a:pt x="3731790" y="355625"/>
                </a:cubicBezTo>
                <a:lnTo>
                  <a:pt x="3731790" y="122114"/>
                </a:lnTo>
                <a:lnTo>
                  <a:pt x="3709913" y="122114"/>
                </a:lnTo>
                <a:cubicBezTo>
                  <a:pt x="3689523" y="122114"/>
                  <a:pt x="3674715" y="126430"/>
                  <a:pt x="3665487" y="135062"/>
                </a:cubicBezTo>
                <a:cubicBezTo>
                  <a:pt x="3652539" y="147117"/>
                  <a:pt x="3644354" y="164306"/>
                  <a:pt x="3640931" y="186631"/>
                </a:cubicBezTo>
                <a:lnTo>
                  <a:pt x="3632448" y="186631"/>
                </a:lnTo>
                <a:close/>
                <a:moveTo>
                  <a:pt x="3203302" y="104701"/>
                </a:moveTo>
                <a:lnTo>
                  <a:pt x="3310681" y="104701"/>
                </a:lnTo>
                <a:lnTo>
                  <a:pt x="3460030" y="292448"/>
                </a:lnTo>
                <a:lnTo>
                  <a:pt x="3460030" y="162297"/>
                </a:lnTo>
                <a:cubicBezTo>
                  <a:pt x="3460030" y="144140"/>
                  <a:pt x="3457426" y="131862"/>
                  <a:pt x="3452217" y="125462"/>
                </a:cubicBezTo>
                <a:cubicBezTo>
                  <a:pt x="3445073" y="116830"/>
                  <a:pt x="3433092" y="112663"/>
                  <a:pt x="3416275" y="112961"/>
                </a:cubicBezTo>
                <a:lnTo>
                  <a:pt x="3416275" y="104701"/>
                </a:lnTo>
                <a:lnTo>
                  <a:pt x="3516287" y="104701"/>
                </a:lnTo>
                <a:lnTo>
                  <a:pt x="3516287" y="112961"/>
                </a:lnTo>
                <a:cubicBezTo>
                  <a:pt x="3503488" y="114598"/>
                  <a:pt x="3494893" y="116719"/>
                  <a:pt x="3490503" y="119323"/>
                </a:cubicBezTo>
                <a:cubicBezTo>
                  <a:pt x="3486112" y="121928"/>
                  <a:pt x="3482689" y="126169"/>
                  <a:pt x="3480234" y="132048"/>
                </a:cubicBezTo>
                <a:cubicBezTo>
                  <a:pt x="3477778" y="137927"/>
                  <a:pt x="3476550" y="148010"/>
                  <a:pt x="3476550" y="162297"/>
                </a:cubicBezTo>
                <a:lnTo>
                  <a:pt x="3476550" y="414338"/>
                </a:lnTo>
                <a:lnTo>
                  <a:pt x="3468960" y="414338"/>
                </a:lnTo>
                <a:lnTo>
                  <a:pt x="3264247" y="162297"/>
                </a:lnTo>
                <a:lnTo>
                  <a:pt x="3264247" y="354732"/>
                </a:lnTo>
                <a:cubicBezTo>
                  <a:pt x="3264247" y="372145"/>
                  <a:pt x="3268228" y="383902"/>
                  <a:pt x="3276190" y="390004"/>
                </a:cubicBezTo>
                <a:cubicBezTo>
                  <a:pt x="3284153" y="396106"/>
                  <a:pt x="3293268" y="399157"/>
                  <a:pt x="3303537" y="399157"/>
                </a:cubicBezTo>
                <a:lnTo>
                  <a:pt x="3310681" y="399157"/>
                </a:lnTo>
                <a:lnTo>
                  <a:pt x="3310681" y="407417"/>
                </a:lnTo>
                <a:lnTo>
                  <a:pt x="3203302" y="407417"/>
                </a:lnTo>
                <a:lnTo>
                  <a:pt x="3203302" y="399157"/>
                </a:lnTo>
                <a:cubicBezTo>
                  <a:pt x="3219971" y="399008"/>
                  <a:pt x="3231579" y="395585"/>
                  <a:pt x="3238128" y="388888"/>
                </a:cubicBezTo>
                <a:cubicBezTo>
                  <a:pt x="3244676" y="382191"/>
                  <a:pt x="3247950" y="370806"/>
                  <a:pt x="3247950" y="354732"/>
                </a:cubicBezTo>
                <a:lnTo>
                  <a:pt x="3247950" y="141089"/>
                </a:lnTo>
                <a:lnTo>
                  <a:pt x="3241476" y="133053"/>
                </a:lnTo>
                <a:cubicBezTo>
                  <a:pt x="3235077" y="125016"/>
                  <a:pt x="3229421" y="119732"/>
                  <a:pt x="3224510" y="117202"/>
                </a:cubicBezTo>
                <a:cubicBezTo>
                  <a:pt x="3219598" y="114672"/>
                  <a:pt x="3212529" y="113258"/>
                  <a:pt x="3203302" y="112961"/>
                </a:cubicBezTo>
                <a:close/>
                <a:moveTo>
                  <a:pt x="2558727" y="104701"/>
                </a:moveTo>
                <a:lnTo>
                  <a:pt x="2703834" y="104701"/>
                </a:lnTo>
                <a:cubicBezTo>
                  <a:pt x="2738511" y="104701"/>
                  <a:pt x="2763068" y="107789"/>
                  <a:pt x="2777504" y="113965"/>
                </a:cubicBezTo>
                <a:cubicBezTo>
                  <a:pt x="2791941" y="120142"/>
                  <a:pt x="2803326" y="129369"/>
                  <a:pt x="2811660" y="141647"/>
                </a:cubicBezTo>
                <a:cubicBezTo>
                  <a:pt x="2819995" y="153926"/>
                  <a:pt x="2824162" y="166985"/>
                  <a:pt x="2824162" y="180826"/>
                </a:cubicBezTo>
                <a:cubicBezTo>
                  <a:pt x="2824162" y="195412"/>
                  <a:pt x="2818879" y="208397"/>
                  <a:pt x="2808312" y="219782"/>
                </a:cubicBezTo>
                <a:cubicBezTo>
                  <a:pt x="2797745" y="231168"/>
                  <a:pt x="2779141" y="240209"/>
                  <a:pt x="2752501" y="246906"/>
                </a:cubicBezTo>
                <a:cubicBezTo>
                  <a:pt x="2781225" y="253603"/>
                  <a:pt x="2801391" y="261714"/>
                  <a:pt x="2813000" y="271239"/>
                </a:cubicBezTo>
                <a:cubicBezTo>
                  <a:pt x="2829669" y="284783"/>
                  <a:pt x="2838003" y="302345"/>
                  <a:pt x="2838003" y="323925"/>
                </a:cubicBezTo>
                <a:cubicBezTo>
                  <a:pt x="2838003" y="346695"/>
                  <a:pt x="2828850" y="365522"/>
                  <a:pt x="2810544" y="380405"/>
                </a:cubicBezTo>
                <a:cubicBezTo>
                  <a:pt x="2788071" y="398413"/>
                  <a:pt x="2755403" y="407417"/>
                  <a:pt x="2712541" y="407417"/>
                </a:cubicBezTo>
                <a:lnTo>
                  <a:pt x="2558727" y="407417"/>
                </a:lnTo>
                <a:lnTo>
                  <a:pt x="2558727" y="399157"/>
                </a:lnTo>
                <a:cubicBezTo>
                  <a:pt x="2572717" y="399157"/>
                  <a:pt x="2582205" y="397855"/>
                  <a:pt x="2587191" y="395251"/>
                </a:cubicBezTo>
                <a:cubicBezTo>
                  <a:pt x="2592176" y="392646"/>
                  <a:pt x="2595674" y="389260"/>
                  <a:pt x="2597683" y="385093"/>
                </a:cubicBezTo>
                <a:cubicBezTo>
                  <a:pt x="2599692" y="380926"/>
                  <a:pt x="2600697" y="370657"/>
                  <a:pt x="2600697" y="354286"/>
                </a:cubicBezTo>
                <a:lnTo>
                  <a:pt x="2600697" y="157832"/>
                </a:lnTo>
                <a:cubicBezTo>
                  <a:pt x="2600697" y="141461"/>
                  <a:pt x="2599692" y="131155"/>
                  <a:pt x="2597683" y="126913"/>
                </a:cubicBezTo>
                <a:cubicBezTo>
                  <a:pt x="2595674" y="122672"/>
                  <a:pt x="2592139" y="119286"/>
                  <a:pt x="2587079" y="116756"/>
                </a:cubicBezTo>
                <a:cubicBezTo>
                  <a:pt x="2582019" y="114226"/>
                  <a:pt x="2572568" y="112961"/>
                  <a:pt x="2558727" y="112961"/>
                </a:cubicBezTo>
                <a:close/>
                <a:moveTo>
                  <a:pt x="2117452" y="104701"/>
                </a:moveTo>
                <a:lnTo>
                  <a:pt x="2224831" y="104701"/>
                </a:lnTo>
                <a:lnTo>
                  <a:pt x="2374180" y="292448"/>
                </a:lnTo>
                <a:lnTo>
                  <a:pt x="2374180" y="162297"/>
                </a:lnTo>
                <a:cubicBezTo>
                  <a:pt x="2374180" y="144140"/>
                  <a:pt x="2371576" y="131862"/>
                  <a:pt x="2366367" y="125462"/>
                </a:cubicBezTo>
                <a:cubicBezTo>
                  <a:pt x="2359223" y="116830"/>
                  <a:pt x="2347243" y="112663"/>
                  <a:pt x="2330425" y="112961"/>
                </a:cubicBezTo>
                <a:lnTo>
                  <a:pt x="2330425" y="104701"/>
                </a:lnTo>
                <a:lnTo>
                  <a:pt x="2430437" y="104701"/>
                </a:lnTo>
                <a:lnTo>
                  <a:pt x="2430437" y="112961"/>
                </a:lnTo>
                <a:cubicBezTo>
                  <a:pt x="2417638" y="114598"/>
                  <a:pt x="2409043" y="116719"/>
                  <a:pt x="2404653" y="119323"/>
                </a:cubicBezTo>
                <a:cubicBezTo>
                  <a:pt x="2400263" y="121928"/>
                  <a:pt x="2396840" y="126169"/>
                  <a:pt x="2394384" y="132048"/>
                </a:cubicBezTo>
                <a:cubicBezTo>
                  <a:pt x="2391928" y="137927"/>
                  <a:pt x="2390700" y="148010"/>
                  <a:pt x="2390700" y="162297"/>
                </a:cubicBezTo>
                <a:lnTo>
                  <a:pt x="2390700" y="414338"/>
                </a:lnTo>
                <a:lnTo>
                  <a:pt x="2383110" y="414338"/>
                </a:lnTo>
                <a:lnTo>
                  <a:pt x="2178397" y="162297"/>
                </a:lnTo>
                <a:lnTo>
                  <a:pt x="2178397" y="354732"/>
                </a:lnTo>
                <a:cubicBezTo>
                  <a:pt x="2178397" y="372145"/>
                  <a:pt x="2182378" y="383902"/>
                  <a:pt x="2190340" y="390004"/>
                </a:cubicBezTo>
                <a:cubicBezTo>
                  <a:pt x="2198303" y="396106"/>
                  <a:pt x="2207419" y="399157"/>
                  <a:pt x="2217688" y="399157"/>
                </a:cubicBezTo>
                <a:lnTo>
                  <a:pt x="2224831" y="399157"/>
                </a:lnTo>
                <a:lnTo>
                  <a:pt x="2224831" y="407417"/>
                </a:lnTo>
                <a:lnTo>
                  <a:pt x="2117452" y="407417"/>
                </a:lnTo>
                <a:lnTo>
                  <a:pt x="2117452" y="399157"/>
                </a:lnTo>
                <a:cubicBezTo>
                  <a:pt x="2134121" y="399008"/>
                  <a:pt x="2145729" y="395585"/>
                  <a:pt x="2152277" y="388888"/>
                </a:cubicBezTo>
                <a:cubicBezTo>
                  <a:pt x="2158826" y="382191"/>
                  <a:pt x="2162100" y="370806"/>
                  <a:pt x="2162100" y="354732"/>
                </a:cubicBezTo>
                <a:lnTo>
                  <a:pt x="2162100" y="141089"/>
                </a:lnTo>
                <a:lnTo>
                  <a:pt x="2155626" y="133053"/>
                </a:lnTo>
                <a:cubicBezTo>
                  <a:pt x="2149227" y="125016"/>
                  <a:pt x="2143571" y="119732"/>
                  <a:pt x="2138660" y="117202"/>
                </a:cubicBezTo>
                <a:cubicBezTo>
                  <a:pt x="2133749" y="114672"/>
                  <a:pt x="2126679" y="113258"/>
                  <a:pt x="2117452" y="112961"/>
                </a:cubicBezTo>
                <a:close/>
                <a:moveTo>
                  <a:pt x="1447800" y="104701"/>
                </a:moveTo>
                <a:lnTo>
                  <a:pt x="1592907" y="104701"/>
                </a:lnTo>
                <a:lnTo>
                  <a:pt x="1592907" y="112961"/>
                </a:lnTo>
                <a:lnTo>
                  <a:pt x="1587996" y="112961"/>
                </a:lnTo>
                <a:cubicBezTo>
                  <a:pt x="1574899" y="112961"/>
                  <a:pt x="1565970" y="114598"/>
                  <a:pt x="1561207" y="117872"/>
                </a:cubicBezTo>
                <a:cubicBezTo>
                  <a:pt x="1557784" y="120105"/>
                  <a:pt x="1556073" y="123379"/>
                  <a:pt x="1556073" y="127695"/>
                </a:cubicBezTo>
                <a:cubicBezTo>
                  <a:pt x="1556073" y="130374"/>
                  <a:pt x="1556668" y="133536"/>
                  <a:pt x="1557858" y="137183"/>
                </a:cubicBezTo>
                <a:cubicBezTo>
                  <a:pt x="1559049" y="140829"/>
                  <a:pt x="1563067" y="150614"/>
                  <a:pt x="1569913" y="166539"/>
                </a:cubicBezTo>
                <a:lnTo>
                  <a:pt x="1634430" y="317227"/>
                </a:lnTo>
                <a:lnTo>
                  <a:pt x="1694259" y="183059"/>
                </a:lnTo>
                <a:cubicBezTo>
                  <a:pt x="1701403" y="166837"/>
                  <a:pt x="1705793" y="155972"/>
                  <a:pt x="1707430" y="150465"/>
                </a:cubicBezTo>
                <a:cubicBezTo>
                  <a:pt x="1709068" y="144959"/>
                  <a:pt x="1709886" y="140271"/>
                  <a:pt x="1709886" y="136401"/>
                </a:cubicBezTo>
                <a:cubicBezTo>
                  <a:pt x="1709886" y="131936"/>
                  <a:pt x="1708695" y="127992"/>
                  <a:pt x="1706314" y="124569"/>
                </a:cubicBezTo>
                <a:cubicBezTo>
                  <a:pt x="1703933" y="121146"/>
                  <a:pt x="1700436" y="118542"/>
                  <a:pt x="1695822" y="116756"/>
                </a:cubicBezTo>
                <a:cubicBezTo>
                  <a:pt x="1689422" y="114226"/>
                  <a:pt x="1680939" y="112961"/>
                  <a:pt x="1670372" y="112961"/>
                </a:cubicBezTo>
                <a:lnTo>
                  <a:pt x="1670372" y="104701"/>
                </a:lnTo>
                <a:lnTo>
                  <a:pt x="1769715" y="104701"/>
                </a:lnTo>
                <a:lnTo>
                  <a:pt x="1769715" y="112961"/>
                </a:lnTo>
                <a:cubicBezTo>
                  <a:pt x="1758702" y="114747"/>
                  <a:pt x="1748879" y="120625"/>
                  <a:pt x="1740247" y="130597"/>
                </a:cubicBezTo>
                <a:cubicBezTo>
                  <a:pt x="1733996" y="138038"/>
                  <a:pt x="1724694" y="155526"/>
                  <a:pt x="1712341" y="183059"/>
                </a:cubicBezTo>
                <a:lnTo>
                  <a:pt x="1608088" y="414338"/>
                </a:lnTo>
                <a:lnTo>
                  <a:pt x="1600720" y="414338"/>
                </a:lnTo>
                <a:lnTo>
                  <a:pt x="1496913" y="173683"/>
                </a:lnTo>
                <a:cubicBezTo>
                  <a:pt x="1484411" y="144661"/>
                  <a:pt x="1476040" y="127620"/>
                  <a:pt x="1471798" y="122560"/>
                </a:cubicBezTo>
                <a:cubicBezTo>
                  <a:pt x="1467557" y="117500"/>
                  <a:pt x="1459558" y="114300"/>
                  <a:pt x="1447800" y="112961"/>
                </a:cubicBezTo>
                <a:close/>
                <a:moveTo>
                  <a:pt x="1060698" y="104701"/>
                </a:moveTo>
                <a:lnTo>
                  <a:pt x="1332607" y="104701"/>
                </a:lnTo>
                <a:lnTo>
                  <a:pt x="1332607" y="186631"/>
                </a:lnTo>
                <a:lnTo>
                  <a:pt x="1324570" y="186631"/>
                </a:lnTo>
                <a:cubicBezTo>
                  <a:pt x="1319808" y="167730"/>
                  <a:pt x="1314524" y="154149"/>
                  <a:pt x="1308720" y="145889"/>
                </a:cubicBezTo>
                <a:cubicBezTo>
                  <a:pt x="1302915" y="137629"/>
                  <a:pt x="1294953" y="131043"/>
                  <a:pt x="1284833" y="126132"/>
                </a:cubicBezTo>
                <a:cubicBezTo>
                  <a:pt x="1279178" y="123453"/>
                  <a:pt x="1269281" y="122114"/>
                  <a:pt x="1255142" y="122114"/>
                </a:cubicBezTo>
                <a:lnTo>
                  <a:pt x="1232594" y="122114"/>
                </a:lnTo>
                <a:lnTo>
                  <a:pt x="1232594" y="355625"/>
                </a:lnTo>
                <a:cubicBezTo>
                  <a:pt x="1232594" y="371103"/>
                  <a:pt x="1233450" y="380777"/>
                  <a:pt x="1235162" y="384647"/>
                </a:cubicBezTo>
                <a:cubicBezTo>
                  <a:pt x="1236873" y="388516"/>
                  <a:pt x="1240222" y="391902"/>
                  <a:pt x="1245208" y="394804"/>
                </a:cubicBezTo>
                <a:cubicBezTo>
                  <a:pt x="1250193" y="397706"/>
                  <a:pt x="1257002" y="399157"/>
                  <a:pt x="1265634" y="399157"/>
                </a:cubicBezTo>
                <a:lnTo>
                  <a:pt x="1275680" y="399157"/>
                </a:lnTo>
                <a:lnTo>
                  <a:pt x="1275680" y="407417"/>
                </a:lnTo>
                <a:lnTo>
                  <a:pt x="1117178" y="407417"/>
                </a:lnTo>
                <a:lnTo>
                  <a:pt x="1117178" y="399157"/>
                </a:lnTo>
                <a:lnTo>
                  <a:pt x="1127224" y="399157"/>
                </a:lnTo>
                <a:cubicBezTo>
                  <a:pt x="1136005" y="399157"/>
                  <a:pt x="1143074" y="397595"/>
                  <a:pt x="1148432" y="394469"/>
                </a:cubicBezTo>
                <a:cubicBezTo>
                  <a:pt x="1152302" y="392386"/>
                  <a:pt x="1155353" y="388814"/>
                  <a:pt x="1157585" y="383754"/>
                </a:cubicBezTo>
                <a:cubicBezTo>
                  <a:pt x="1159222" y="380182"/>
                  <a:pt x="1160040" y="370806"/>
                  <a:pt x="1160040" y="355625"/>
                </a:cubicBezTo>
                <a:lnTo>
                  <a:pt x="1160040" y="122114"/>
                </a:lnTo>
                <a:lnTo>
                  <a:pt x="1138163" y="122114"/>
                </a:lnTo>
                <a:cubicBezTo>
                  <a:pt x="1117774" y="122114"/>
                  <a:pt x="1102965" y="126430"/>
                  <a:pt x="1093738" y="135062"/>
                </a:cubicBezTo>
                <a:cubicBezTo>
                  <a:pt x="1080790" y="147117"/>
                  <a:pt x="1072604" y="164306"/>
                  <a:pt x="1069181" y="186631"/>
                </a:cubicBezTo>
                <a:lnTo>
                  <a:pt x="1060698" y="186631"/>
                </a:lnTo>
                <a:close/>
                <a:moveTo>
                  <a:pt x="748531" y="104701"/>
                </a:moveTo>
                <a:lnTo>
                  <a:pt x="1001911" y="104701"/>
                </a:lnTo>
                <a:lnTo>
                  <a:pt x="1001911" y="194221"/>
                </a:lnTo>
                <a:lnTo>
                  <a:pt x="993428" y="194221"/>
                </a:lnTo>
                <a:cubicBezTo>
                  <a:pt x="989112" y="172343"/>
                  <a:pt x="983047" y="156642"/>
                  <a:pt x="975233" y="147117"/>
                </a:cubicBezTo>
                <a:cubicBezTo>
                  <a:pt x="967420" y="137592"/>
                  <a:pt x="956369" y="130597"/>
                  <a:pt x="942082" y="126132"/>
                </a:cubicBezTo>
                <a:cubicBezTo>
                  <a:pt x="933747" y="123453"/>
                  <a:pt x="918120" y="122114"/>
                  <a:pt x="895201" y="122114"/>
                </a:cubicBezTo>
                <a:lnTo>
                  <a:pt x="863947" y="122114"/>
                </a:lnTo>
                <a:lnTo>
                  <a:pt x="863947" y="245343"/>
                </a:lnTo>
                <a:lnTo>
                  <a:pt x="869974" y="245343"/>
                </a:lnTo>
                <a:cubicBezTo>
                  <a:pt x="889173" y="245343"/>
                  <a:pt x="903089" y="239316"/>
                  <a:pt x="911721" y="227261"/>
                </a:cubicBezTo>
                <a:cubicBezTo>
                  <a:pt x="920353" y="215206"/>
                  <a:pt x="925860" y="197421"/>
                  <a:pt x="928241" y="173906"/>
                </a:cubicBezTo>
                <a:lnTo>
                  <a:pt x="936724" y="173906"/>
                </a:lnTo>
                <a:lnTo>
                  <a:pt x="936724" y="332408"/>
                </a:lnTo>
                <a:lnTo>
                  <a:pt x="928241" y="332408"/>
                </a:lnTo>
                <a:cubicBezTo>
                  <a:pt x="926455" y="315144"/>
                  <a:pt x="922697" y="301005"/>
                  <a:pt x="916967" y="289992"/>
                </a:cubicBezTo>
                <a:cubicBezTo>
                  <a:pt x="911237" y="278979"/>
                  <a:pt x="904577" y="271574"/>
                  <a:pt x="896987" y="267779"/>
                </a:cubicBezTo>
                <a:cubicBezTo>
                  <a:pt x="889397" y="263984"/>
                  <a:pt x="878383" y="262087"/>
                  <a:pt x="863947" y="262087"/>
                </a:cubicBezTo>
                <a:lnTo>
                  <a:pt x="863947" y="347365"/>
                </a:lnTo>
                <a:cubicBezTo>
                  <a:pt x="863947" y="364034"/>
                  <a:pt x="864654" y="374229"/>
                  <a:pt x="866068" y="377949"/>
                </a:cubicBezTo>
                <a:cubicBezTo>
                  <a:pt x="867482" y="381670"/>
                  <a:pt x="870123" y="384721"/>
                  <a:pt x="873993" y="387102"/>
                </a:cubicBezTo>
                <a:cubicBezTo>
                  <a:pt x="877863" y="389483"/>
                  <a:pt x="884114" y="390674"/>
                  <a:pt x="892745" y="390674"/>
                </a:cubicBezTo>
                <a:lnTo>
                  <a:pt x="910828" y="390674"/>
                </a:lnTo>
                <a:cubicBezTo>
                  <a:pt x="939105" y="390674"/>
                  <a:pt x="961764" y="384126"/>
                  <a:pt x="978805" y="371029"/>
                </a:cubicBezTo>
                <a:cubicBezTo>
                  <a:pt x="995846" y="357932"/>
                  <a:pt x="1008087" y="337989"/>
                  <a:pt x="1015529" y="311200"/>
                </a:cubicBezTo>
                <a:lnTo>
                  <a:pt x="1023788" y="311200"/>
                </a:lnTo>
                <a:lnTo>
                  <a:pt x="1010171" y="407417"/>
                </a:lnTo>
                <a:lnTo>
                  <a:pt x="748531" y="407417"/>
                </a:lnTo>
                <a:lnTo>
                  <a:pt x="748531" y="399157"/>
                </a:lnTo>
                <a:lnTo>
                  <a:pt x="758577" y="399157"/>
                </a:lnTo>
                <a:cubicBezTo>
                  <a:pt x="767358" y="399157"/>
                  <a:pt x="774427" y="397595"/>
                  <a:pt x="779785" y="394469"/>
                </a:cubicBezTo>
                <a:cubicBezTo>
                  <a:pt x="783654" y="392386"/>
                  <a:pt x="786631" y="388814"/>
                  <a:pt x="788714" y="383754"/>
                </a:cubicBezTo>
                <a:cubicBezTo>
                  <a:pt x="790352" y="380182"/>
                  <a:pt x="791170" y="370806"/>
                  <a:pt x="791170" y="355625"/>
                </a:cubicBezTo>
                <a:lnTo>
                  <a:pt x="791170" y="156493"/>
                </a:lnTo>
                <a:cubicBezTo>
                  <a:pt x="791170" y="142801"/>
                  <a:pt x="790798" y="134392"/>
                  <a:pt x="790054" y="131267"/>
                </a:cubicBezTo>
                <a:cubicBezTo>
                  <a:pt x="788566" y="126058"/>
                  <a:pt x="785812" y="122039"/>
                  <a:pt x="781794" y="119212"/>
                </a:cubicBezTo>
                <a:cubicBezTo>
                  <a:pt x="776138" y="115044"/>
                  <a:pt x="768399" y="112961"/>
                  <a:pt x="758577" y="112961"/>
                </a:cubicBezTo>
                <a:lnTo>
                  <a:pt x="748531" y="112961"/>
                </a:lnTo>
                <a:close/>
                <a:moveTo>
                  <a:pt x="567556" y="104701"/>
                </a:moveTo>
                <a:lnTo>
                  <a:pt x="725835" y="104701"/>
                </a:lnTo>
                <a:lnTo>
                  <a:pt x="725835" y="112961"/>
                </a:lnTo>
                <a:lnTo>
                  <a:pt x="715789" y="112961"/>
                </a:lnTo>
                <a:cubicBezTo>
                  <a:pt x="707008" y="112961"/>
                  <a:pt x="699938" y="114524"/>
                  <a:pt x="694581" y="117649"/>
                </a:cubicBezTo>
                <a:cubicBezTo>
                  <a:pt x="690711" y="119732"/>
                  <a:pt x="687660" y="123304"/>
                  <a:pt x="685428" y="128365"/>
                </a:cubicBezTo>
                <a:cubicBezTo>
                  <a:pt x="683791" y="131936"/>
                  <a:pt x="682972" y="141313"/>
                  <a:pt x="682972" y="156493"/>
                </a:cubicBezTo>
                <a:lnTo>
                  <a:pt x="682972" y="355625"/>
                </a:lnTo>
                <a:cubicBezTo>
                  <a:pt x="682972" y="371103"/>
                  <a:pt x="683828" y="380777"/>
                  <a:pt x="685539" y="384647"/>
                </a:cubicBezTo>
                <a:cubicBezTo>
                  <a:pt x="687251" y="388516"/>
                  <a:pt x="690599" y="391902"/>
                  <a:pt x="695585" y="394804"/>
                </a:cubicBezTo>
                <a:cubicBezTo>
                  <a:pt x="700571" y="397706"/>
                  <a:pt x="707305" y="399157"/>
                  <a:pt x="715789" y="399157"/>
                </a:cubicBezTo>
                <a:lnTo>
                  <a:pt x="725835" y="399157"/>
                </a:lnTo>
                <a:lnTo>
                  <a:pt x="725835" y="407417"/>
                </a:lnTo>
                <a:lnTo>
                  <a:pt x="567556" y="407417"/>
                </a:lnTo>
                <a:lnTo>
                  <a:pt x="567556" y="399157"/>
                </a:lnTo>
                <a:lnTo>
                  <a:pt x="577602" y="399157"/>
                </a:lnTo>
                <a:cubicBezTo>
                  <a:pt x="586382" y="399157"/>
                  <a:pt x="593452" y="397595"/>
                  <a:pt x="598810" y="394469"/>
                </a:cubicBezTo>
                <a:cubicBezTo>
                  <a:pt x="602679" y="392386"/>
                  <a:pt x="605656" y="388814"/>
                  <a:pt x="607740" y="383754"/>
                </a:cubicBezTo>
                <a:cubicBezTo>
                  <a:pt x="609377" y="380182"/>
                  <a:pt x="610195" y="370806"/>
                  <a:pt x="610195" y="355625"/>
                </a:cubicBezTo>
                <a:lnTo>
                  <a:pt x="610195" y="156493"/>
                </a:lnTo>
                <a:cubicBezTo>
                  <a:pt x="610195" y="141015"/>
                  <a:pt x="609377" y="131341"/>
                  <a:pt x="607740" y="127472"/>
                </a:cubicBezTo>
                <a:cubicBezTo>
                  <a:pt x="606102" y="123602"/>
                  <a:pt x="602791" y="120216"/>
                  <a:pt x="597805" y="117314"/>
                </a:cubicBezTo>
                <a:cubicBezTo>
                  <a:pt x="592819" y="114412"/>
                  <a:pt x="586085" y="112961"/>
                  <a:pt x="577602" y="112961"/>
                </a:cubicBezTo>
                <a:lnTo>
                  <a:pt x="567556" y="112961"/>
                </a:lnTo>
                <a:close/>
                <a:moveTo>
                  <a:pt x="228600" y="104701"/>
                </a:moveTo>
                <a:lnTo>
                  <a:pt x="373707" y="104701"/>
                </a:lnTo>
                <a:lnTo>
                  <a:pt x="373707" y="112961"/>
                </a:lnTo>
                <a:lnTo>
                  <a:pt x="368796" y="112961"/>
                </a:lnTo>
                <a:cubicBezTo>
                  <a:pt x="355699" y="112961"/>
                  <a:pt x="346769" y="114598"/>
                  <a:pt x="342007" y="117872"/>
                </a:cubicBezTo>
                <a:cubicBezTo>
                  <a:pt x="338584" y="120105"/>
                  <a:pt x="336872" y="123379"/>
                  <a:pt x="336872" y="127695"/>
                </a:cubicBezTo>
                <a:cubicBezTo>
                  <a:pt x="336872" y="130374"/>
                  <a:pt x="337468" y="133536"/>
                  <a:pt x="338658" y="137183"/>
                </a:cubicBezTo>
                <a:cubicBezTo>
                  <a:pt x="339849" y="140829"/>
                  <a:pt x="343867" y="150614"/>
                  <a:pt x="350713" y="166539"/>
                </a:cubicBezTo>
                <a:lnTo>
                  <a:pt x="415230" y="317227"/>
                </a:lnTo>
                <a:lnTo>
                  <a:pt x="475059" y="183059"/>
                </a:lnTo>
                <a:cubicBezTo>
                  <a:pt x="482203" y="166837"/>
                  <a:pt x="486593" y="155972"/>
                  <a:pt x="488230" y="150465"/>
                </a:cubicBezTo>
                <a:cubicBezTo>
                  <a:pt x="489867" y="144959"/>
                  <a:pt x="490686" y="140271"/>
                  <a:pt x="490686" y="136401"/>
                </a:cubicBezTo>
                <a:cubicBezTo>
                  <a:pt x="490686" y="131936"/>
                  <a:pt x="489496" y="127992"/>
                  <a:pt x="487115" y="124569"/>
                </a:cubicBezTo>
                <a:cubicBezTo>
                  <a:pt x="484733" y="121146"/>
                  <a:pt x="481235" y="118542"/>
                  <a:pt x="476622" y="116756"/>
                </a:cubicBezTo>
                <a:cubicBezTo>
                  <a:pt x="470222" y="114226"/>
                  <a:pt x="461739" y="112961"/>
                  <a:pt x="451172" y="112961"/>
                </a:cubicBezTo>
                <a:lnTo>
                  <a:pt x="451172" y="104701"/>
                </a:lnTo>
                <a:lnTo>
                  <a:pt x="550515" y="104701"/>
                </a:lnTo>
                <a:lnTo>
                  <a:pt x="550515" y="112961"/>
                </a:lnTo>
                <a:cubicBezTo>
                  <a:pt x="539502" y="114747"/>
                  <a:pt x="529679" y="120625"/>
                  <a:pt x="521047" y="130597"/>
                </a:cubicBezTo>
                <a:cubicBezTo>
                  <a:pt x="514796" y="138038"/>
                  <a:pt x="505495" y="155526"/>
                  <a:pt x="493142" y="183059"/>
                </a:cubicBezTo>
                <a:lnTo>
                  <a:pt x="388888" y="414338"/>
                </a:lnTo>
                <a:lnTo>
                  <a:pt x="381521" y="414338"/>
                </a:lnTo>
                <a:lnTo>
                  <a:pt x="277713" y="173683"/>
                </a:lnTo>
                <a:cubicBezTo>
                  <a:pt x="265212" y="144661"/>
                  <a:pt x="256840" y="127620"/>
                  <a:pt x="252598" y="122560"/>
                </a:cubicBezTo>
                <a:cubicBezTo>
                  <a:pt x="248357" y="117500"/>
                  <a:pt x="240357" y="114300"/>
                  <a:pt x="228600" y="112961"/>
                </a:cubicBezTo>
                <a:close/>
                <a:moveTo>
                  <a:pt x="3027982" y="98450"/>
                </a:moveTo>
                <a:lnTo>
                  <a:pt x="3032224" y="98450"/>
                </a:lnTo>
                <a:lnTo>
                  <a:pt x="3141389" y="346695"/>
                </a:lnTo>
                <a:cubicBezTo>
                  <a:pt x="3151807" y="370210"/>
                  <a:pt x="3160365" y="385019"/>
                  <a:pt x="3167062" y="391121"/>
                </a:cubicBezTo>
                <a:cubicBezTo>
                  <a:pt x="3172122" y="395734"/>
                  <a:pt x="3179266" y="398413"/>
                  <a:pt x="3188493" y="399157"/>
                </a:cubicBezTo>
                <a:lnTo>
                  <a:pt x="3188493" y="407417"/>
                </a:lnTo>
                <a:lnTo>
                  <a:pt x="3042046" y="407417"/>
                </a:lnTo>
                <a:lnTo>
                  <a:pt x="3042046" y="399157"/>
                </a:lnTo>
                <a:lnTo>
                  <a:pt x="3048074" y="399157"/>
                </a:lnTo>
                <a:cubicBezTo>
                  <a:pt x="3059831" y="399157"/>
                  <a:pt x="3068091" y="397520"/>
                  <a:pt x="3072854" y="394246"/>
                </a:cubicBezTo>
                <a:cubicBezTo>
                  <a:pt x="3076128" y="391865"/>
                  <a:pt x="3077765" y="388442"/>
                  <a:pt x="3077765" y="383977"/>
                </a:cubicBezTo>
                <a:cubicBezTo>
                  <a:pt x="3077765" y="381298"/>
                  <a:pt x="3077319" y="378545"/>
                  <a:pt x="3076426" y="375717"/>
                </a:cubicBezTo>
                <a:cubicBezTo>
                  <a:pt x="3076128" y="374377"/>
                  <a:pt x="3073896" y="368796"/>
                  <a:pt x="3069728" y="358974"/>
                </a:cubicBezTo>
                <a:lnTo>
                  <a:pt x="3053655" y="321246"/>
                </a:lnTo>
                <a:lnTo>
                  <a:pt x="2946722" y="321246"/>
                </a:lnTo>
                <a:lnTo>
                  <a:pt x="2933997" y="350714"/>
                </a:lnTo>
                <a:cubicBezTo>
                  <a:pt x="2929830" y="360536"/>
                  <a:pt x="2927746" y="368648"/>
                  <a:pt x="2927746" y="375047"/>
                </a:cubicBezTo>
                <a:cubicBezTo>
                  <a:pt x="2927746" y="383530"/>
                  <a:pt x="2931169" y="389781"/>
                  <a:pt x="2938016" y="393799"/>
                </a:cubicBezTo>
                <a:cubicBezTo>
                  <a:pt x="2942034" y="396181"/>
                  <a:pt x="2951931" y="397967"/>
                  <a:pt x="2967707" y="399157"/>
                </a:cubicBezTo>
                <a:lnTo>
                  <a:pt x="2967707" y="407417"/>
                </a:lnTo>
                <a:lnTo>
                  <a:pt x="2867024" y="407417"/>
                </a:lnTo>
                <a:lnTo>
                  <a:pt x="2867024" y="399157"/>
                </a:lnTo>
                <a:cubicBezTo>
                  <a:pt x="2877889" y="397520"/>
                  <a:pt x="2886819" y="393018"/>
                  <a:pt x="2893814" y="385651"/>
                </a:cubicBezTo>
                <a:cubicBezTo>
                  <a:pt x="2900809" y="378284"/>
                  <a:pt x="2909440" y="363066"/>
                  <a:pt x="2919710" y="339998"/>
                </a:cubicBezTo>
                <a:close/>
                <a:moveTo>
                  <a:pt x="1942132" y="98450"/>
                </a:moveTo>
                <a:lnTo>
                  <a:pt x="1946374" y="98450"/>
                </a:lnTo>
                <a:lnTo>
                  <a:pt x="2055539" y="346695"/>
                </a:lnTo>
                <a:cubicBezTo>
                  <a:pt x="2065957" y="370210"/>
                  <a:pt x="2074515" y="385019"/>
                  <a:pt x="2081212" y="391121"/>
                </a:cubicBezTo>
                <a:cubicBezTo>
                  <a:pt x="2086272" y="395734"/>
                  <a:pt x="2093416" y="398413"/>
                  <a:pt x="2102644" y="399157"/>
                </a:cubicBezTo>
                <a:lnTo>
                  <a:pt x="2102644" y="407417"/>
                </a:lnTo>
                <a:lnTo>
                  <a:pt x="1956197" y="407417"/>
                </a:lnTo>
                <a:lnTo>
                  <a:pt x="1956197" y="399157"/>
                </a:lnTo>
                <a:lnTo>
                  <a:pt x="1962224" y="399157"/>
                </a:lnTo>
                <a:cubicBezTo>
                  <a:pt x="1973982" y="399157"/>
                  <a:pt x="1982242" y="397520"/>
                  <a:pt x="1987004" y="394246"/>
                </a:cubicBezTo>
                <a:cubicBezTo>
                  <a:pt x="1990278" y="391865"/>
                  <a:pt x="1991915" y="388442"/>
                  <a:pt x="1991915" y="383977"/>
                </a:cubicBezTo>
                <a:cubicBezTo>
                  <a:pt x="1991915" y="381298"/>
                  <a:pt x="1991469" y="378545"/>
                  <a:pt x="1990576" y="375717"/>
                </a:cubicBezTo>
                <a:cubicBezTo>
                  <a:pt x="1990278" y="374377"/>
                  <a:pt x="1988046" y="368796"/>
                  <a:pt x="1983879" y="358974"/>
                </a:cubicBezTo>
                <a:lnTo>
                  <a:pt x="1967805" y="321246"/>
                </a:lnTo>
                <a:lnTo>
                  <a:pt x="1860872" y="321246"/>
                </a:lnTo>
                <a:lnTo>
                  <a:pt x="1848147" y="350714"/>
                </a:lnTo>
                <a:cubicBezTo>
                  <a:pt x="1843980" y="360536"/>
                  <a:pt x="1841896" y="368648"/>
                  <a:pt x="1841896" y="375047"/>
                </a:cubicBezTo>
                <a:cubicBezTo>
                  <a:pt x="1841896" y="383530"/>
                  <a:pt x="1845320" y="389781"/>
                  <a:pt x="1852165" y="393799"/>
                </a:cubicBezTo>
                <a:cubicBezTo>
                  <a:pt x="1856184" y="396181"/>
                  <a:pt x="1866081" y="397967"/>
                  <a:pt x="1881857" y="399157"/>
                </a:cubicBezTo>
                <a:lnTo>
                  <a:pt x="1881857" y="407417"/>
                </a:lnTo>
                <a:lnTo>
                  <a:pt x="1781175" y="407417"/>
                </a:lnTo>
                <a:lnTo>
                  <a:pt x="1781175" y="399157"/>
                </a:lnTo>
                <a:cubicBezTo>
                  <a:pt x="1792039" y="397520"/>
                  <a:pt x="1800969" y="393018"/>
                  <a:pt x="1807964" y="385651"/>
                </a:cubicBezTo>
                <a:cubicBezTo>
                  <a:pt x="1814959" y="378284"/>
                  <a:pt x="1823591" y="363066"/>
                  <a:pt x="1833860" y="339998"/>
                </a:cubicBezTo>
                <a:close/>
                <a:moveTo>
                  <a:pt x="5073848" y="45765"/>
                </a:moveTo>
                <a:lnTo>
                  <a:pt x="5115371" y="45765"/>
                </a:lnTo>
                <a:lnTo>
                  <a:pt x="5151313" y="78358"/>
                </a:lnTo>
                <a:lnTo>
                  <a:pt x="5140598" y="78358"/>
                </a:lnTo>
                <a:lnTo>
                  <a:pt x="5093717" y="63178"/>
                </a:lnTo>
                <a:lnTo>
                  <a:pt x="5048622" y="78358"/>
                </a:lnTo>
                <a:lnTo>
                  <a:pt x="5038130" y="78358"/>
                </a:lnTo>
                <a:close/>
                <a:moveTo>
                  <a:pt x="873323" y="45765"/>
                </a:moveTo>
                <a:lnTo>
                  <a:pt x="914846" y="45765"/>
                </a:lnTo>
                <a:lnTo>
                  <a:pt x="950788" y="78358"/>
                </a:lnTo>
                <a:lnTo>
                  <a:pt x="940073" y="78358"/>
                </a:lnTo>
                <a:lnTo>
                  <a:pt x="893192" y="63178"/>
                </a:lnTo>
                <a:lnTo>
                  <a:pt x="848097" y="78358"/>
                </a:lnTo>
                <a:lnTo>
                  <a:pt x="837604" y="78358"/>
                </a:lnTo>
                <a:close/>
                <a:moveTo>
                  <a:pt x="1874490" y="7367"/>
                </a:moveTo>
                <a:lnTo>
                  <a:pt x="1889224" y="7367"/>
                </a:lnTo>
                <a:cubicBezTo>
                  <a:pt x="1892945" y="16743"/>
                  <a:pt x="1898786" y="23813"/>
                  <a:pt x="1906748" y="28575"/>
                </a:cubicBezTo>
                <a:cubicBezTo>
                  <a:pt x="1914711" y="33338"/>
                  <a:pt x="1925985" y="35719"/>
                  <a:pt x="1940570" y="35719"/>
                </a:cubicBezTo>
                <a:cubicBezTo>
                  <a:pt x="1957090" y="35719"/>
                  <a:pt x="1969294" y="33412"/>
                  <a:pt x="1977181" y="28798"/>
                </a:cubicBezTo>
                <a:cubicBezTo>
                  <a:pt x="1985069" y="24185"/>
                  <a:pt x="1991022" y="17041"/>
                  <a:pt x="1995041" y="7367"/>
                </a:cubicBezTo>
                <a:lnTo>
                  <a:pt x="2009552" y="7367"/>
                </a:lnTo>
                <a:cubicBezTo>
                  <a:pt x="2008510" y="28501"/>
                  <a:pt x="2001366" y="45690"/>
                  <a:pt x="1988120" y="58936"/>
                </a:cubicBezTo>
                <a:cubicBezTo>
                  <a:pt x="1974875" y="72182"/>
                  <a:pt x="1959619" y="78805"/>
                  <a:pt x="1942356" y="78805"/>
                </a:cubicBezTo>
                <a:cubicBezTo>
                  <a:pt x="1925240" y="78805"/>
                  <a:pt x="1909986" y="72182"/>
                  <a:pt x="1896591" y="58936"/>
                </a:cubicBezTo>
                <a:cubicBezTo>
                  <a:pt x="1883196" y="45690"/>
                  <a:pt x="1875829" y="28501"/>
                  <a:pt x="1874490" y="7367"/>
                </a:cubicBezTo>
                <a:close/>
                <a:moveTo>
                  <a:pt x="3034679" y="223"/>
                </a:moveTo>
                <a:cubicBezTo>
                  <a:pt x="3053283" y="223"/>
                  <a:pt x="3067124" y="3126"/>
                  <a:pt x="3076202" y="8930"/>
                </a:cubicBezTo>
                <a:cubicBezTo>
                  <a:pt x="3082900" y="13246"/>
                  <a:pt x="3086248" y="18083"/>
                  <a:pt x="3086248" y="23441"/>
                </a:cubicBezTo>
                <a:cubicBezTo>
                  <a:pt x="3086248" y="31031"/>
                  <a:pt x="3079253" y="38993"/>
                  <a:pt x="3065264" y="47328"/>
                </a:cubicBezTo>
                <a:cubicBezTo>
                  <a:pt x="3052911" y="54620"/>
                  <a:pt x="3045469" y="59680"/>
                  <a:pt x="3042939" y="62508"/>
                </a:cubicBezTo>
                <a:cubicBezTo>
                  <a:pt x="3040409" y="65336"/>
                  <a:pt x="3038772" y="69949"/>
                  <a:pt x="3038028" y="76349"/>
                </a:cubicBezTo>
                <a:lnTo>
                  <a:pt x="3025973" y="76349"/>
                </a:lnTo>
                <a:cubicBezTo>
                  <a:pt x="3027312" y="63550"/>
                  <a:pt x="3032521" y="52611"/>
                  <a:pt x="3041600" y="43532"/>
                </a:cubicBezTo>
                <a:cubicBezTo>
                  <a:pt x="3048148" y="36984"/>
                  <a:pt x="3051423" y="30733"/>
                  <a:pt x="3051423" y="24780"/>
                </a:cubicBezTo>
                <a:cubicBezTo>
                  <a:pt x="3051423" y="13767"/>
                  <a:pt x="3043981" y="8260"/>
                  <a:pt x="3029098" y="8260"/>
                </a:cubicBezTo>
                <a:cubicBezTo>
                  <a:pt x="3023889" y="8260"/>
                  <a:pt x="3019499" y="9004"/>
                  <a:pt x="3015927" y="10493"/>
                </a:cubicBezTo>
                <a:cubicBezTo>
                  <a:pt x="3012355" y="11981"/>
                  <a:pt x="3010569" y="13395"/>
                  <a:pt x="3010569" y="14734"/>
                </a:cubicBezTo>
                <a:cubicBezTo>
                  <a:pt x="3010569" y="15925"/>
                  <a:pt x="3011871" y="17822"/>
                  <a:pt x="3014476" y="20427"/>
                </a:cubicBezTo>
                <a:cubicBezTo>
                  <a:pt x="3017080" y="23031"/>
                  <a:pt x="3018383" y="25078"/>
                  <a:pt x="3018383" y="26566"/>
                </a:cubicBezTo>
                <a:cubicBezTo>
                  <a:pt x="3018383" y="31775"/>
                  <a:pt x="3013843" y="34380"/>
                  <a:pt x="3004765" y="34380"/>
                </a:cubicBezTo>
                <a:cubicBezTo>
                  <a:pt x="2998812" y="34380"/>
                  <a:pt x="2994012" y="33226"/>
                  <a:pt x="2990366" y="30919"/>
                </a:cubicBezTo>
                <a:cubicBezTo>
                  <a:pt x="2986719" y="28612"/>
                  <a:pt x="2984896" y="25524"/>
                  <a:pt x="2984896" y="21655"/>
                </a:cubicBezTo>
                <a:cubicBezTo>
                  <a:pt x="2984896" y="15553"/>
                  <a:pt x="2989584" y="10455"/>
                  <a:pt x="2998961" y="6363"/>
                </a:cubicBezTo>
                <a:cubicBezTo>
                  <a:pt x="3008337" y="2270"/>
                  <a:pt x="3020243" y="223"/>
                  <a:pt x="3034679" y="223"/>
                </a:cubicBezTo>
                <a:close/>
                <a:moveTo>
                  <a:pt x="5088806" y="0"/>
                </a:moveTo>
                <a:lnTo>
                  <a:pt x="5156001" y="0"/>
                </a:lnTo>
                <a:lnTo>
                  <a:pt x="5098405" y="35273"/>
                </a:lnTo>
                <a:lnTo>
                  <a:pt x="5079206" y="35273"/>
                </a:lnTo>
                <a:close/>
                <a:moveTo>
                  <a:pt x="888280" y="0"/>
                </a:moveTo>
                <a:lnTo>
                  <a:pt x="955476" y="0"/>
                </a:lnTo>
                <a:lnTo>
                  <a:pt x="897880" y="35273"/>
                </a:lnTo>
                <a:lnTo>
                  <a:pt x="878681" y="35273"/>
                </a:lnTo>
                <a:close/>
              </a:path>
            </a:pathLst>
          </a:cu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46" name="图片 54">
            <a:extLst>
              <a:ext uri="{FF2B5EF4-FFF2-40B4-BE49-F238E27FC236}">
                <a16:creationId xmlns="" xmlns:a16="http://schemas.microsoft.com/office/drawing/2014/main" id="{417BD143-B2D7-4722-8D34-DE7CAB906AF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6200000" flipH="1">
            <a:off x="4961723" y="5887070"/>
            <a:ext cx="2635254" cy="796684"/>
          </a:xfrm>
          <a:prstGeom prst="rect">
            <a:avLst/>
          </a:prstGeom>
        </p:spPr>
      </p:pic>
    </p:spTree>
    <p:extLst>
      <p:ext uri="{BB962C8B-B14F-4D97-AF65-F5344CB8AC3E}">
        <p14:creationId xmlns:p14="http://schemas.microsoft.com/office/powerpoint/2010/main" val="13989165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1" presetClass="entr" presetSubtype="0" fill="hold" nodeType="withEffect">
                                  <p:stCondLst>
                                    <p:cond delay="900"/>
                                  </p:stCondLst>
                                  <p:childTnLst>
                                    <p:set>
                                      <p:cBhvr>
                                        <p:cTn id="11" dur="1" fill="hold">
                                          <p:stCondLst>
                                            <p:cond delay="0"/>
                                          </p:stCondLst>
                                        </p:cTn>
                                        <p:tgtEl>
                                          <p:spTgt spid="6"/>
                                        </p:tgtEl>
                                        <p:attrNameLst>
                                          <p:attrName>style.visibility</p:attrName>
                                        </p:attrNameLst>
                                      </p:cBhvr>
                                      <p:to>
                                        <p:strVal val="visible"/>
                                      </p:to>
                                    </p:set>
                                  </p:childTnLst>
                                </p:cTn>
                              </p:par>
                              <p:par>
                                <p:cTn id="12" presetID="6" presetClass="emph" presetSubtype="0" fill="hold" nodeType="withEffect">
                                  <p:stCondLst>
                                    <p:cond delay="900"/>
                                  </p:stCondLst>
                                  <p:childTnLst>
                                    <p:animScale>
                                      <p:cBhvr>
                                        <p:cTn id="13" dur="2000" fill="hold"/>
                                        <p:tgtEl>
                                          <p:spTgt spid="6"/>
                                        </p:tgtEl>
                                      </p:cBhvr>
                                      <p:by x="400000" y="400000"/>
                                    </p:animScale>
                                  </p:childTnLst>
                                </p:cTn>
                              </p:par>
                              <p:par>
                                <p:cTn id="14" presetID="6" presetClass="emph" presetSubtype="0" autoRev="1" fill="hold" nodeType="withEffect">
                                  <p:stCondLst>
                                    <p:cond delay="900"/>
                                  </p:stCondLst>
                                  <p:childTnLst>
                                    <p:animScale>
                                      <p:cBhvr>
                                        <p:cTn id="15" dur="3000" fill="hold"/>
                                        <p:tgtEl>
                                          <p:spTgt spid="6"/>
                                        </p:tgtEl>
                                      </p:cBhvr>
                                      <p:by x="400000" y="400000"/>
                                    </p:animScale>
                                  </p:childTnLst>
                                </p:cTn>
                              </p:par>
                              <p:par>
                                <p:cTn id="16" presetID="2" presetClass="entr" presetSubtype="4" fill="hold" nodeType="withEffect">
                                  <p:stCondLst>
                                    <p:cond delay="0"/>
                                  </p:stCondLst>
                                  <p:childTnLst>
                                    <p:set>
                                      <p:cBhvr>
                                        <p:cTn id="17" dur="1" fill="hold">
                                          <p:stCondLst>
                                            <p:cond delay="0"/>
                                          </p:stCondLst>
                                        </p:cTn>
                                        <p:tgtEl>
                                          <p:spTgt spid="44"/>
                                        </p:tgtEl>
                                        <p:attrNameLst>
                                          <p:attrName>style.visibility</p:attrName>
                                        </p:attrNameLst>
                                      </p:cBhvr>
                                      <p:to>
                                        <p:strVal val="visible"/>
                                      </p:to>
                                    </p:set>
                                    <p:anim calcmode="lin" valueType="num">
                                      <p:cBhvr additive="base">
                                        <p:cTn id="18" dur="1100" fill="hold"/>
                                        <p:tgtEl>
                                          <p:spTgt spid="44"/>
                                        </p:tgtEl>
                                        <p:attrNameLst>
                                          <p:attrName>ppt_x</p:attrName>
                                        </p:attrNameLst>
                                      </p:cBhvr>
                                      <p:tavLst>
                                        <p:tav tm="0">
                                          <p:val>
                                            <p:strVal val="#ppt_x"/>
                                          </p:val>
                                        </p:tav>
                                        <p:tav tm="100000">
                                          <p:val>
                                            <p:strVal val="#ppt_x"/>
                                          </p:val>
                                        </p:tav>
                                      </p:tavLst>
                                    </p:anim>
                                    <p:anim calcmode="lin" valueType="num">
                                      <p:cBhvr additive="base">
                                        <p:cTn id="19" dur="1100" fill="hold"/>
                                        <p:tgtEl>
                                          <p:spTgt spid="44"/>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46"/>
                                        </p:tgtEl>
                                        <p:attrNameLst>
                                          <p:attrName>style.visibility</p:attrName>
                                        </p:attrNameLst>
                                      </p:cBhvr>
                                      <p:to>
                                        <p:strVal val="visible"/>
                                      </p:to>
                                    </p:set>
                                    <p:anim calcmode="lin" valueType="num">
                                      <p:cBhvr additive="base">
                                        <p:cTn id="22" dur="1100" fill="hold"/>
                                        <p:tgtEl>
                                          <p:spTgt spid="46"/>
                                        </p:tgtEl>
                                        <p:attrNameLst>
                                          <p:attrName>ppt_x</p:attrName>
                                        </p:attrNameLst>
                                      </p:cBhvr>
                                      <p:tavLst>
                                        <p:tav tm="0">
                                          <p:val>
                                            <p:strVal val="#ppt_x"/>
                                          </p:val>
                                        </p:tav>
                                        <p:tav tm="100000">
                                          <p:val>
                                            <p:strVal val="#ppt_x"/>
                                          </p:val>
                                        </p:tav>
                                      </p:tavLst>
                                    </p:anim>
                                    <p:anim calcmode="lin" valueType="num">
                                      <p:cBhvr additive="base">
                                        <p:cTn id="23" dur="1100" fill="hold"/>
                                        <p:tgtEl>
                                          <p:spTgt spid="46"/>
                                        </p:tgtEl>
                                        <p:attrNameLst>
                                          <p:attrName>ppt_y</p:attrName>
                                        </p:attrNameLst>
                                      </p:cBhvr>
                                      <p:tavLst>
                                        <p:tav tm="0">
                                          <p:val>
                                            <p:strVal val="1+#ppt_h/2"/>
                                          </p:val>
                                        </p:tav>
                                        <p:tav tm="100000">
                                          <p:val>
                                            <p:strVal val="#ppt_y"/>
                                          </p:val>
                                        </p:tav>
                                      </p:tavLst>
                                    </p:anim>
                                  </p:childTnLst>
                                </p:cTn>
                              </p:par>
                              <p:par>
                                <p:cTn id="24" presetID="42" presetClass="path" presetSubtype="0" accel="50000" decel="50000" fill="hold" nodeType="withEffect">
                                  <p:stCondLst>
                                    <p:cond delay="1000"/>
                                  </p:stCondLst>
                                  <p:childTnLst>
                                    <p:animMotion origin="layout" path="M -3.95833E-6 3.7037E-7 L -0.01028 0.43611 " pathEditMode="relative" rAng="0" ptsTypes="AA">
                                      <p:cBhvr>
                                        <p:cTn id="25" dur="2000" fill="hold"/>
                                        <p:tgtEl>
                                          <p:spTgt spid="46"/>
                                        </p:tgtEl>
                                        <p:attrNameLst>
                                          <p:attrName>ppt_x</p:attrName>
                                          <p:attrName>ppt_y</p:attrName>
                                        </p:attrNameLst>
                                      </p:cBhvr>
                                      <p:rCtr x="-521" y="2180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 xmlns:a16="http://schemas.microsoft.com/office/drawing/2014/main" id="{40802021-0ECD-422C-8EE3-3FB6BF094B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80"/>
            <a:ext cx="12266311" cy="6855520"/>
          </a:xfrm>
          <a:prstGeom prst="rect">
            <a:avLst/>
          </a:prstGeom>
        </p:spPr>
      </p:pic>
      <p:sp>
        <p:nvSpPr>
          <p:cNvPr id="6" name="TextBox 5">
            <a:extLst>
              <a:ext uri="{FF2B5EF4-FFF2-40B4-BE49-F238E27FC236}">
                <a16:creationId xmlns="" xmlns:a16="http://schemas.microsoft.com/office/drawing/2014/main" id="{16A5ECD7-6A38-47F5-A436-B1867E0277F0}"/>
              </a:ext>
            </a:extLst>
          </p:cNvPr>
          <p:cNvSpPr txBox="1"/>
          <p:nvPr/>
        </p:nvSpPr>
        <p:spPr>
          <a:xfrm>
            <a:off x="2706527" y="3007612"/>
            <a:ext cx="8508440" cy="646331"/>
          </a:xfrm>
          <a:prstGeom prst="rect">
            <a:avLst/>
          </a:prstGeom>
          <a:noFill/>
        </p:spPr>
        <p:txBody>
          <a:bodyPr wrap="square">
            <a:spAutoFit/>
          </a:bodyPr>
          <a:lstStyle/>
          <a:p>
            <a:pPr marL="0" marR="0" lvl="0" indent="0" defTabSz="1500505" eaLnBrk="1" fontAlgn="base" latinLnBrk="0" hangingPunct="1">
              <a:lnSpc>
                <a:spcPct val="100000"/>
              </a:lnSpc>
              <a:spcBef>
                <a:spcPct val="50000"/>
              </a:spcBef>
              <a:spcAft>
                <a:spcPct val="0"/>
              </a:spcAft>
              <a:buClrTx/>
              <a:buSzTx/>
              <a:buFontTx/>
              <a:buNone/>
              <a:tabLst/>
              <a:defRPr/>
            </a:pPr>
            <a:r>
              <a:rPr kumimoji="0" lang="en-US" altLang="zh-CN" sz="36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I. </a:t>
            </a:r>
            <a:r>
              <a:rPr kumimoji="0" lang="en-US" altLang="zh-CN" sz="3600" b="1" i="0" u="sng"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Tìm</a:t>
            </a:r>
            <a:r>
              <a:rPr kumimoji="0" lang="en-US" altLang="zh-CN" sz="3600" b="1" i="0" u="sng" strike="noStrike" kern="1200" cap="none" spc="0" normalizeH="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3600" b="1" i="0" u="sng" strike="noStrike" kern="1200" cap="none" spc="0" normalizeH="0" noProof="0" dirty="0" err="1">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hiểu</a:t>
            </a:r>
            <a:r>
              <a:rPr kumimoji="0" lang="en-US" altLang="zh-CN" sz="3600" b="1" i="0" u="sng" strike="noStrike" kern="1200" cap="none" spc="0" normalizeH="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tri </a:t>
            </a:r>
            <a:r>
              <a:rPr kumimoji="0" lang="en-US" altLang="zh-CN" sz="3600" b="1" i="0" u="sng" strike="noStrike" kern="1200" cap="none" spc="0" normalizeH="0" noProof="0" dirty="0" err="1">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thức</a:t>
            </a:r>
            <a:r>
              <a:rPr kumimoji="0" lang="en-US" altLang="zh-CN" sz="3600" b="1" i="0" u="sng" strike="noStrike" kern="1200" cap="none" spc="0" normalizeH="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3600" b="1" i="0" u="sng" strike="noStrike" kern="1200" cap="none" spc="0" normalizeH="0" noProof="0" dirty="0" err="1">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về</a:t>
            </a:r>
            <a:r>
              <a:rPr kumimoji="0" lang="en-US" altLang="zh-CN" sz="3600" b="1" i="0" u="sng" strike="noStrike" kern="1200" cap="none" spc="0" normalizeH="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3600" b="1" i="0" u="sng" strike="noStrike" kern="1200" cap="none" spc="0" normalizeH="0" noProof="0" dirty="0" err="1">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kiểu</a:t>
            </a:r>
            <a:r>
              <a:rPr kumimoji="0" lang="en-US" altLang="zh-CN" sz="3600" b="1" i="0" u="sng" strike="noStrike" kern="1200" cap="none" spc="0" normalizeH="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3600" b="1" i="0" u="sng" strike="noStrike" kern="1200" cap="none" spc="0" normalizeH="0" noProof="0" dirty="0" err="1">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văn</a:t>
            </a:r>
            <a:r>
              <a:rPr kumimoji="0" lang="en-US" altLang="zh-CN" sz="3600" b="1" i="0" u="sng" strike="noStrike" kern="1200" cap="none" spc="0" normalizeH="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3600" b="1" i="0" u="sng" strike="noStrike" kern="1200" cap="none" spc="0" normalizeH="0" noProof="0" dirty="0" err="1">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bản</a:t>
            </a:r>
            <a:endParaRPr kumimoji="0" lang="zh-CN" altLang="en-US" sz="3600" b="1" i="0" u="sng"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241302378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Horizontal)">
                                      <p:cBhvr>
                                        <p:cTn id="7" dur="1000"/>
                                        <p:tgtEl>
                                          <p:spTgt spid="3"/>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500" fill="hold"/>
                                        <p:tgtEl>
                                          <p:spTgt spid="6"/>
                                        </p:tgtEl>
                                        <p:attrNameLst>
                                          <p:attrName>ppt_w</p:attrName>
                                        </p:attrNameLst>
                                      </p:cBhvr>
                                      <p:tavLst>
                                        <p:tav tm="0">
                                          <p:val>
                                            <p:fltVal val="0"/>
                                          </p:val>
                                        </p:tav>
                                        <p:tav tm="100000">
                                          <p:val>
                                            <p:strVal val="#ppt_w"/>
                                          </p:val>
                                        </p:tav>
                                      </p:tavLst>
                                    </p:anim>
                                    <p:anim calcmode="lin" valueType="num">
                                      <p:cBhvr>
                                        <p:cTn id="11" dur="500" fill="hold"/>
                                        <p:tgtEl>
                                          <p:spTgt spid="6"/>
                                        </p:tgtEl>
                                        <p:attrNameLst>
                                          <p:attrName>ppt_h</p:attrName>
                                        </p:attrNameLst>
                                      </p:cBhvr>
                                      <p:tavLst>
                                        <p:tav tm="0">
                                          <p:val>
                                            <p:fltVal val="0"/>
                                          </p:val>
                                        </p:tav>
                                        <p:tav tm="100000">
                                          <p:val>
                                            <p:strVal val="#ppt_h"/>
                                          </p:val>
                                        </p:tav>
                                      </p:tavLst>
                                    </p:anim>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 xmlns:a16="http://schemas.microsoft.com/office/drawing/2014/main" id="{416D221C-A76B-4AF6-BD17-2CD4288422A6}"/>
              </a:ext>
            </a:extLst>
          </p:cNvPr>
          <p:cNvSpPr/>
          <p:nvPr/>
        </p:nvSpPr>
        <p:spPr>
          <a:xfrm>
            <a:off x="4344116" y="684202"/>
            <a:ext cx="3224368" cy="963604"/>
          </a:xfrm>
          <a:prstGeom prst="roundRect">
            <a:avLst/>
          </a:prstGeom>
          <a:solidFill>
            <a:srgbClr val="67B4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rgbClr val="FF0000"/>
                </a:solidFill>
                <a:latin typeface="Times New Roman" pitchFamily="18" charset="0"/>
                <a:cs typeface="Times New Roman" pitchFamily="18" charset="0"/>
              </a:rPr>
              <a:t>1.</a:t>
            </a:r>
            <a:r>
              <a:rPr lang="en-US" sz="3200" b="1" dirty="0" smtClean="0">
                <a:solidFill>
                  <a:srgbClr val="FF0000"/>
                </a:solidFill>
                <a:latin typeface="+mj-lt"/>
              </a:rPr>
              <a:t> </a:t>
            </a:r>
            <a:r>
              <a:rPr lang="vi-VN" sz="3200" b="1" u="sng" dirty="0" smtClean="0">
                <a:solidFill>
                  <a:srgbClr val="FF0000"/>
                </a:solidFill>
                <a:latin typeface="+mj-lt"/>
              </a:rPr>
              <a:t>Khái </a:t>
            </a:r>
            <a:r>
              <a:rPr lang="vi-VN" sz="3200" b="1" u="sng" dirty="0">
                <a:solidFill>
                  <a:srgbClr val="FF0000"/>
                </a:solidFill>
                <a:latin typeface="+mj-lt"/>
              </a:rPr>
              <a:t>niệm</a:t>
            </a:r>
            <a:endParaRPr lang="en-US" sz="3200" b="1" u="sng" dirty="0">
              <a:solidFill>
                <a:srgbClr val="FF0000"/>
              </a:solidFill>
              <a:latin typeface="+mj-lt"/>
            </a:endParaRPr>
          </a:p>
        </p:txBody>
      </p:sp>
      <p:sp>
        <p:nvSpPr>
          <p:cNvPr id="3" name="TextBox 2">
            <a:extLst>
              <a:ext uri="{FF2B5EF4-FFF2-40B4-BE49-F238E27FC236}">
                <a16:creationId xmlns="" xmlns:a16="http://schemas.microsoft.com/office/drawing/2014/main" id="{A49A3971-556E-44BB-A519-BBED8FEBF584}"/>
              </a:ext>
            </a:extLst>
          </p:cNvPr>
          <p:cNvSpPr txBox="1"/>
          <p:nvPr/>
        </p:nvSpPr>
        <p:spPr>
          <a:xfrm>
            <a:off x="2135150" y="2305875"/>
            <a:ext cx="7921701" cy="3046988"/>
          </a:xfrm>
          <a:prstGeom prst="rect">
            <a:avLst/>
          </a:prstGeom>
          <a:noFill/>
          <a:ln w="38100">
            <a:solidFill>
              <a:srgbClr val="519315"/>
            </a:solidFill>
            <a:prstDash val="sysDot"/>
          </a:ln>
        </p:spPr>
        <p:txBody>
          <a:bodyPr wrap="square" rtlCol="0">
            <a:spAutoFit/>
          </a:bodyPr>
          <a:lstStyle/>
          <a:p>
            <a:pPr algn="just"/>
            <a:r>
              <a:rPr lang="vi-VN" sz="2799" b="1" dirty="0">
                <a:solidFill>
                  <a:srgbClr val="002060"/>
                </a:solidFill>
                <a:latin typeface="+mj-lt"/>
              </a:rPr>
              <a:t>     </a:t>
            </a:r>
            <a:r>
              <a:rPr lang="en-US" sz="2799" b="1" dirty="0" smtClean="0">
                <a:solidFill>
                  <a:srgbClr val="FF0000"/>
                </a:solidFill>
                <a:latin typeface="Times New Roman" pitchFamily="18" charset="0"/>
                <a:cs typeface="Times New Roman" pitchFamily="18" charset="0"/>
              </a:rPr>
              <a:t>a.</a:t>
            </a:r>
            <a:r>
              <a:rPr lang="en-US" sz="2799" b="1" dirty="0" smtClean="0">
                <a:solidFill>
                  <a:srgbClr val="002060"/>
                </a:solidFill>
                <a:latin typeface="+mj-lt"/>
              </a:rPr>
              <a:t> </a:t>
            </a:r>
            <a:r>
              <a:rPr lang="vi-VN" sz="3200" b="1" dirty="0" smtClean="0">
                <a:solidFill>
                  <a:srgbClr val="FF0000"/>
                </a:solidFill>
                <a:latin typeface="Times New Roman" pitchFamily="18" charset="0"/>
                <a:cs typeface="Times New Roman" pitchFamily="18" charset="0"/>
              </a:rPr>
              <a:t>Thuyết </a:t>
            </a:r>
            <a:r>
              <a:rPr lang="vi-VN" sz="3200" b="1" dirty="0">
                <a:solidFill>
                  <a:srgbClr val="FF0000"/>
                </a:solidFill>
                <a:latin typeface="Times New Roman" pitchFamily="18" charset="0"/>
                <a:cs typeface="Times New Roman" pitchFamily="18" charset="0"/>
              </a:rPr>
              <a:t>minh về một quy tắc </a:t>
            </a:r>
            <a:r>
              <a:rPr lang="vi-VN" sz="3200" b="1" dirty="0" smtClean="0">
                <a:solidFill>
                  <a:srgbClr val="FF0000"/>
                </a:solidFill>
                <a:latin typeface="Times New Roman" pitchFamily="18" charset="0"/>
                <a:cs typeface="Times New Roman" pitchFamily="18" charset="0"/>
              </a:rPr>
              <a:t>h</a:t>
            </a:r>
            <a:r>
              <a:rPr lang="en-US" sz="3200" b="1" dirty="0" err="1" smtClean="0">
                <a:solidFill>
                  <a:srgbClr val="FF0000"/>
                </a:solidFill>
                <a:latin typeface="Times New Roman" pitchFamily="18" charset="0"/>
                <a:cs typeface="Times New Roman" pitchFamily="18" charset="0"/>
              </a:rPr>
              <a:t>oặc</a:t>
            </a:r>
            <a:r>
              <a:rPr lang="vi-VN" sz="3200" b="1" dirty="0" smtClean="0">
                <a:solidFill>
                  <a:srgbClr val="FF0000"/>
                </a:solidFill>
                <a:latin typeface="Times New Roman" pitchFamily="18" charset="0"/>
                <a:cs typeface="Times New Roman" pitchFamily="18" charset="0"/>
              </a:rPr>
              <a:t> </a:t>
            </a:r>
            <a:r>
              <a:rPr lang="vi-VN" sz="3200" b="1" dirty="0">
                <a:solidFill>
                  <a:srgbClr val="FF0000"/>
                </a:solidFill>
                <a:latin typeface="Times New Roman" pitchFamily="18" charset="0"/>
                <a:cs typeface="Times New Roman" pitchFamily="18" charset="0"/>
              </a:rPr>
              <a:t>luật lệ trong </a:t>
            </a:r>
            <a:r>
              <a:rPr lang="vi-VN" sz="3200" b="1" dirty="0" smtClean="0">
                <a:solidFill>
                  <a:srgbClr val="FF0000"/>
                </a:solidFill>
                <a:latin typeface="Times New Roman" pitchFamily="18" charset="0"/>
                <a:cs typeface="Times New Roman" pitchFamily="18" charset="0"/>
              </a:rPr>
              <a:t>một</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trò</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chơi</a:t>
            </a:r>
            <a:r>
              <a:rPr lang="en-US" sz="3200" b="1" dirty="0" smtClean="0">
                <a:solidFill>
                  <a:srgbClr val="FF0000"/>
                </a:solidFill>
                <a:latin typeface="Times New Roman" pitchFamily="18" charset="0"/>
                <a:cs typeface="Times New Roman" pitchFamily="18" charset="0"/>
              </a:rPr>
              <a:t> hay</a:t>
            </a:r>
            <a:r>
              <a:rPr lang="vi-VN" sz="3200" b="1" dirty="0" smtClean="0">
                <a:solidFill>
                  <a:srgbClr val="FF0000"/>
                </a:solidFill>
                <a:latin typeface="Times New Roman" pitchFamily="18" charset="0"/>
                <a:cs typeface="Times New Roman" pitchFamily="18" charset="0"/>
              </a:rPr>
              <a:t> </a:t>
            </a:r>
            <a:r>
              <a:rPr lang="vi-VN" sz="3200" b="1" dirty="0">
                <a:solidFill>
                  <a:srgbClr val="FF0000"/>
                </a:solidFill>
                <a:latin typeface="Times New Roman" pitchFamily="18" charset="0"/>
                <a:cs typeface="Times New Roman" pitchFamily="18" charset="0"/>
              </a:rPr>
              <a:t>hoạt động </a:t>
            </a:r>
            <a:r>
              <a:rPr lang="vi-VN" sz="3200" dirty="0">
                <a:solidFill>
                  <a:srgbClr val="0070C0"/>
                </a:solidFill>
                <a:latin typeface="+mj-lt"/>
              </a:rPr>
              <a:t>là kiểu bài người viết dùng phương tiện giao tiếp ngôn ngữ, hoặc kết hợp với phương tiện giao tiếp phi ngôn ngữ, thuyết minh để người đọc hiểu rõ quy tắc hay luật lệ trong một hoạt động. </a:t>
            </a:r>
            <a:endParaRPr lang="en-US" sz="3200" dirty="0">
              <a:solidFill>
                <a:srgbClr val="0070C0"/>
              </a:solidFill>
              <a:latin typeface="+mj-lt"/>
            </a:endParaRPr>
          </a:p>
        </p:txBody>
      </p:sp>
    </p:spTree>
    <p:extLst>
      <p:ext uri="{BB962C8B-B14F-4D97-AF65-F5344CB8AC3E}">
        <p14:creationId xmlns:p14="http://schemas.microsoft.com/office/powerpoint/2010/main" val="418266407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900" fill="hold"/>
                                        <p:tgtEl>
                                          <p:spTgt spid="3"/>
                                        </p:tgtEl>
                                        <p:attrNameLst>
                                          <p:attrName>ppt_x</p:attrName>
                                        </p:attrNameLst>
                                      </p:cBhvr>
                                      <p:tavLst>
                                        <p:tav tm="0">
                                          <p:val>
                                            <p:strVal val="#ppt_x"/>
                                          </p:val>
                                        </p:tav>
                                        <p:tav tm="100000">
                                          <p:val>
                                            <p:strVal val="#ppt_x"/>
                                          </p:val>
                                        </p:tav>
                                      </p:tavLst>
                                    </p:anim>
                                    <p:anim calcmode="lin" valueType="num">
                                      <p:cBhvr additive="base">
                                        <p:cTn id="8" dur="9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 xmlns:a16="http://schemas.microsoft.com/office/drawing/2014/main" id="{EF3453E7-5492-4D2F-9E82-98B1F6C34C41}"/>
              </a:ext>
            </a:extLst>
          </p:cNvPr>
          <p:cNvSpPr/>
          <p:nvPr/>
        </p:nvSpPr>
        <p:spPr>
          <a:xfrm>
            <a:off x="267928" y="2901492"/>
            <a:ext cx="2585442" cy="963827"/>
          </a:xfrm>
          <a:prstGeom prst="roundRect">
            <a:avLst/>
          </a:prstGeom>
          <a:solidFill>
            <a:srgbClr val="67B4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chemeClr val="tx1"/>
                </a:solidFill>
                <a:latin typeface="+mj-lt"/>
              </a:rPr>
              <a:t>Yêu cầu đối với kiểu bài</a:t>
            </a:r>
            <a:endParaRPr lang="en-US" sz="2800" b="1" dirty="0">
              <a:solidFill>
                <a:schemeClr val="tx1"/>
              </a:solidFill>
              <a:latin typeface="+mj-lt"/>
            </a:endParaRPr>
          </a:p>
        </p:txBody>
      </p:sp>
      <p:sp>
        <p:nvSpPr>
          <p:cNvPr id="4" name="Rectangle: Rounded Corners 3">
            <a:extLst>
              <a:ext uri="{FF2B5EF4-FFF2-40B4-BE49-F238E27FC236}">
                <a16:creationId xmlns="" xmlns:a16="http://schemas.microsoft.com/office/drawing/2014/main" id="{290E807B-D3CE-45B0-9136-AC58C99DD2FE}"/>
              </a:ext>
            </a:extLst>
          </p:cNvPr>
          <p:cNvSpPr/>
          <p:nvPr/>
        </p:nvSpPr>
        <p:spPr>
          <a:xfrm>
            <a:off x="3750247" y="1333589"/>
            <a:ext cx="7502061" cy="792544"/>
          </a:xfrm>
          <a:prstGeom prst="roundRect">
            <a:avLst/>
          </a:prstGeom>
          <a:ln w="34925" cmpd="dbl">
            <a:solidFill>
              <a:srgbClr val="519315"/>
            </a:solidFill>
            <a:prstDash val="dash"/>
          </a:ln>
        </p:spPr>
        <p:style>
          <a:lnRef idx="2">
            <a:schemeClr val="accent4"/>
          </a:lnRef>
          <a:fillRef idx="1">
            <a:schemeClr val="lt1"/>
          </a:fillRef>
          <a:effectRef idx="0">
            <a:schemeClr val="accent4"/>
          </a:effectRef>
          <a:fontRef idx="minor">
            <a:schemeClr val="dk1"/>
          </a:fontRef>
        </p:style>
        <p:txBody>
          <a:bodyPr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defRPr/>
            </a:pPr>
            <a:r>
              <a:rPr lang="vi-VN" altLang="zh-CN" sz="2800" b="1" dirty="0">
                <a:solidFill>
                  <a:srgbClr val="FF0000"/>
                </a:solidFill>
                <a:latin typeface="Times New Roman" panose="02020603050405020304" pitchFamily="18" charset="0"/>
                <a:cs typeface="Times New Roman" panose="02020603050405020304" pitchFamily="18" charset="0"/>
                <a:sym typeface="微软雅黑" pitchFamily="34" charset="-122"/>
              </a:rPr>
              <a:t>Nhan đề: </a:t>
            </a:r>
            <a:endParaRPr lang="en-US" altLang="en-US" sz="2800" b="1" dirty="0">
              <a:solidFill>
                <a:srgbClr val="FF0000"/>
              </a:solidFill>
              <a:latin typeface="#9Slide05 Claudia" pitchFamily="2" charset="-93"/>
            </a:endParaRPr>
          </a:p>
        </p:txBody>
      </p:sp>
      <p:sp>
        <p:nvSpPr>
          <p:cNvPr id="5" name="Rectangle: Rounded Corners 4">
            <a:extLst>
              <a:ext uri="{FF2B5EF4-FFF2-40B4-BE49-F238E27FC236}">
                <a16:creationId xmlns="" xmlns:a16="http://schemas.microsoft.com/office/drawing/2014/main" id="{7EB34F55-17D2-46B1-A759-23EBF404947C}"/>
              </a:ext>
            </a:extLst>
          </p:cNvPr>
          <p:cNvSpPr/>
          <p:nvPr/>
        </p:nvSpPr>
        <p:spPr>
          <a:xfrm>
            <a:off x="3103555" y="2427052"/>
            <a:ext cx="8121457" cy="2067830"/>
          </a:xfrm>
          <a:prstGeom prst="roundRect">
            <a:avLst/>
          </a:prstGeom>
          <a:ln w="34925" cmpd="dbl">
            <a:solidFill>
              <a:srgbClr val="519315"/>
            </a:solidFill>
            <a:prstDash val="dash"/>
          </a:ln>
        </p:spPr>
        <p:style>
          <a:lnRef idx="2">
            <a:schemeClr val="accent4"/>
          </a:lnRef>
          <a:fillRef idx="1">
            <a:schemeClr val="lt1"/>
          </a:fillRef>
          <a:effectRef idx="0">
            <a:schemeClr val="accent4"/>
          </a:effectRef>
          <a:fontRef idx="minor">
            <a:schemeClr val="dk1"/>
          </a:fontRef>
        </p:style>
        <p:txBody>
          <a:bodyPr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defRPr/>
            </a:pPr>
            <a:r>
              <a:rPr lang="vi-VN" altLang="zh-CN" sz="2800" b="1" dirty="0">
                <a:solidFill>
                  <a:srgbClr val="FF0000"/>
                </a:solidFill>
                <a:latin typeface="Times New Roman" panose="02020603050405020304" pitchFamily="18" charset="0"/>
                <a:cs typeface="Times New Roman" panose="02020603050405020304" pitchFamily="18" charset="0"/>
                <a:sym typeface="微软雅黑" pitchFamily="34" charset="-122"/>
              </a:rPr>
              <a:t>Nội dung </a:t>
            </a:r>
            <a:r>
              <a:rPr lang="en-US" altLang="en-US" sz="2800" b="1" dirty="0">
                <a:solidFill>
                  <a:srgbClr val="FF0000"/>
                </a:solidFill>
                <a:latin typeface="#9Slide05 Claudia" pitchFamily="2" charset="-93"/>
              </a:rPr>
              <a:t>:</a:t>
            </a:r>
            <a:endParaRPr lang="vi-VN" altLang="en-US" sz="2800" b="1" dirty="0">
              <a:solidFill>
                <a:srgbClr val="FF0000"/>
              </a:solidFill>
              <a:latin typeface="#9Slide05 Claudia" pitchFamily="2" charset="-93"/>
            </a:endParaRPr>
          </a:p>
          <a:p>
            <a:pPr eaLnBrk="1" hangingPunct="1">
              <a:defRPr/>
            </a:pPr>
            <a:endParaRPr lang="vi-VN" altLang="en-US" sz="2000" dirty="0">
              <a:latin typeface="#9Slide05 Claudia" pitchFamily="2" charset="-93"/>
            </a:endParaRPr>
          </a:p>
          <a:p>
            <a:pPr eaLnBrk="1" hangingPunct="1">
              <a:defRPr/>
            </a:pPr>
            <a:endParaRPr lang="vi-VN" altLang="en-US" sz="2000" dirty="0">
              <a:latin typeface="#9Slide05 Claudia" pitchFamily="2" charset="-93"/>
            </a:endParaRPr>
          </a:p>
          <a:p>
            <a:pPr eaLnBrk="1" hangingPunct="1">
              <a:defRPr/>
            </a:pPr>
            <a:endParaRPr lang="vi-VN" altLang="en-US" sz="2000" dirty="0">
              <a:latin typeface="#9Slide05 Claudia" pitchFamily="2" charset="-93"/>
            </a:endParaRPr>
          </a:p>
          <a:p>
            <a:pPr eaLnBrk="1" hangingPunct="1">
              <a:defRPr/>
            </a:pPr>
            <a:endParaRPr lang="en-US" altLang="en-US" sz="2000" dirty="0">
              <a:latin typeface="#9Slide05 Claudia" pitchFamily="2" charset="-93"/>
            </a:endParaRPr>
          </a:p>
        </p:txBody>
      </p:sp>
      <p:sp>
        <p:nvSpPr>
          <p:cNvPr id="6" name="Rectangle: Rounded Corners 5">
            <a:extLst>
              <a:ext uri="{FF2B5EF4-FFF2-40B4-BE49-F238E27FC236}">
                <a16:creationId xmlns="" xmlns:a16="http://schemas.microsoft.com/office/drawing/2014/main" id="{BABFC526-CA90-4E1A-99BB-9248474D2F94}"/>
              </a:ext>
            </a:extLst>
          </p:cNvPr>
          <p:cNvSpPr/>
          <p:nvPr/>
        </p:nvSpPr>
        <p:spPr>
          <a:xfrm>
            <a:off x="2054894" y="4768107"/>
            <a:ext cx="9170118" cy="1879078"/>
          </a:xfrm>
          <a:prstGeom prst="roundRect">
            <a:avLst/>
          </a:prstGeom>
          <a:ln w="34925" cmpd="dbl">
            <a:solidFill>
              <a:srgbClr val="519315"/>
            </a:solidFill>
            <a:prstDash val="dash"/>
          </a:ln>
        </p:spPr>
        <p:style>
          <a:lnRef idx="2">
            <a:schemeClr val="accent4"/>
          </a:lnRef>
          <a:fillRef idx="1">
            <a:schemeClr val="lt1"/>
          </a:fillRef>
          <a:effectRef idx="0">
            <a:schemeClr val="accent4"/>
          </a:effectRef>
          <a:fontRef idx="minor">
            <a:schemeClr val="dk1"/>
          </a:fontRef>
        </p:style>
        <p:txBody>
          <a:bodyPr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defRPr/>
            </a:pPr>
            <a:endParaRPr lang="en-US" altLang="en-US" sz="1350">
              <a:latin typeface="#9Slide05 Claudia" pitchFamily="2" charset="-93"/>
            </a:endParaRPr>
          </a:p>
        </p:txBody>
      </p:sp>
      <p:sp>
        <p:nvSpPr>
          <p:cNvPr id="7" name="TextBox 6">
            <a:extLst>
              <a:ext uri="{FF2B5EF4-FFF2-40B4-BE49-F238E27FC236}">
                <a16:creationId xmlns="" xmlns:a16="http://schemas.microsoft.com/office/drawing/2014/main" id="{1854B0D9-EBE6-4C6B-8A94-1DA77C098DD5}"/>
              </a:ext>
            </a:extLst>
          </p:cNvPr>
          <p:cNvSpPr txBox="1"/>
          <p:nvPr/>
        </p:nvSpPr>
        <p:spPr>
          <a:xfrm>
            <a:off x="2238233" y="4749318"/>
            <a:ext cx="1353266" cy="523220"/>
          </a:xfrm>
          <a:prstGeom prst="rect">
            <a:avLst/>
          </a:prstGeom>
          <a:noFill/>
        </p:spPr>
        <p:txBody>
          <a:bodyPr wrap="square">
            <a:spAutoFit/>
          </a:bodyPr>
          <a:lstStyle/>
          <a:p>
            <a:pPr eaLnBrk="1" hangingPunct="1">
              <a:defRPr/>
            </a:pPr>
            <a:r>
              <a:rPr lang="en-US" altLang="en-US" sz="2800" b="1" dirty="0" err="1">
                <a:solidFill>
                  <a:srgbClr val="FF0000"/>
                </a:solidFill>
                <a:latin typeface="Times New Roman" pitchFamily="18" charset="0"/>
                <a:cs typeface="Times New Roman" pitchFamily="18" charset="0"/>
              </a:rPr>
              <a:t>Bố</a:t>
            </a:r>
            <a:r>
              <a:rPr lang="en-US" altLang="en-US" sz="2800" b="1" dirty="0">
                <a:solidFill>
                  <a:srgbClr val="FF0000"/>
                </a:solidFill>
                <a:latin typeface="Times New Roman" pitchFamily="18" charset="0"/>
                <a:cs typeface="Times New Roman" pitchFamily="18" charset="0"/>
              </a:rPr>
              <a:t> </a:t>
            </a:r>
            <a:r>
              <a:rPr lang="en-US" altLang="en-US" sz="2800" b="1" dirty="0" err="1">
                <a:solidFill>
                  <a:srgbClr val="FF0000"/>
                </a:solidFill>
                <a:latin typeface="Times New Roman" pitchFamily="18" charset="0"/>
                <a:cs typeface="Times New Roman" pitchFamily="18" charset="0"/>
              </a:rPr>
              <a:t>cục</a:t>
            </a:r>
            <a:r>
              <a:rPr lang="vi-VN" altLang="en-US" sz="2800" b="1" dirty="0">
                <a:solidFill>
                  <a:srgbClr val="FF0000"/>
                </a:solidFill>
                <a:latin typeface="Times New Roman" pitchFamily="18" charset="0"/>
                <a:cs typeface="Times New Roman" pitchFamily="18" charset="0"/>
              </a:rPr>
              <a:t>:</a:t>
            </a:r>
            <a:endParaRPr lang="en-US" altLang="en-US" sz="2800" b="1" dirty="0">
              <a:solidFill>
                <a:srgbClr val="FF0000"/>
              </a:solidFill>
              <a:latin typeface="Times New Roman" pitchFamily="18" charset="0"/>
              <a:cs typeface="Times New Roman" pitchFamily="18" charset="0"/>
            </a:endParaRPr>
          </a:p>
        </p:txBody>
      </p:sp>
      <p:sp>
        <p:nvSpPr>
          <p:cNvPr id="8" name="Speech Bubble: Rectangle with Corners Rounded 7">
            <a:extLst>
              <a:ext uri="{FF2B5EF4-FFF2-40B4-BE49-F238E27FC236}">
                <a16:creationId xmlns="" xmlns:a16="http://schemas.microsoft.com/office/drawing/2014/main" id="{CEDBDD32-2BAA-478A-8498-BEFEB2E2FA99}"/>
              </a:ext>
            </a:extLst>
          </p:cNvPr>
          <p:cNvSpPr/>
          <p:nvPr/>
        </p:nvSpPr>
        <p:spPr>
          <a:xfrm>
            <a:off x="267928" y="573189"/>
            <a:ext cx="2269474" cy="881761"/>
          </a:xfrm>
          <a:prstGeom prst="wedgeRoundRectCallout">
            <a:avLst>
              <a:gd name="adj1" fmla="val 60720"/>
              <a:gd name="adj2" fmla="val 134966"/>
              <a:gd name="adj3" fmla="val 16667"/>
            </a:avLst>
          </a:prstGeom>
          <a:ln w="28575">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b="1" dirty="0">
                <a:solidFill>
                  <a:srgbClr val="0070C0"/>
                </a:solidFill>
                <a:latin typeface="+mj-lt"/>
              </a:rPr>
              <a:t>Phiếu học tập số 01</a:t>
            </a:r>
            <a:endParaRPr lang="en-US" sz="2800" b="1" dirty="0">
              <a:solidFill>
                <a:srgbClr val="0070C0"/>
              </a:solidFill>
              <a:latin typeface="+mj-lt"/>
            </a:endParaRPr>
          </a:p>
        </p:txBody>
      </p:sp>
      <p:pic>
        <p:nvPicPr>
          <p:cNvPr id="9" name="图片 12">
            <a:extLst>
              <a:ext uri="{FF2B5EF4-FFF2-40B4-BE49-F238E27FC236}">
                <a16:creationId xmlns="" xmlns:a16="http://schemas.microsoft.com/office/drawing/2014/main" id="{B7762D3C-5F9F-41E7-94BA-3C08AAB125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95546" y="163353"/>
            <a:ext cx="1458933" cy="1083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4">
            <a:extLst>
              <a:ext uri="{FF2B5EF4-FFF2-40B4-BE49-F238E27FC236}">
                <a16:creationId xmlns="" xmlns:a16="http://schemas.microsoft.com/office/drawing/2014/main" id="{55E584AC-8AA7-44FC-9951-7A9791AD5AC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4735" y="1645373"/>
            <a:ext cx="1292031" cy="913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5">
            <a:extLst>
              <a:ext uri="{FF2B5EF4-FFF2-40B4-BE49-F238E27FC236}">
                <a16:creationId xmlns="" xmlns:a16="http://schemas.microsoft.com/office/drawing/2014/main" id="{F65B7DBC-8D9C-4330-881C-04A65BC97E0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7928" y="5707646"/>
            <a:ext cx="1201718" cy="92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图片 9">
            <a:extLst>
              <a:ext uri="{FF2B5EF4-FFF2-40B4-BE49-F238E27FC236}">
                <a16:creationId xmlns="" xmlns:a16="http://schemas.microsoft.com/office/drawing/2014/main" id="{98EAFDA1-14AF-472D-9287-EE39BF8AE50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719412" y="3083594"/>
            <a:ext cx="1357767" cy="141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Flowchart: Terminator 11">
            <a:extLst>
              <a:ext uri="{FF2B5EF4-FFF2-40B4-BE49-F238E27FC236}">
                <a16:creationId xmlns="" xmlns:a16="http://schemas.microsoft.com/office/drawing/2014/main" id="{6D93342C-74B0-4400-8DCC-A673FA3C97AA}"/>
              </a:ext>
            </a:extLst>
          </p:cNvPr>
          <p:cNvSpPr/>
          <p:nvPr/>
        </p:nvSpPr>
        <p:spPr>
          <a:xfrm>
            <a:off x="2734512" y="218519"/>
            <a:ext cx="7819399" cy="875722"/>
          </a:xfrm>
          <a:prstGeom prst="flowChartTerminator">
            <a:avLst/>
          </a:prstGeom>
          <a:solidFill>
            <a:srgbClr val="67B44A"/>
          </a:solidFill>
        </p:spPr>
        <p:style>
          <a:lnRef idx="2">
            <a:schemeClr val="accent6"/>
          </a:lnRef>
          <a:fillRef idx="1">
            <a:schemeClr val="lt1"/>
          </a:fillRef>
          <a:effectRef idx="0">
            <a:schemeClr val="accent6"/>
          </a:effectRef>
          <a:fontRef idx="minor">
            <a:schemeClr val="dk1"/>
          </a:fontRef>
        </p:style>
        <p:txBody>
          <a:bodyPr rtlCol="0" anchor="ctr"/>
          <a:lstStyle/>
          <a:p>
            <a:pPr algn="ctr" fontAlgn="base">
              <a:lnSpc>
                <a:spcPct val="150000"/>
              </a:lnSpc>
            </a:pPr>
            <a:r>
              <a:rPr lang="vi-VN" sz="2000" b="1" dirty="0">
                <a:solidFill>
                  <a:srgbClr val="FF0000"/>
                </a:solidFill>
                <a:effectLst/>
                <a:latin typeface="Times New Roman" panose="02020603050405020304" pitchFamily="18" charset="0"/>
                <a:ea typeface="Times New Roman" panose="02020603050405020304" pitchFamily="18" charset="0"/>
              </a:rPr>
              <a:t>THUYẾT MINH VỀ MỘT QUY TẮC</a:t>
            </a:r>
            <a:r>
              <a:rPr lang="vi-VN" sz="2000" dirty="0">
                <a:solidFill>
                  <a:srgbClr val="FF0000"/>
                </a:solidFill>
                <a:latin typeface="Times New Roman" panose="02020603050405020304" pitchFamily="18" charset="0"/>
                <a:ea typeface="Times New Roman" panose="02020603050405020304" pitchFamily="18" charset="0"/>
              </a:rPr>
              <a:t> </a:t>
            </a:r>
            <a:r>
              <a:rPr lang="vi-VN" sz="2000" b="1" dirty="0" smtClean="0">
                <a:solidFill>
                  <a:srgbClr val="FF0000"/>
                </a:solidFill>
                <a:effectLst/>
                <a:latin typeface="Times New Roman" panose="02020603050405020304" pitchFamily="18" charset="0"/>
                <a:ea typeface="Times New Roman" panose="02020603050405020304" pitchFamily="18" charset="0"/>
              </a:rPr>
              <a:t>H</a:t>
            </a:r>
            <a:r>
              <a:rPr lang="en-US" sz="2000" b="1" dirty="0" smtClean="0">
                <a:solidFill>
                  <a:srgbClr val="FF0000"/>
                </a:solidFill>
                <a:latin typeface="Times New Roman" panose="02020603050405020304" pitchFamily="18" charset="0"/>
                <a:ea typeface="Times New Roman" panose="02020603050405020304" pitchFamily="18" charset="0"/>
              </a:rPr>
              <a:t>OẶC</a:t>
            </a:r>
            <a:r>
              <a:rPr lang="vi-VN" sz="2000" b="1" dirty="0" smtClean="0">
                <a:solidFill>
                  <a:srgbClr val="FF0000"/>
                </a:solidFill>
                <a:effectLst/>
                <a:latin typeface="Times New Roman" panose="02020603050405020304" pitchFamily="18" charset="0"/>
                <a:ea typeface="Times New Roman" panose="02020603050405020304" pitchFamily="18" charset="0"/>
              </a:rPr>
              <a:t> </a:t>
            </a:r>
            <a:r>
              <a:rPr lang="vi-VN" sz="2000" b="1" dirty="0">
                <a:solidFill>
                  <a:srgbClr val="FF0000"/>
                </a:solidFill>
                <a:effectLst/>
                <a:latin typeface="Times New Roman" panose="02020603050405020304" pitchFamily="18" charset="0"/>
                <a:ea typeface="Times New Roman" panose="02020603050405020304" pitchFamily="18" charset="0"/>
              </a:rPr>
              <a:t>LUẬT LỆ TRONG HOẠT </a:t>
            </a:r>
            <a:r>
              <a:rPr lang="vi-VN" sz="2000" b="1" dirty="0" smtClean="0">
                <a:solidFill>
                  <a:srgbClr val="FF0000"/>
                </a:solidFill>
                <a:effectLst/>
                <a:latin typeface="Times New Roman" panose="02020603050405020304" pitchFamily="18" charset="0"/>
                <a:ea typeface="Times New Roman" panose="02020603050405020304" pitchFamily="18" charset="0"/>
              </a:rPr>
              <a:t>ĐỘNG</a:t>
            </a:r>
            <a:r>
              <a:rPr lang="en-US" sz="2000" b="1" dirty="0" smtClean="0">
                <a:solidFill>
                  <a:srgbClr val="FF0000"/>
                </a:solidFill>
                <a:effectLst/>
                <a:latin typeface="Times New Roman" panose="02020603050405020304" pitchFamily="18" charset="0"/>
                <a:ea typeface="Times New Roman" panose="02020603050405020304" pitchFamily="18" charset="0"/>
              </a:rPr>
              <a:t> HAY HOẠT ĐỘNG</a:t>
            </a:r>
            <a:endParaRPr lang="en-US" sz="2000" dirty="0">
              <a:solidFill>
                <a:srgbClr val="FF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63213463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750"/>
                                        <p:tgtEl>
                                          <p:spTgt spid="13"/>
                                        </p:tgtEl>
                                      </p:cBhvr>
                                    </p:animEffect>
                                    <p:anim calcmode="lin" valueType="num">
                                      <p:cBhvr>
                                        <p:cTn id="14" dur="750" fill="hold"/>
                                        <p:tgtEl>
                                          <p:spTgt spid="13"/>
                                        </p:tgtEl>
                                        <p:attrNameLst>
                                          <p:attrName>ppt_x</p:attrName>
                                        </p:attrNameLst>
                                      </p:cBhvr>
                                      <p:tavLst>
                                        <p:tav tm="0">
                                          <p:val>
                                            <p:strVal val="#ppt_x"/>
                                          </p:val>
                                        </p:tav>
                                        <p:tav tm="100000">
                                          <p:val>
                                            <p:strVal val="#ppt_x"/>
                                          </p:val>
                                        </p:tav>
                                      </p:tavLst>
                                    </p:anim>
                                    <p:anim calcmode="lin" valueType="num">
                                      <p:cBhvr>
                                        <p:cTn id="15" dur="75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Rectangle 5"/>
          <p:cNvSpPr/>
          <p:nvPr/>
        </p:nvSpPr>
        <p:spPr>
          <a:xfrm>
            <a:off x="5785691" y="2259331"/>
            <a:ext cx="259509" cy="4598669"/>
          </a:xfrm>
          <a:prstGeom prst="rect">
            <a:avLst/>
          </a:prstGeom>
          <a:solidFill>
            <a:srgbClr val="519315">
              <a:alpha val="25000"/>
            </a:srgbClr>
          </a:solidFill>
          <a:ln>
            <a:solidFill>
              <a:srgbClr val="519315">
                <a:alpha val="2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nvGrpSpPr>
          <p:cNvPr id="81" name="Group 44"/>
          <p:cNvGrpSpPr/>
          <p:nvPr/>
        </p:nvGrpSpPr>
        <p:grpSpPr>
          <a:xfrm>
            <a:off x="6045200" y="2436309"/>
            <a:ext cx="101600" cy="1410333"/>
            <a:chOff x="2955636" y="2798618"/>
            <a:chExt cx="101600" cy="1410333"/>
          </a:xfrm>
          <a:effectLst>
            <a:outerShdw blurRad="25400" dist="25400" dir="2700000" algn="tl" rotWithShape="0">
              <a:prstClr val="black">
                <a:alpha val="70000"/>
              </a:prstClr>
            </a:outerShdw>
          </a:effectLst>
        </p:grpSpPr>
        <p:cxnSp>
          <p:nvCxnSpPr>
            <p:cNvPr id="82" name="Straight Connector 9"/>
            <p:cNvCxnSpPr/>
            <p:nvPr/>
          </p:nvCxnSpPr>
          <p:spPr>
            <a:xfrm>
              <a:off x="2955636" y="2798618"/>
              <a:ext cx="101600" cy="0"/>
            </a:xfrm>
            <a:prstGeom prst="line">
              <a:avLst/>
            </a:prstGeom>
            <a:ln w="9525">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cxnSp>
          <p:nvCxnSpPr>
            <p:cNvPr id="83" name="Straight Connector 11"/>
            <p:cNvCxnSpPr/>
            <p:nvPr/>
          </p:nvCxnSpPr>
          <p:spPr>
            <a:xfrm>
              <a:off x="2955636" y="2844799"/>
              <a:ext cx="101600" cy="0"/>
            </a:xfrm>
            <a:prstGeom prst="line">
              <a:avLst/>
            </a:prstGeom>
            <a:ln w="9525">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cxnSp>
          <p:nvCxnSpPr>
            <p:cNvPr id="85" name="Straight Connector 14"/>
            <p:cNvCxnSpPr/>
            <p:nvPr/>
          </p:nvCxnSpPr>
          <p:spPr>
            <a:xfrm>
              <a:off x="2955636" y="2890951"/>
              <a:ext cx="101600" cy="0"/>
            </a:xfrm>
            <a:prstGeom prst="line">
              <a:avLst/>
            </a:prstGeom>
            <a:ln w="9525">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cxnSp>
          <p:nvCxnSpPr>
            <p:cNvPr id="86" name="Straight Connector 15"/>
            <p:cNvCxnSpPr/>
            <p:nvPr/>
          </p:nvCxnSpPr>
          <p:spPr>
            <a:xfrm>
              <a:off x="2955636" y="2937132"/>
              <a:ext cx="101600" cy="0"/>
            </a:xfrm>
            <a:prstGeom prst="line">
              <a:avLst/>
            </a:prstGeom>
            <a:ln w="9525">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cxnSp>
          <p:nvCxnSpPr>
            <p:cNvPr id="87" name="Straight Connector 16"/>
            <p:cNvCxnSpPr/>
            <p:nvPr/>
          </p:nvCxnSpPr>
          <p:spPr>
            <a:xfrm>
              <a:off x="2955636" y="2977328"/>
              <a:ext cx="101600" cy="0"/>
            </a:xfrm>
            <a:prstGeom prst="line">
              <a:avLst/>
            </a:prstGeom>
            <a:ln w="9525">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cxnSp>
          <p:nvCxnSpPr>
            <p:cNvPr id="88" name="Straight Connector 17"/>
            <p:cNvCxnSpPr/>
            <p:nvPr/>
          </p:nvCxnSpPr>
          <p:spPr>
            <a:xfrm>
              <a:off x="2955636" y="3023509"/>
              <a:ext cx="101600" cy="0"/>
            </a:xfrm>
            <a:prstGeom prst="line">
              <a:avLst/>
            </a:prstGeom>
            <a:ln w="9525">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cxnSp>
          <p:nvCxnSpPr>
            <p:cNvPr id="89" name="Straight Connector 18"/>
            <p:cNvCxnSpPr/>
            <p:nvPr/>
          </p:nvCxnSpPr>
          <p:spPr>
            <a:xfrm>
              <a:off x="2955636" y="3069661"/>
              <a:ext cx="101600" cy="0"/>
            </a:xfrm>
            <a:prstGeom prst="line">
              <a:avLst/>
            </a:prstGeom>
            <a:ln w="9525">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cxnSp>
          <p:nvCxnSpPr>
            <p:cNvPr id="90" name="Straight Connector 19"/>
            <p:cNvCxnSpPr/>
            <p:nvPr/>
          </p:nvCxnSpPr>
          <p:spPr>
            <a:xfrm>
              <a:off x="2955636" y="3115842"/>
              <a:ext cx="101600" cy="0"/>
            </a:xfrm>
            <a:prstGeom prst="line">
              <a:avLst/>
            </a:prstGeom>
            <a:ln w="9525">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cxnSp>
          <p:nvCxnSpPr>
            <p:cNvPr id="91" name="Straight Connector 20"/>
            <p:cNvCxnSpPr/>
            <p:nvPr/>
          </p:nvCxnSpPr>
          <p:spPr>
            <a:xfrm>
              <a:off x="2955636" y="3161995"/>
              <a:ext cx="101600" cy="0"/>
            </a:xfrm>
            <a:prstGeom prst="line">
              <a:avLst/>
            </a:prstGeom>
            <a:ln w="9525">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cxnSp>
          <p:nvCxnSpPr>
            <p:cNvPr id="92" name="Straight Connector 21"/>
            <p:cNvCxnSpPr/>
            <p:nvPr/>
          </p:nvCxnSpPr>
          <p:spPr>
            <a:xfrm>
              <a:off x="2955636" y="3208176"/>
              <a:ext cx="101600" cy="0"/>
            </a:xfrm>
            <a:prstGeom prst="line">
              <a:avLst/>
            </a:prstGeom>
            <a:ln w="9525">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cxnSp>
          <p:nvCxnSpPr>
            <p:cNvPr id="93" name="Straight Connector 22"/>
            <p:cNvCxnSpPr/>
            <p:nvPr/>
          </p:nvCxnSpPr>
          <p:spPr>
            <a:xfrm>
              <a:off x="2955636" y="3254328"/>
              <a:ext cx="101600" cy="0"/>
            </a:xfrm>
            <a:prstGeom prst="line">
              <a:avLst/>
            </a:prstGeom>
            <a:ln w="9525">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cxnSp>
          <p:nvCxnSpPr>
            <p:cNvPr id="94" name="Straight Connector 23"/>
            <p:cNvCxnSpPr/>
            <p:nvPr/>
          </p:nvCxnSpPr>
          <p:spPr>
            <a:xfrm>
              <a:off x="2955636" y="3300509"/>
              <a:ext cx="101600" cy="0"/>
            </a:xfrm>
            <a:prstGeom prst="line">
              <a:avLst/>
            </a:prstGeom>
            <a:ln w="9525">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cxnSp>
          <p:nvCxnSpPr>
            <p:cNvPr id="95" name="Straight Connector 24"/>
            <p:cNvCxnSpPr/>
            <p:nvPr/>
          </p:nvCxnSpPr>
          <p:spPr>
            <a:xfrm>
              <a:off x="2955636" y="3340705"/>
              <a:ext cx="101600" cy="0"/>
            </a:xfrm>
            <a:prstGeom prst="line">
              <a:avLst/>
            </a:prstGeom>
            <a:ln w="9525">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cxnSp>
          <p:nvCxnSpPr>
            <p:cNvPr id="96" name="Straight Connector 25"/>
            <p:cNvCxnSpPr/>
            <p:nvPr/>
          </p:nvCxnSpPr>
          <p:spPr>
            <a:xfrm>
              <a:off x="2955636" y="3386886"/>
              <a:ext cx="101600" cy="0"/>
            </a:xfrm>
            <a:prstGeom prst="line">
              <a:avLst/>
            </a:prstGeom>
            <a:ln w="9525">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cxnSp>
          <p:nvCxnSpPr>
            <p:cNvPr id="97" name="Straight Connector 26"/>
            <p:cNvCxnSpPr/>
            <p:nvPr/>
          </p:nvCxnSpPr>
          <p:spPr>
            <a:xfrm>
              <a:off x="2955636" y="3433038"/>
              <a:ext cx="101600" cy="0"/>
            </a:xfrm>
            <a:prstGeom prst="line">
              <a:avLst/>
            </a:prstGeom>
            <a:ln w="9525">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cxnSp>
          <p:nvCxnSpPr>
            <p:cNvPr id="98" name="Straight Connector 27"/>
            <p:cNvCxnSpPr/>
            <p:nvPr/>
          </p:nvCxnSpPr>
          <p:spPr>
            <a:xfrm>
              <a:off x="2955636" y="3479219"/>
              <a:ext cx="101600" cy="0"/>
            </a:xfrm>
            <a:prstGeom prst="line">
              <a:avLst/>
            </a:prstGeom>
            <a:ln w="9525">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cxnSp>
          <p:nvCxnSpPr>
            <p:cNvPr id="99" name="Straight Connector 28"/>
            <p:cNvCxnSpPr/>
            <p:nvPr/>
          </p:nvCxnSpPr>
          <p:spPr>
            <a:xfrm>
              <a:off x="2955636" y="3528350"/>
              <a:ext cx="101600" cy="0"/>
            </a:xfrm>
            <a:prstGeom prst="line">
              <a:avLst/>
            </a:prstGeom>
            <a:ln w="9525">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cxnSp>
          <p:nvCxnSpPr>
            <p:cNvPr id="100" name="Straight Connector 29"/>
            <p:cNvCxnSpPr/>
            <p:nvPr/>
          </p:nvCxnSpPr>
          <p:spPr>
            <a:xfrm>
              <a:off x="2955636" y="3574531"/>
              <a:ext cx="101600" cy="0"/>
            </a:xfrm>
            <a:prstGeom prst="line">
              <a:avLst/>
            </a:prstGeom>
            <a:ln w="9525">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30"/>
            <p:cNvCxnSpPr/>
            <p:nvPr/>
          </p:nvCxnSpPr>
          <p:spPr>
            <a:xfrm>
              <a:off x="2955636" y="3620683"/>
              <a:ext cx="101600" cy="0"/>
            </a:xfrm>
            <a:prstGeom prst="line">
              <a:avLst/>
            </a:prstGeom>
            <a:ln w="9525">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cxnSp>
          <p:nvCxnSpPr>
            <p:cNvPr id="102" name="Straight Connector 31"/>
            <p:cNvCxnSpPr/>
            <p:nvPr/>
          </p:nvCxnSpPr>
          <p:spPr>
            <a:xfrm>
              <a:off x="2955636" y="3666864"/>
              <a:ext cx="101600" cy="0"/>
            </a:xfrm>
            <a:prstGeom prst="line">
              <a:avLst/>
            </a:prstGeom>
            <a:ln w="9525">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cxnSp>
          <p:nvCxnSpPr>
            <p:cNvPr id="103" name="Straight Connector 32"/>
            <p:cNvCxnSpPr/>
            <p:nvPr/>
          </p:nvCxnSpPr>
          <p:spPr>
            <a:xfrm>
              <a:off x="2955636" y="3707060"/>
              <a:ext cx="101600" cy="0"/>
            </a:xfrm>
            <a:prstGeom prst="line">
              <a:avLst/>
            </a:prstGeom>
            <a:ln w="9525">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cxnSp>
          <p:nvCxnSpPr>
            <p:cNvPr id="104" name="Straight Connector 33"/>
            <p:cNvCxnSpPr/>
            <p:nvPr/>
          </p:nvCxnSpPr>
          <p:spPr>
            <a:xfrm>
              <a:off x="2955636" y="3753241"/>
              <a:ext cx="101600" cy="0"/>
            </a:xfrm>
            <a:prstGeom prst="line">
              <a:avLst/>
            </a:prstGeom>
            <a:ln w="9525">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cxnSp>
          <p:nvCxnSpPr>
            <p:cNvPr id="105" name="Straight Connector 34"/>
            <p:cNvCxnSpPr/>
            <p:nvPr/>
          </p:nvCxnSpPr>
          <p:spPr>
            <a:xfrm>
              <a:off x="2955636" y="3799393"/>
              <a:ext cx="101600" cy="0"/>
            </a:xfrm>
            <a:prstGeom prst="line">
              <a:avLst/>
            </a:prstGeom>
            <a:ln w="9525">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35"/>
            <p:cNvCxnSpPr/>
            <p:nvPr/>
          </p:nvCxnSpPr>
          <p:spPr>
            <a:xfrm>
              <a:off x="2955636" y="3845574"/>
              <a:ext cx="101600" cy="0"/>
            </a:xfrm>
            <a:prstGeom prst="line">
              <a:avLst/>
            </a:prstGeom>
            <a:ln w="9525">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cxnSp>
          <p:nvCxnSpPr>
            <p:cNvPr id="107" name="Straight Connector 36"/>
            <p:cNvCxnSpPr/>
            <p:nvPr/>
          </p:nvCxnSpPr>
          <p:spPr>
            <a:xfrm>
              <a:off x="2955636" y="3891727"/>
              <a:ext cx="101600" cy="0"/>
            </a:xfrm>
            <a:prstGeom prst="line">
              <a:avLst/>
            </a:prstGeom>
            <a:ln w="9525">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cxnSp>
          <p:nvCxnSpPr>
            <p:cNvPr id="108" name="Straight Connector 37"/>
            <p:cNvCxnSpPr/>
            <p:nvPr/>
          </p:nvCxnSpPr>
          <p:spPr>
            <a:xfrm>
              <a:off x="2955636" y="3937908"/>
              <a:ext cx="101600" cy="0"/>
            </a:xfrm>
            <a:prstGeom prst="line">
              <a:avLst/>
            </a:prstGeom>
            <a:ln w="9525">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cxnSp>
          <p:nvCxnSpPr>
            <p:cNvPr id="109" name="Straight Connector 38"/>
            <p:cNvCxnSpPr/>
            <p:nvPr/>
          </p:nvCxnSpPr>
          <p:spPr>
            <a:xfrm>
              <a:off x="2955636" y="3984060"/>
              <a:ext cx="101600" cy="0"/>
            </a:xfrm>
            <a:prstGeom prst="line">
              <a:avLst/>
            </a:prstGeom>
            <a:ln w="9525">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cxnSp>
          <p:nvCxnSpPr>
            <p:cNvPr id="110" name="Straight Connector 39"/>
            <p:cNvCxnSpPr/>
            <p:nvPr/>
          </p:nvCxnSpPr>
          <p:spPr>
            <a:xfrm>
              <a:off x="2955636" y="4030241"/>
              <a:ext cx="101600" cy="0"/>
            </a:xfrm>
            <a:prstGeom prst="line">
              <a:avLst/>
            </a:prstGeom>
            <a:ln w="9525">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cxnSp>
          <p:nvCxnSpPr>
            <p:cNvPr id="111" name="Straight Connector 40"/>
            <p:cNvCxnSpPr/>
            <p:nvPr/>
          </p:nvCxnSpPr>
          <p:spPr>
            <a:xfrm>
              <a:off x="2955636" y="4070437"/>
              <a:ext cx="101600" cy="0"/>
            </a:xfrm>
            <a:prstGeom prst="line">
              <a:avLst/>
            </a:prstGeom>
            <a:ln w="9525">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cxnSp>
          <p:nvCxnSpPr>
            <p:cNvPr id="112" name="Straight Connector 41"/>
            <p:cNvCxnSpPr/>
            <p:nvPr/>
          </p:nvCxnSpPr>
          <p:spPr>
            <a:xfrm>
              <a:off x="2955636" y="4116618"/>
              <a:ext cx="101600" cy="0"/>
            </a:xfrm>
            <a:prstGeom prst="line">
              <a:avLst/>
            </a:prstGeom>
            <a:ln w="9525">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cxnSp>
          <p:nvCxnSpPr>
            <p:cNvPr id="113" name="Straight Connector 42"/>
            <p:cNvCxnSpPr/>
            <p:nvPr/>
          </p:nvCxnSpPr>
          <p:spPr>
            <a:xfrm>
              <a:off x="2955636" y="4162770"/>
              <a:ext cx="101600" cy="0"/>
            </a:xfrm>
            <a:prstGeom prst="line">
              <a:avLst/>
            </a:prstGeom>
            <a:ln w="9525">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cxnSp>
          <p:nvCxnSpPr>
            <p:cNvPr id="114" name="Straight Connector 43"/>
            <p:cNvCxnSpPr/>
            <p:nvPr/>
          </p:nvCxnSpPr>
          <p:spPr>
            <a:xfrm>
              <a:off x="2955636" y="4208951"/>
              <a:ext cx="101600" cy="0"/>
            </a:xfrm>
            <a:prstGeom prst="line">
              <a:avLst/>
            </a:prstGeom>
            <a:ln w="9525">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grpSp>
      <p:sp>
        <p:nvSpPr>
          <p:cNvPr id="115" name="TextBox 45"/>
          <p:cNvSpPr txBox="1"/>
          <p:nvPr/>
        </p:nvSpPr>
        <p:spPr>
          <a:xfrm>
            <a:off x="5885656" y="3866922"/>
            <a:ext cx="437940" cy="230832"/>
          </a:xfrm>
          <a:prstGeom prst="rect">
            <a:avLst/>
          </a:prstGeom>
          <a:noFill/>
          <a:effectLst>
            <a:outerShdw blurRad="25400" dist="25400" dir="2700000" algn="tl" rotWithShape="0">
              <a:prstClr val="black">
                <a:alpha val="80000"/>
              </a:prstClr>
            </a:outerShdw>
          </a:effectLst>
        </p:spPr>
        <p:txBody>
          <a:bodyPr wrap="none" rtlCol="0">
            <a:spAutoFit/>
          </a:bodyPr>
          <a:lstStyle/>
          <a:p>
            <a:pPr algn="ctr"/>
            <a:r>
              <a:rPr lang="id-ID" sz="900">
                <a:solidFill>
                  <a:schemeClr val="bg1"/>
                </a:solidFill>
                <a:latin typeface="Raleway" panose="020B0003030101060003" pitchFamily="34" charset="0"/>
              </a:rPr>
              <a:t>20</a:t>
            </a:r>
            <a:r>
              <a:rPr lang="vi-VN" sz="900">
                <a:solidFill>
                  <a:schemeClr val="bg1"/>
                </a:solidFill>
                <a:latin typeface="Raleway" panose="020B0003030101060003" pitchFamily="34" charset="0"/>
              </a:rPr>
              <a:t>22</a:t>
            </a:r>
            <a:endParaRPr lang="id-ID" sz="900" dirty="0">
              <a:solidFill>
                <a:schemeClr val="bg1"/>
              </a:solidFill>
              <a:latin typeface="Raleway" panose="020B0003030101060003" pitchFamily="34" charset="0"/>
            </a:endParaRPr>
          </a:p>
        </p:txBody>
      </p:sp>
      <p:sp>
        <p:nvSpPr>
          <p:cNvPr id="116" name="Oval 113"/>
          <p:cNvSpPr/>
          <p:nvPr/>
        </p:nvSpPr>
        <p:spPr>
          <a:xfrm>
            <a:off x="5785691" y="1819052"/>
            <a:ext cx="620617" cy="620617"/>
          </a:xfrm>
          <a:prstGeom prst="ellipse">
            <a:avLst/>
          </a:prstGeom>
          <a:solidFill>
            <a:schemeClr val="tx1">
              <a:lumMod val="75000"/>
              <a:lumOff val="25000"/>
            </a:schemeClr>
          </a:solidFill>
          <a:ln w="79375">
            <a:solidFill>
              <a:srgbClr val="458B7C">
                <a:alpha val="2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17" name="TextBox 4"/>
          <p:cNvSpPr txBox="1"/>
          <p:nvPr/>
        </p:nvSpPr>
        <p:spPr>
          <a:xfrm>
            <a:off x="5663820" y="1997721"/>
            <a:ext cx="742488" cy="261610"/>
          </a:xfrm>
          <a:prstGeom prst="rect">
            <a:avLst/>
          </a:prstGeom>
          <a:noFill/>
        </p:spPr>
        <p:txBody>
          <a:bodyPr wrap="square" rtlCol="0">
            <a:spAutoFit/>
          </a:bodyPr>
          <a:lstStyle/>
          <a:p>
            <a:pPr algn="ctr"/>
            <a:r>
              <a:rPr lang="id-ID" sz="1100" dirty="0">
                <a:solidFill>
                  <a:schemeClr val="bg1"/>
                </a:solidFill>
                <a:latin typeface="微软雅黑" panose="020B0503020204020204" pitchFamily="34" charset="-122"/>
                <a:ea typeface="微软雅黑" panose="020B0503020204020204" pitchFamily="34" charset="-122"/>
              </a:rPr>
              <a:t>TODAY</a:t>
            </a:r>
          </a:p>
        </p:txBody>
      </p:sp>
      <p:sp>
        <p:nvSpPr>
          <p:cNvPr id="118" name="Rectangle 116"/>
          <p:cNvSpPr/>
          <p:nvPr/>
        </p:nvSpPr>
        <p:spPr>
          <a:xfrm rot="2700000">
            <a:off x="6210407" y="2798914"/>
            <a:ext cx="71710" cy="71710"/>
          </a:xfrm>
          <a:prstGeom prst="rect">
            <a:avLst/>
          </a:prstGeom>
          <a:solidFill>
            <a:schemeClr val="bg1"/>
          </a:solidFill>
          <a:ln>
            <a:noFill/>
          </a:ln>
          <a:effectLst>
            <a:outerShdw blurRad="12700" dist="25400" dir="8100000" algn="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19" name="Rectangle 117"/>
          <p:cNvSpPr/>
          <p:nvPr/>
        </p:nvSpPr>
        <p:spPr>
          <a:xfrm rot="2700000">
            <a:off x="5909883" y="3295238"/>
            <a:ext cx="71710" cy="71710"/>
          </a:xfrm>
          <a:prstGeom prst="rect">
            <a:avLst/>
          </a:prstGeom>
          <a:solidFill>
            <a:schemeClr val="bg1"/>
          </a:solidFill>
          <a:ln>
            <a:noFill/>
          </a:ln>
          <a:effectLst>
            <a:outerShdw blurRad="12700" dist="254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26" name="Rectangle 124"/>
          <p:cNvSpPr/>
          <p:nvPr/>
        </p:nvSpPr>
        <p:spPr>
          <a:xfrm rot="2700000">
            <a:off x="5909883" y="5026284"/>
            <a:ext cx="71710" cy="71710"/>
          </a:xfrm>
          <a:prstGeom prst="rect">
            <a:avLst/>
          </a:prstGeom>
          <a:solidFill>
            <a:schemeClr val="bg1"/>
          </a:solidFill>
          <a:ln>
            <a:noFill/>
          </a:ln>
          <a:effectLst>
            <a:outerShdw blurRad="12700" dist="254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nvGrpSpPr>
          <p:cNvPr id="130" name="Group 165"/>
          <p:cNvGrpSpPr/>
          <p:nvPr/>
        </p:nvGrpSpPr>
        <p:grpSpPr>
          <a:xfrm>
            <a:off x="6045200" y="4158222"/>
            <a:ext cx="101600" cy="2870192"/>
            <a:chOff x="6045200" y="4158222"/>
            <a:chExt cx="101600" cy="2870192"/>
          </a:xfrm>
        </p:grpSpPr>
        <p:grpSp>
          <p:nvGrpSpPr>
            <p:cNvPr id="131" name="Group 47"/>
            <p:cNvGrpSpPr/>
            <p:nvPr/>
          </p:nvGrpSpPr>
          <p:grpSpPr>
            <a:xfrm>
              <a:off x="6045200" y="4158222"/>
              <a:ext cx="101600" cy="1410333"/>
              <a:chOff x="2955636" y="2798618"/>
              <a:chExt cx="101600" cy="1410333"/>
            </a:xfrm>
            <a:effectLst>
              <a:outerShdw blurRad="25400" dist="25400" dir="2700000" algn="tl" rotWithShape="0">
                <a:prstClr val="black">
                  <a:alpha val="70000"/>
                </a:prstClr>
              </a:outerShdw>
            </a:effectLst>
          </p:grpSpPr>
          <p:cxnSp>
            <p:nvCxnSpPr>
              <p:cNvPr id="165" name="Straight Connector 48"/>
              <p:cNvCxnSpPr/>
              <p:nvPr/>
            </p:nvCxnSpPr>
            <p:spPr>
              <a:xfrm>
                <a:off x="2955636" y="2798618"/>
                <a:ext cx="101600" cy="0"/>
              </a:xfrm>
              <a:prstGeom prst="line">
                <a:avLst/>
              </a:prstGeom>
              <a:ln w="9525">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cxnSp>
            <p:nvCxnSpPr>
              <p:cNvPr id="166" name="Straight Connector 49"/>
              <p:cNvCxnSpPr/>
              <p:nvPr/>
            </p:nvCxnSpPr>
            <p:spPr>
              <a:xfrm>
                <a:off x="2955636" y="2844799"/>
                <a:ext cx="101600" cy="0"/>
              </a:xfrm>
              <a:prstGeom prst="line">
                <a:avLst/>
              </a:prstGeom>
              <a:ln w="9525">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cxnSp>
            <p:nvCxnSpPr>
              <p:cNvPr id="167" name="Straight Connector 50"/>
              <p:cNvCxnSpPr/>
              <p:nvPr/>
            </p:nvCxnSpPr>
            <p:spPr>
              <a:xfrm>
                <a:off x="2955636" y="2890951"/>
                <a:ext cx="101600" cy="0"/>
              </a:xfrm>
              <a:prstGeom prst="line">
                <a:avLst/>
              </a:prstGeom>
              <a:ln w="9525">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cxnSp>
            <p:nvCxnSpPr>
              <p:cNvPr id="168" name="Straight Connector 51"/>
              <p:cNvCxnSpPr/>
              <p:nvPr/>
            </p:nvCxnSpPr>
            <p:spPr>
              <a:xfrm>
                <a:off x="2955636" y="2937132"/>
                <a:ext cx="101600" cy="0"/>
              </a:xfrm>
              <a:prstGeom prst="line">
                <a:avLst/>
              </a:prstGeom>
              <a:ln w="9525">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cxnSp>
            <p:nvCxnSpPr>
              <p:cNvPr id="169" name="Straight Connector 52"/>
              <p:cNvCxnSpPr/>
              <p:nvPr/>
            </p:nvCxnSpPr>
            <p:spPr>
              <a:xfrm>
                <a:off x="2955636" y="2977328"/>
                <a:ext cx="101600" cy="0"/>
              </a:xfrm>
              <a:prstGeom prst="line">
                <a:avLst/>
              </a:prstGeom>
              <a:ln w="9525">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cxnSp>
            <p:nvCxnSpPr>
              <p:cNvPr id="170" name="Straight Connector 53"/>
              <p:cNvCxnSpPr/>
              <p:nvPr/>
            </p:nvCxnSpPr>
            <p:spPr>
              <a:xfrm>
                <a:off x="2955636" y="3023509"/>
                <a:ext cx="101600" cy="0"/>
              </a:xfrm>
              <a:prstGeom prst="line">
                <a:avLst/>
              </a:prstGeom>
              <a:ln w="9525">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cxnSp>
            <p:nvCxnSpPr>
              <p:cNvPr id="171" name="Straight Connector 54"/>
              <p:cNvCxnSpPr/>
              <p:nvPr/>
            </p:nvCxnSpPr>
            <p:spPr>
              <a:xfrm>
                <a:off x="2955636" y="3069661"/>
                <a:ext cx="101600" cy="0"/>
              </a:xfrm>
              <a:prstGeom prst="line">
                <a:avLst/>
              </a:prstGeom>
              <a:ln w="9525">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cxnSp>
            <p:nvCxnSpPr>
              <p:cNvPr id="172" name="Straight Connector 55"/>
              <p:cNvCxnSpPr/>
              <p:nvPr/>
            </p:nvCxnSpPr>
            <p:spPr>
              <a:xfrm>
                <a:off x="2955636" y="3115842"/>
                <a:ext cx="101600" cy="0"/>
              </a:xfrm>
              <a:prstGeom prst="line">
                <a:avLst/>
              </a:prstGeom>
              <a:ln w="9525">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cxnSp>
            <p:nvCxnSpPr>
              <p:cNvPr id="173" name="Straight Connector 56"/>
              <p:cNvCxnSpPr/>
              <p:nvPr/>
            </p:nvCxnSpPr>
            <p:spPr>
              <a:xfrm>
                <a:off x="2955636" y="3161995"/>
                <a:ext cx="101600" cy="0"/>
              </a:xfrm>
              <a:prstGeom prst="line">
                <a:avLst/>
              </a:prstGeom>
              <a:ln w="9525">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cxnSp>
            <p:nvCxnSpPr>
              <p:cNvPr id="174" name="Straight Connector 57"/>
              <p:cNvCxnSpPr/>
              <p:nvPr/>
            </p:nvCxnSpPr>
            <p:spPr>
              <a:xfrm>
                <a:off x="2955636" y="3208176"/>
                <a:ext cx="101600" cy="0"/>
              </a:xfrm>
              <a:prstGeom prst="line">
                <a:avLst/>
              </a:prstGeom>
              <a:ln w="9525">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cxnSp>
            <p:nvCxnSpPr>
              <p:cNvPr id="175" name="Straight Connector 58"/>
              <p:cNvCxnSpPr/>
              <p:nvPr/>
            </p:nvCxnSpPr>
            <p:spPr>
              <a:xfrm>
                <a:off x="2955636" y="3254328"/>
                <a:ext cx="101600" cy="0"/>
              </a:xfrm>
              <a:prstGeom prst="line">
                <a:avLst/>
              </a:prstGeom>
              <a:ln w="9525">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cxnSp>
            <p:nvCxnSpPr>
              <p:cNvPr id="176" name="Straight Connector 59"/>
              <p:cNvCxnSpPr/>
              <p:nvPr/>
            </p:nvCxnSpPr>
            <p:spPr>
              <a:xfrm>
                <a:off x="2955636" y="3300509"/>
                <a:ext cx="101600" cy="0"/>
              </a:xfrm>
              <a:prstGeom prst="line">
                <a:avLst/>
              </a:prstGeom>
              <a:ln w="9525">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cxnSp>
            <p:nvCxnSpPr>
              <p:cNvPr id="177" name="Straight Connector 60"/>
              <p:cNvCxnSpPr/>
              <p:nvPr/>
            </p:nvCxnSpPr>
            <p:spPr>
              <a:xfrm>
                <a:off x="2955636" y="3340705"/>
                <a:ext cx="101600" cy="0"/>
              </a:xfrm>
              <a:prstGeom prst="line">
                <a:avLst/>
              </a:prstGeom>
              <a:ln w="9525">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cxnSp>
            <p:nvCxnSpPr>
              <p:cNvPr id="178" name="Straight Connector 61"/>
              <p:cNvCxnSpPr/>
              <p:nvPr/>
            </p:nvCxnSpPr>
            <p:spPr>
              <a:xfrm>
                <a:off x="2955636" y="3386886"/>
                <a:ext cx="101600" cy="0"/>
              </a:xfrm>
              <a:prstGeom prst="line">
                <a:avLst/>
              </a:prstGeom>
              <a:ln w="9525">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cxnSp>
            <p:nvCxnSpPr>
              <p:cNvPr id="179" name="Straight Connector 62"/>
              <p:cNvCxnSpPr/>
              <p:nvPr/>
            </p:nvCxnSpPr>
            <p:spPr>
              <a:xfrm>
                <a:off x="2955636" y="3433038"/>
                <a:ext cx="101600" cy="0"/>
              </a:xfrm>
              <a:prstGeom prst="line">
                <a:avLst/>
              </a:prstGeom>
              <a:ln w="9525">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cxnSp>
            <p:nvCxnSpPr>
              <p:cNvPr id="180" name="Straight Connector 63"/>
              <p:cNvCxnSpPr/>
              <p:nvPr/>
            </p:nvCxnSpPr>
            <p:spPr>
              <a:xfrm>
                <a:off x="2955636" y="3479219"/>
                <a:ext cx="101600" cy="0"/>
              </a:xfrm>
              <a:prstGeom prst="line">
                <a:avLst/>
              </a:prstGeom>
              <a:ln w="9525">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cxnSp>
            <p:nvCxnSpPr>
              <p:cNvPr id="181" name="Straight Connector 64"/>
              <p:cNvCxnSpPr/>
              <p:nvPr/>
            </p:nvCxnSpPr>
            <p:spPr>
              <a:xfrm>
                <a:off x="2955636" y="3528350"/>
                <a:ext cx="101600" cy="0"/>
              </a:xfrm>
              <a:prstGeom prst="line">
                <a:avLst/>
              </a:prstGeom>
              <a:ln w="9525">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cxnSp>
            <p:nvCxnSpPr>
              <p:cNvPr id="182" name="Straight Connector 65"/>
              <p:cNvCxnSpPr/>
              <p:nvPr/>
            </p:nvCxnSpPr>
            <p:spPr>
              <a:xfrm>
                <a:off x="2955636" y="3574531"/>
                <a:ext cx="101600" cy="0"/>
              </a:xfrm>
              <a:prstGeom prst="line">
                <a:avLst/>
              </a:prstGeom>
              <a:ln w="9525">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cxnSp>
            <p:nvCxnSpPr>
              <p:cNvPr id="183" name="Straight Connector 66"/>
              <p:cNvCxnSpPr/>
              <p:nvPr/>
            </p:nvCxnSpPr>
            <p:spPr>
              <a:xfrm>
                <a:off x="2955636" y="3620683"/>
                <a:ext cx="101600" cy="0"/>
              </a:xfrm>
              <a:prstGeom prst="line">
                <a:avLst/>
              </a:prstGeom>
              <a:ln w="9525">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cxnSp>
            <p:nvCxnSpPr>
              <p:cNvPr id="184" name="Straight Connector 67"/>
              <p:cNvCxnSpPr/>
              <p:nvPr/>
            </p:nvCxnSpPr>
            <p:spPr>
              <a:xfrm>
                <a:off x="2955636" y="3666864"/>
                <a:ext cx="101600" cy="0"/>
              </a:xfrm>
              <a:prstGeom prst="line">
                <a:avLst/>
              </a:prstGeom>
              <a:ln w="9525">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cxnSp>
            <p:nvCxnSpPr>
              <p:cNvPr id="185" name="Straight Connector 68"/>
              <p:cNvCxnSpPr/>
              <p:nvPr/>
            </p:nvCxnSpPr>
            <p:spPr>
              <a:xfrm>
                <a:off x="2955636" y="3707060"/>
                <a:ext cx="101600" cy="0"/>
              </a:xfrm>
              <a:prstGeom prst="line">
                <a:avLst/>
              </a:prstGeom>
              <a:ln w="9525">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cxnSp>
            <p:nvCxnSpPr>
              <p:cNvPr id="186" name="Straight Connector 69"/>
              <p:cNvCxnSpPr/>
              <p:nvPr/>
            </p:nvCxnSpPr>
            <p:spPr>
              <a:xfrm>
                <a:off x="2955636" y="3753241"/>
                <a:ext cx="101600" cy="0"/>
              </a:xfrm>
              <a:prstGeom prst="line">
                <a:avLst/>
              </a:prstGeom>
              <a:ln w="9525">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cxnSp>
            <p:nvCxnSpPr>
              <p:cNvPr id="187" name="Straight Connector 70"/>
              <p:cNvCxnSpPr/>
              <p:nvPr/>
            </p:nvCxnSpPr>
            <p:spPr>
              <a:xfrm>
                <a:off x="2955636" y="3799393"/>
                <a:ext cx="101600" cy="0"/>
              </a:xfrm>
              <a:prstGeom prst="line">
                <a:avLst/>
              </a:prstGeom>
              <a:ln w="9525">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cxnSp>
            <p:nvCxnSpPr>
              <p:cNvPr id="188" name="Straight Connector 71"/>
              <p:cNvCxnSpPr/>
              <p:nvPr/>
            </p:nvCxnSpPr>
            <p:spPr>
              <a:xfrm>
                <a:off x="2955636" y="3845574"/>
                <a:ext cx="101600" cy="0"/>
              </a:xfrm>
              <a:prstGeom prst="line">
                <a:avLst/>
              </a:prstGeom>
              <a:ln w="9525">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cxnSp>
            <p:nvCxnSpPr>
              <p:cNvPr id="189" name="Straight Connector 72"/>
              <p:cNvCxnSpPr/>
              <p:nvPr/>
            </p:nvCxnSpPr>
            <p:spPr>
              <a:xfrm>
                <a:off x="2955636" y="3891727"/>
                <a:ext cx="101600" cy="0"/>
              </a:xfrm>
              <a:prstGeom prst="line">
                <a:avLst/>
              </a:prstGeom>
              <a:ln w="9525">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cxnSp>
            <p:nvCxnSpPr>
              <p:cNvPr id="190" name="Straight Connector 73"/>
              <p:cNvCxnSpPr/>
              <p:nvPr/>
            </p:nvCxnSpPr>
            <p:spPr>
              <a:xfrm>
                <a:off x="2955636" y="3937908"/>
                <a:ext cx="101600" cy="0"/>
              </a:xfrm>
              <a:prstGeom prst="line">
                <a:avLst/>
              </a:prstGeom>
              <a:ln w="9525">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cxnSp>
            <p:nvCxnSpPr>
              <p:cNvPr id="191" name="Straight Connector 74"/>
              <p:cNvCxnSpPr/>
              <p:nvPr/>
            </p:nvCxnSpPr>
            <p:spPr>
              <a:xfrm>
                <a:off x="2955636" y="3984060"/>
                <a:ext cx="101600" cy="0"/>
              </a:xfrm>
              <a:prstGeom prst="line">
                <a:avLst/>
              </a:prstGeom>
              <a:ln w="9525">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cxnSp>
            <p:nvCxnSpPr>
              <p:cNvPr id="192" name="Straight Connector 75"/>
              <p:cNvCxnSpPr/>
              <p:nvPr/>
            </p:nvCxnSpPr>
            <p:spPr>
              <a:xfrm>
                <a:off x="2955636" y="4030241"/>
                <a:ext cx="101600" cy="0"/>
              </a:xfrm>
              <a:prstGeom prst="line">
                <a:avLst/>
              </a:prstGeom>
              <a:ln w="9525">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cxnSp>
            <p:nvCxnSpPr>
              <p:cNvPr id="193" name="Straight Connector 76"/>
              <p:cNvCxnSpPr/>
              <p:nvPr/>
            </p:nvCxnSpPr>
            <p:spPr>
              <a:xfrm>
                <a:off x="2955636" y="4070437"/>
                <a:ext cx="101600" cy="0"/>
              </a:xfrm>
              <a:prstGeom prst="line">
                <a:avLst/>
              </a:prstGeom>
              <a:ln w="9525">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cxnSp>
            <p:nvCxnSpPr>
              <p:cNvPr id="194" name="Straight Connector 77"/>
              <p:cNvCxnSpPr/>
              <p:nvPr/>
            </p:nvCxnSpPr>
            <p:spPr>
              <a:xfrm>
                <a:off x="2955636" y="4116618"/>
                <a:ext cx="101600" cy="0"/>
              </a:xfrm>
              <a:prstGeom prst="line">
                <a:avLst/>
              </a:prstGeom>
              <a:ln w="9525">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cxnSp>
            <p:nvCxnSpPr>
              <p:cNvPr id="195" name="Straight Connector 78"/>
              <p:cNvCxnSpPr/>
              <p:nvPr/>
            </p:nvCxnSpPr>
            <p:spPr>
              <a:xfrm>
                <a:off x="2955636" y="4162770"/>
                <a:ext cx="101600" cy="0"/>
              </a:xfrm>
              <a:prstGeom prst="line">
                <a:avLst/>
              </a:prstGeom>
              <a:ln w="9525">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cxnSp>
            <p:nvCxnSpPr>
              <p:cNvPr id="196" name="Straight Connector 79"/>
              <p:cNvCxnSpPr/>
              <p:nvPr/>
            </p:nvCxnSpPr>
            <p:spPr>
              <a:xfrm>
                <a:off x="2955636" y="4208951"/>
                <a:ext cx="101600" cy="0"/>
              </a:xfrm>
              <a:prstGeom prst="line">
                <a:avLst/>
              </a:prstGeom>
              <a:ln w="9525">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grpSp>
        <p:grpSp>
          <p:nvGrpSpPr>
            <p:cNvPr id="132" name="Group 128"/>
            <p:cNvGrpSpPr/>
            <p:nvPr/>
          </p:nvGrpSpPr>
          <p:grpSpPr>
            <a:xfrm>
              <a:off x="6045200" y="5618081"/>
              <a:ext cx="101600" cy="1410333"/>
              <a:chOff x="2955636" y="2798618"/>
              <a:chExt cx="101600" cy="1410333"/>
            </a:xfrm>
            <a:effectLst>
              <a:outerShdw blurRad="25400" dist="25400" dir="2700000" algn="tl" rotWithShape="0">
                <a:prstClr val="black">
                  <a:alpha val="70000"/>
                </a:prstClr>
              </a:outerShdw>
            </a:effectLst>
          </p:grpSpPr>
          <p:cxnSp>
            <p:nvCxnSpPr>
              <p:cNvPr id="133" name="Straight Connector 129"/>
              <p:cNvCxnSpPr/>
              <p:nvPr/>
            </p:nvCxnSpPr>
            <p:spPr>
              <a:xfrm>
                <a:off x="2955636" y="2798618"/>
                <a:ext cx="101600" cy="0"/>
              </a:xfrm>
              <a:prstGeom prst="line">
                <a:avLst/>
              </a:prstGeom>
              <a:ln w="9525">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cxnSp>
            <p:nvCxnSpPr>
              <p:cNvPr id="134" name="Straight Connector 130"/>
              <p:cNvCxnSpPr/>
              <p:nvPr/>
            </p:nvCxnSpPr>
            <p:spPr>
              <a:xfrm>
                <a:off x="2955636" y="2844799"/>
                <a:ext cx="101600" cy="0"/>
              </a:xfrm>
              <a:prstGeom prst="line">
                <a:avLst/>
              </a:prstGeom>
              <a:ln w="9525">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cxnSp>
            <p:nvCxnSpPr>
              <p:cNvPr id="135" name="Straight Connector 131"/>
              <p:cNvCxnSpPr/>
              <p:nvPr/>
            </p:nvCxnSpPr>
            <p:spPr>
              <a:xfrm>
                <a:off x="2955636" y="2890951"/>
                <a:ext cx="101600" cy="0"/>
              </a:xfrm>
              <a:prstGeom prst="line">
                <a:avLst/>
              </a:prstGeom>
              <a:ln w="9525">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cxnSp>
            <p:nvCxnSpPr>
              <p:cNvPr id="136" name="Straight Connector 132"/>
              <p:cNvCxnSpPr/>
              <p:nvPr/>
            </p:nvCxnSpPr>
            <p:spPr>
              <a:xfrm>
                <a:off x="2955636" y="2937132"/>
                <a:ext cx="101600" cy="0"/>
              </a:xfrm>
              <a:prstGeom prst="line">
                <a:avLst/>
              </a:prstGeom>
              <a:ln w="9525">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cxnSp>
            <p:nvCxnSpPr>
              <p:cNvPr id="137" name="Straight Connector 133"/>
              <p:cNvCxnSpPr/>
              <p:nvPr/>
            </p:nvCxnSpPr>
            <p:spPr>
              <a:xfrm>
                <a:off x="2955636" y="2977328"/>
                <a:ext cx="101600" cy="0"/>
              </a:xfrm>
              <a:prstGeom prst="line">
                <a:avLst/>
              </a:prstGeom>
              <a:ln w="9525">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cxnSp>
            <p:nvCxnSpPr>
              <p:cNvPr id="138" name="Straight Connector 134"/>
              <p:cNvCxnSpPr/>
              <p:nvPr/>
            </p:nvCxnSpPr>
            <p:spPr>
              <a:xfrm>
                <a:off x="2955636" y="3023509"/>
                <a:ext cx="101600" cy="0"/>
              </a:xfrm>
              <a:prstGeom prst="line">
                <a:avLst/>
              </a:prstGeom>
              <a:ln w="9525">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cxnSp>
            <p:nvCxnSpPr>
              <p:cNvPr id="139" name="Straight Connector 135"/>
              <p:cNvCxnSpPr/>
              <p:nvPr/>
            </p:nvCxnSpPr>
            <p:spPr>
              <a:xfrm>
                <a:off x="2955636" y="3069661"/>
                <a:ext cx="101600" cy="0"/>
              </a:xfrm>
              <a:prstGeom prst="line">
                <a:avLst/>
              </a:prstGeom>
              <a:ln w="9525">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cxnSp>
            <p:nvCxnSpPr>
              <p:cNvPr id="140" name="Straight Connector 136"/>
              <p:cNvCxnSpPr/>
              <p:nvPr/>
            </p:nvCxnSpPr>
            <p:spPr>
              <a:xfrm>
                <a:off x="2955636" y="3115842"/>
                <a:ext cx="101600" cy="0"/>
              </a:xfrm>
              <a:prstGeom prst="line">
                <a:avLst/>
              </a:prstGeom>
              <a:ln w="9525">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cxnSp>
            <p:nvCxnSpPr>
              <p:cNvPr id="141" name="Straight Connector 137"/>
              <p:cNvCxnSpPr/>
              <p:nvPr/>
            </p:nvCxnSpPr>
            <p:spPr>
              <a:xfrm>
                <a:off x="2955636" y="3161995"/>
                <a:ext cx="101600" cy="0"/>
              </a:xfrm>
              <a:prstGeom prst="line">
                <a:avLst/>
              </a:prstGeom>
              <a:ln w="9525">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cxnSp>
            <p:nvCxnSpPr>
              <p:cNvPr id="142" name="Straight Connector 138"/>
              <p:cNvCxnSpPr/>
              <p:nvPr/>
            </p:nvCxnSpPr>
            <p:spPr>
              <a:xfrm>
                <a:off x="2955636" y="3208176"/>
                <a:ext cx="101600" cy="0"/>
              </a:xfrm>
              <a:prstGeom prst="line">
                <a:avLst/>
              </a:prstGeom>
              <a:ln w="9525">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cxnSp>
            <p:nvCxnSpPr>
              <p:cNvPr id="143" name="Straight Connector 139"/>
              <p:cNvCxnSpPr/>
              <p:nvPr/>
            </p:nvCxnSpPr>
            <p:spPr>
              <a:xfrm>
                <a:off x="2955636" y="3254328"/>
                <a:ext cx="101600" cy="0"/>
              </a:xfrm>
              <a:prstGeom prst="line">
                <a:avLst/>
              </a:prstGeom>
              <a:ln w="9525">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cxnSp>
            <p:nvCxnSpPr>
              <p:cNvPr id="144" name="Straight Connector 140"/>
              <p:cNvCxnSpPr/>
              <p:nvPr/>
            </p:nvCxnSpPr>
            <p:spPr>
              <a:xfrm>
                <a:off x="2955636" y="3300509"/>
                <a:ext cx="101600" cy="0"/>
              </a:xfrm>
              <a:prstGeom prst="line">
                <a:avLst/>
              </a:prstGeom>
              <a:ln w="9525">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cxnSp>
            <p:nvCxnSpPr>
              <p:cNvPr id="145" name="Straight Connector 141"/>
              <p:cNvCxnSpPr/>
              <p:nvPr/>
            </p:nvCxnSpPr>
            <p:spPr>
              <a:xfrm>
                <a:off x="2955636" y="3340705"/>
                <a:ext cx="101600" cy="0"/>
              </a:xfrm>
              <a:prstGeom prst="line">
                <a:avLst/>
              </a:prstGeom>
              <a:ln w="9525">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cxnSp>
            <p:nvCxnSpPr>
              <p:cNvPr id="146" name="Straight Connector 142"/>
              <p:cNvCxnSpPr/>
              <p:nvPr/>
            </p:nvCxnSpPr>
            <p:spPr>
              <a:xfrm>
                <a:off x="2955636" y="3386886"/>
                <a:ext cx="101600" cy="0"/>
              </a:xfrm>
              <a:prstGeom prst="line">
                <a:avLst/>
              </a:prstGeom>
              <a:ln w="9525">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cxnSp>
            <p:nvCxnSpPr>
              <p:cNvPr id="147" name="Straight Connector 143"/>
              <p:cNvCxnSpPr/>
              <p:nvPr/>
            </p:nvCxnSpPr>
            <p:spPr>
              <a:xfrm>
                <a:off x="2955636" y="3433038"/>
                <a:ext cx="101600" cy="0"/>
              </a:xfrm>
              <a:prstGeom prst="line">
                <a:avLst/>
              </a:prstGeom>
              <a:ln w="9525">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cxnSp>
            <p:nvCxnSpPr>
              <p:cNvPr id="148" name="Straight Connector 144"/>
              <p:cNvCxnSpPr/>
              <p:nvPr/>
            </p:nvCxnSpPr>
            <p:spPr>
              <a:xfrm>
                <a:off x="2955636" y="3479219"/>
                <a:ext cx="101600" cy="0"/>
              </a:xfrm>
              <a:prstGeom prst="line">
                <a:avLst/>
              </a:prstGeom>
              <a:ln w="9525">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cxnSp>
            <p:nvCxnSpPr>
              <p:cNvPr id="149" name="Straight Connector 145"/>
              <p:cNvCxnSpPr/>
              <p:nvPr/>
            </p:nvCxnSpPr>
            <p:spPr>
              <a:xfrm>
                <a:off x="2955636" y="3528350"/>
                <a:ext cx="101600" cy="0"/>
              </a:xfrm>
              <a:prstGeom prst="line">
                <a:avLst/>
              </a:prstGeom>
              <a:ln w="9525">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cxnSp>
            <p:nvCxnSpPr>
              <p:cNvPr id="150" name="Straight Connector 146"/>
              <p:cNvCxnSpPr/>
              <p:nvPr/>
            </p:nvCxnSpPr>
            <p:spPr>
              <a:xfrm>
                <a:off x="2955636" y="3574531"/>
                <a:ext cx="101600" cy="0"/>
              </a:xfrm>
              <a:prstGeom prst="line">
                <a:avLst/>
              </a:prstGeom>
              <a:ln w="9525">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cxnSp>
            <p:nvCxnSpPr>
              <p:cNvPr id="151" name="Straight Connector 147"/>
              <p:cNvCxnSpPr/>
              <p:nvPr/>
            </p:nvCxnSpPr>
            <p:spPr>
              <a:xfrm>
                <a:off x="2955636" y="3620683"/>
                <a:ext cx="101600" cy="0"/>
              </a:xfrm>
              <a:prstGeom prst="line">
                <a:avLst/>
              </a:prstGeom>
              <a:ln w="9525">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cxnSp>
            <p:nvCxnSpPr>
              <p:cNvPr id="152" name="Straight Connector 148"/>
              <p:cNvCxnSpPr/>
              <p:nvPr/>
            </p:nvCxnSpPr>
            <p:spPr>
              <a:xfrm>
                <a:off x="2955636" y="3666864"/>
                <a:ext cx="101600" cy="0"/>
              </a:xfrm>
              <a:prstGeom prst="line">
                <a:avLst/>
              </a:prstGeom>
              <a:ln w="9525">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cxnSp>
            <p:nvCxnSpPr>
              <p:cNvPr id="153" name="Straight Connector 149"/>
              <p:cNvCxnSpPr/>
              <p:nvPr/>
            </p:nvCxnSpPr>
            <p:spPr>
              <a:xfrm>
                <a:off x="2955636" y="3707060"/>
                <a:ext cx="101600" cy="0"/>
              </a:xfrm>
              <a:prstGeom prst="line">
                <a:avLst/>
              </a:prstGeom>
              <a:ln w="9525">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cxnSp>
            <p:nvCxnSpPr>
              <p:cNvPr id="154" name="Straight Connector 150"/>
              <p:cNvCxnSpPr/>
              <p:nvPr/>
            </p:nvCxnSpPr>
            <p:spPr>
              <a:xfrm>
                <a:off x="2955636" y="3753241"/>
                <a:ext cx="101600" cy="0"/>
              </a:xfrm>
              <a:prstGeom prst="line">
                <a:avLst/>
              </a:prstGeom>
              <a:ln w="9525">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cxnSp>
            <p:nvCxnSpPr>
              <p:cNvPr id="155" name="Straight Connector 151"/>
              <p:cNvCxnSpPr/>
              <p:nvPr/>
            </p:nvCxnSpPr>
            <p:spPr>
              <a:xfrm>
                <a:off x="2955636" y="3799393"/>
                <a:ext cx="101600" cy="0"/>
              </a:xfrm>
              <a:prstGeom prst="line">
                <a:avLst/>
              </a:prstGeom>
              <a:ln w="9525">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cxnSp>
            <p:nvCxnSpPr>
              <p:cNvPr id="156" name="Straight Connector 152"/>
              <p:cNvCxnSpPr/>
              <p:nvPr/>
            </p:nvCxnSpPr>
            <p:spPr>
              <a:xfrm>
                <a:off x="2955636" y="3845574"/>
                <a:ext cx="101600" cy="0"/>
              </a:xfrm>
              <a:prstGeom prst="line">
                <a:avLst/>
              </a:prstGeom>
              <a:ln w="9525">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cxnSp>
            <p:nvCxnSpPr>
              <p:cNvPr id="157" name="Straight Connector 153"/>
              <p:cNvCxnSpPr/>
              <p:nvPr/>
            </p:nvCxnSpPr>
            <p:spPr>
              <a:xfrm>
                <a:off x="2955636" y="3891727"/>
                <a:ext cx="101600" cy="0"/>
              </a:xfrm>
              <a:prstGeom prst="line">
                <a:avLst/>
              </a:prstGeom>
              <a:ln w="9525">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cxnSp>
            <p:nvCxnSpPr>
              <p:cNvPr id="158" name="Straight Connector 154"/>
              <p:cNvCxnSpPr/>
              <p:nvPr/>
            </p:nvCxnSpPr>
            <p:spPr>
              <a:xfrm>
                <a:off x="2955636" y="3937908"/>
                <a:ext cx="101600" cy="0"/>
              </a:xfrm>
              <a:prstGeom prst="line">
                <a:avLst/>
              </a:prstGeom>
              <a:ln w="9525">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cxnSp>
            <p:nvCxnSpPr>
              <p:cNvPr id="159" name="Straight Connector 155"/>
              <p:cNvCxnSpPr/>
              <p:nvPr/>
            </p:nvCxnSpPr>
            <p:spPr>
              <a:xfrm>
                <a:off x="2955636" y="3984060"/>
                <a:ext cx="101600" cy="0"/>
              </a:xfrm>
              <a:prstGeom prst="line">
                <a:avLst/>
              </a:prstGeom>
              <a:ln w="9525">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cxnSp>
            <p:nvCxnSpPr>
              <p:cNvPr id="160" name="Straight Connector 156"/>
              <p:cNvCxnSpPr/>
              <p:nvPr/>
            </p:nvCxnSpPr>
            <p:spPr>
              <a:xfrm>
                <a:off x="2955636" y="4030241"/>
                <a:ext cx="101600" cy="0"/>
              </a:xfrm>
              <a:prstGeom prst="line">
                <a:avLst/>
              </a:prstGeom>
              <a:ln w="9525">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cxnSp>
            <p:nvCxnSpPr>
              <p:cNvPr id="161" name="Straight Connector 157"/>
              <p:cNvCxnSpPr/>
              <p:nvPr/>
            </p:nvCxnSpPr>
            <p:spPr>
              <a:xfrm>
                <a:off x="2955636" y="4070437"/>
                <a:ext cx="101600" cy="0"/>
              </a:xfrm>
              <a:prstGeom prst="line">
                <a:avLst/>
              </a:prstGeom>
              <a:ln w="9525">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cxnSp>
            <p:nvCxnSpPr>
              <p:cNvPr id="162" name="Straight Connector 158"/>
              <p:cNvCxnSpPr/>
              <p:nvPr/>
            </p:nvCxnSpPr>
            <p:spPr>
              <a:xfrm>
                <a:off x="2955636" y="4116618"/>
                <a:ext cx="101600" cy="0"/>
              </a:xfrm>
              <a:prstGeom prst="line">
                <a:avLst/>
              </a:prstGeom>
              <a:ln w="9525">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cxnSp>
            <p:nvCxnSpPr>
              <p:cNvPr id="163" name="Straight Connector 159"/>
              <p:cNvCxnSpPr/>
              <p:nvPr/>
            </p:nvCxnSpPr>
            <p:spPr>
              <a:xfrm>
                <a:off x="2955636" y="4162770"/>
                <a:ext cx="101600" cy="0"/>
              </a:xfrm>
              <a:prstGeom prst="line">
                <a:avLst/>
              </a:prstGeom>
              <a:ln w="9525">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cxnSp>
            <p:nvCxnSpPr>
              <p:cNvPr id="164" name="Straight Connector 160"/>
              <p:cNvCxnSpPr/>
              <p:nvPr/>
            </p:nvCxnSpPr>
            <p:spPr>
              <a:xfrm>
                <a:off x="2955636" y="4208951"/>
                <a:ext cx="101600" cy="0"/>
              </a:xfrm>
              <a:prstGeom prst="line">
                <a:avLst/>
              </a:prstGeom>
              <a:ln w="9525">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grpSp>
      </p:grpSp>
      <p:sp>
        <p:nvSpPr>
          <p:cNvPr id="197" name="Rectangle 161"/>
          <p:cNvSpPr/>
          <p:nvPr/>
        </p:nvSpPr>
        <p:spPr>
          <a:xfrm rot="2700000">
            <a:off x="6210407" y="5744455"/>
            <a:ext cx="71710" cy="71710"/>
          </a:xfrm>
          <a:prstGeom prst="rect">
            <a:avLst/>
          </a:prstGeom>
          <a:solidFill>
            <a:schemeClr val="bg1"/>
          </a:solidFill>
          <a:ln>
            <a:noFill/>
          </a:ln>
          <a:effectLst>
            <a:outerShdw blurRad="12700" dist="25400" dir="8100000" algn="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08" name="矩形 207"/>
          <p:cNvSpPr/>
          <p:nvPr/>
        </p:nvSpPr>
        <p:spPr>
          <a:xfrm>
            <a:off x="1792340" y="1307322"/>
            <a:ext cx="2901738" cy="523212"/>
          </a:xfrm>
          <a:prstGeom prst="rect">
            <a:avLst/>
          </a:prstGeom>
        </p:spPr>
        <p:txBody>
          <a:bodyPr wrap="none" lIns="91431" tIns="45716" rIns="91431" bIns="45716">
            <a:spAutoFit/>
          </a:bodyPr>
          <a:lstStyle/>
          <a:p>
            <a:pPr algn="r"/>
            <a:r>
              <a:rPr lang="vi-VN" altLang="zh-CN" sz="2800" b="1" dirty="0">
                <a:solidFill>
                  <a:srgbClr val="00B050"/>
                </a:solidFill>
                <a:latin typeface="+mj-lt"/>
                <a:ea typeface="微软雅黑" pitchFamily="34" charset="-122"/>
              </a:rPr>
              <a:t>Cấu trúc: 3 phần </a:t>
            </a:r>
            <a:endParaRPr lang="en-US" altLang="zh-CN" sz="2800" b="1" dirty="0">
              <a:solidFill>
                <a:srgbClr val="00B050"/>
              </a:solidFill>
              <a:latin typeface="+mj-lt"/>
              <a:ea typeface="微软雅黑" pitchFamily="34" charset="-122"/>
            </a:endParaRPr>
          </a:p>
        </p:txBody>
      </p:sp>
      <p:sp>
        <p:nvSpPr>
          <p:cNvPr id="209" name="矩形 47"/>
          <p:cNvSpPr>
            <a:spLocks noChangeArrowheads="1"/>
          </p:cNvSpPr>
          <p:nvPr/>
        </p:nvSpPr>
        <p:spPr bwMode="auto">
          <a:xfrm>
            <a:off x="159026" y="1902405"/>
            <a:ext cx="5707062" cy="5509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nSpc>
                <a:spcPct val="118000"/>
              </a:lnSpc>
              <a:spcBef>
                <a:spcPct val="0"/>
              </a:spcBef>
              <a:buNone/>
            </a:pPr>
            <a:r>
              <a:rPr lang="vi-VN" altLang="zh-CN" sz="2000" b="1" dirty="0">
                <a:solidFill>
                  <a:schemeClr val="tx1">
                    <a:lumMod val="75000"/>
                    <a:lumOff val="25000"/>
                  </a:schemeClr>
                </a:solidFill>
                <a:latin typeface="+mj-lt"/>
                <a:sym typeface="微软雅黑" pitchFamily="34" charset="-122"/>
              </a:rPr>
              <a:t>*</a:t>
            </a:r>
            <a:r>
              <a:rPr lang="vi-VN" altLang="zh-CN" sz="2000" b="1" dirty="0">
                <a:solidFill>
                  <a:srgbClr val="FF0000"/>
                </a:solidFill>
                <a:latin typeface="+mj-lt"/>
                <a:sym typeface="微软雅黑" pitchFamily="34" charset="-122"/>
              </a:rPr>
              <a:t>Mở đầu: </a:t>
            </a:r>
          </a:p>
          <a:p>
            <a:pPr>
              <a:lnSpc>
                <a:spcPct val="118000"/>
              </a:lnSpc>
              <a:spcBef>
                <a:spcPct val="0"/>
              </a:spcBef>
              <a:buNone/>
            </a:pPr>
            <a:r>
              <a:rPr lang="vi-VN" altLang="zh-CN" sz="2000" b="1" dirty="0">
                <a:solidFill>
                  <a:schemeClr val="tx1">
                    <a:lumMod val="75000"/>
                    <a:lumOff val="25000"/>
                  </a:schemeClr>
                </a:solidFill>
                <a:latin typeface="+mj-lt"/>
                <a:sym typeface="微软雅黑" pitchFamily="34" charset="-122"/>
              </a:rPr>
              <a:t>- Nêu tên quy tắc, luật lệ của hoạt động.</a:t>
            </a:r>
          </a:p>
          <a:p>
            <a:pPr>
              <a:lnSpc>
                <a:spcPct val="118000"/>
              </a:lnSpc>
              <a:spcBef>
                <a:spcPct val="0"/>
              </a:spcBef>
              <a:buNone/>
            </a:pPr>
            <a:r>
              <a:rPr lang="vi-VN" altLang="zh-CN" sz="2000" b="1" dirty="0">
                <a:solidFill>
                  <a:schemeClr val="tx1">
                    <a:lumMod val="75000"/>
                    <a:lumOff val="25000"/>
                  </a:schemeClr>
                </a:solidFill>
                <a:latin typeface="+mj-lt"/>
                <a:sym typeface="微软雅黑" pitchFamily="34" charset="-122"/>
              </a:rPr>
              <a:t>- Nêu lý do thuyết minh.</a:t>
            </a:r>
          </a:p>
          <a:p>
            <a:pPr>
              <a:lnSpc>
                <a:spcPct val="118000"/>
              </a:lnSpc>
              <a:spcBef>
                <a:spcPct val="0"/>
              </a:spcBef>
              <a:buNone/>
            </a:pPr>
            <a:r>
              <a:rPr lang="vi-VN" altLang="zh-CN" sz="2000" b="1" dirty="0">
                <a:solidFill>
                  <a:srgbClr val="FF0000"/>
                </a:solidFill>
                <a:latin typeface="+mj-lt"/>
                <a:sym typeface="微软雅黑" pitchFamily="34" charset="-122"/>
              </a:rPr>
              <a:t>* Phần chính:</a:t>
            </a:r>
          </a:p>
          <a:p>
            <a:pPr>
              <a:lnSpc>
                <a:spcPct val="118000"/>
              </a:lnSpc>
              <a:spcBef>
                <a:spcPct val="0"/>
              </a:spcBef>
              <a:buNone/>
            </a:pPr>
            <a:r>
              <a:rPr lang="vi-VN" altLang="zh-CN" sz="2000" b="1" dirty="0">
                <a:solidFill>
                  <a:schemeClr val="tx1">
                    <a:lumMod val="75000"/>
                    <a:lumOff val="25000"/>
                  </a:schemeClr>
                </a:solidFill>
                <a:latin typeface="+mj-lt"/>
                <a:sym typeface="微软雅黑" pitchFamily="34" charset="-122"/>
              </a:rPr>
              <a:t>1. Giới thiệu vắn tắt mục đích, bối cảnh, thời gian, không gian diễn ra hoạt động và sự cần thiết thực hiện hoạt động theo quy tắc. </a:t>
            </a:r>
          </a:p>
          <a:p>
            <a:pPr>
              <a:lnSpc>
                <a:spcPct val="118000"/>
              </a:lnSpc>
              <a:spcBef>
                <a:spcPct val="0"/>
              </a:spcBef>
              <a:buNone/>
            </a:pPr>
            <a:r>
              <a:rPr lang="vi-VN" altLang="zh-CN" sz="2000" b="1" dirty="0">
                <a:solidFill>
                  <a:schemeClr val="tx1">
                    <a:lumMod val="75000"/>
                    <a:lumOff val="25000"/>
                  </a:schemeClr>
                </a:solidFill>
                <a:latin typeface="+mj-lt"/>
                <a:sym typeface="微软雅黑" pitchFamily="34" charset="-122"/>
              </a:rPr>
              <a:t>2. Trình bày các điều khoản/nội dung của quy tắc hay luật lệ.</a:t>
            </a:r>
          </a:p>
          <a:p>
            <a:pPr>
              <a:lnSpc>
                <a:spcPct val="118000"/>
              </a:lnSpc>
              <a:spcBef>
                <a:spcPct val="0"/>
              </a:spcBef>
              <a:buNone/>
            </a:pPr>
            <a:r>
              <a:rPr lang="vi-VN" altLang="zh-CN" sz="2000" b="1" dirty="0">
                <a:solidFill>
                  <a:schemeClr val="tx1">
                    <a:lumMod val="75000"/>
                    <a:lumOff val="25000"/>
                  </a:schemeClr>
                </a:solidFill>
                <a:latin typeface="+mj-lt"/>
                <a:sym typeface="微软雅黑" pitchFamily="34" charset="-122"/>
              </a:rPr>
              <a:t>3. Một vài lưu ý đặc biệt (nếu có).</a:t>
            </a:r>
          </a:p>
          <a:p>
            <a:pPr>
              <a:lnSpc>
                <a:spcPct val="118000"/>
              </a:lnSpc>
              <a:spcBef>
                <a:spcPct val="0"/>
              </a:spcBef>
              <a:buNone/>
            </a:pPr>
            <a:r>
              <a:rPr lang="vi-VN" altLang="zh-CN" sz="2000" b="1" dirty="0">
                <a:solidFill>
                  <a:srgbClr val="FF0000"/>
                </a:solidFill>
                <a:latin typeface="+mj-lt"/>
                <a:sym typeface="微软雅黑" pitchFamily="34" charset="-122"/>
              </a:rPr>
              <a:t>* Kết thúc: </a:t>
            </a:r>
          </a:p>
          <a:p>
            <a:pPr>
              <a:lnSpc>
                <a:spcPct val="118000"/>
              </a:lnSpc>
              <a:spcBef>
                <a:spcPct val="0"/>
              </a:spcBef>
              <a:buNone/>
            </a:pPr>
            <a:r>
              <a:rPr lang="vi-VN" altLang="zh-CN" sz="2000" b="1" dirty="0">
                <a:solidFill>
                  <a:schemeClr val="tx1">
                    <a:lumMod val="75000"/>
                    <a:lumOff val="25000"/>
                  </a:schemeClr>
                </a:solidFill>
                <a:latin typeface="+mj-lt"/>
                <a:sym typeface="微软雅黑" pitchFamily="34" charset="-122"/>
              </a:rPr>
              <a:t>- Khẳng định ý nghĩa của việc tuân thủ quy tắc, luật </a:t>
            </a:r>
            <a:r>
              <a:rPr lang="vi-VN" altLang="zh-CN" sz="2000" b="1" dirty="0" smtClean="0">
                <a:solidFill>
                  <a:schemeClr val="tx1">
                    <a:lumMod val="75000"/>
                    <a:lumOff val="25000"/>
                  </a:schemeClr>
                </a:solidFill>
                <a:latin typeface="+mj-lt"/>
                <a:sym typeface="微软雅黑" pitchFamily="34" charset="-122"/>
              </a:rPr>
              <a:t>lệ.</a:t>
            </a:r>
            <a:r>
              <a:rPr lang="en-US" altLang="zh-CN" sz="2000" b="1" dirty="0" smtClean="0">
                <a:solidFill>
                  <a:schemeClr val="tx1">
                    <a:lumMod val="75000"/>
                    <a:lumOff val="25000"/>
                  </a:schemeClr>
                </a:solidFill>
                <a:latin typeface="+mj-lt"/>
                <a:sym typeface="微软雅黑" pitchFamily="34" charset="-122"/>
              </a:rPr>
              <a:t> </a:t>
            </a:r>
            <a:r>
              <a:rPr lang="vi-VN" altLang="zh-CN" sz="2000" b="1" dirty="0" smtClean="0">
                <a:solidFill>
                  <a:schemeClr val="tx1">
                    <a:lumMod val="75000"/>
                    <a:lumOff val="25000"/>
                  </a:schemeClr>
                </a:solidFill>
                <a:latin typeface="+mj-lt"/>
                <a:sym typeface="微软雅黑" pitchFamily="34" charset="-122"/>
              </a:rPr>
              <a:t>Đưa </a:t>
            </a:r>
            <a:r>
              <a:rPr lang="vi-VN" altLang="zh-CN" sz="2000" b="1" dirty="0">
                <a:solidFill>
                  <a:schemeClr val="tx1">
                    <a:lumMod val="75000"/>
                    <a:lumOff val="25000"/>
                  </a:schemeClr>
                </a:solidFill>
                <a:latin typeface="+mj-lt"/>
                <a:sym typeface="微软雅黑" pitchFamily="34" charset="-122"/>
              </a:rPr>
              <a:t>ra khuyến nghị đối với người đọc (nếu có).</a:t>
            </a:r>
          </a:p>
          <a:p>
            <a:pPr>
              <a:lnSpc>
                <a:spcPct val="118000"/>
              </a:lnSpc>
              <a:spcBef>
                <a:spcPct val="0"/>
              </a:spcBef>
              <a:buNone/>
            </a:pPr>
            <a:endParaRPr lang="vi-VN" altLang="zh-CN" sz="2000" dirty="0">
              <a:solidFill>
                <a:schemeClr val="tx1">
                  <a:lumMod val="75000"/>
                  <a:lumOff val="25000"/>
                </a:schemeClr>
              </a:solidFill>
              <a:latin typeface="+mj-lt"/>
              <a:sym typeface="微软雅黑" pitchFamily="34" charset="-122"/>
            </a:endParaRPr>
          </a:p>
        </p:txBody>
      </p:sp>
      <p:sp>
        <p:nvSpPr>
          <p:cNvPr id="212" name="矩形 211"/>
          <p:cNvSpPr/>
          <p:nvPr/>
        </p:nvSpPr>
        <p:spPr>
          <a:xfrm>
            <a:off x="7629099" y="1182614"/>
            <a:ext cx="1671399" cy="523212"/>
          </a:xfrm>
          <a:prstGeom prst="rect">
            <a:avLst/>
          </a:prstGeom>
        </p:spPr>
        <p:txBody>
          <a:bodyPr wrap="square" lIns="91431" tIns="45716" rIns="91431" bIns="45716">
            <a:spAutoFit/>
          </a:bodyPr>
          <a:lstStyle/>
          <a:p>
            <a:r>
              <a:rPr lang="vi-VN" altLang="zh-CN" sz="2800" b="1" dirty="0">
                <a:solidFill>
                  <a:srgbClr val="00B050"/>
                </a:solidFill>
                <a:latin typeface="+mj-lt"/>
                <a:ea typeface="微软雅黑" pitchFamily="34" charset="-122"/>
              </a:rPr>
              <a:t>Nội dung</a:t>
            </a:r>
            <a:endParaRPr lang="en-US" altLang="zh-CN" sz="2800" b="1" dirty="0">
              <a:solidFill>
                <a:srgbClr val="00B050"/>
              </a:solidFill>
              <a:latin typeface="+mj-lt"/>
              <a:ea typeface="微软雅黑" pitchFamily="34" charset="-122"/>
            </a:endParaRPr>
          </a:p>
        </p:txBody>
      </p:sp>
      <p:sp>
        <p:nvSpPr>
          <p:cNvPr id="213" name="矩形 47"/>
          <p:cNvSpPr>
            <a:spLocks noChangeArrowheads="1"/>
          </p:cNvSpPr>
          <p:nvPr/>
        </p:nvSpPr>
        <p:spPr bwMode="auto">
          <a:xfrm>
            <a:off x="6323597" y="2128527"/>
            <a:ext cx="5709378" cy="4056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nSpc>
                <a:spcPct val="118000"/>
              </a:lnSpc>
              <a:spcBef>
                <a:spcPct val="0"/>
              </a:spcBef>
              <a:buNone/>
            </a:pPr>
            <a:r>
              <a:rPr lang="en-US" altLang="zh-CN" sz="2000" b="1" dirty="0">
                <a:solidFill>
                  <a:schemeClr val="tx1">
                    <a:lumMod val="75000"/>
                    <a:lumOff val="25000"/>
                  </a:schemeClr>
                </a:solidFill>
                <a:latin typeface="Times New Roman" panose="02020603050405020304" pitchFamily="18" charset="0"/>
                <a:cs typeface="Times New Roman" panose="02020603050405020304" pitchFamily="18" charset="0"/>
                <a:sym typeface="微软雅黑" pitchFamily="34" charset="-122"/>
              </a:rPr>
              <a:t>*</a:t>
            </a:r>
            <a:r>
              <a:rPr lang="vi-VN" altLang="zh-CN" sz="2000" b="1" dirty="0">
                <a:solidFill>
                  <a:schemeClr val="tx1">
                    <a:lumMod val="75000"/>
                    <a:lumOff val="25000"/>
                  </a:schemeClr>
                </a:solidFill>
                <a:latin typeface="Times New Roman" panose="02020603050405020304" pitchFamily="18" charset="0"/>
                <a:cs typeface="Times New Roman" panose="02020603050405020304" pitchFamily="18" charset="0"/>
                <a:sym typeface="微软雅黑" pitchFamily="34" charset="-122"/>
              </a:rPr>
              <a:t> Nhan đề nêu được tên quy tắc/luật lệ của hoạt động.</a:t>
            </a:r>
          </a:p>
          <a:p>
            <a:pPr>
              <a:lnSpc>
                <a:spcPct val="118000"/>
              </a:lnSpc>
              <a:spcBef>
                <a:spcPct val="0"/>
              </a:spcBef>
              <a:buNone/>
            </a:pPr>
            <a:r>
              <a:rPr lang="en-US" altLang="zh-CN" sz="2000" b="1" dirty="0">
                <a:solidFill>
                  <a:schemeClr val="tx1">
                    <a:lumMod val="75000"/>
                    <a:lumOff val="25000"/>
                  </a:schemeClr>
                </a:solidFill>
                <a:latin typeface="Times New Roman" panose="02020603050405020304" pitchFamily="18" charset="0"/>
                <a:cs typeface="Times New Roman" panose="02020603050405020304" pitchFamily="18" charset="0"/>
                <a:sym typeface="微软雅黑" pitchFamily="34" charset="-122"/>
              </a:rPr>
              <a:t>*</a:t>
            </a:r>
            <a:r>
              <a:rPr lang="vi-VN" altLang="zh-CN" sz="2000" b="1" dirty="0">
                <a:solidFill>
                  <a:schemeClr val="tx1">
                    <a:lumMod val="75000"/>
                    <a:lumOff val="25000"/>
                  </a:schemeClr>
                </a:solidFill>
                <a:latin typeface="Times New Roman" panose="02020603050405020304" pitchFamily="18" charset="0"/>
                <a:cs typeface="Times New Roman" panose="02020603050405020304" pitchFamily="18" charset="0"/>
                <a:sym typeface="微软雅黑" pitchFamily="34" charset="-122"/>
              </a:rPr>
              <a:t> Nội dung cần đảm bảo:</a:t>
            </a:r>
          </a:p>
          <a:p>
            <a:pPr>
              <a:lnSpc>
                <a:spcPct val="118000"/>
              </a:lnSpc>
              <a:spcBef>
                <a:spcPct val="0"/>
              </a:spcBef>
              <a:buNone/>
            </a:pPr>
            <a:r>
              <a:rPr lang="vi-VN" altLang="zh-CN" sz="2000" b="1" dirty="0">
                <a:solidFill>
                  <a:schemeClr val="tx1">
                    <a:lumMod val="75000"/>
                    <a:lumOff val="25000"/>
                  </a:schemeClr>
                </a:solidFill>
                <a:latin typeface="Times New Roman" panose="02020603050405020304" pitchFamily="18" charset="0"/>
                <a:cs typeface="Times New Roman" panose="02020603050405020304" pitchFamily="18" charset="0"/>
                <a:sym typeface="微软雅黑" pitchFamily="34" charset="-122"/>
              </a:rPr>
              <a:t>+ Giới thiệu ngắn gọn về thời gian, không gian thực hiện hoạt dộng, mục đích, ý nghĩa của hoạt động.</a:t>
            </a:r>
          </a:p>
          <a:p>
            <a:pPr>
              <a:lnSpc>
                <a:spcPct val="118000"/>
              </a:lnSpc>
              <a:spcBef>
                <a:spcPct val="0"/>
              </a:spcBef>
              <a:buNone/>
            </a:pPr>
            <a:r>
              <a:rPr lang="vi-VN" altLang="zh-CN" sz="2000" b="1" dirty="0">
                <a:solidFill>
                  <a:schemeClr val="tx1">
                    <a:lumMod val="75000"/>
                    <a:lumOff val="25000"/>
                  </a:schemeClr>
                </a:solidFill>
                <a:latin typeface="Times New Roman" panose="02020603050405020304" pitchFamily="18" charset="0"/>
                <a:cs typeface="Times New Roman" panose="02020603050405020304" pitchFamily="18" charset="0"/>
                <a:sym typeface="微软雅黑" pitchFamily="34" charset="-122"/>
              </a:rPr>
              <a:t>+ Liệt kê phương tiện chuẩn bị cho hoạt động (nếu có).</a:t>
            </a:r>
          </a:p>
          <a:p>
            <a:pPr>
              <a:lnSpc>
                <a:spcPct val="118000"/>
              </a:lnSpc>
              <a:spcBef>
                <a:spcPct val="0"/>
              </a:spcBef>
              <a:buNone/>
            </a:pPr>
            <a:r>
              <a:rPr lang="vi-VN" altLang="zh-CN" sz="2000" b="1" dirty="0">
                <a:solidFill>
                  <a:schemeClr val="tx1">
                    <a:lumMod val="75000"/>
                    <a:lumOff val="25000"/>
                  </a:schemeClr>
                </a:solidFill>
                <a:latin typeface="Times New Roman" panose="02020603050405020304" pitchFamily="18" charset="0"/>
                <a:cs typeface="Times New Roman" panose="02020603050405020304" pitchFamily="18" charset="0"/>
                <a:sym typeface="微软雅黑" pitchFamily="34" charset="-122"/>
              </a:rPr>
              <a:t>+ Thuyết minh về quy tắc/luật lệ của hoạt động nhằm đảm bảo cho hoạt động thực hiện an toan, hiệu quả.</a:t>
            </a:r>
            <a:endParaRPr lang="zh-CN" altLang="en-US" sz="2000" b="1" dirty="0">
              <a:solidFill>
                <a:schemeClr val="tx1">
                  <a:lumMod val="75000"/>
                  <a:lumOff val="25000"/>
                </a:schemeClr>
              </a:solidFill>
              <a:latin typeface="Times New Roman" panose="02020603050405020304" pitchFamily="18" charset="0"/>
              <a:cs typeface="Times New Roman" panose="02020603050405020304" pitchFamily="18" charset="0"/>
              <a:sym typeface="微软雅黑" pitchFamily="34" charset="-122"/>
            </a:endParaRPr>
          </a:p>
        </p:txBody>
      </p:sp>
      <p:sp>
        <p:nvSpPr>
          <p:cNvPr id="123" name="Rectangle: Rounded Corners 122">
            <a:extLst>
              <a:ext uri="{FF2B5EF4-FFF2-40B4-BE49-F238E27FC236}">
                <a16:creationId xmlns="" xmlns:a16="http://schemas.microsoft.com/office/drawing/2014/main" id="{B195DA66-4628-4698-A0B7-5D805F8776E5}"/>
              </a:ext>
            </a:extLst>
          </p:cNvPr>
          <p:cNvSpPr/>
          <p:nvPr/>
        </p:nvSpPr>
        <p:spPr>
          <a:xfrm>
            <a:off x="4417539" y="218787"/>
            <a:ext cx="3356919" cy="963827"/>
          </a:xfrm>
          <a:prstGeom prst="roundRect">
            <a:avLst/>
          </a:prstGeom>
          <a:solidFill>
            <a:srgbClr val="67B4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chemeClr val="tx1"/>
                </a:solidFill>
                <a:latin typeface="+mj-lt"/>
              </a:rPr>
              <a:t>Yêu cầu đối với kiểu bài</a:t>
            </a:r>
            <a:endParaRPr lang="en-US" sz="2800" b="1" dirty="0">
              <a:solidFill>
                <a:schemeClr val="tx1"/>
              </a:solidFill>
              <a:latin typeface="+mj-lt"/>
            </a:endParaRPr>
          </a:p>
        </p:txBody>
      </p:sp>
      <p:pic>
        <p:nvPicPr>
          <p:cNvPr id="3" name="Picture 2">
            <a:extLst>
              <a:ext uri="{FF2B5EF4-FFF2-40B4-BE49-F238E27FC236}">
                <a16:creationId xmlns="" xmlns:a16="http://schemas.microsoft.com/office/drawing/2014/main" id="{52F00CCA-E733-4D60-8DFE-C3F30F82E3A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34800" y="1182615"/>
            <a:ext cx="971469" cy="946746"/>
          </a:xfrm>
          <a:prstGeom prst="rect">
            <a:avLst/>
          </a:prstGeom>
          <a:effectLst>
            <a:glow rad="139700">
              <a:schemeClr val="accent4">
                <a:satMod val="175000"/>
                <a:alpha val="40000"/>
              </a:schemeClr>
            </a:glow>
          </a:effectLst>
        </p:spPr>
      </p:pic>
      <p:pic>
        <p:nvPicPr>
          <p:cNvPr id="5" name="Picture 4">
            <a:extLst>
              <a:ext uri="{FF2B5EF4-FFF2-40B4-BE49-F238E27FC236}">
                <a16:creationId xmlns="" xmlns:a16="http://schemas.microsoft.com/office/drawing/2014/main" id="{C7370BA5-D115-4E4F-96DD-785488F870E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0309" y="1063890"/>
            <a:ext cx="860793" cy="838515"/>
          </a:xfrm>
          <a:prstGeom prst="flowChartConnector">
            <a:avLst/>
          </a:prstGeom>
          <a:effectLst>
            <a:glow rad="139700">
              <a:schemeClr val="accent4">
                <a:satMod val="175000"/>
                <a:alpha val="40000"/>
              </a:schemeClr>
            </a:glow>
          </a:effectLst>
        </p:spPr>
      </p:pic>
    </p:spTree>
    <p:extLst>
      <p:ext uri="{BB962C8B-B14F-4D97-AF65-F5344CB8AC3E}">
        <p14:creationId xmlns:p14="http://schemas.microsoft.com/office/powerpoint/2010/main" val="246300840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16"/>
                                        </p:tgtEl>
                                        <p:attrNameLst>
                                          <p:attrName>style.visibility</p:attrName>
                                        </p:attrNameLst>
                                      </p:cBhvr>
                                      <p:to>
                                        <p:strVal val="visible"/>
                                      </p:to>
                                    </p:set>
                                    <p:anim calcmode="lin" valueType="num">
                                      <p:cBhvr>
                                        <p:cTn id="7" dur="500" fill="hold"/>
                                        <p:tgtEl>
                                          <p:spTgt spid="116"/>
                                        </p:tgtEl>
                                        <p:attrNameLst>
                                          <p:attrName>ppt_w</p:attrName>
                                        </p:attrNameLst>
                                      </p:cBhvr>
                                      <p:tavLst>
                                        <p:tav tm="0">
                                          <p:val>
                                            <p:fltVal val="0"/>
                                          </p:val>
                                        </p:tav>
                                        <p:tav tm="100000">
                                          <p:val>
                                            <p:strVal val="#ppt_w"/>
                                          </p:val>
                                        </p:tav>
                                      </p:tavLst>
                                    </p:anim>
                                    <p:anim calcmode="lin" valueType="num">
                                      <p:cBhvr>
                                        <p:cTn id="8" dur="500" fill="hold"/>
                                        <p:tgtEl>
                                          <p:spTgt spid="116"/>
                                        </p:tgtEl>
                                        <p:attrNameLst>
                                          <p:attrName>ppt_h</p:attrName>
                                        </p:attrNameLst>
                                      </p:cBhvr>
                                      <p:tavLst>
                                        <p:tav tm="0">
                                          <p:val>
                                            <p:fltVal val="0"/>
                                          </p:val>
                                        </p:tav>
                                        <p:tav tm="100000">
                                          <p:val>
                                            <p:strVal val="#ppt_h"/>
                                          </p:val>
                                        </p:tav>
                                      </p:tavLst>
                                    </p:anim>
                                    <p:animEffect transition="in" filter="fade">
                                      <p:cBhvr>
                                        <p:cTn id="9" dur="500"/>
                                        <p:tgtEl>
                                          <p:spTgt spid="116"/>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117"/>
                                        </p:tgtEl>
                                        <p:attrNameLst>
                                          <p:attrName>style.visibility</p:attrName>
                                        </p:attrNameLst>
                                      </p:cBhvr>
                                      <p:to>
                                        <p:strVal val="visible"/>
                                      </p:to>
                                    </p:set>
                                    <p:animEffect transition="in" filter="fade">
                                      <p:cBhvr>
                                        <p:cTn id="13" dur="500"/>
                                        <p:tgtEl>
                                          <p:spTgt spid="117"/>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80"/>
                                        </p:tgtEl>
                                        <p:attrNameLst>
                                          <p:attrName>style.visibility</p:attrName>
                                        </p:attrNameLst>
                                      </p:cBhvr>
                                      <p:to>
                                        <p:strVal val="visible"/>
                                      </p:to>
                                    </p:set>
                                    <p:animEffect transition="in" filter="wipe(up)">
                                      <p:cBhvr>
                                        <p:cTn id="17" dur="500"/>
                                        <p:tgtEl>
                                          <p:spTgt spid="80"/>
                                        </p:tgtEl>
                                      </p:cBhvr>
                                    </p:animEffect>
                                  </p:childTnLst>
                                </p:cTn>
                              </p:par>
                            </p:childTnLst>
                          </p:cTn>
                        </p:par>
                        <p:par>
                          <p:cTn id="18" fill="hold">
                            <p:stCondLst>
                              <p:cond delay="1500"/>
                            </p:stCondLst>
                            <p:childTnLst>
                              <p:par>
                                <p:cTn id="19" presetID="22" presetClass="entr" presetSubtype="1" fill="hold" nodeType="afterEffect">
                                  <p:stCondLst>
                                    <p:cond delay="0"/>
                                  </p:stCondLst>
                                  <p:childTnLst>
                                    <p:set>
                                      <p:cBhvr>
                                        <p:cTn id="20" dur="1" fill="hold">
                                          <p:stCondLst>
                                            <p:cond delay="0"/>
                                          </p:stCondLst>
                                        </p:cTn>
                                        <p:tgtEl>
                                          <p:spTgt spid="81"/>
                                        </p:tgtEl>
                                        <p:attrNameLst>
                                          <p:attrName>style.visibility</p:attrName>
                                        </p:attrNameLst>
                                      </p:cBhvr>
                                      <p:to>
                                        <p:strVal val="visible"/>
                                      </p:to>
                                    </p:set>
                                    <p:animEffect transition="in" filter="wipe(up)">
                                      <p:cBhvr>
                                        <p:cTn id="21" dur="500"/>
                                        <p:tgtEl>
                                          <p:spTgt spid="81"/>
                                        </p:tgtEl>
                                      </p:cBhvr>
                                    </p:animEffect>
                                  </p:childTnLst>
                                </p:cTn>
                              </p:par>
                            </p:childTnLst>
                          </p:cTn>
                        </p:par>
                        <p:par>
                          <p:cTn id="22" fill="hold">
                            <p:stCondLst>
                              <p:cond delay="2000"/>
                            </p:stCondLst>
                            <p:childTnLst>
                              <p:par>
                                <p:cTn id="23" presetID="53" presetClass="entr" presetSubtype="16" fill="hold" grpId="0" nodeType="afterEffect">
                                  <p:stCondLst>
                                    <p:cond delay="0"/>
                                  </p:stCondLst>
                                  <p:childTnLst>
                                    <p:set>
                                      <p:cBhvr>
                                        <p:cTn id="24" dur="1" fill="hold">
                                          <p:stCondLst>
                                            <p:cond delay="0"/>
                                          </p:stCondLst>
                                        </p:cTn>
                                        <p:tgtEl>
                                          <p:spTgt spid="115"/>
                                        </p:tgtEl>
                                        <p:attrNameLst>
                                          <p:attrName>style.visibility</p:attrName>
                                        </p:attrNameLst>
                                      </p:cBhvr>
                                      <p:to>
                                        <p:strVal val="visible"/>
                                      </p:to>
                                    </p:set>
                                    <p:anim calcmode="lin" valueType="num">
                                      <p:cBhvr>
                                        <p:cTn id="25" dur="500" fill="hold"/>
                                        <p:tgtEl>
                                          <p:spTgt spid="115"/>
                                        </p:tgtEl>
                                        <p:attrNameLst>
                                          <p:attrName>ppt_w</p:attrName>
                                        </p:attrNameLst>
                                      </p:cBhvr>
                                      <p:tavLst>
                                        <p:tav tm="0">
                                          <p:val>
                                            <p:fltVal val="0"/>
                                          </p:val>
                                        </p:tav>
                                        <p:tav tm="100000">
                                          <p:val>
                                            <p:strVal val="#ppt_w"/>
                                          </p:val>
                                        </p:tav>
                                      </p:tavLst>
                                    </p:anim>
                                    <p:anim calcmode="lin" valueType="num">
                                      <p:cBhvr>
                                        <p:cTn id="26" dur="500" fill="hold"/>
                                        <p:tgtEl>
                                          <p:spTgt spid="115"/>
                                        </p:tgtEl>
                                        <p:attrNameLst>
                                          <p:attrName>ppt_h</p:attrName>
                                        </p:attrNameLst>
                                      </p:cBhvr>
                                      <p:tavLst>
                                        <p:tav tm="0">
                                          <p:val>
                                            <p:fltVal val="0"/>
                                          </p:val>
                                        </p:tav>
                                        <p:tav tm="100000">
                                          <p:val>
                                            <p:strVal val="#ppt_h"/>
                                          </p:val>
                                        </p:tav>
                                      </p:tavLst>
                                    </p:anim>
                                    <p:animEffect transition="in" filter="fade">
                                      <p:cBhvr>
                                        <p:cTn id="27" dur="500"/>
                                        <p:tgtEl>
                                          <p:spTgt spid="115"/>
                                        </p:tgtEl>
                                      </p:cBhvr>
                                    </p:animEffect>
                                  </p:childTnLst>
                                </p:cTn>
                              </p:par>
                            </p:childTnLst>
                          </p:cTn>
                        </p:par>
                        <p:par>
                          <p:cTn id="28" fill="hold">
                            <p:stCondLst>
                              <p:cond delay="2500"/>
                            </p:stCondLst>
                            <p:childTnLst>
                              <p:par>
                                <p:cTn id="29" presetID="22" presetClass="entr" presetSubtype="1" fill="hold" nodeType="afterEffect">
                                  <p:stCondLst>
                                    <p:cond delay="0"/>
                                  </p:stCondLst>
                                  <p:childTnLst>
                                    <p:set>
                                      <p:cBhvr>
                                        <p:cTn id="30" dur="1" fill="hold">
                                          <p:stCondLst>
                                            <p:cond delay="0"/>
                                          </p:stCondLst>
                                        </p:cTn>
                                        <p:tgtEl>
                                          <p:spTgt spid="130"/>
                                        </p:tgtEl>
                                        <p:attrNameLst>
                                          <p:attrName>style.visibility</p:attrName>
                                        </p:attrNameLst>
                                      </p:cBhvr>
                                      <p:to>
                                        <p:strVal val="visible"/>
                                      </p:to>
                                    </p:set>
                                    <p:animEffect transition="in" filter="wipe(up)">
                                      <p:cBhvr>
                                        <p:cTn id="31" dur="500"/>
                                        <p:tgtEl>
                                          <p:spTgt spid="130"/>
                                        </p:tgtEl>
                                      </p:cBhvr>
                                    </p:animEffect>
                                  </p:childTnLst>
                                </p:cTn>
                              </p:par>
                            </p:childTnLst>
                          </p:cTn>
                        </p:par>
                        <p:par>
                          <p:cTn id="32" fill="hold">
                            <p:stCondLst>
                              <p:cond delay="3000"/>
                            </p:stCondLst>
                            <p:childTnLst>
                              <p:par>
                                <p:cTn id="33" presetID="10" presetClass="entr" presetSubtype="0" fill="hold" grpId="0" nodeType="afterEffect">
                                  <p:stCondLst>
                                    <p:cond delay="0"/>
                                  </p:stCondLst>
                                  <p:childTnLst>
                                    <p:set>
                                      <p:cBhvr>
                                        <p:cTn id="34" dur="1" fill="hold">
                                          <p:stCondLst>
                                            <p:cond delay="0"/>
                                          </p:stCondLst>
                                        </p:cTn>
                                        <p:tgtEl>
                                          <p:spTgt spid="118"/>
                                        </p:tgtEl>
                                        <p:attrNameLst>
                                          <p:attrName>style.visibility</p:attrName>
                                        </p:attrNameLst>
                                      </p:cBhvr>
                                      <p:to>
                                        <p:strVal val="visible"/>
                                      </p:to>
                                    </p:set>
                                    <p:animEffect transition="in" filter="fade">
                                      <p:cBhvr>
                                        <p:cTn id="35" dur="250"/>
                                        <p:tgtEl>
                                          <p:spTgt spid="118"/>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3"/>
                                        </p:tgtEl>
                                        <p:attrNameLst>
                                          <p:attrName>style.visibility</p:attrName>
                                        </p:attrNameLst>
                                      </p:cBhvr>
                                      <p:to>
                                        <p:strVal val="visible"/>
                                      </p:to>
                                    </p:set>
                                    <p:anim calcmode="lin" valueType="num">
                                      <p:cBhvr>
                                        <p:cTn id="40" dur="700" fill="hold"/>
                                        <p:tgtEl>
                                          <p:spTgt spid="3"/>
                                        </p:tgtEl>
                                        <p:attrNameLst>
                                          <p:attrName>ppt_w</p:attrName>
                                        </p:attrNameLst>
                                      </p:cBhvr>
                                      <p:tavLst>
                                        <p:tav tm="0">
                                          <p:val>
                                            <p:fltVal val="0"/>
                                          </p:val>
                                        </p:tav>
                                        <p:tav tm="100000">
                                          <p:val>
                                            <p:strVal val="#ppt_w"/>
                                          </p:val>
                                        </p:tav>
                                      </p:tavLst>
                                    </p:anim>
                                    <p:anim calcmode="lin" valueType="num">
                                      <p:cBhvr>
                                        <p:cTn id="41" dur="700" fill="hold"/>
                                        <p:tgtEl>
                                          <p:spTgt spid="3"/>
                                        </p:tgtEl>
                                        <p:attrNameLst>
                                          <p:attrName>ppt_h</p:attrName>
                                        </p:attrNameLst>
                                      </p:cBhvr>
                                      <p:tavLst>
                                        <p:tav tm="0">
                                          <p:val>
                                            <p:fltVal val="0"/>
                                          </p:val>
                                        </p:tav>
                                        <p:tav tm="100000">
                                          <p:val>
                                            <p:strVal val="#ppt_h"/>
                                          </p:val>
                                        </p:tav>
                                      </p:tavLst>
                                    </p:anim>
                                    <p:animEffect transition="in" filter="fade">
                                      <p:cBhvr>
                                        <p:cTn id="42" dur="700"/>
                                        <p:tgtEl>
                                          <p:spTgt spid="3"/>
                                        </p:tgtEl>
                                      </p:cBhvr>
                                    </p:animEffect>
                                  </p:childTnLst>
                                </p:cTn>
                              </p:par>
                            </p:childTnLst>
                          </p:cTn>
                        </p:par>
                        <p:par>
                          <p:cTn id="43" fill="hold">
                            <p:stCondLst>
                              <p:cond delay="700"/>
                            </p:stCondLst>
                            <p:childTnLst>
                              <p:par>
                                <p:cTn id="44" presetID="22" presetClass="entr" presetSubtype="8" fill="hold" grpId="0" nodeType="afterEffect">
                                  <p:stCondLst>
                                    <p:cond delay="0"/>
                                  </p:stCondLst>
                                  <p:childTnLst>
                                    <p:set>
                                      <p:cBhvr>
                                        <p:cTn id="45" dur="1" fill="hold">
                                          <p:stCondLst>
                                            <p:cond delay="0"/>
                                          </p:stCondLst>
                                        </p:cTn>
                                        <p:tgtEl>
                                          <p:spTgt spid="212"/>
                                        </p:tgtEl>
                                        <p:attrNameLst>
                                          <p:attrName>style.visibility</p:attrName>
                                        </p:attrNameLst>
                                      </p:cBhvr>
                                      <p:to>
                                        <p:strVal val="visible"/>
                                      </p:to>
                                    </p:set>
                                    <p:animEffect transition="in" filter="wipe(left)">
                                      <p:cBhvr>
                                        <p:cTn id="46" dur="350"/>
                                        <p:tgtEl>
                                          <p:spTgt spid="212"/>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213"/>
                                        </p:tgtEl>
                                        <p:attrNameLst>
                                          <p:attrName>style.visibility</p:attrName>
                                        </p:attrNameLst>
                                      </p:cBhvr>
                                      <p:to>
                                        <p:strVal val="visible"/>
                                      </p:to>
                                    </p:set>
                                    <p:animEffect transition="in" filter="wipe(left)">
                                      <p:cBhvr>
                                        <p:cTn id="51" dur="800"/>
                                        <p:tgtEl>
                                          <p:spTgt spid="213"/>
                                        </p:tgtEl>
                                      </p:cBhvr>
                                    </p:animEffect>
                                  </p:childTnLst>
                                </p:cTn>
                              </p:par>
                            </p:childTnLst>
                          </p:cTn>
                        </p:par>
                        <p:par>
                          <p:cTn id="52" fill="hold">
                            <p:stCondLst>
                              <p:cond delay="800"/>
                            </p:stCondLst>
                            <p:childTnLst>
                              <p:par>
                                <p:cTn id="53" presetID="10" presetClass="entr" presetSubtype="0" fill="hold" grpId="0" nodeType="afterEffect">
                                  <p:stCondLst>
                                    <p:cond delay="0"/>
                                  </p:stCondLst>
                                  <p:childTnLst>
                                    <p:set>
                                      <p:cBhvr>
                                        <p:cTn id="54" dur="1" fill="hold">
                                          <p:stCondLst>
                                            <p:cond delay="0"/>
                                          </p:stCondLst>
                                        </p:cTn>
                                        <p:tgtEl>
                                          <p:spTgt spid="119"/>
                                        </p:tgtEl>
                                        <p:attrNameLst>
                                          <p:attrName>style.visibility</p:attrName>
                                        </p:attrNameLst>
                                      </p:cBhvr>
                                      <p:to>
                                        <p:strVal val="visible"/>
                                      </p:to>
                                    </p:set>
                                    <p:animEffect transition="in" filter="fade">
                                      <p:cBhvr>
                                        <p:cTn id="55" dur="250"/>
                                        <p:tgtEl>
                                          <p:spTgt spid="119"/>
                                        </p:tgtEl>
                                      </p:cBhvr>
                                    </p:animEffect>
                                  </p:childTnLst>
                                </p:cTn>
                              </p:par>
                            </p:childTnLst>
                          </p:cTn>
                        </p:par>
                      </p:childTnLst>
                    </p:cTn>
                  </p:par>
                  <p:par>
                    <p:cTn id="56" fill="hold">
                      <p:stCondLst>
                        <p:cond delay="indefinite"/>
                      </p:stCondLst>
                      <p:childTnLst>
                        <p:par>
                          <p:cTn id="57" fill="hold">
                            <p:stCondLst>
                              <p:cond delay="0"/>
                            </p:stCondLst>
                            <p:childTnLst>
                              <p:par>
                                <p:cTn id="58" presetID="53" presetClass="entr" presetSubtype="16" fill="hold" nodeType="clickEffect">
                                  <p:stCondLst>
                                    <p:cond delay="0"/>
                                  </p:stCondLst>
                                  <p:childTnLst>
                                    <p:set>
                                      <p:cBhvr>
                                        <p:cTn id="59" dur="1" fill="hold">
                                          <p:stCondLst>
                                            <p:cond delay="0"/>
                                          </p:stCondLst>
                                        </p:cTn>
                                        <p:tgtEl>
                                          <p:spTgt spid="5"/>
                                        </p:tgtEl>
                                        <p:attrNameLst>
                                          <p:attrName>style.visibility</p:attrName>
                                        </p:attrNameLst>
                                      </p:cBhvr>
                                      <p:to>
                                        <p:strVal val="visible"/>
                                      </p:to>
                                    </p:set>
                                    <p:anim calcmode="lin" valueType="num">
                                      <p:cBhvr>
                                        <p:cTn id="60" dur="500" fill="hold"/>
                                        <p:tgtEl>
                                          <p:spTgt spid="5"/>
                                        </p:tgtEl>
                                        <p:attrNameLst>
                                          <p:attrName>ppt_w</p:attrName>
                                        </p:attrNameLst>
                                      </p:cBhvr>
                                      <p:tavLst>
                                        <p:tav tm="0">
                                          <p:val>
                                            <p:fltVal val="0"/>
                                          </p:val>
                                        </p:tav>
                                        <p:tav tm="100000">
                                          <p:val>
                                            <p:strVal val="#ppt_w"/>
                                          </p:val>
                                        </p:tav>
                                      </p:tavLst>
                                    </p:anim>
                                    <p:anim calcmode="lin" valueType="num">
                                      <p:cBhvr>
                                        <p:cTn id="61" dur="500" fill="hold"/>
                                        <p:tgtEl>
                                          <p:spTgt spid="5"/>
                                        </p:tgtEl>
                                        <p:attrNameLst>
                                          <p:attrName>ppt_h</p:attrName>
                                        </p:attrNameLst>
                                      </p:cBhvr>
                                      <p:tavLst>
                                        <p:tav tm="0">
                                          <p:val>
                                            <p:fltVal val="0"/>
                                          </p:val>
                                        </p:tav>
                                        <p:tav tm="100000">
                                          <p:val>
                                            <p:strVal val="#ppt_h"/>
                                          </p:val>
                                        </p:tav>
                                      </p:tavLst>
                                    </p:anim>
                                    <p:animEffect transition="in" filter="fade">
                                      <p:cBhvr>
                                        <p:cTn id="62" dur="500"/>
                                        <p:tgtEl>
                                          <p:spTgt spid="5"/>
                                        </p:tgtEl>
                                      </p:cBhvr>
                                    </p:animEffect>
                                  </p:childTnLst>
                                </p:cTn>
                              </p:par>
                            </p:childTnLst>
                          </p:cTn>
                        </p:par>
                        <p:par>
                          <p:cTn id="63" fill="hold">
                            <p:stCondLst>
                              <p:cond delay="500"/>
                            </p:stCondLst>
                            <p:childTnLst>
                              <p:par>
                                <p:cTn id="64" presetID="22" presetClass="entr" presetSubtype="8" fill="hold" grpId="0" nodeType="afterEffect">
                                  <p:stCondLst>
                                    <p:cond delay="0"/>
                                  </p:stCondLst>
                                  <p:childTnLst>
                                    <p:set>
                                      <p:cBhvr>
                                        <p:cTn id="65" dur="1" fill="hold">
                                          <p:stCondLst>
                                            <p:cond delay="0"/>
                                          </p:stCondLst>
                                        </p:cTn>
                                        <p:tgtEl>
                                          <p:spTgt spid="208"/>
                                        </p:tgtEl>
                                        <p:attrNameLst>
                                          <p:attrName>style.visibility</p:attrName>
                                        </p:attrNameLst>
                                      </p:cBhvr>
                                      <p:to>
                                        <p:strVal val="visible"/>
                                      </p:to>
                                    </p:set>
                                    <p:animEffect transition="in" filter="wipe(left)">
                                      <p:cBhvr>
                                        <p:cTn id="66" dur="350"/>
                                        <p:tgtEl>
                                          <p:spTgt spid="208"/>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grpId="0" nodeType="clickEffect">
                                  <p:stCondLst>
                                    <p:cond delay="0"/>
                                  </p:stCondLst>
                                  <p:childTnLst>
                                    <p:set>
                                      <p:cBhvr>
                                        <p:cTn id="70" dur="1" fill="hold">
                                          <p:stCondLst>
                                            <p:cond delay="0"/>
                                          </p:stCondLst>
                                        </p:cTn>
                                        <p:tgtEl>
                                          <p:spTgt spid="209"/>
                                        </p:tgtEl>
                                        <p:attrNameLst>
                                          <p:attrName>style.visibility</p:attrName>
                                        </p:attrNameLst>
                                      </p:cBhvr>
                                      <p:to>
                                        <p:strVal val="visible"/>
                                      </p:to>
                                    </p:set>
                                    <p:animEffect transition="in" filter="wipe(left)">
                                      <p:cBhvr>
                                        <p:cTn id="71" dur="800"/>
                                        <p:tgtEl>
                                          <p:spTgt spid="209"/>
                                        </p:tgtEl>
                                      </p:cBhvr>
                                    </p:animEffect>
                                  </p:childTnLst>
                                </p:cTn>
                              </p:par>
                            </p:childTnLst>
                          </p:cTn>
                        </p:par>
                        <p:par>
                          <p:cTn id="72" fill="hold">
                            <p:stCondLst>
                              <p:cond delay="800"/>
                            </p:stCondLst>
                            <p:childTnLst>
                              <p:par>
                                <p:cTn id="73" presetID="10" presetClass="entr" presetSubtype="0" fill="hold" grpId="0" nodeType="afterEffect">
                                  <p:stCondLst>
                                    <p:cond delay="0"/>
                                  </p:stCondLst>
                                  <p:childTnLst>
                                    <p:set>
                                      <p:cBhvr>
                                        <p:cTn id="74" dur="1" fill="hold">
                                          <p:stCondLst>
                                            <p:cond delay="0"/>
                                          </p:stCondLst>
                                        </p:cTn>
                                        <p:tgtEl>
                                          <p:spTgt spid="126"/>
                                        </p:tgtEl>
                                        <p:attrNameLst>
                                          <p:attrName>style.visibility</p:attrName>
                                        </p:attrNameLst>
                                      </p:cBhvr>
                                      <p:to>
                                        <p:strVal val="visible"/>
                                      </p:to>
                                    </p:set>
                                    <p:animEffect transition="in" filter="fade">
                                      <p:cBhvr>
                                        <p:cTn id="75" dur="250"/>
                                        <p:tgtEl>
                                          <p:spTgt spid="126"/>
                                        </p:tgtEl>
                                      </p:cBhvr>
                                    </p:animEffect>
                                  </p:childTnLst>
                                </p:cTn>
                              </p:par>
                            </p:childTnLst>
                          </p:cTn>
                        </p:par>
                        <p:par>
                          <p:cTn id="76" fill="hold">
                            <p:stCondLst>
                              <p:cond delay="1050"/>
                            </p:stCondLst>
                            <p:childTnLst>
                              <p:par>
                                <p:cTn id="77" presetID="10" presetClass="entr" presetSubtype="0" fill="hold" grpId="0" nodeType="afterEffect">
                                  <p:stCondLst>
                                    <p:cond delay="0"/>
                                  </p:stCondLst>
                                  <p:childTnLst>
                                    <p:set>
                                      <p:cBhvr>
                                        <p:cTn id="78" dur="1" fill="hold">
                                          <p:stCondLst>
                                            <p:cond delay="0"/>
                                          </p:stCondLst>
                                        </p:cTn>
                                        <p:tgtEl>
                                          <p:spTgt spid="197"/>
                                        </p:tgtEl>
                                        <p:attrNameLst>
                                          <p:attrName>style.visibility</p:attrName>
                                        </p:attrNameLst>
                                      </p:cBhvr>
                                      <p:to>
                                        <p:strVal val="visible"/>
                                      </p:to>
                                    </p:set>
                                    <p:animEffect transition="in" filter="fade">
                                      <p:cBhvr>
                                        <p:cTn id="79" dur="250"/>
                                        <p:tgtEl>
                                          <p:spTgt spid="1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bldP spid="115" grpId="0"/>
      <p:bldP spid="116" grpId="0" animBg="1"/>
      <p:bldP spid="117" grpId="0"/>
      <p:bldP spid="118" grpId="0" animBg="1"/>
      <p:bldP spid="119" grpId="0" animBg="1"/>
      <p:bldP spid="126" grpId="0" animBg="1"/>
      <p:bldP spid="197" grpId="0" animBg="1"/>
      <p:bldP spid="208" grpId="0"/>
      <p:bldP spid="209" grpId="0"/>
      <p:bldP spid="212" grpId="0"/>
      <p:bldP spid="213"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1cfe325ac88af4cb1e315171a86c19382325f4f"/>
  <p:tag name="ISPRING_PRESENTATION_TITLE" val="梦幻绿色教育通用课件PPT模板"/>
</p:tagLst>
</file>

<file path=ppt/tags/tag2.xml><?xml version="1.0" encoding="utf-8"?>
<p:tagLst xmlns:a="http://schemas.openxmlformats.org/drawingml/2006/main" xmlns:r="http://schemas.openxmlformats.org/officeDocument/2006/relationships" xmlns:p="http://schemas.openxmlformats.org/presentationml/2006/main">
  <p:tag name="PA" val="v3.0.1"/>
</p:tagLst>
</file>

<file path=ppt/tags/tag3.xml><?xml version="1.0" encoding="utf-8"?>
<p:tagLst xmlns:a="http://schemas.openxmlformats.org/drawingml/2006/main" xmlns:r="http://schemas.openxmlformats.org/officeDocument/2006/relationships" xmlns:p="http://schemas.openxmlformats.org/presentationml/2006/main">
  <p:tag name="PA" val="v3.0.1"/>
</p:tagLst>
</file>

<file path=ppt/tags/tag4.xml><?xml version="1.0" encoding="utf-8"?>
<p:tagLst xmlns:a="http://schemas.openxmlformats.org/drawingml/2006/main" xmlns:r="http://schemas.openxmlformats.org/officeDocument/2006/relationships" xmlns:p="http://schemas.openxmlformats.org/presentationml/2006/main">
  <p:tag name="PA" val="v3.0.1"/>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6829</TotalTime>
  <Words>1769</Words>
  <Application>Microsoft Office PowerPoint</Application>
  <PresentationFormat>Custom</PresentationFormat>
  <Paragraphs>201</Paragraphs>
  <Slides>27</Slides>
  <Notes>17</Notes>
  <HiddenSlides>0</HiddenSlides>
  <MMClips>0</MMClips>
  <ScaleCrop>false</ScaleCrop>
  <HeadingPairs>
    <vt:vector size="4" baseType="variant">
      <vt:variant>
        <vt:lpstr>Theme</vt:lpstr>
      </vt:variant>
      <vt:variant>
        <vt:i4>1</vt:i4>
      </vt:variant>
      <vt:variant>
        <vt:lpstr>Slide Titles</vt:lpstr>
      </vt:variant>
      <vt:variant>
        <vt:i4>27</vt:i4>
      </vt:variant>
    </vt:vector>
  </HeadingPairs>
  <TitlesOfParts>
    <vt:vector size="28" baseType="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梦幻绿色教育通用课件PPT模板</dc:title>
  <dc:creator>Http://Dian1.taobao.com</dc:creator>
  <dc:description>Http://Dian1.taobao.com</dc:description>
  <cp:lastModifiedBy>lg2</cp:lastModifiedBy>
  <cp:revision>49</cp:revision>
  <dcterms:created xsi:type="dcterms:W3CDTF">2014-10-29T09:18:14Z</dcterms:created>
  <dcterms:modified xsi:type="dcterms:W3CDTF">2023-01-05T15:02:24Z</dcterms:modified>
</cp:coreProperties>
</file>